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0095" cy="685927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微软雅黑" panose="020B0503020204020204" pitchFamily="34" charset="-122"/>
      <p:regular r:id="rId41"/>
    </p:embeddedFont>
    <p:embeddedFont>
      <p:font typeface="Arial Rounded MT Bold" panose="020F0704030504030204" pitchFamily="34" charset="0"/>
      <p:regular r:id="rId42"/>
    </p:embeddedFont>
    <p:embeddedFont>
      <p:font typeface="经典综艺体简" panose="02010609000101010101" pitchFamily="49" charset="-122"/>
      <p:regular r:id="rId43"/>
    </p:embeddedFont>
    <p:embeddedFont>
      <p:font typeface="Segoe UI Black" panose="020B0704020202020204" pitchFamily="34" charset="0"/>
      <p:bold r:id="rId44"/>
      <p:boldItalic r:id="rId45"/>
    </p:embeddedFont>
    <p:embeddedFont>
      <p:font typeface="汉仪细中圆简" panose="02010609000101010101" pitchFamily="49" charset="-122"/>
      <p:regular r:id="rId46"/>
    </p:embeddedFont>
    <p:embeddedFont>
      <p:font typeface="Calibri Light" panose="020F0302020204030204" charset="0"/>
      <p:regular r:id="rId47"/>
      <p:italic r:id="rId48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font" Target="fonts/font12.fntdata"/><Relationship Id="rId47" Type="http://schemas.openxmlformats.org/officeDocument/2006/relationships/font" Target="fonts/font11.fntdata"/><Relationship Id="rId46" Type="http://schemas.openxmlformats.org/officeDocument/2006/relationships/font" Target="fonts/font10.fntdata"/><Relationship Id="rId45" Type="http://schemas.openxmlformats.org/officeDocument/2006/relationships/font" Target="fonts/font9.fntdata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slide" Target="slides/slide2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21C47-36CB-434B-B82B-5C7AE7480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F381A-2E9F-4B57-9F09-A5CC38CABF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6267" y="6031794"/>
            <a:ext cx="1203803" cy="508633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819458" y="6327790"/>
            <a:ext cx="689445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EE0032A5-79D4-48B3-84C8-14E9BE62C5F7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1A89ED6C-167B-48A7-B724-862A69E11124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6152349" y="-1194296"/>
            <a:ext cx="7238058" cy="8901806"/>
            <a:chOff x="5629275" y="-1284062"/>
            <a:chExt cx="7839075" cy="9637487"/>
          </a:xfrm>
        </p:grpSpPr>
        <p:sp>
          <p:nvSpPr>
            <p:cNvPr id="3" name="六边形 2"/>
            <p:cNvSpPr/>
            <p:nvPr userDrawn="1"/>
          </p:nvSpPr>
          <p:spPr>
            <a:xfrm>
              <a:off x="5629275" y="659038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" name="六边形 3"/>
            <p:cNvSpPr/>
            <p:nvPr userDrawn="1"/>
          </p:nvSpPr>
          <p:spPr>
            <a:xfrm>
              <a:off x="9067800" y="-1284062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" name="六边形 4"/>
            <p:cNvSpPr/>
            <p:nvPr userDrawn="1"/>
          </p:nvSpPr>
          <p:spPr>
            <a:xfrm>
              <a:off x="9055100" y="2621188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 userDrawn="1"/>
          </p:nvSpPr>
          <p:spPr>
            <a:xfrm>
              <a:off x="5629275" y="4562475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819458" y="6327790"/>
            <a:ext cx="689445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18358" y="6041837"/>
            <a:ext cx="860948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986610" y="6069345"/>
            <a:ext cx="365289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986610" y="6069345"/>
            <a:ext cx="365289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941203" y="5880676"/>
            <a:ext cx="382224" cy="353583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86610" y="6069345"/>
            <a:ext cx="365289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86610" y="6069345"/>
            <a:ext cx="365289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86610" y="6069345"/>
            <a:ext cx="365289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4"/>
          <p:cNvSpPr txBox="1">
            <a:spLocks noChangeArrowheads="1"/>
          </p:cNvSpPr>
          <p:nvPr/>
        </p:nvSpPr>
        <p:spPr bwMode="auto">
          <a:xfrm>
            <a:off x="782887" y="1649821"/>
            <a:ext cx="4159571" cy="52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zh-CN" altLang="en-US" sz="2800" b="1" spc="300" dirty="0">
                <a:solidFill>
                  <a:srgbClr val="6F1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2800" b="1" spc="300" dirty="0">
              <a:solidFill>
                <a:srgbClr val="6F1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TextBox 13"/>
          <p:cNvSpPr txBox="1">
            <a:spLocks noChangeArrowheads="1"/>
          </p:cNvSpPr>
          <p:nvPr/>
        </p:nvSpPr>
        <p:spPr bwMode="auto">
          <a:xfrm>
            <a:off x="725743" y="658653"/>
            <a:ext cx="6520670" cy="110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6600" dirty="0">
                <a:solidFill>
                  <a:srgbClr val="9C1923"/>
                </a:solidFill>
                <a:latin typeface="Arial Rounded MT Bold" panose="020F0704030504030204" pitchFamily="34" charset="0"/>
                <a:ea typeface="宋体" panose="02010600030101010101" pitchFamily="2" charset="-122"/>
              </a:rPr>
              <a:t>POWERPOINT</a:t>
            </a:r>
            <a:endParaRPr lang="zh-CN" altLang="en-US" sz="6600" dirty="0">
              <a:solidFill>
                <a:srgbClr val="9C1923"/>
              </a:solidFill>
              <a:latin typeface="Arial Rounded MT Bold" panose="020F0704030504030204" pitchFamily="34" charset="0"/>
              <a:ea typeface="宋体" panose="02010600030101010101" pitchFamily="2" charset="-122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797250" y="2362084"/>
            <a:ext cx="4269391" cy="30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en-US" sz="1400" spc="20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锐意进取  普及精品</a:t>
            </a:r>
            <a:endParaRPr lang="zh-CN" altLang="en-US" sz="1400" spc="20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6" name="图片 18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6" b="4814"/>
          <a:stretch>
            <a:fillRect/>
          </a:stretch>
        </p:blipFill>
        <p:spPr>
          <a:xfrm>
            <a:off x="6029017" y="857431"/>
            <a:ext cx="4220917" cy="3625006"/>
          </a:xfrm>
          <a:prstGeom prst="hexagon">
            <a:avLst>
              <a:gd name="adj" fmla="val 27773"/>
              <a:gd name="vf" fmla="val 115470"/>
            </a:avLst>
          </a:prstGeom>
        </p:spPr>
      </p:pic>
      <p:grpSp>
        <p:nvGrpSpPr>
          <p:cNvPr id="11" name="组合 10"/>
          <p:cNvGrpSpPr/>
          <p:nvPr/>
        </p:nvGrpSpPr>
        <p:grpSpPr>
          <a:xfrm>
            <a:off x="9324893" y="-978919"/>
            <a:ext cx="4419821" cy="3648854"/>
            <a:chOff x="9066406" y="-1276732"/>
            <a:chExt cx="4630930" cy="3821756"/>
          </a:xfrm>
        </p:grpSpPr>
        <p:pic>
          <p:nvPicPr>
            <p:cNvPr id="7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1" b="29324"/>
            <a:stretch>
              <a:fillRect/>
            </a:stretch>
          </p:blipFill>
          <p:spPr>
            <a:xfrm>
              <a:off x="9066406" y="-1269431"/>
              <a:ext cx="4404360" cy="3814455"/>
            </a:xfrm>
            <a:prstGeom prst="hexagon">
              <a:avLst>
                <a:gd name="adj" fmla="val 27747"/>
                <a:gd name="vf" fmla="val 115470"/>
              </a:avLst>
            </a:prstGeom>
            <a:solidFill>
              <a:srgbClr val="91C43A"/>
            </a:solidFill>
          </p:spPr>
        </p:pic>
        <p:sp>
          <p:nvSpPr>
            <p:cNvPr id="191" name="六边形 190"/>
            <p:cNvSpPr/>
            <p:nvPr/>
          </p:nvSpPr>
          <p:spPr>
            <a:xfrm>
              <a:off x="9067290" y="-1276732"/>
              <a:ext cx="4630046" cy="3821755"/>
            </a:xfrm>
            <a:prstGeom prst="hexagon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61535" y="4576137"/>
            <a:ext cx="4457660" cy="3821241"/>
            <a:chOff x="5437624" y="4541554"/>
            <a:chExt cx="4670577" cy="400231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1" b="4606"/>
            <a:stretch>
              <a:fillRect/>
            </a:stretch>
          </p:blipFill>
          <p:spPr>
            <a:xfrm>
              <a:off x="5572573" y="4558593"/>
              <a:ext cx="4503589" cy="3968235"/>
            </a:xfrm>
            <a:prstGeom prst="hexagon">
              <a:avLst>
                <a:gd name="adj" fmla="val 27673"/>
                <a:gd name="vf" fmla="val 115470"/>
              </a:avLst>
            </a:prstGeom>
          </p:spPr>
        </p:pic>
        <p:sp>
          <p:nvSpPr>
            <p:cNvPr id="195" name="六边形 194"/>
            <p:cNvSpPr/>
            <p:nvPr/>
          </p:nvSpPr>
          <p:spPr>
            <a:xfrm>
              <a:off x="5437624" y="4541554"/>
              <a:ext cx="4670577" cy="4002312"/>
            </a:xfrm>
            <a:prstGeom prst="hexagon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315712" y="2733735"/>
            <a:ext cx="4301363" cy="3652270"/>
            <a:chOff x="9056785" y="2611849"/>
            <a:chExt cx="4506815" cy="3825334"/>
          </a:xfrm>
        </p:grpSpPr>
        <p:pic>
          <p:nvPicPr>
            <p:cNvPr id="74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>
              <a:fillRect/>
            </a:stretch>
          </p:blipFill>
          <p:spPr>
            <a:xfrm>
              <a:off x="9056785" y="2626125"/>
              <a:ext cx="4385506" cy="3796779"/>
            </a:xfrm>
            <a:prstGeom prst="hexagon">
              <a:avLst>
                <a:gd name="adj" fmla="val 27790"/>
                <a:gd name="vf" fmla="val 115470"/>
              </a:avLst>
            </a:prstGeom>
            <a:solidFill>
              <a:srgbClr val="91C43A"/>
            </a:solidFill>
          </p:spPr>
        </p:pic>
        <p:sp>
          <p:nvSpPr>
            <p:cNvPr id="192" name="六边形 191"/>
            <p:cNvSpPr/>
            <p:nvPr/>
          </p:nvSpPr>
          <p:spPr>
            <a:xfrm>
              <a:off x="9056785" y="2611849"/>
              <a:ext cx="4506815" cy="3825334"/>
            </a:xfrm>
            <a:prstGeom prst="hexagon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1"/>
          <a:stretch>
            <a:fillRect/>
          </a:stretch>
        </p:blipFill>
        <p:spPr>
          <a:xfrm>
            <a:off x="0" y="-208497"/>
            <a:ext cx="12704696" cy="805303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154978" y="-1271411"/>
            <a:ext cx="8379686" cy="9644010"/>
            <a:chOff x="5155649" y="-1271118"/>
            <a:chExt cx="8380777" cy="9641777"/>
          </a:xfrm>
        </p:grpSpPr>
        <p:sp>
          <p:nvSpPr>
            <p:cNvPr id="2" name="六边形 1"/>
            <p:cNvSpPr/>
            <p:nvPr/>
          </p:nvSpPr>
          <p:spPr>
            <a:xfrm>
              <a:off x="8906380" y="-1271118"/>
              <a:ext cx="4630046" cy="3778562"/>
            </a:xfrm>
            <a:prstGeom prst="hexagon">
              <a:avLst/>
            </a:prstGeom>
            <a:solidFill>
              <a:srgbClr val="9C1923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8906380" y="2601080"/>
              <a:ext cx="4630046" cy="3825334"/>
            </a:xfrm>
            <a:prstGeom prst="hexagon">
              <a:avLst/>
            </a:prstGeom>
            <a:solidFill>
              <a:srgbClr val="9C192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" name="六边形 3"/>
            <p:cNvSpPr/>
            <p:nvPr/>
          </p:nvSpPr>
          <p:spPr>
            <a:xfrm>
              <a:off x="5155649" y="4545325"/>
              <a:ext cx="4630046" cy="3825334"/>
            </a:xfrm>
            <a:prstGeom prst="hexagon">
              <a:avLst/>
            </a:prstGeom>
            <a:solidFill>
              <a:srgbClr val="9C1923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>
              <a:off x="5161817" y="626355"/>
              <a:ext cx="4630046" cy="3825334"/>
            </a:xfrm>
            <a:prstGeom prst="hexagon">
              <a:avLst/>
            </a:prstGeom>
            <a:solidFill>
              <a:srgbClr val="9C1923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398803" y="1744078"/>
            <a:ext cx="3342582" cy="1294807"/>
            <a:chOff x="7399766" y="1743674"/>
            <a:chExt cx="3343017" cy="1294508"/>
          </a:xfrm>
        </p:grpSpPr>
        <p:sp>
          <p:nvSpPr>
            <p:cNvPr id="2" name="矩形 1"/>
            <p:cNvSpPr/>
            <p:nvPr/>
          </p:nvSpPr>
          <p:spPr>
            <a:xfrm>
              <a:off x="7399983" y="2242941"/>
              <a:ext cx="3262912" cy="323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 defTabSz="914400">
                <a:lnSpc>
                  <a:spcPts val="1800"/>
                </a:lnSpc>
                <a:buClr>
                  <a:prstClr val="black"/>
                </a:buClr>
                <a:buFont typeface="Wingdings" panose="05000000000000000000" pitchFamily="2" charset="2"/>
                <a:buChar char="n"/>
              </a:pP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406227" y="1743674"/>
              <a:ext cx="3170688" cy="323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 defTabSz="914400">
                <a:lnSpc>
                  <a:spcPts val="1800"/>
                </a:lnSpc>
                <a:buClr>
                  <a:prstClr val="black"/>
                </a:buClr>
                <a:buFont typeface="Wingdings" panose="05000000000000000000" pitchFamily="2" charset="2"/>
                <a:buChar char="n"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</a:t>
              </a: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7399766" y="2715092"/>
              <a:ext cx="3343017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just" defTabSz="914400">
                <a:lnSpc>
                  <a:spcPts val="1800"/>
                </a:lnSpc>
                <a:buClr>
                  <a:prstClr val="black"/>
                </a:buClr>
                <a:buFont typeface="Wingdings" panose="05000000000000000000" pitchFamily="2" charset="2"/>
                <a:buChar char="n"/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03223" y="3621196"/>
            <a:ext cx="572087" cy="497848"/>
            <a:chOff x="5803977" y="3620356"/>
            <a:chExt cx="572161" cy="497733"/>
          </a:xfrm>
        </p:grpSpPr>
        <p:sp>
          <p:nvSpPr>
            <p:cNvPr id="34" name="六边形 33"/>
            <p:cNvSpPr/>
            <p:nvPr/>
          </p:nvSpPr>
          <p:spPr>
            <a:xfrm>
              <a:off x="5803977" y="3620356"/>
              <a:ext cx="572161" cy="497733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942723" y="3675925"/>
              <a:ext cx="301725" cy="369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1800" dirty="0">
                  <a:solidFill>
                    <a:prstClr val="white"/>
                  </a:solidFill>
                </a:rPr>
                <a:t>2</a:t>
              </a:r>
              <a:endParaRPr lang="zh-CN" altLang="en-US" sz="1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58213" y="3352009"/>
            <a:ext cx="4537381" cy="2081991"/>
            <a:chOff x="1458403" y="3351232"/>
            <a:chExt cx="4537972" cy="2081509"/>
          </a:xfrm>
        </p:grpSpPr>
        <p:sp>
          <p:nvSpPr>
            <p:cNvPr id="7" name="六边形 6"/>
            <p:cNvSpPr/>
            <p:nvPr/>
          </p:nvSpPr>
          <p:spPr>
            <a:xfrm>
              <a:off x="1458403" y="3351232"/>
              <a:ext cx="2168696" cy="1952170"/>
            </a:xfrm>
            <a:prstGeom prst="hexagon">
              <a:avLst/>
            </a:prstGeom>
            <a:solidFill>
              <a:srgbClr val="9C1923"/>
            </a:solidFill>
            <a:ln w="142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>
              <a:off x="3827679" y="3351232"/>
              <a:ext cx="2168696" cy="1952170"/>
            </a:xfrm>
            <a:prstGeom prst="hexagon">
              <a:avLst/>
            </a:prstGeom>
            <a:solidFill>
              <a:srgbClr val="9C1923"/>
            </a:solidFill>
            <a:ln w="142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439648" y="4935008"/>
              <a:ext cx="572161" cy="497733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78394" y="5000136"/>
              <a:ext cx="301725" cy="369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1800" dirty="0">
                  <a:solidFill>
                    <a:prstClr val="white"/>
                  </a:solidFill>
                </a:rPr>
                <a:t>1</a:t>
              </a:r>
              <a:endParaRPr lang="zh-CN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58" name="TextBox 85"/>
            <p:cNvSpPr txBox="1"/>
            <p:nvPr/>
          </p:nvSpPr>
          <p:spPr bwMode="auto">
            <a:xfrm>
              <a:off x="2040650" y="4202596"/>
              <a:ext cx="1005534" cy="338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85"/>
            <p:cNvSpPr txBox="1"/>
            <p:nvPr/>
          </p:nvSpPr>
          <p:spPr bwMode="auto">
            <a:xfrm>
              <a:off x="4409259" y="4209234"/>
              <a:ext cx="1005534" cy="338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93824" y="3351231"/>
            <a:ext cx="4538377" cy="2082768"/>
            <a:chOff x="6194629" y="3350455"/>
            <a:chExt cx="4538968" cy="2082286"/>
          </a:xfrm>
        </p:grpSpPr>
        <p:sp>
          <p:nvSpPr>
            <p:cNvPr id="17" name="六边形 16"/>
            <p:cNvSpPr/>
            <p:nvPr/>
          </p:nvSpPr>
          <p:spPr>
            <a:xfrm>
              <a:off x="6194629" y="3351232"/>
              <a:ext cx="2168696" cy="1952170"/>
            </a:xfrm>
            <a:prstGeom prst="hexagon">
              <a:avLst/>
            </a:prstGeom>
            <a:solidFill>
              <a:srgbClr val="9C1923"/>
            </a:solidFill>
            <a:ln w="142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六边形 20"/>
            <p:cNvSpPr/>
            <p:nvPr/>
          </p:nvSpPr>
          <p:spPr>
            <a:xfrm>
              <a:off x="8564901" y="3350455"/>
              <a:ext cx="2168696" cy="1952170"/>
            </a:xfrm>
            <a:prstGeom prst="hexagon">
              <a:avLst/>
            </a:prstGeom>
            <a:solidFill>
              <a:srgbClr val="9C1923"/>
            </a:solidFill>
            <a:ln w="142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5" name="六边形 34"/>
            <p:cNvSpPr/>
            <p:nvPr/>
          </p:nvSpPr>
          <p:spPr>
            <a:xfrm>
              <a:off x="8178033" y="4935008"/>
              <a:ext cx="572161" cy="497733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316779" y="5009059"/>
              <a:ext cx="301725" cy="369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1800" dirty="0">
                  <a:solidFill>
                    <a:prstClr val="white"/>
                  </a:solidFill>
                </a:rPr>
                <a:t>3</a:t>
              </a:r>
              <a:endParaRPr lang="zh-CN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85"/>
            <p:cNvSpPr txBox="1"/>
            <p:nvPr/>
          </p:nvSpPr>
          <p:spPr bwMode="auto">
            <a:xfrm>
              <a:off x="6756627" y="4195415"/>
              <a:ext cx="1005534" cy="338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85"/>
            <p:cNvSpPr txBox="1"/>
            <p:nvPr/>
          </p:nvSpPr>
          <p:spPr bwMode="auto">
            <a:xfrm>
              <a:off x="9146481" y="4209234"/>
              <a:ext cx="1005534" cy="338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66" name="六边形 65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7" name="六边形 66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8" name="六边形 67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9" name="六边形 68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0" name="六边形 69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/>
          <p:cNvGrpSpPr/>
          <p:nvPr/>
        </p:nvGrpSpPr>
        <p:grpSpPr>
          <a:xfrm>
            <a:off x="6041942" y="-782742"/>
            <a:ext cx="8216394" cy="10105024"/>
            <a:chOff x="5629275" y="-1284062"/>
            <a:chExt cx="7839075" cy="9637487"/>
          </a:xfrm>
        </p:grpSpPr>
        <p:sp>
          <p:nvSpPr>
            <p:cNvPr id="115" name="六边形 114"/>
            <p:cNvSpPr/>
            <p:nvPr userDrawn="1"/>
          </p:nvSpPr>
          <p:spPr>
            <a:xfrm>
              <a:off x="5629275" y="659038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6" name="六边形 115"/>
            <p:cNvSpPr/>
            <p:nvPr userDrawn="1"/>
          </p:nvSpPr>
          <p:spPr>
            <a:xfrm>
              <a:off x="9067800" y="-1284062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7" name="六边形 116"/>
            <p:cNvSpPr/>
            <p:nvPr userDrawn="1"/>
          </p:nvSpPr>
          <p:spPr>
            <a:xfrm>
              <a:off x="9055100" y="2621188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8" name="六边形 117"/>
            <p:cNvSpPr/>
            <p:nvPr userDrawn="1"/>
          </p:nvSpPr>
          <p:spPr>
            <a:xfrm>
              <a:off x="5629275" y="4562475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" name="六边形 2"/>
          <p:cNvSpPr/>
          <p:nvPr/>
        </p:nvSpPr>
        <p:spPr>
          <a:xfrm>
            <a:off x="6079677" y="1165427"/>
            <a:ext cx="4572993" cy="4117907"/>
          </a:xfrm>
          <a:prstGeom prst="hexagon">
            <a:avLst>
              <a:gd name="adj" fmla="val 27468"/>
              <a:gd name="vf" fmla="val 115470"/>
            </a:avLst>
          </a:prstGeom>
          <a:solidFill>
            <a:schemeClr val="bg1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8508805" y="3991800"/>
            <a:ext cx="2220055" cy="1999125"/>
          </a:xfrm>
          <a:prstGeom prst="hexagon">
            <a:avLst/>
          </a:prstGeom>
          <a:solidFill>
            <a:srgbClr val="9C1923"/>
          </a:solidFill>
          <a:ln w="142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4" name="任意多边形 33"/>
          <p:cNvSpPr/>
          <p:nvPr/>
        </p:nvSpPr>
        <p:spPr bwMode="auto">
          <a:xfrm>
            <a:off x="973687" y="1730776"/>
            <a:ext cx="4153946" cy="3463140"/>
          </a:xfrm>
          <a:custGeom>
            <a:avLst/>
            <a:gdLst>
              <a:gd name="T0" fmla="*/ 0 w 2621059"/>
              <a:gd name="T1" fmla="*/ 4321037 h 2774284"/>
              <a:gd name="T2" fmla="*/ 5577697 w 2621059"/>
              <a:gd name="T3" fmla="*/ 435174 h 2774284"/>
              <a:gd name="T4" fmla="*/ 5577697 w 2621059"/>
              <a:gd name="T5" fmla="*/ 0 h 2774284"/>
              <a:gd name="T6" fmla="*/ 6585034 w 2621059"/>
              <a:gd name="T7" fmla="*/ 702145 h 2774284"/>
              <a:gd name="T8" fmla="*/ 5673641 w 2621059"/>
              <a:gd name="T9" fmla="*/ 1720802 h 2774284"/>
              <a:gd name="T10" fmla="*/ 5657701 w 2621059"/>
              <a:gd name="T11" fmla="*/ 1236301 h 2774284"/>
              <a:gd name="T12" fmla="*/ 0 w 2621059"/>
              <a:gd name="T13" fmla="*/ 4321037 h 27742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21059" h="2774284">
                <a:moveTo>
                  <a:pt x="0" y="2774284"/>
                </a:moveTo>
                <a:cubicBezTo>
                  <a:pt x="14399" y="2328646"/>
                  <a:pt x="454612" y="531684"/>
                  <a:pt x="2220106" y="279400"/>
                </a:cubicBezTo>
                <a:lnTo>
                  <a:pt x="2220106" y="0"/>
                </a:lnTo>
                <a:lnTo>
                  <a:pt x="2621059" y="450806"/>
                </a:lnTo>
                <a:lnTo>
                  <a:pt x="2258295" y="1104826"/>
                </a:lnTo>
                <a:lnTo>
                  <a:pt x="2251950" y="793756"/>
                </a:lnTo>
                <a:cubicBezTo>
                  <a:pt x="1134559" y="956583"/>
                  <a:pt x="366193" y="1801969"/>
                  <a:pt x="0" y="2774284"/>
                </a:cubicBezTo>
                <a:close/>
              </a:path>
            </a:pathLst>
          </a:custGeom>
          <a:solidFill>
            <a:srgbClr val="9C1923"/>
          </a:solidFill>
          <a:ln>
            <a:noFill/>
          </a:ln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1577808" y="4115748"/>
            <a:ext cx="1634912" cy="600016"/>
            <a:chOff x="1766391" y="3348487"/>
            <a:chExt cx="1636064" cy="599561"/>
          </a:xfrm>
        </p:grpSpPr>
        <p:sp>
          <p:nvSpPr>
            <p:cNvPr id="39" name="TextBox 6"/>
            <p:cNvSpPr txBox="1"/>
            <p:nvPr/>
          </p:nvSpPr>
          <p:spPr>
            <a:xfrm>
              <a:off x="1776560" y="3348487"/>
              <a:ext cx="964166" cy="30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8"/>
            <p:cNvSpPr txBox="1">
              <a:spLocks noChangeArrowheads="1"/>
            </p:cNvSpPr>
            <p:nvPr/>
          </p:nvSpPr>
          <p:spPr bwMode="auto">
            <a:xfrm flipH="1">
              <a:off x="1766391" y="3640433"/>
              <a:ext cx="1636064" cy="3076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zh-CN" altLang="en-US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点击添加文本内容    </a:t>
              </a:r>
              <a:endParaRPr lang="en-US" altLang="zh-CN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2457487" y="3364694"/>
            <a:ext cx="1642848" cy="580961"/>
            <a:chOff x="1758768" y="3367537"/>
            <a:chExt cx="1644006" cy="580513"/>
          </a:xfrm>
        </p:grpSpPr>
        <p:sp>
          <p:nvSpPr>
            <p:cNvPr id="42" name="TextBox 11"/>
            <p:cNvSpPr txBox="1"/>
            <p:nvPr/>
          </p:nvSpPr>
          <p:spPr>
            <a:xfrm>
              <a:off x="1776560" y="3367537"/>
              <a:ext cx="964165" cy="307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11"/>
            <p:cNvSpPr txBox="1">
              <a:spLocks noChangeArrowheads="1"/>
            </p:cNvSpPr>
            <p:nvPr/>
          </p:nvSpPr>
          <p:spPr bwMode="auto">
            <a:xfrm flipH="1">
              <a:off x="1758768" y="3640440"/>
              <a:ext cx="1644006" cy="3076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zh-CN" altLang="en-US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点击添加文本内容    </a:t>
              </a:r>
              <a:endParaRPr lang="en-US" altLang="zh-CN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3522560" y="2870866"/>
            <a:ext cx="1650785" cy="580961"/>
            <a:chOff x="1758768" y="3367537"/>
            <a:chExt cx="1651948" cy="580512"/>
          </a:xfrm>
        </p:grpSpPr>
        <p:sp>
          <p:nvSpPr>
            <p:cNvPr id="45" name="TextBox 16"/>
            <p:cNvSpPr txBox="1"/>
            <p:nvPr/>
          </p:nvSpPr>
          <p:spPr>
            <a:xfrm>
              <a:off x="1776560" y="3367537"/>
              <a:ext cx="964166" cy="307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 flipH="1">
              <a:off x="1758768" y="3640439"/>
              <a:ext cx="1651948" cy="3076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zh-CN" altLang="en-US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点击添加文本内容    </a:t>
              </a:r>
              <a:endParaRPr lang="en-US" altLang="zh-CN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TextBox 24"/>
          <p:cNvSpPr txBox="1"/>
          <p:nvPr/>
        </p:nvSpPr>
        <p:spPr>
          <a:xfrm>
            <a:off x="767337" y="3734665"/>
            <a:ext cx="882535" cy="3080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25"/>
          <p:cNvSpPr txBox="1"/>
          <p:nvPr/>
        </p:nvSpPr>
        <p:spPr>
          <a:xfrm>
            <a:off x="1579572" y="2921677"/>
            <a:ext cx="883460" cy="3078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26"/>
          <p:cNvSpPr txBox="1"/>
          <p:nvPr/>
        </p:nvSpPr>
        <p:spPr>
          <a:xfrm>
            <a:off x="2693058" y="2286531"/>
            <a:ext cx="883460" cy="3078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76846" y="2478948"/>
            <a:ext cx="286529" cy="2866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331797" y="3078804"/>
            <a:ext cx="245691" cy="245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518749" y="3919550"/>
            <a:ext cx="171428" cy="171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2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35" name="六边形 34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7" name="六边形 36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0" name="六边形 49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1" name="六边形 50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57" name="矩形 111"/>
          <p:cNvSpPr>
            <a:spLocks noChangeArrowheads="1"/>
          </p:cNvSpPr>
          <p:nvPr/>
        </p:nvSpPr>
        <p:spPr bwMode="auto">
          <a:xfrm>
            <a:off x="6709271" y="2566441"/>
            <a:ext cx="3206431" cy="124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ts val="1800"/>
              </a:lnSpc>
              <a:buClr>
                <a:srgbClr val="0070C0"/>
              </a:buClr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制作模式创造全新的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这里有中国最强的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制作团队这里有人人都能快速提升的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6308349" y="2090007"/>
            <a:ext cx="5132863" cy="1147003"/>
            <a:chOff x="6309169" y="2089522"/>
            <a:chExt cx="5133531" cy="1146737"/>
          </a:xfrm>
        </p:grpSpPr>
        <p:sp>
          <p:nvSpPr>
            <p:cNvPr id="38" name="矩形 111"/>
            <p:cNvSpPr>
              <a:spLocks noChangeArrowheads="1"/>
            </p:cNvSpPr>
            <p:nvPr/>
          </p:nvSpPr>
          <p:spPr bwMode="auto">
            <a:xfrm>
              <a:off x="6588571" y="2451429"/>
              <a:ext cx="4854129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制作模式创造全新的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 这里有中国最大的原创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制作团队这里有人人都能快速提升的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9"/>
            <p:cNvSpPr txBox="1"/>
            <p:nvPr/>
          </p:nvSpPr>
          <p:spPr bwMode="auto">
            <a:xfrm>
              <a:off x="6309169" y="2089522"/>
              <a:ext cx="17664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308349" y="3645939"/>
            <a:ext cx="5132862" cy="1123644"/>
            <a:chOff x="6309170" y="3645095"/>
            <a:chExt cx="5133530" cy="1123384"/>
          </a:xfrm>
        </p:grpSpPr>
        <p:sp>
          <p:nvSpPr>
            <p:cNvPr id="41" name="矩形 111"/>
            <p:cNvSpPr>
              <a:spLocks noChangeArrowheads="1"/>
            </p:cNvSpPr>
            <p:nvPr/>
          </p:nvSpPr>
          <p:spPr bwMode="auto">
            <a:xfrm>
              <a:off x="6588571" y="3983649"/>
              <a:ext cx="4854129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制作模式创造全新的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 这里有中国最大的原创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素材站这里有中国最强的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制作团队这里有人人都能快速提升的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9"/>
            <p:cNvSpPr txBox="1"/>
            <p:nvPr/>
          </p:nvSpPr>
          <p:spPr bwMode="auto">
            <a:xfrm>
              <a:off x="6309170" y="3645095"/>
              <a:ext cx="153865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93622" y="2720834"/>
            <a:ext cx="5111234" cy="1417920"/>
            <a:chOff x="893737" y="2720204"/>
            <a:chExt cx="5111899" cy="1417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893737" y="2720204"/>
              <a:ext cx="5111899" cy="1417592"/>
              <a:chOff x="574429" y="2641600"/>
              <a:chExt cx="5111899" cy="1417592"/>
            </a:xfrm>
          </p:grpSpPr>
          <p:sp>
            <p:nvSpPr>
              <p:cNvPr id="5" name="六边形 4"/>
              <p:cNvSpPr/>
              <p:nvPr/>
            </p:nvSpPr>
            <p:spPr>
              <a:xfrm>
                <a:off x="574429" y="2641600"/>
                <a:ext cx="1630569" cy="1417592"/>
              </a:xfrm>
              <a:prstGeom prst="hexagon">
                <a:avLst>
                  <a:gd name="adj" fmla="val 26794"/>
                  <a:gd name="vf" fmla="val 115470"/>
                </a:avLst>
              </a:prstGeom>
              <a:solidFill>
                <a:srgbClr val="9C1923"/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六边形 5"/>
              <p:cNvSpPr/>
              <p:nvPr/>
            </p:nvSpPr>
            <p:spPr>
              <a:xfrm>
                <a:off x="2326074" y="2641600"/>
                <a:ext cx="1630569" cy="1417592"/>
              </a:xfrm>
              <a:prstGeom prst="hexagon">
                <a:avLst>
                  <a:gd name="adj" fmla="val 26794"/>
                  <a:gd name="vf" fmla="val 115470"/>
                </a:avLst>
              </a:prstGeom>
              <a:solidFill>
                <a:srgbClr val="9C1923">
                  <a:alpha val="80000"/>
                </a:srgb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六边形 7"/>
              <p:cNvSpPr/>
              <p:nvPr/>
            </p:nvSpPr>
            <p:spPr>
              <a:xfrm>
                <a:off x="1446919" y="2641600"/>
                <a:ext cx="1630569" cy="1417592"/>
              </a:xfrm>
              <a:prstGeom prst="hexagon">
                <a:avLst>
                  <a:gd name="adj" fmla="val 26794"/>
                  <a:gd name="vf" fmla="val 115470"/>
                </a:avLst>
              </a:prstGeom>
              <a:solidFill>
                <a:srgbClr val="9C1923">
                  <a:alpha val="50000"/>
                </a:srgb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六边形 8"/>
              <p:cNvSpPr/>
              <p:nvPr/>
            </p:nvSpPr>
            <p:spPr>
              <a:xfrm>
                <a:off x="3188988" y="2641600"/>
                <a:ext cx="1630569" cy="1417592"/>
              </a:xfrm>
              <a:prstGeom prst="hexagon">
                <a:avLst>
                  <a:gd name="adj" fmla="val 26794"/>
                  <a:gd name="vf" fmla="val 115470"/>
                </a:avLst>
              </a:prstGeom>
              <a:solidFill>
                <a:srgbClr val="9C1923">
                  <a:alpha val="50000"/>
                </a:srgb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六边形 9"/>
              <p:cNvSpPr/>
              <p:nvPr/>
            </p:nvSpPr>
            <p:spPr>
              <a:xfrm>
                <a:off x="4055759" y="2641600"/>
                <a:ext cx="1630569" cy="1417592"/>
              </a:xfrm>
              <a:prstGeom prst="hexagon">
                <a:avLst>
                  <a:gd name="adj" fmla="val 26794"/>
                  <a:gd name="vf" fmla="val 115470"/>
                </a:avLst>
              </a:prstGeom>
              <a:solidFill>
                <a:srgbClr val="9C1923">
                  <a:alpha val="30000"/>
                </a:srgb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Freeform 198"/>
            <p:cNvSpPr>
              <a:spLocks noEditPoints="1"/>
            </p:cNvSpPr>
            <p:nvPr/>
          </p:nvSpPr>
          <p:spPr bwMode="auto">
            <a:xfrm>
              <a:off x="1435083" y="3254489"/>
              <a:ext cx="529314" cy="349022"/>
            </a:xfrm>
            <a:custGeom>
              <a:avLst/>
              <a:gdLst>
                <a:gd name="T0" fmla="*/ 76 w 94"/>
                <a:gd name="T1" fmla="*/ 0 h 61"/>
                <a:gd name="T2" fmla="*/ 18 w 94"/>
                <a:gd name="T3" fmla="*/ 0 h 61"/>
                <a:gd name="T4" fmla="*/ 0 w 94"/>
                <a:gd name="T5" fmla="*/ 17 h 61"/>
                <a:gd name="T6" fmla="*/ 0 w 94"/>
                <a:gd name="T7" fmla="*/ 43 h 61"/>
                <a:gd name="T8" fmla="*/ 18 w 94"/>
                <a:gd name="T9" fmla="*/ 61 h 61"/>
                <a:gd name="T10" fmla="*/ 76 w 94"/>
                <a:gd name="T11" fmla="*/ 61 h 61"/>
                <a:gd name="T12" fmla="*/ 94 w 94"/>
                <a:gd name="T13" fmla="*/ 43 h 61"/>
                <a:gd name="T14" fmla="*/ 94 w 94"/>
                <a:gd name="T15" fmla="*/ 17 h 61"/>
                <a:gd name="T16" fmla="*/ 76 w 94"/>
                <a:gd name="T17" fmla="*/ 0 h 61"/>
                <a:gd name="T18" fmla="*/ 90 w 94"/>
                <a:gd name="T19" fmla="*/ 52 h 61"/>
                <a:gd name="T20" fmla="*/ 88 w 94"/>
                <a:gd name="T21" fmla="*/ 52 h 61"/>
                <a:gd name="T22" fmla="*/ 88 w 94"/>
                <a:gd name="T23" fmla="*/ 52 h 61"/>
                <a:gd name="T24" fmla="*/ 87 w 94"/>
                <a:gd name="T25" fmla="*/ 52 h 61"/>
                <a:gd name="T26" fmla="*/ 62 w 94"/>
                <a:gd name="T27" fmla="*/ 29 h 61"/>
                <a:gd name="T28" fmla="*/ 48 w 94"/>
                <a:gd name="T29" fmla="*/ 41 h 61"/>
                <a:gd name="T30" fmla="*/ 47 w 94"/>
                <a:gd name="T31" fmla="*/ 42 h 61"/>
                <a:gd name="T32" fmla="*/ 46 w 94"/>
                <a:gd name="T33" fmla="*/ 41 h 61"/>
                <a:gd name="T34" fmla="*/ 32 w 94"/>
                <a:gd name="T35" fmla="*/ 29 h 61"/>
                <a:gd name="T36" fmla="*/ 8 w 94"/>
                <a:gd name="T37" fmla="*/ 51 h 61"/>
                <a:gd name="T38" fmla="*/ 7 w 94"/>
                <a:gd name="T39" fmla="*/ 51 h 61"/>
                <a:gd name="T40" fmla="*/ 7 w 94"/>
                <a:gd name="T41" fmla="*/ 51 h 61"/>
                <a:gd name="T42" fmla="*/ 5 w 94"/>
                <a:gd name="T43" fmla="*/ 51 h 61"/>
                <a:gd name="T44" fmla="*/ 5 w 94"/>
                <a:gd name="T45" fmla="*/ 49 h 61"/>
                <a:gd name="T46" fmla="*/ 5 w 94"/>
                <a:gd name="T47" fmla="*/ 49 h 61"/>
                <a:gd name="T48" fmla="*/ 6 w 94"/>
                <a:gd name="T49" fmla="*/ 48 h 61"/>
                <a:gd name="T50" fmla="*/ 29 w 94"/>
                <a:gd name="T51" fmla="*/ 27 h 61"/>
                <a:gd name="T52" fmla="*/ 7 w 94"/>
                <a:gd name="T53" fmla="*/ 9 h 61"/>
                <a:gd name="T54" fmla="*/ 7 w 94"/>
                <a:gd name="T55" fmla="*/ 6 h 61"/>
                <a:gd name="T56" fmla="*/ 10 w 94"/>
                <a:gd name="T57" fmla="*/ 6 h 61"/>
                <a:gd name="T58" fmla="*/ 12 w 94"/>
                <a:gd name="T59" fmla="*/ 8 h 61"/>
                <a:gd name="T60" fmla="*/ 47 w 94"/>
                <a:gd name="T61" fmla="*/ 37 h 61"/>
                <a:gd name="T62" fmla="*/ 82 w 94"/>
                <a:gd name="T63" fmla="*/ 7 h 61"/>
                <a:gd name="T64" fmla="*/ 84 w 94"/>
                <a:gd name="T65" fmla="*/ 6 h 61"/>
                <a:gd name="T66" fmla="*/ 87 w 94"/>
                <a:gd name="T67" fmla="*/ 6 h 61"/>
                <a:gd name="T68" fmla="*/ 87 w 94"/>
                <a:gd name="T69" fmla="*/ 9 h 61"/>
                <a:gd name="T70" fmla="*/ 65 w 94"/>
                <a:gd name="T71" fmla="*/ 27 h 61"/>
                <a:gd name="T72" fmla="*/ 90 w 94"/>
                <a:gd name="T73" fmla="*/ 49 h 61"/>
                <a:gd name="T74" fmla="*/ 90 w 94"/>
                <a:gd name="T75" fmla="*/ 50 h 61"/>
                <a:gd name="T76" fmla="*/ 90 w 94"/>
                <a:gd name="T77" fmla="*/ 50 h 61"/>
                <a:gd name="T78" fmla="*/ 90 w 94"/>
                <a:gd name="T79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4" h="61">
                  <a:moveTo>
                    <a:pt x="76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3"/>
                    <a:pt x="8" y="61"/>
                    <a:pt x="18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86" y="61"/>
                    <a:pt x="94" y="53"/>
                    <a:pt x="94" y="43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8"/>
                    <a:pt x="86" y="0"/>
                    <a:pt x="76" y="0"/>
                  </a:cubicBezTo>
                  <a:close/>
                  <a:moveTo>
                    <a:pt x="90" y="52"/>
                  </a:moveTo>
                  <a:cubicBezTo>
                    <a:pt x="89" y="52"/>
                    <a:pt x="89" y="52"/>
                    <a:pt x="88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7" y="52"/>
                    <a:pt x="87" y="52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1"/>
                    <a:pt x="47" y="42"/>
                    <a:pt x="47" y="42"/>
                  </a:cubicBezTo>
                  <a:cubicBezTo>
                    <a:pt x="47" y="42"/>
                    <a:pt x="46" y="41"/>
                    <a:pt x="46" y="4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7" y="51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1"/>
                    <a:pt x="6" y="51"/>
                    <a:pt x="5" y="51"/>
                  </a:cubicBezTo>
                  <a:cubicBezTo>
                    <a:pt x="5" y="50"/>
                    <a:pt x="5" y="50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8"/>
                    <a:pt x="6" y="48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7"/>
                    <a:pt x="7" y="6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5"/>
                    <a:pt x="86" y="5"/>
                    <a:pt x="87" y="6"/>
                  </a:cubicBezTo>
                  <a:cubicBezTo>
                    <a:pt x="88" y="7"/>
                    <a:pt x="88" y="8"/>
                    <a:pt x="87" y="9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0" y="49"/>
                    <a:pt x="90" y="50"/>
                    <a:pt x="90" y="50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1"/>
                    <a:pt x="90" y="51"/>
                    <a:pt x="9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Freeform 31"/>
            <p:cNvSpPr>
              <a:spLocks noEditPoints="1"/>
            </p:cNvSpPr>
            <p:nvPr/>
          </p:nvSpPr>
          <p:spPr bwMode="auto">
            <a:xfrm>
              <a:off x="3252731" y="3243190"/>
              <a:ext cx="402487" cy="489982"/>
            </a:xfrm>
            <a:custGeom>
              <a:avLst/>
              <a:gdLst>
                <a:gd name="T0" fmla="*/ 0 w 55"/>
                <a:gd name="T1" fmla="*/ 45 h 68"/>
                <a:gd name="T2" fmla="*/ 19 w 55"/>
                <a:gd name="T3" fmla="*/ 53 h 68"/>
                <a:gd name="T4" fmla="*/ 5 w 55"/>
                <a:gd name="T5" fmla="*/ 60 h 68"/>
                <a:gd name="T6" fmla="*/ 29 w 55"/>
                <a:gd name="T7" fmla="*/ 68 h 68"/>
                <a:gd name="T8" fmla="*/ 52 w 55"/>
                <a:gd name="T9" fmla="*/ 60 h 68"/>
                <a:gd name="T10" fmla="*/ 38 w 55"/>
                <a:gd name="T11" fmla="*/ 53 h 68"/>
                <a:gd name="T12" fmla="*/ 55 w 55"/>
                <a:gd name="T13" fmla="*/ 45 h 68"/>
                <a:gd name="T14" fmla="*/ 55 w 55"/>
                <a:gd name="T15" fmla="*/ 0 h 68"/>
                <a:gd name="T16" fmla="*/ 43 w 55"/>
                <a:gd name="T17" fmla="*/ 61 h 68"/>
                <a:gd name="T18" fmla="*/ 43 w 55"/>
                <a:gd name="T19" fmla="*/ 61 h 68"/>
                <a:gd name="T20" fmla="*/ 28 w 55"/>
                <a:gd name="T21" fmla="*/ 64 h 68"/>
                <a:gd name="T22" fmla="*/ 13 w 55"/>
                <a:gd name="T23" fmla="*/ 61 h 68"/>
                <a:gd name="T24" fmla="*/ 28 w 55"/>
                <a:gd name="T25" fmla="*/ 63 h 68"/>
                <a:gd name="T26" fmla="*/ 20 w 55"/>
                <a:gd name="T27" fmla="*/ 57 h 68"/>
                <a:gd name="T28" fmla="*/ 20 w 55"/>
                <a:gd name="T29" fmla="*/ 53 h 68"/>
                <a:gd name="T30" fmla="*/ 20 w 55"/>
                <a:gd name="T31" fmla="*/ 45 h 68"/>
                <a:gd name="T32" fmla="*/ 37 w 55"/>
                <a:gd name="T33" fmla="*/ 52 h 68"/>
                <a:gd name="T34" fmla="*/ 37 w 55"/>
                <a:gd name="T35" fmla="*/ 53 h 68"/>
                <a:gd name="T36" fmla="*/ 20 w 55"/>
                <a:gd name="T37" fmla="*/ 57 h 68"/>
                <a:gd name="T38" fmla="*/ 38 w 55"/>
                <a:gd name="T39" fmla="*/ 44 h 68"/>
                <a:gd name="T40" fmla="*/ 1 w 55"/>
                <a:gd name="T41" fmla="*/ 44 h 68"/>
                <a:gd name="T42" fmla="*/ 54 w 55"/>
                <a:gd name="T43" fmla="*/ 1 h 68"/>
                <a:gd name="T44" fmla="*/ 50 w 55"/>
                <a:gd name="T45" fmla="*/ 38 h 68"/>
                <a:gd name="T46" fmla="*/ 6 w 55"/>
                <a:gd name="T47" fmla="*/ 5 h 68"/>
                <a:gd name="T48" fmla="*/ 50 w 55"/>
                <a:gd name="T49" fmla="*/ 39 h 68"/>
                <a:gd name="T50" fmla="*/ 47 w 55"/>
                <a:gd name="T51" fmla="*/ 39 h 68"/>
                <a:gd name="T52" fmla="*/ 47 w 55"/>
                <a:gd name="T53" fmla="*/ 43 h 68"/>
                <a:gd name="T54" fmla="*/ 47 w 55"/>
                <a:gd name="T55" fmla="*/ 39 h 68"/>
                <a:gd name="T56" fmla="*/ 47 w 55"/>
                <a:gd name="T57" fmla="*/ 41 h 68"/>
                <a:gd name="T58" fmla="*/ 48 w 55"/>
                <a:gd name="T59" fmla="*/ 41 h 68"/>
                <a:gd name="T60" fmla="*/ 25 w 55"/>
                <a:gd name="T61" fmla="*/ 40 h 68"/>
                <a:gd name="T62" fmla="*/ 25 w 55"/>
                <a:gd name="T63" fmla="*/ 42 h 68"/>
                <a:gd name="T64" fmla="*/ 25 w 55"/>
                <a:gd name="T65" fmla="*/ 40 h 68"/>
                <a:gd name="T66" fmla="*/ 29 w 55"/>
                <a:gd name="T67" fmla="*/ 41 h 68"/>
                <a:gd name="T68" fmla="*/ 31 w 55"/>
                <a:gd name="T69" fmla="*/ 41 h 68"/>
                <a:gd name="T70" fmla="*/ 35 w 55"/>
                <a:gd name="T71" fmla="*/ 40 h 68"/>
                <a:gd name="T72" fmla="*/ 35 w 55"/>
                <a:gd name="T73" fmla="*/ 42 h 68"/>
                <a:gd name="T74" fmla="*/ 35 w 55"/>
                <a:gd name="T75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3"/>
                    <a:pt x="14" y="54"/>
                    <a:pt x="12" y="54"/>
                  </a:cubicBezTo>
                  <a:cubicBezTo>
                    <a:pt x="8" y="56"/>
                    <a:pt x="5" y="57"/>
                    <a:pt x="5" y="60"/>
                  </a:cubicBezTo>
                  <a:cubicBezTo>
                    <a:pt x="5" y="62"/>
                    <a:pt x="8" y="64"/>
                    <a:pt x="12" y="65"/>
                  </a:cubicBezTo>
                  <a:cubicBezTo>
                    <a:pt x="16" y="67"/>
                    <a:pt x="22" y="68"/>
                    <a:pt x="29" y="68"/>
                  </a:cubicBezTo>
                  <a:cubicBezTo>
                    <a:pt x="35" y="68"/>
                    <a:pt x="41" y="67"/>
                    <a:pt x="45" y="65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2" y="57"/>
                    <a:pt x="50" y="56"/>
                    <a:pt x="45" y="54"/>
                  </a:cubicBezTo>
                  <a:cubicBezTo>
                    <a:pt x="43" y="54"/>
                    <a:pt x="41" y="53"/>
                    <a:pt x="38" y="5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0" y="0"/>
                  </a:lnTo>
                  <a:close/>
                  <a:moveTo>
                    <a:pt x="43" y="61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9" y="64"/>
                    <a:pt x="33" y="64"/>
                    <a:pt x="28" y="64"/>
                  </a:cubicBezTo>
                  <a:cubicBezTo>
                    <a:pt x="23" y="64"/>
                    <a:pt x="17" y="64"/>
                    <a:pt x="13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7" y="63"/>
                    <a:pt x="23" y="63"/>
                    <a:pt x="28" y="63"/>
                  </a:cubicBezTo>
                  <a:cubicBezTo>
                    <a:pt x="33" y="63"/>
                    <a:pt x="39" y="63"/>
                    <a:pt x="43" y="61"/>
                  </a:cubicBezTo>
                  <a:close/>
                  <a:moveTo>
                    <a:pt x="20" y="57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20" y="57"/>
                  </a:lnTo>
                  <a:close/>
                  <a:moveTo>
                    <a:pt x="54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4" y="1"/>
                    <a:pt x="54" y="1"/>
                    <a:pt x="54" y="1"/>
                  </a:cubicBezTo>
                  <a:lnTo>
                    <a:pt x="54" y="44"/>
                  </a:lnTo>
                  <a:close/>
                  <a:moveTo>
                    <a:pt x="50" y="38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50" y="38"/>
                  </a:lnTo>
                  <a:close/>
                  <a:moveTo>
                    <a:pt x="47" y="39"/>
                  </a:moveTo>
                  <a:cubicBezTo>
                    <a:pt x="46" y="39"/>
                    <a:pt x="46" y="40"/>
                    <a:pt x="46" y="41"/>
                  </a:cubicBezTo>
                  <a:cubicBezTo>
                    <a:pt x="46" y="42"/>
                    <a:pt x="46" y="43"/>
                    <a:pt x="47" y="43"/>
                  </a:cubicBezTo>
                  <a:cubicBezTo>
                    <a:pt x="48" y="43"/>
                    <a:pt x="49" y="42"/>
                    <a:pt x="49" y="41"/>
                  </a:cubicBezTo>
                  <a:cubicBezTo>
                    <a:pt x="49" y="40"/>
                    <a:pt x="48" y="39"/>
                    <a:pt x="47" y="39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1"/>
                  </a:cubicBezTo>
                  <a:cubicBezTo>
                    <a:pt x="47" y="41"/>
                    <a:pt x="47" y="40"/>
                    <a:pt x="47" y="40"/>
                  </a:cubicBezTo>
                  <a:cubicBezTo>
                    <a:pt x="48" y="40"/>
                    <a:pt x="48" y="41"/>
                    <a:pt x="48" y="41"/>
                  </a:cubicBezTo>
                  <a:cubicBezTo>
                    <a:pt x="48" y="42"/>
                    <a:pt x="48" y="42"/>
                    <a:pt x="47" y="42"/>
                  </a:cubicBezTo>
                  <a:close/>
                  <a:moveTo>
                    <a:pt x="25" y="40"/>
                  </a:moveTo>
                  <a:cubicBezTo>
                    <a:pt x="25" y="40"/>
                    <a:pt x="24" y="41"/>
                    <a:pt x="24" y="41"/>
                  </a:cubicBezTo>
                  <a:cubicBezTo>
                    <a:pt x="24" y="42"/>
                    <a:pt x="25" y="42"/>
                    <a:pt x="25" y="42"/>
                  </a:cubicBezTo>
                  <a:cubicBezTo>
                    <a:pt x="26" y="42"/>
                    <a:pt x="27" y="42"/>
                    <a:pt x="27" y="41"/>
                  </a:cubicBezTo>
                  <a:cubicBezTo>
                    <a:pt x="27" y="41"/>
                    <a:pt x="26" y="40"/>
                    <a:pt x="25" y="40"/>
                  </a:cubicBezTo>
                  <a:close/>
                  <a:moveTo>
                    <a:pt x="30" y="40"/>
                  </a:moveTo>
                  <a:cubicBezTo>
                    <a:pt x="30" y="40"/>
                    <a:pt x="29" y="41"/>
                    <a:pt x="29" y="41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0"/>
                    <a:pt x="30" y="40"/>
                  </a:cubicBezTo>
                  <a:close/>
                  <a:moveTo>
                    <a:pt x="35" y="40"/>
                  </a:moveTo>
                  <a:cubicBezTo>
                    <a:pt x="34" y="40"/>
                    <a:pt x="34" y="41"/>
                    <a:pt x="33" y="41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1"/>
                  </a:cubicBezTo>
                  <a:cubicBezTo>
                    <a:pt x="36" y="41"/>
                    <a:pt x="35" y="40"/>
                    <a:pt x="35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547"/>
            <p:cNvSpPr>
              <a:spLocks noEditPoints="1"/>
            </p:cNvSpPr>
            <p:nvPr/>
          </p:nvSpPr>
          <p:spPr bwMode="auto">
            <a:xfrm>
              <a:off x="4942616" y="3209743"/>
              <a:ext cx="495470" cy="389835"/>
            </a:xfrm>
            <a:custGeom>
              <a:avLst/>
              <a:gdLst>
                <a:gd name="T0" fmla="*/ 65 w 80"/>
                <a:gd name="T1" fmla="*/ 17 h 63"/>
                <a:gd name="T2" fmla="*/ 65 w 80"/>
                <a:gd name="T3" fmla="*/ 15 h 63"/>
                <a:gd name="T4" fmla="*/ 58 w 80"/>
                <a:gd name="T5" fmla="*/ 2 h 63"/>
                <a:gd name="T6" fmla="*/ 34 w 80"/>
                <a:gd name="T7" fmla="*/ 7 h 63"/>
                <a:gd name="T8" fmla="*/ 27 w 80"/>
                <a:gd name="T9" fmla="*/ 0 h 63"/>
                <a:gd name="T10" fmla="*/ 13 w 80"/>
                <a:gd name="T11" fmla="*/ 3 h 63"/>
                <a:gd name="T12" fmla="*/ 8 w 80"/>
                <a:gd name="T13" fmla="*/ 11 h 63"/>
                <a:gd name="T14" fmla="*/ 1 w 80"/>
                <a:gd name="T15" fmla="*/ 26 h 63"/>
                <a:gd name="T16" fmla="*/ 4 w 80"/>
                <a:gd name="T17" fmla="*/ 53 h 63"/>
                <a:gd name="T18" fmla="*/ 8 w 80"/>
                <a:gd name="T19" fmla="*/ 60 h 63"/>
                <a:gd name="T20" fmla="*/ 8 w 80"/>
                <a:gd name="T21" fmla="*/ 60 h 63"/>
                <a:gd name="T22" fmla="*/ 8 w 80"/>
                <a:gd name="T23" fmla="*/ 60 h 63"/>
                <a:gd name="T24" fmla="*/ 8 w 80"/>
                <a:gd name="T25" fmla="*/ 38 h 63"/>
                <a:gd name="T26" fmla="*/ 8 w 80"/>
                <a:gd name="T27" fmla="*/ 36 h 63"/>
                <a:gd name="T28" fmla="*/ 11 w 80"/>
                <a:gd name="T29" fmla="*/ 26 h 63"/>
                <a:gd name="T30" fmla="*/ 20 w 80"/>
                <a:gd name="T31" fmla="*/ 21 h 63"/>
                <a:gd name="T32" fmla="*/ 65 w 80"/>
                <a:gd name="T33" fmla="*/ 17 h 63"/>
                <a:gd name="T34" fmla="*/ 79 w 80"/>
                <a:gd name="T35" fmla="*/ 23 h 63"/>
                <a:gd name="T36" fmla="*/ 77 w 80"/>
                <a:gd name="T37" fmla="*/ 22 h 63"/>
                <a:gd name="T38" fmla="*/ 77 w 80"/>
                <a:gd name="T39" fmla="*/ 22 h 63"/>
                <a:gd name="T40" fmla="*/ 64 w 80"/>
                <a:gd name="T41" fmla="*/ 23 h 63"/>
                <a:gd name="T42" fmla="*/ 21 w 80"/>
                <a:gd name="T43" fmla="*/ 27 h 63"/>
                <a:gd name="T44" fmla="*/ 16 w 80"/>
                <a:gd name="T45" fmla="*/ 30 h 63"/>
                <a:gd name="T46" fmla="*/ 14 w 80"/>
                <a:gd name="T47" fmla="*/ 36 h 63"/>
                <a:gd name="T48" fmla="*/ 14 w 80"/>
                <a:gd name="T49" fmla="*/ 37 h 63"/>
                <a:gd name="T50" fmla="*/ 14 w 80"/>
                <a:gd name="T51" fmla="*/ 37 h 63"/>
                <a:gd name="T52" fmla="*/ 14 w 80"/>
                <a:gd name="T53" fmla="*/ 59 h 63"/>
                <a:gd name="T54" fmla="*/ 14 w 80"/>
                <a:gd name="T55" fmla="*/ 61 h 63"/>
                <a:gd name="T56" fmla="*/ 19 w 80"/>
                <a:gd name="T57" fmla="*/ 63 h 63"/>
                <a:gd name="T58" fmla="*/ 19 w 80"/>
                <a:gd name="T59" fmla="*/ 63 h 63"/>
                <a:gd name="T60" fmla="*/ 58 w 80"/>
                <a:gd name="T61" fmla="*/ 60 h 63"/>
                <a:gd name="T62" fmla="*/ 63 w 80"/>
                <a:gd name="T63" fmla="*/ 57 h 63"/>
                <a:gd name="T64" fmla="*/ 66 w 80"/>
                <a:gd name="T65" fmla="*/ 53 h 63"/>
                <a:gd name="T66" fmla="*/ 66 w 80"/>
                <a:gd name="T67" fmla="*/ 53 h 63"/>
                <a:gd name="T68" fmla="*/ 78 w 80"/>
                <a:gd name="T69" fmla="*/ 30 h 63"/>
                <a:gd name="T70" fmla="*/ 80 w 80"/>
                <a:gd name="T71" fmla="*/ 25 h 63"/>
                <a:gd name="T72" fmla="*/ 79 w 80"/>
                <a:gd name="T7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63">
                  <a:moveTo>
                    <a:pt x="65" y="17"/>
                  </a:moveTo>
                  <a:cubicBezTo>
                    <a:pt x="65" y="15"/>
                    <a:pt x="65" y="15"/>
                    <a:pt x="65" y="15"/>
                  </a:cubicBezTo>
                  <a:cubicBezTo>
                    <a:pt x="66" y="7"/>
                    <a:pt x="63" y="1"/>
                    <a:pt x="58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"/>
                    <a:pt x="29" y="0"/>
                    <a:pt x="27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1" y="4"/>
                    <a:pt x="8" y="7"/>
                    <a:pt x="8" y="11"/>
                  </a:cubicBezTo>
                  <a:cubicBezTo>
                    <a:pt x="3" y="12"/>
                    <a:pt x="0" y="19"/>
                    <a:pt x="1" y="26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6"/>
                    <a:pt x="6" y="59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6"/>
                  </a:cubicBezTo>
                  <a:cubicBezTo>
                    <a:pt x="8" y="32"/>
                    <a:pt x="9" y="29"/>
                    <a:pt x="11" y="26"/>
                  </a:cubicBezTo>
                  <a:cubicBezTo>
                    <a:pt x="13" y="23"/>
                    <a:pt x="17" y="21"/>
                    <a:pt x="20" y="21"/>
                  </a:cubicBezTo>
                  <a:lnTo>
                    <a:pt x="65" y="17"/>
                  </a:lnTo>
                  <a:close/>
                  <a:moveTo>
                    <a:pt x="79" y="23"/>
                  </a:moveTo>
                  <a:cubicBezTo>
                    <a:pt x="78" y="22"/>
                    <a:pt x="78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9" y="27"/>
                    <a:pt x="17" y="28"/>
                    <a:pt x="16" y="30"/>
                  </a:cubicBezTo>
                  <a:cubicBezTo>
                    <a:pt x="15" y="31"/>
                    <a:pt x="14" y="34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1"/>
                  </a:cubicBezTo>
                  <a:cubicBezTo>
                    <a:pt x="15" y="62"/>
                    <a:pt x="17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9" y="59"/>
                    <a:pt x="61" y="59"/>
                    <a:pt x="63" y="57"/>
                  </a:cubicBezTo>
                  <a:cubicBezTo>
                    <a:pt x="64" y="56"/>
                    <a:pt x="66" y="55"/>
                    <a:pt x="66" y="53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28"/>
                    <a:pt x="80" y="26"/>
                    <a:pt x="80" y="25"/>
                  </a:cubicBezTo>
                  <a:cubicBezTo>
                    <a:pt x="80" y="24"/>
                    <a:pt x="79" y="23"/>
                    <a:pt x="7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54478" y="4138756"/>
            <a:ext cx="1295421" cy="1106389"/>
            <a:chOff x="1154627" y="4137796"/>
            <a:chExt cx="1295590" cy="1106133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1693781" y="4137796"/>
              <a:ext cx="0" cy="767579"/>
            </a:xfrm>
            <a:prstGeom prst="straightConnector1">
              <a:avLst/>
            </a:prstGeom>
            <a:ln w="25400">
              <a:solidFill>
                <a:srgbClr val="9C1923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9"/>
            <p:cNvSpPr txBox="1"/>
            <p:nvPr/>
          </p:nvSpPr>
          <p:spPr bwMode="auto">
            <a:xfrm>
              <a:off x="1154627" y="4905375"/>
              <a:ext cx="12955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75368" y="1773761"/>
            <a:ext cx="1295421" cy="1028144"/>
            <a:chOff x="2860501" y="1773350"/>
            <a:chExt cx="1295590" cy="1027906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3437757" y="2100975"/>
              <a:ext cx="4762" cy="700281"/>
            </a:xfrm>
            <a:prstGeom prst="straightConnector1">
              <a:avLst/>
            </a:prstGeom>
            <a:ln w="25400">
              <a:solidFill>
                <a:srgbClr val="B0474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9"/>
            <p:cNvSpPr txBox="1"/>
            <p:nvPr/>
          </p:nvSpPr>
          <p:spPr bwMode="auto">
            <a:xfrm>
              <a:off x="2860501" y="1773350"/>
              <a:ext cx="12955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665093" y="4138755"/>
            <a:ext cx="1295421" cy="1086919"/>
            <a:chOff x="4696179" y="4137796"/>
            <a:chExt cx="1295590" cy="1086667"/>
          </a:xfrm>
        </p:grpSpPr>
        <p:sp>
          <p:nvSpPr>
            <p:cNvPr id="30" name="TextBox 9"/>
            <p:cNvSpPr txBox="1"/>
            <p:nvPr/>
          </p:nvSpPr>
          <p:spPr bwMode="auto">
            <a:xfrm>
              <a:off x="4696179" y="4885909"/>
              <a:ext cx="12955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5218031" y="4137796"/>
              <a:ext cx="0" cy="767579"/>
            </a:xfrm>
            <a:prstGeom prst="straightConnector1">
              <a:avLst/>
            </a:prstGeom>
            <a:ln w="25400">
              <a:solidFill>
                <a:srgbClr val="E1BABD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51" name="六边形 50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2" name="六边形 51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4" name="六边形 53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5" name="六边形 54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2696" y="1760050"/>
            <a:ext cx="4357466" cy="3406317"/>
            <a:chOff x="912813" y="1759643"/>
            <a:chExt cx="4358033" cy="3405528"/>
          </a:xfrm>
        </p:grpSpPr>
        <p:sp>
          <p:nvSpPr>
            <p:cNvPr id="3" name="六边形 2"/>
            <p:cNvSpPr/>
            <p:nvPr/>
          </p:nvSpPr>
          <p:spPr>
            <a:xfrm>
              <a:off x="2862690" y="1759643"/>
              <a:ext cx="2408156" cy="2205618"/>
            </a:xfrm>
            <a:prstGeom prst="hexagon">
              <a:avLst/>
            </a:prstGeom>
            <a:solidFill>
              <a:schemeClr val="bg1"/>
            </a:solidFill>
            <a:ln w="63500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" name="六边形 3"/>
            <p:cNvSpPr/>
            <p:nvPr/>
          </p:nvSpPr>
          <p:spPr>
            <a:xfrm>
              <a:off x="912813" y="2959553"/>
              <a:ext cx="2408156" cy="2205618"/>
            </a:xfrm>
            <a:prstGeom prst="hexagon">
              <a:avLst/>
            </a:prstGeom>
            <a:solidFill>
              <a:schemeClr val="bg1"/>
            </a:solidFill>
            <a:ln w="63500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32" name="Picture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02" r="27745"/>
            <a:stretch>
              <a:fillRect/>
            </a:stretch>
          </p:blipFill>
          <p:spPr>
            <a:xfrm>
              <a:off x="2883095" y="1790700"/>
              <a:ext cx="2366319" cy="2169797"/>
            </a:xfrm>
            <a:prstGeom prst="hexagon">
              <a:avLst>
                <a:gd name="adj" fmla="val 25204"/>
                <a:gd name="vf" fmla="val 115470"/>
              </a:avLst>
            </a:prstGeom>
            <a:solidFill>
              <a:srgbClr val="91C43A"/>
            </a:solidFill>
          </p:spPr>
        </p:pic>
        <p:pic>
          <p:nvPicPr>
            <p:cNvPr id="33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>
              <a:fillRect/>
            </a:stretch>
          </p:blipFill>
          <p:spPr>
            <a:xfrm>
              <a:off x="934244" y="2976725"/>
              <a:ext cx="2365294" cy="2188446"/>
            </a:xfrm>
            <a:prstGeom prst="hexagon">
              <a:avLst>
                <a:gd name="adj" fmla="val 24871"/>
                <a:gd name="vf" fmla="val 115470"/>
              </a:avLst>
            </a:prstGeom>
            <a:solidFill>
              <a:srgbClr val="91C43A"/>
            </a:solidFill>
          </p:spPr>
        </p:pic>
      </p:grpSp>
      <p:grpSp>
        <p:nvGrpSpPr>
          <p:cNvPr id="2" name="组合 1"/>
          <p:cNvGrpSpPr/>
          <p:nvPr/>
        </p:nvGrpSpPr>
        <p:grpSpPr>
          <a:xfrm>
            <a:off x="5918647" y="1674303"/>
            <a:ext cx="5499783" cy="1388618"/>
            <a:chOff x="5919416" y="1673915"/>
            <a:chExt cx="5500499" cy="1388297"/>
          </a:xfrm>
        </p:grpSpPr>
        <p:sp>
          <p:nvSpPr>
            <p:cNvPr id="14" name="TextBox 9"/>
            <p:cNvSpPr txBox="1"/>
            <p:nvPr/>
          </p:nvSpPr>
          <p:spPr bwMode="auto">
            <a:xfrm>
              <a:off x="5919416" y="1673915"/>
              <a:ext cx="15735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11"/>
            <p:cNvSpPr>
              <a:spLocks noChangeArrowheads="1"/>
            </p:cNvSpPr>
            <p:nvPr/>
          </p:nvSpPr>
          <p:spPr bwMode="auto">
            <a:xfrm>
              <a:off x="6173416" y="2000383"/>
              <a:ext cx="5246499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制作模式创造全新的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体验。 这里有中国最大的原创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素材站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,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这里有中国最强的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制作团队这里有人人都能快速提升的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培训。</a:t>
              </a:r>
              <a:endPara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93249" y="4428724"/>
            <a:ext cx="5525180" cy="847326"/>
            <a:chOff x="5894016" y="4427699"/>
            <a:chExt cx="5525899" cy="847130"/>
          </a:xfrm>
        </p:grpSpPr>
        <p:sp>
          <p:nvSpPr>
            <p:cNvPr id="20" name="文本框 19"/>
            <p:cNvSpPr txBox="1"/>
            <p:nvPr/>
          </p:nvSpPr>
          <p:spPr>
            <a:xfrm>
              <a:off x="5894016" y="4427699"/>
              <a:ext cx="2575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111"/>
            <p:cNvSpPr>
              <a:spLocks noChangeArrowheads="1"/>
            </p:cNvSpPr>
            <p:nvPr/>
          </p:nvSpPr>
          <p:spPr bwMode="auto">
            <a:xfrm>
              <a:off x="6173416" y="4720831"/>
              <a:ext cx="5246499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制作模式创造全新的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38" name="六边形 37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" name="六边形 38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六边形 39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六边形 40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六边形 41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6" b="4814"/>
          <a:stretch>
            <a:fillRect/>
          </a:stretch>
        </p:blipFill>
        <p:spPr>
          <a:xfrm>
            <a:off x="5612375" y="646786"/>
            <a:ext cx="4421950" cy="3797657"/>
          </a:xfrm>
          <a:prstGeom prst="hexagon">
            <a:avLst>
              <a:gd name="adj" fmla="val 27773"/>
              <a:gd name="vf" fmla="val 115470"/>
            </a:avLst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1" b="4606"/>
          <a:stretch>
            <a:fillRect/>
          </a:stretch>
        </p:blipFill>
        <p:spPr>
          <a:xfrm>
            <a:off x="5571849" y="4559650"/>
            <a:ext cx="4503003" cy="3969154"/>
          </a:xfrm>
          <a:prstGeom prst="hexagon">
            <a:avLst>
              <a:gd name="adj" fmla="val 27673"/>
              <a:gd name="vf" fmla="val 115470"/>
            </a:avLst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0" r="3338" b="3065"/>
          <a:stretch>
            <a:fillRect/>
          </a:stretch>
        </p:blipFill>
        <p:spPr>
          <a:xfrm>
            <a:off x="9044173" y="-1314753"/>
            <a:ext cx="4409952" cy="3829177"/>
          </a:xfrm>
          <a:prstGeom prst="hexagon">
            <a:avLst>
              <a:gd name="adj" fmla="val 29257"/>
              <a:gd name="vf" fmla="val 115470"/>
            </a:avLst>
          </a:prstGeom>
        </p:spPr>
      </p:pic>
      <p:pic>
        <p:nvPicPr>
          <p:cNvPr id="12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 r="27745"/>
          <a:stretch>
            <a:fillRect/>
          </a:stretch>
        </p:blipFill>
        <p:spPr>
          <a:xfrm>
            <a:off x="9071063" y="2556580"/>
            <a:ext cx="4597361" cy="3870637"/>
          </a:xfrm>
          <a:prstGeom prst="hexagon">
            <a:avLst>
              <a:gd name="adj" fmla="val 27587"/>
              <a:gd name="vf" fmla="val 115470"/>
            </a:avLst>
          </a:prstGeom>
          <a:solidFill>
            <a:srgbClr val="91C43A"/>
          </a:solidFill>
        </p:spPr>
      </p:pic>
      <p:sp>
        <p:nvSpPr>
          <p:cNvPr id="13" name="六边形 12"/>
          <p:cNvSpPr/>
          <p:nvPr/>
        </p:nvSpPr>
        <p:spPr>
          <a:xfrm>
            <a:off x="5528097" y="623172"/>
            <a:ext cx="4506228" cy="3848426"/>
          </a:xfrm>
          <a:prstGeom prst="hexagon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9048026" y="2561094"/>
            <a:ext cx="4610997" cy="3887603"/>
          </a:xfrm>
          <a:prstGeom prst="hexagon">
            <a:avLst>
              <a:gd name="adj" fmla="val 27353"/>
              <a:gd name="vf" fmla="val 115470"/>
            </a:avLst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5717313" y="4546130"/>
            <a:ext cx="4357539" cy="3996189"/>
          </a:xfrm>
          <a:prstGeom prst="hexagon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6" name="六边形 15"/>
          <p:cNvSpPr/>
          <p:nvPr/>
        </p:nvSpPr>
        <p:spPr>
          <a:xfrm>
            <a:off x="29376" y="-753300"/>
            <a:ext cx="1975789" cy="1718342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2074431" y="2570719"/>
            <a:ext cx="4423876" cy="3847443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44222" y="4232770"/>
            <a:ext cx="4061344" cy="523341"/>
            <a:chOff x="1974056" y="4231789"/>
            <a:chExt cx="4061873" cy="523220"/>
          </a:xfrm>
        </p:grpSpPr>
        <p:grpSp>
          <p:nvGrpSpPr>
            <p:cNvPr id="19" name="组合 18"/>
            <p:cNvGrpSpPr/>
            <p:nvPr/>
          </p:nvGrpSpPr>
          <p:grpSpPr>
            <a:xfrm>
              <a:off x="1974056" y="4253724"/>
              <a:ext cx="4061873" cy="485961"/>
              <a:chOff x="5662525" y="2301008"/>
              <a:chExt cx="4061873" cy="485961"/>
            </a:xfrm>
          </p:grpSpPr>
          <p:sp>
            <p:nvSpPr>
              <p:cNvPr id="21" name="TextBox 9"/>
              <p:cNvSpPr txBox="1"/>
              <p:nvPr/>
            </p:nvSpPr>
            <p:spPr bwMode="auto">
              <a:xfrm>
                <a:off x="6414847" y="2358380"/>
                <a:ext cx="330955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2000" b="1" spc="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000" b="1" spc="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5662525" y="2301008"/>
                <a:ext cx="562217" cy="485961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2063569" y="4231789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3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03059" y="333220"/>
            <a:ext cx="1008478" cy="523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 录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350986" y="1576169"/>
            <a:ext cx="5072664" cy="2873386"/>
            <a:chOff x="6351813" y="1575804"/>
            <a:chExt cx="5073324" cy="2872721"/>
          </a:xfrm>
        </p:grpSpPr>
        <p:grpSp>
          <p:nvGrpSpPr>
            <p:cNvPr id="27" name="组合 26"/>
            <p:cNvGrpSpPr/>
            <p:nvPr/>
          </p:nvGrpSpPr>
          <p:grpSpPr>
            <a:xfrm>
              <a:off x="6351813" y="2655114"/>
              <a:ext cx="709974" cy="617620"/>
              <a:chOff x="6110176" y="2826137"/>
              <a:chExt cx="769227" cy="669165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6110176" y="2826137"/>
                <a:ext cx="769227" cy="669165"/>
              </a:xfrm>
              <a:prstGeom prst="hexagon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320797" y="2926129"/>
                <a:ext cx="368595" cy="500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2400" dirty="0">
                    <a:solidFill>
                      <a:prstClr val="white"/>
                    </a:solidFill>
                  </a:rPr>
                  <a:t>2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351813" y="3659451"/>
              <a:ext cx="709974" cy="617620"/>
              <a:chOff x="6110176" y="3533449"/>
              <a:chExt cx="769227" cy="669165"/>
            </a:xfrm>
          </p:grpSpPr>
          <p:sp>
            <p:nvSpPr>
              <p:cNvPr id="10" name="六边形 9"/>
              <p:cNvSpPr/>
              <p:nvPr/>
            </p:nvSpPr>
            <p:spPr>
              <a:xfrm>
                <a:off x="6110176" y="3533449"/>
                <a:ext cx="769227" cy="669165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314514" y="3620686"/>
                <a:ext cx="368595" cy="500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2400" dirty="0">
                    <a:solidFill>
                      <a:prstClr val="white"/>
                    </a:solidFill>
                  </a:rPr>
                  <a:t>3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6351813" y="1647468"/>
              <a:ext cx="709974" cy="619178"/>
              <a:chOff x="6081822" y="3531772"/>
              <a:chExt cx="789753" cy="674144"/>
            </a:xfrm>
          </p:grpSpPr>
          <p:sp>
            <p:nvSpPr>
              <p:cNvPr id="8" name="六边形 7"/>
              <p:cNvSpPr/>
              <p:nvPr/>
            </p:nvSpPr>
            <p:spPr>
              <a:xfrm>
                <a:off x="6081822" y="3531772"/>
                <a:ext cx="789753" cy="674144"/>
              </a:xfrm>
              <a:prstGeom prst="hexagon">
                <a:avLst/>
              </a:prstGeom>
              <a:solidFill>
                <a:srgbClr val="D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296209" y="3604946"/>
                <a:ext cx="360979" cy="50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altLang="zh-CN" sz="2400" dirty="0">
                    <a:solidFill>
                      <a:prstClr val="white"/>
                    </a:solidFill>
                  </a:rPr>
                  <a:t>1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7089223" y="1575804"/>
              <a:ext cx="4316863" cy="847130"/>
              <a:chOff x="7017887" y="1588050"/>
              <a:chExt cx="4316863" cy="847130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7017887" y="1588050"/>
                <a:ext cx="2119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经典综艺体简" panose="02010609000101010101" pitchFamily="49" charset="-122"/>
                  </a:rPr>
                  <a:t>点击添加标题</a:t>
                </a:r>
                <a:endPara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53" name="矩形 111"/>
              <p:cNvSpPr>
                <a:spLocks noChangeArrowheads="1"/>
              </p:cNvSpPr>
              <p:nvPr/>
            </p:nvSpPr>
            <p:spPr bwMode="auto">
              <a:xfrm>
                <a:off x="7017887" y="1881182"/>
                <a:ext cx="4316863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srgbClr val="0070C0"/>
                  </a:buClr>
                </a:pP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上海锐普广告有限公司以不同于传统的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制作模式创造全新的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体验。</a:t>
                </a:r>
                <a:endPara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7108274" y="2596234"/>
              <a:ext cx="4316863" cy="847130"/>
              <a:chOff x="6992059" y="1588050"/>
              <a:chExt cx="4316863" cy="847130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6992059" y="1588050"/>
                <a:ext cx="2119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经典综艺体简" panose="02010609000101010101" pitchFamily="49" charset="-122"/>
                  </a:rPr>
                  <a:t>点击添加标题</a:t>
                </a:r>
                <a:endPara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56" name="矩形 111"/>
              <p:cNvSpPr>
                <a:spLocks noChangeArrowheads="1"/>
              </p:cNvSpPr>
              <p:nvPr/>
            </p:nvSpPr>
            <p:spPr bwMode="auto">
              <a:xfrm>
                <a:off x="6992059" y="1881182"/>
                <a:ext cx="4316863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srgbClr val="0070C0"/>
                  </a:buClr>
                </a:pP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上海锐普广告有限公司以不同于传统的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制作模式创造全新的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体验。</a:t>
                </a:r>
                <a:endPara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7108274" y="3601395"/>
              <a:ext cx="4316863" cy="847130"/>
              <a:chOff x="7017887" y="1588050"/>
              <a:chExt cx="4316863" cy="847130"/>
            </a:xfrm>
          </p:grpSpPr>
          <p:sp>
            <p:nvSpPr>
              <p:cNvPr id="58" name="文本框 57"/>
              <p:cNvSpPr txBox="1"/>
              <p:nvPr/>
            </p:nvSpPr>
            <p:spPr>
              <a:xfrm>
                <a:off x="7017887" y="1588050"/>
                <a:ext cx="2119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经典综艺体简" panose="02010609000101010101" pitchFamily="49" charset="-122"/>
                  </a:rPr>
                  <a:t>点击添加标题</a:t>
                </a:r>
                <a:endPara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59" name="矩形 111"/>
              <p:cNvSpPr>
                <a:spLocks noChangeArrowheads="1"/>
              </p:cNvSpPr>
              <p:nvPr/>
            </p:nvSpPr>
            <p:spPr bwMode="auto">
              <a:xfrm>
                <a:off x="7017887" y="1881182"/>
                <a:ext cx="4316863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srgbClr val="0070C0"/>
                  </a:buClr>
                </a:pP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上海锐普广告有限公司以不同于传统的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制作模式创造全新的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体验。</a:t>
                </a:r>
                <a:endPara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93320" y="1645581"/>
            <a:ext cx="4866583" cy="4125280"/>
            <a:chOff x="893435" y="1645200"/>
            <a:chExt cx="4867217" cy="4124325"/>
          </a:xfrm>
        </p:grpSpPr>
        <p:grpSp>
          <p:nvGrpSpPr>
            <p:cNvPr id="38" name="组合 37"/>
            <p:cNvGrpSpPr/>
            <p:nvPr/>
          </p:nvGrpSpPr>
          <p:grpSpPr>
            <a:xfrm>
              <a:off x="893435" y="1645200"/>
              <a:ext cx="4867217" cy="4124325"/>
              <a:chOff x="874713" y="657225"/>
              <a:chExt cx="4238666" cy="3591711"/>
            </a:xfrm>
          </p:grpSpPr>
          <p:sp>
            <p:nvSpPr>
              <p:cNvPr id="34" name="六边形 33"/>
              <p:cNvSpPr/>
              <p:nvPr/>
            </p:nvSpPr>
            <p:spPr>
              <a:xfrm>
                <a:off x="1783714" y="2197886"/>
                <a:ext cx="2420663" cy="2051050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2719141" y="657225"/>
                <a:ext cx="2394238" cy="2051050"/>
              </a:xfrm>
              <a:prstGeom prst="hexagon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六边形 28"/>
              <p:cNvSpPr/>
              <p:nvPr/>
            </p:nvSpPr>
            <p:spPr>
              <a:xfrm>
                <a:off x="874713" y="657225"/>
                <a:ext cx="2376487" cy="2051050"/>
              </a:xfrm>
              <a:prstGeom prst="hexagon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679555" y="2631135"/>
              <a:ext cx="1159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72858" y="2653523"/>
              <a:ext cx="1159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762717" y="4448525"/>
              <a:ext cx="1159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64" name="六边形 63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5" name="六边形 64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6" name="六边形 65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7" name="六边形 66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8" name="六边形 67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4599" y="2580358"/>
            <a:ext cx="10441216" cy="2715856"/>
            <a:chOff x="919163" y="2235559"/>
            <a:chExt cx="10629105" cy="2763729"/>
          </a:xfrm>
        </p:grpSpPr>
        <p:sp>
          <p:nvSpPr>
            <p:cNvPr id="4" name="六边形 3"/>
            <p:cNvSpPr/>
            <p:nvPr/>
          </p:nvSpPr>
          <p:spPr>
            <a:xfrm>
              <a:off x="919163" y="2241909"/>
              <a:ext cx="1830387" cy="1591311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>
              <a:off x="3160713" y="2241909"/>
              <a:ext cx="1830387" cy="1591311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tx1">
                <a:lumMod val="50000"/>
                <a:lumOff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>
              <a:off x="5308625" y="2235559"/>
              <a:ext cx="1830387" cy="1591311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7480325" y="2251117"/>
              <a:ext cx="1830387" cy="1591311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9717881" y="2235559"/>
              <a:ext cx="1830387" cy="1591311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19016" y="3918953"/>
              <a:ext cx="845625" cy="657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600" dirty="0">
                  <a:solidFill>
                    <a:prstClr val="black"/>
                  </a:solidFill>
                </a:rPr>
                <a:t>1/3</a:t>
              </a:r>
              <a:endParaRPr lang="zh-CN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60566" y="3908140"/>
              <a:ext cx="845625" cy="657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600" dirty="0">
                  <a:solidFill>
                    <a:prstClr val="black"/>
                  </a:solidFill>
                </a:rPr>
                <a:t>1/2</a:t>
              </a:r>
              <a:endParaRPr lang="zh-CN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50156" y="3914516"/>
              <a:ext cx="845625" cy="657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600" dirty="0">
                  <a:solidFill>
                    <a:prstClr val="black"/>
                  </a:solidFill>
                </a:rPr>
                <a:t>1/4</a:t>
              </a:r>
              <a:endParaRPr lang="zh-CN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20641" y="3913246"/>
              <a:ext cx="845625" cy="657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600" dirty="0">
                  <a:solidFill>
                    <a:prstClr val="black"/>
                  </a:solidFill>
                </a:rPr>
                <a:t>2/3</a:t>
              </a:r>
              <a:endParaRPr lang="zh-CN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234140" y="3913246"/>
              <a:ext cx="845625" cy="657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600" dirty="0">
                  <a:solidFill>
                    <a:prstClr val="black"/>
                  </a:solidFill>
                </a:rPr>
                <a:t>1/6</a:t>
              </a:r>
              <a:endParaRPr lang="zh-CN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842294" y="2241909"/>
              <a:ext cx="907256" cy="1600518"/>
            </a:xfrm>
            <a:custGeom>
              <a:avLst/>
              <a:gdLst>
                <a:gd name="connsiteX0" fmla="*/ 490537 w 938212"/>
                <a:gd name="connsiteY0" fmla="*/ 0 h 1652587"/>
                <a:gd name="connsiteX1" fmla="*/ 0 w 938212"/>
                <a:gd name="connsiteY1" fmla="*/ 809625 h 1652587"/>
                <a:gd name="connsiteX2" fmla="*/ 490537 w 938212"/>
                <a:gd name="connsiteY2" fmla="*/ 1652587 h 1652587"/>
                <a:gd name="connsiteX3" fmla="*/ 938212 w 938212"/>
                <a:gd name="connsiteY3" fmla="*/ 819150 h 1652587"/>
                <a:gd name="connsiteX4" fmla="*/ 490537 w 938212"/>
                <a:gd name="connsiteY4" fmla="*/ 0 h 1652587"/>
                <a:gd name="connsiteX0-1" fmla="*/ 492905 w 940580"/>
                <a:gd name="connsiteY0-2" fmla="*/ 0 h 1652587"/>
                <a:gd name="connsiteX1-3" fmla="*/ 0 w 940580"/>
                <a:gd name="connsiteY1-4" fmla="*/ 828675 h 1652587"/>
                <a:gd name="connsiteX2-5" fmla="*/ 492905 w 940580"/>
                <a:gd name="connsiteY2-6" fmla="*/ 1652587 h 1652587"/>
                <a:gd name="connsiteX3-7" fmla="*/ 940580 w 940580"/>
                <a:gd name="connsiteY3-8" fmla="*/ 819150 h 1652587"/>
                <a:gd name="connsiteX4-9" fmla="*/ 492905 w 940580"/>
                <a:gd name="connsiteY4-10" fmla="*/ 0 h 1652587"/>
                <a:gd name="connsiteX0-11" fmla="*/ 497640 w 940580"/>
                <a:gd name="connsiteY0-12" fmla="*/ 0 h 1652587"/>
                <a:gd name="connsiteX1-13" fmla="*/ 0 w 940580"/>
                <a:gd name="connsiteY1-14" fmla="*/ 828675 h 1652587"/>
                <a:gd name="connsiteX2-15" fmla="*/ 492905 w 940580"/>
                <a:gd name="connsiteY2-16" fmla="*/ 1652587 h 1652587"/>
                <a:gd name="connsiteX3-17" fmla="*/ 940580 w 940580"/>
                <a:gd name="connsiteY3-18" fmla="*/ 819150 h 1652587"/>
                <a:gd name="connsiteX4-19" fmla="*/ 497640 w 940580"/>
                <a:gd name="connsiteY4-20" fmla="*/ 0 h 1652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40580" h="1652587">
                  <a:moveTo>
                    <a:pt x="497640" y="0"/>
                  </a:moveTo>
                  <a:lnTo>
                    <a:pt x="0" y="828675"/>
                  </a:lnTo>
                  <a:lnTo>
                    <a:pt x="492905" y="1652587"/>
                  </a:lnTo>
                  <a:lnTo>
                    <a:pt x="940580" y="819150"/>
                  </a:lnTo>
                  <a:lnTo>
                    <a:pt x="497640" y="0"/>
                  </a:lnTo>
                  <a:close/>
                </a:path>
              </a:pathLst>
            </a:cu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3159673" y="3036928"/>
              <a:ext cx="1832270" cy="796292"/>
            </a:xfrm>
            <a:custGeom>
              <a:avLst/>
              <a:gdLst>
                <a:gd name="connsiteX0" fmla="*/ 0 w 1897380"/>
                <a:gd name="connsiteY0" fmla="*/ 0 h 838200"/>
                <a:gd name="connsiteX1" fmla="*/ 472440 w 1897380"/>
                <a:gd name="connsiteY1" fmla="*/ 838200 h 838200"/>
                <a:gd name="connsiteX2" fmla="*/ 1463040 w 1897380"/>
                <a:gd name="connsiteY2" fmla="*/ 830580 h 838200"/>
                <a:gd name="connsiteX3" fmla="*/ 1897380 w 1897380"/>
                <a:gd name="connsiteY3" fmla="*/ 7620 h 838200"/>
                <a:gd name="connsiteX4" fmla="*/ 0 w 1897380"/>
                <a:gd name="connsiteY4" fmla="*/ 0 h 838200"/>
                <a:gd name="connsiteX0-1" fmla="*/ 0 w 1897380"/>
                <a:gd name="connsiteY0-2" fmla="*/ 0 h 830580"/>
                <a:gd name="connsiteX1-3" fmla="*/ 451009 w 1897380"/>
                <a:gd name="connsiteY1-4" fmla="*/ 828675 h 830580"/>
                <a:gd name="connsiteX2-5" fmla="*/ 1463040 w 1897380"/>
                <a:gd name="connsiteY2-6" fmla="*/ 830580 h 830580"/>
                <a:gd name="connsiteX3-7" fmla="*/ 1897380 w 1897380"/>
                <a:gd name="connsiteY3-8" fmla="*/ 7620 h 830580"/>
                <a:gd name="connsiteX4-9" fmla="*/ 0 w 1897380"/>
                <a:gd name="connsiteY4-10" fmla="*/ 0 h 830580"/>
                <a:gd name="connsiteX0-11" fmla="*/ 0 w 1897380"/>
                <a:gd name="connsiteY0-12" fmla="*/ 0 h 828675"/>
                <a:gd name="connsiteX1-13" fmla="*/ 451009 w 1897380"/>
                <a:gd name="connsiteY1-14" fmla="*/ 828675 h 828675"/>
                <a:gd name="connsiteX2-15" fmla="*/ 1465422 w 1897380"/>
                <a:gd name="connsiteY2-16" fmla="*/ 802005 h 828675"/>
                <a:gd name="connsiteX3-17" fmla="*/ 1897380 w 1897380"/>
                <a:gd name="connsiteY3-18" fmla="*/ 7620 h 828675"/>
                <a:gd name="connsiteX4-19" fmla="*/ 0 w 1897380"/>
                <a:gd name="connsiteY4-20" fmla="*/ 0 h 828675"/>
                <a:gd name="connsiteX0-21" fmla="*/ 0 w 1897380"/>
                <a:gd name="connsiteY0-22" fmla="*/ 0 h 830580"/>
                <a:gd name="connsiteX1-23" fmla="*/ 451009 w 1897380"/>
                <a:gd name="connsiteY1-24" fmla="*/ 828675 h 830580"/>
                <a:gd name="connsiteX2-25" fmla="*/ 1467803 w 1897380"/>
                <a:gd name="connsiteY2-26" fmla="*/ 830580 h 830580"/>
                <a:gd name="connsiteX3-27" fmla="*/ 1897380 w 1897380"/>
                <a:gd name="connsiteY3-28" fmla="*/ 7620 h 830580"/>
                <a:gd name="connsiteX4-29" fmla="*/ 0 w 1897380"/>
                <a:gd name="connsiteY4-30" fmla="*/ 0 h 830580"/>
                <a:gd name="connsiteX0-31" fmla="*/ 0 w 1880712"/>
                <a:gd name="connsiteY0-32" fmla="*/ 9049 h 822960"/>
                <a:gd name="connsiteX1-33" fmla="*/ 434341 w 1880712"/>
                <a:gd name="connsiteY1-34" fmla="*/ 821055 h 822960"/>
                <a:gd name="connsiteX2-35" fmla="*/ 1451135 w 1880712"/>
                <a:gd name="connsiteY2-36" fmla="*/ 822960 h 822960"/>
                <a:gd name="connsiteX3-37" fmla="*/ 1880712 w 1880712"/>
                <a:gd name="connsiteY3-38" fmla="*/ 0 h 822960"/>
                <a:gd name="connsiteX4-39" fmla="*/ 0 w 1880712"/>
                <a:gd name="connsiteY4-40" fmla="*/ 9049 h 822960"/>
                <a:gd name="connsiteX0-41" fmla="*/ 0 w 1883093"/>
                <a:gd name="connsiteY0-42" fmla="*/ 4287 h 822960"/>
                <a:gd name="connsiteX1-43" fmla="*/ 436722 w 1883093"/>
                <a:gd name="connsiteY1-44" fmla="*/ 821055 h 822960"/>
                <a:gd name="connsiteX2-45" fmla="*/ 1453516 w 1883093"/>
                <a:gd name="connsiteY2-46" fmla="*/ 822960 h 822960"/>
                <a:gd name="connsiteX3-47" fmla="*/ 1883093 w 1883093"/>
                <a:gd name="connsiteY3-48" fmla="*/ 0 h 822960"/>
                <a:gd name="connsiteX4-49" fmla="*/ 0 w 1883093"/>
                <a:gd name="connsiteY4-50" fmla="*/ 4287 h 822960"/>
                <a:gd name="connsiteX0-51" fmla="*/ 0 w 1844993"/>
                <a:gd name="connsiteY0-52" fmla="*/ 0 h 828198"/>
                <a:gd name="connsiteX1-53" fmla="*/ 398622 w 1844993"/>
                <a:gd name="connsiteY1-54" fmla="*/ 826293 h 828198"/>
                <a:gd name="connsiteX2-55" fmla="*/ 1415416 w 1844993"/>
                <a:gd name="connsiteY2-56" fmla="*/ 828198 h 828198"/>
                <a:gd name="connsiteX3-57" fmla="*/ 1844993 w 1844993"/>
                <a:gd name="connsiteY3-58" fmla="*/ 5238 h 828198"/>
                <a:gd name="connsiteX4-59" fmla="*/ 0 w 1844993"/>
                <a:gd name="connsiteY4-60" fmla="*/ 0 h 828198"/>
                <a:gd name="connsiteX0-61" fmla="*/ 0 w 1852137"/>
                <a:gd name="connsiteY0-62" fmla="*/ 0 h 828198"/>
                <a:gd name="connsiteX1-63" fmla="*/ 405766 w 1852137"/>
                <a:gd name="connsiteY1-64" fmla="*/ 826293 h 828198"/>
                <a:gd name="connsiteX2-65" fmla="*/ 1422560 w 1852137"/>
                <a:gd name="connsiteY2-66" fmla="*/ 828198 h 828198"/>
                <a:gd name="connsiteX3-67" fmla="*/ 1852137 w 1852137"/>
                <a:gd name="connsiteY3-68" fmla="*/ 5238 h 828198"/>
                <a:gd name="connsiteX4-69" fmla="*/ 0 w 1852137"/>
                <a:gd name="connsiteY4-70" fmla="*/ 0 h 828198"/>
                <a:gd name="connsiteX0-71" fmla="*/ 0 w 1833058"/>
                <a:gd name="connsiteY0-72" fmla="*/ 4292 h 832490"/>
                <a:gd name="connsiteX1-73" fmla="*/ 405766 w 1833058"/>
                <a:gd name="connsiteY1-74" fmla="*/ 830585 h 832490"/>
                <a:gd name="connsiteX2-75" fmla="*/ 1422560 w 1833058"/>
                <a:gd name="connsiteY2-76" fmla="*/ 832490 h 832490"/>
                <a:gd name="connsiteX3-77" fmla="*/ 1833058 w 1833058"/>
                <a:gd name="connsiteY3-78" fmla="*/ 0 h 832490"/>
                <a:gd name="connsiteX4-79" fmla="*/ 0 w 1833058"/>
                <a:gd name="connsiteY4-80" fmla="*/ 4292 h 832490"/>
                <a:gd name="connsiteX0-81" fmla="*/ 0 w 1833058"/>
                <a:gd name="connsiteY0-82" fmla="*/ 4292 h 830585"/>
                <a:gd name="connsiteX1-83" fmla="*/ 405766 w 1833058"/>
                <a:gd name="connsiteY1-84" fmla="*/ 830585 h 830585"/>
                <a:gd name="connsiteX2-85" fmla="*/ 1389172 w 1833058"/>
                <a:gd name="connsiteY2-86" fmla="*/ 813429 h 830585"/>
                <a:gd name="connsiteX3-87" fmla="*/ 1833058 w 1833058"/>
                <a:gd name="connsiteY3-88" fmla="*/ 0 h 830585"/>
                <a:gd name="connsiteX4-89" fmla="*/ 0 w 1833058"/>
                <a:gd name="connsiteY4-90" fmla="*/ 4292 h 830585"/>
                <a:gd name="connsiteX0-91" fmla="*/ 0 w 1833058"/>
                <a:gd name="connsiteY0-92" fmla="*/ 4292 h 830585"/>
                <a:gd name="connsiteX1-93" fmla="*/ 405766 w 1833058"/>
                <a:gd name="connsiteY1-94" fmla="*/ 830585 h 830585"/>
                <a:gd name="connsiteX2-95" fmla="*/ 1401096 w 1833058"/>
                <a:gd name="connsiteY2-96" fmla="*/ 799133 h 830585"/>
                <a:gd name="connsiteX3-97" fmla="*/ 1833058 w 1833058"/>
                <a:gd name="connsiteY3-98" fmla="*/ 0 h 830585"/>
                <a:gd name="connsiteX4-99" fmla="*/ 0 w 1833058"/>
                <a:gd name="connsiteY4-100" fmla="*/ 4292 h 830585"/>
                <a:gd name="connsiteX0-101" fmla="*/ 0 w 1833058"/>
                <a:gd name="connsiteY0-102" fmla="*/ 4292 h 799133"/>
                <a:gd name="connsiteX1-103" fmla="*/ 412126 w 1833058"/>
                <a:gd name="connsiteY1-104" fmla="*/ 776579 h 799133"/>
                <a:gd name="connsiteX2-105" fmla="*/ 1401096 w 1833058"/>
                <a:gd name="connsiteY2-106" fmla="*/ 799133 h 799133"/>
                <a:gd name="connsiteX3-107" fmla="*/ 1833058 w 1833058"/>
                <a:gd name="connsiteY3-108" fmla="*/ 0 h 799133"/>
                <a:gd name="connsiteX4-109" fmla="*/ 0 w 1833058"/>
                <a:gd name="connsiteY4-110" fmla="*/ 4292 h 799133"/>
                <a:gd name="connsiteX0-111" fmla="*/ 0 w 1833058"/>
                <a:gd name="connsiteY0-112" fmla="*/ 4292 h 799133"/>
                <a:gd name="connsiteX1-113" fmla="*/ 431206 w 1833058"/>
                <a:gd name="connsiteY1-114" fmla="*/ 798817 h 799133"/>
                <a:gd name="connsiteX2-115" fmla="*/ 1401096 w 1833058"/>
                <a:gd name="connsiteY2-116" fmla="*/ 799133 h 799133"/>
                <a:gd name="connsiteX3-117" fmla="*/ 1833058 w 1833058"/>
                <a:gd name="connsiteY3-118" fmla="*/ 0 h 799133"/>
                <a:gd name="connsiteX4-119" fmla="*/ 0 w 1833058"/>
                <a:gd name="connsiteY4-120" fmla="*/ 4292 h 799133"/>
                <a:gd name="connsiteX0-121" fmla="*/ 0 w 1825967"/>
                <a:gd name="connsiteY0-122" fmla="*/ 0 h 794841"/>
                <a:gd name="connsiteX1-123" fmla="*/ 431206 w 1825967"/>
                <a:gd name="connsiteY1-124" fmla="*/ 794525 h 794841"/>
                <a:gd name="connsiteX2-125" fmla="*/ 1401096 w 1825967"/>
                <a:gd name="connsiteY2-126" fmla="*/ 794841 h 794841"/>
                <a:gd name="connsiteX3-127" fmla="*/ 1825967 w 1825967"/>
                <a:gd name="connsiteY3-128" fmla="*/ 2856 h 794841"/>
                <a:gd name="connsiteX4-129" fmla="*/ 0 w 1825967"/>
                <a:gd name="connsiteY4-130" fmla="*/ 0 h 794841"/>
                <a:gd name="connsiteX0-131" fmla="*/ 0 w 1818875"/>
                <a:gd name="connsiteY0-132" fmla="*/ 1909 h 796750"/>
                <a:gd name="connsiteX1-133" fmla="*/ 431206 w 1818875"/>
                <a:gd name="connsiteY1-134" fmla="*/ 796434 h 796750"/>
                <a:gd name="connsiteX2-135" fmla="*/ 1401096 w 1818875"/>
                <a:gd name="connsiteY2-136" fmla="*/ 796750 h 796750"/>
                <a:gd name="connsiteX3-137" fmla="*/ 1818875 w 1818875"/>
                <a:gd name="connsiteY3-138" fmla="*/ 0 h 796750"/>
                <a:gd name="connsiteX4-139" fmla="*/ 0 w 1818875"/>
                <a:gd name="connsiteY4-140" fmla="*/ 1909 h 796750"/>
                <a:gd name="connsiteX0-141" fmla="*/ 0 w 1818875"/>
                <a:gd name="connsiteY0-142" fmla="*/ 1909 h 796750"/>
                <a:gd name="connsiteX1-143" fmla="*/ 424115 w 1818875"/>
                <a:gd name="connsiteY1-144" fmla="*/ 796434 h 796750"/>
                <a:gd name="connsiteX2-145" fmla="*/ 1401096 w 1818875"/>
                <a:gd name="connsiteY2-146" fmla="*/ 796750 h 796750"/>
                <a:gd name="connsiteX3-147" fmla="*/ 1818875 w 1818875"/>
                <a:gd name="connsiteY3-148" fmla="*/ 0 h 796750"/>
                <a:gd name="connsiteX4-149" fmla="*/ 0 w 1818875"/>
                <a:gd name="connsiteY4-150" fmla="*/ 1909 h 7967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18875" h="796750">
                  <a:moveTo>
                    <a:pt x="0" y="1909"/>
                  </a:moveTo>
                  <a:lnTo>
                    <a:pt x="424115" y="796434"/>
                  </a:lnTo>
                  <a:lnTo>
                    <a:pt x="1401096" y="796750"/>
                  </a:lnTo>
                  <a:lnTo>
                    <a:pt x="1818875" y="0"/>
                  </a:lnTo>
                  <a:lnTo>
                    <a:pt x="0" y="1909"/>
                  </a:lnTo>
                  <a:close/>
                </a:path>
              </a:pathLst>
            </a:cu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226970" y="2235559"/>
              <a:ext cx="912042" cy="799625"/>
            </a:xfrm>
            <a:custGeom>
              <a:avLst/>
              <a:gdLst>
                <a:gd name="connsiteX0" fmla="*/ 6350 w 958850"/>
                <a:gd name="connsiteY0" fmla="*/ 0 h 831850"/>
                <a:gd name="connsiteX1" fmla="*/ 0 w 958850"/>
                <a:gd name="connsiteY1" fmla="*/ 768350 h 831850"/>
                <a:gd name="connsiteX2" fmla="*/ 958850 w 958850"/>
                <a:gd name="connsiteY2" fmla="*/ 831850 h 831850"/>
                <a:gd name="connsiteX3" fmla="*/ 514350 w 958850"/>
                <a:gd name="connsiteY3" fmla="*/ 6350 h 831850"/>
                <a:gd name="connsiteX4" fmla="*/ 6350 w 958850"/>
                <a:gd name="connsiteY4" fmla="*/ 0 h 831850"/>
                <a:gd name="connsiteX0-1" fmla="*/ 249 w 952749"/>
                <a:gd name="connsiteY0-2" fmla="*/ 0 h 832644"/>
                <a:gd name="connsiteX1-3" fmla="*/ 8187 w 952749"/>
                <a:gd name="connsiteY1-4" fmla="*/ 832644 h 832644"/>
                <a:gd name="connsiteX2-5" fmla="*/ 952749 w 952749"/>
                <a:gd name="connsiteY2-6" fmla="*/ 831850 h 832644"/>
                <a:gd name="connsiteX3-7" fmla="*/ 508249 w 952749"/>
                <a:gd name="connsiteY3-8" fmla="*/ 6350 h 832644"/>
                <a:gd name="connsiteX4-9" fmla="*/ 249 w 952749"/>
                <a:gd name="connsiteY4-10" fmla="*/ 0 h 832644"/>
                <a:gd name="connsiteX0-11" fmla="*/ 1587 w 944562"/>
                <a:gd name="connsiteY0-12" fmla="*/ 794 h 826294"/>
                <a:gd name="connsiteX1-13" fmla="*/ 0 w 944562"/>
                <a:gd name="connsiteY1-14" fmla="*/ 826294 h 826294"/>
                <a:gd name="connsiteX2-15" fmla="*/ 944562 w 944562"/>
                <a:gd name="connsiteY2-16" fmla="*/ 825500 h 826294"/>
                <a:gd name="connsiteX3-17" fmla="*/ 500062 w 944562"/>
                <a:gd name="connsiteY3-18" fmla="*/ 0 h 826294"/>
                <a:gd name="connsiteX4-19" fmla="*/ 1587 w 944562"/>
                <a:gd name="connsiteY4-20" fmla="*/ 794 h 826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44562" h="826294">
                  <a:moveTo>
                    <a:pt x="1587" y="794"/>
                  </a:moveTo>
                  <a:cubicBezTo>
                    <a:pt x="-530" y="256911"/>
                    <a:pt x="2117" y="570177"/>
                    <a:pt x="0" y="826294"/>
                  </a:cubicBezTo>
                  <a:lnTo>
                    <a:pt x="944562" y="825500"/>
                  </a:lnTo>
                  <a:lnTo>
                    <a:pt x="500062" y="0"/>
                  </a:lnTo>
                  <a:lnTo>
                    <a:pt x="1587" y="794"/>
                  </a:lnTo>
                  <a:close/>
                </a:path>
              </a:pathLst>
            </a:cu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7477150" y="2251116"/>
              <a:ext cx="1839912" cy="1591311"/>
            </a:xfrm>
            <a:custGeom>
              <a:avLst/>
              <a:gdLst>
                <a:gd name="connsiteX0" fmla="*/ 0 w 1905000"/>
                <a:gd name="connsiteY0" fmla="*/ 828675 h 1657350"/>
                <a:gd name="connsiteX1" fmla="*/ 447675 w 1905000"/>
                <a:gd name="connsiteY1" fmla="*/ 1657350 h 1657350"/>
                <a:gd name="connsiteX2" fmla="*/ 1462087 w 1905000"/>
                <a:gd name="connsiteY2" fmla="*/ 1657350 h 1657350"/>
                <a:gd name="connsiteX3" fmla="*/ 1905000 w 1905000"/>
                <a:gd name="connsiteY3" fmla="*/ 828675 h 1657350"/>
                <a:gd name="connsiteX4" fmla="*/ 1452562 w 1905000"/>
                <a:gd name="connsiteY4" fmla="*/ 0 h 1657350"/>
                <a:gd name="connsiteX5" fmla="*/ 952500 w 1905000"/>
                <a:gd name="connsiteY5" fmla="*/ 819150 h 1657350"/>
                <a:gd name="connsiteX6" fmla="*/ 0 w 1905000"/>
                <a:gd name="connsiteY6" fmla="*/ 828675 h 1657350"/>
                <a:gd name="connsiteX0-1" fmla="*/ 0 w 1885950"/>
                <a:gd name="connsiteY0-2" fmla="*/ 831056 h 1657350"/>
                <a:gd name="connsiteX1-3" fmla="*/ 428625 w 1885950"/>
                <a:gd name="connsiteY1-4" fmla="*/ 1657350 h 1657350"/>
                <a:gd name="connsiteX2-5" fmla="*/ 1443037 w 1885950"/>
                <a:gd name="connsiteY2-6" fmla="*/ 1657350 h 1657350"/>
                <a:gd name="connsiteX3-7" fmla="*/ 1885950 w 1885950"/>
                <a:gd name="connsiteY3-8" fmla="*/ 828675 h 1657350"/>
                <a:gd name="connsiteX4-9" fmla="*/ 1433512 w 1885950"/>
                <a:gd name="connsiteY4-10" fmla="*/ 0 h 1657350"/>
                <a:gd name="connsiteX5-11" fmla="*/ 933450 w 1885950"/>
                <a:gd name="connsiteY5-12" fmla="*/ 819150 h 1657350"/>
                <a:gd name="connsiteX6-13" fmla="*/ 0 w 1885950"/>
                <a:gd name="connsiteY6-14" fmla="*/ 831056 h 1657350"/>
                <a:gd name="connsiteX0-15" fmla="*/ 0 w 1900237"/>
                <a:gd name="connsiteY0-16" fmla="*/ 831056 h 1657350"/>
                <a:gd name="connsiteX1-17" fmla="*/ 442912 w 1900237"/>
                <a:gd name="connsiteY1-18" fmla="*/ 1657350 h 1657350"/>
                <a:gd name="connsiteX2-19" fmla="*/ 1457324 w 1900237"/>
                <a:gd name="connsiteY2-20" fmla="*/ 1657350 h 1657350"/>
                <a:gd name="connsiteX3-21" fmla="*/ 1900237 w 1900237"/>
                <a:gd name="connsiteY3-22" fmla="*/ 828675 h 1657350"/>
                <a:gd name="connsiteX4-23" fmla="*/ 1447799 w 1900237"/>
                <a:gd name="connsiteY4-24" fmla="*/ 0 h 1657350"/>
                <a:gd name="connsiteX5-25" fmla="*/ 947737 w 1900237"/>
                <a:gd name="connsiteY5-26" fmla="*/ 819150 h 1657350"/>
                <a:gd name="connsiteX6-27" fmla="*/ 0 w 1900237"/>
                <a:gd name="connsiteY6-28" fmla="*/ 831056 h 1657350"/>
                <a:gd name="connsiteX0-29" fmla="*/ 0 w 1900237"/>
                <a:gd name="connsiteY0-30" fmla="*/ 826308 h 1652602"/>
                <a:gd name="connsiteX1-31" fmla="*/ 442912 w 1900237"/>
                <a:gd name="connsiteY1-32" fmla="*/ 1652602 h 1652602"/>
                <a:gd name="connsiteX2-33" fmla="*/ 1457324 w 1900237"/>
                <a:gd name="connsiteY2-34" fmla="*/ 1652602 h 1652602"/>
                <a:gd name="connsiteX3-35" fmla="*/ 1900237 w 1900237"/>
                <a:gd name="connsiteY3-36" fmla="*/ 823927 h 1652602"/>
                <a:gd name="connsiteX4-37" fmla="*/ 1452562 w 1900237"/>
                <a:gd name="connsiteY4-38" fmla="*/ 0 h 1652602"/>
                <a:gd name="connsiteX5-39" fmla="*/ 947737 w 1900237"/>
                <a:gd name="connsiteY5-40" fmla="*/ 814402 h 1652602"/>
                <a:gd name="connsiteX6-41" fmla="*/ 0 w 1900237"/>
                <a:gd name="connsiteY6-42" fmla="*/ 826308 h 1652602"/>
                <a:gd name="connsiteX0-43" fmla="*/ 0 w 1900237"/>
                <a:gd name="connsiteY0-44" fmla="*/ 826308 h 1652602"/>
                <a:gd name="connsiteX1-45" fmla="*/ 442912 w 1900237"/>
                <a:gd name="connsiteY1-46" fmla="*/ 1652602 h 1652602"/>
                <a:gd name="connsiteX2-47" fmla="*/ 1457324 w 1900237"/>
                <a:gd name="connsiteY2-48" fmla="*/ 1652602 h 1652602"/>
                <a:gd name="connsiteX3-49" fmla="*/ 1900237 w 1900237"/>
                <a:gd name="connsiteY3-50" fmla="*/ 823927 h 1652602"/>
                <a:gd name="connsiteX4-51" fmla="*/ 1452562 w 1900237"/>
                <a:gd name="connsiteY4-52" fmla="*/ 0 h 1652602"/>
                <a:gd name="connsiteX5-53" fmla="*/ 914399 w 1900237"/>
                <a:gd name="connsiteY5-54" fmla="*/ 869013 h 1652602"/>
                <a:gd name="connsiteX6-55" fmla="*/ 0 w 1900237"/>
                <a:gd name="connsiteY6-56" fmla="*/ 826308 h 1652602"/>
                <a:gd name="connsiteX0-57" fmla="*/ 0 w 1900237"/>
                <a:gd name="connsiteY0-58" fmla="*/ 826308 h 1652602"/>
                <a:gd name="connsiteX1-59" fmla="*/ 442912 w 1900237"/>
                <a:gd name="connsiteY1-60" fmla="*/ 1652602 h 1652602"/>
                <a:gd name="connsiteX2-61" fmla="*/ 1457324 w 1900237"/>
                <a:gd name="connsiteY2-62" fmla="*/ 1652602 h 1652602"/>
                <a:gd name="connsiteX3-63" fmla="*/ 1900237 w 1900237"/>
                <a:gd name="connsiteY3-64" fmla="*/ 823927 h 1652602"/>
                <a:gd name="connsiteX4-65" fmla="*/ 1452562 w 1900237"/>
                <a:gd name="connsiteY4-66" fmla="*/ 0 h 1652602"/>
                <a:gd name="connsiteX5-67" fmla="*/ 921543 w 1900237"/>
                <a:gd name="connsiteY5-68" fmla="*/ 828648 h 1652602"/>
                <a:gd name="connsiteX6-69" fmla="*/ 0 w 1900237"/>
                <a:gd name="connsiteY6-70" fmla="*/ 826308 h 16526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900237" h="1652602">
                  <a:moveTo>
                    <a:pt x="0" y="826308"/>
                  </a:moveTo>
                  <a:lnTo>
                    <a:pt x="442912" y="1652602"/>
                  </a:lnTo>
                  <a:lnTo>
                    <a:pt x="1457324" y="1652602"/>
                  </a:lnTo>
                  <a:lnTo>
                    <a:pt x="1900237" y="823927"/>
                  </a:lnTo>
                  <a:lnTo>
                    <a:pt x="1452562" y="0"/>
                  </a:lnTo>
                  <a:lnTo>
                    <a:pt x="921543" y="828648"/>
                  </a:lnTo>
                  <a:lnTo>
                    <a:pt x="0" y="826308"/>
                  </a:lnTo>
                  <a:close/>
                </a:path>
              </a:pathLst>
            </a:cu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9714706" y="2235559"/>
              <a:ext cx="936360" cy="806767"/>
            </a:xfrm>
            <a:custGeom>
              <a:avLst/>
              <a:gdLst>
                <a:gd name="connsiteX0" fmla="*/ 0 w 962025"/>
                <a:gd name="connsiteY0" fmla="*/ 828675 h 828675"/>
                <a:gd name="connsiteX1" fmla="*/ 962025 w 962025"/>
                <a:gd name="connsiteY1" fmla="*/ 828675 h 828675"/>
                <a:gd name="connsiteX2" fmla="*/ 447675 w 962025"/>
                <a:gd name="connsiteY2" fmla="*/ 0 h 828675"/>
                <a:gd name="connsiteX3" fmla="*/ 0 w 962025"/>
                <a:gd name="connsiteY3" fmla="*/ 828675 h 828675"/>
                <a:gd name="connsiteX0-1" fmla="*/ 0 w 962025"/>
                <a:gd name="connsiteY0-2" fmla="*/ 826293 h 826293"/>
                <a:gd name="connsiteX1-3" fmla="*/ 962025 w 962025"/>
                <a:gd name="connsiteY1-4" fmla="*/ 826293 h 826293"/>
                <a:gd name="connsiteX2-5" fmla="*/ 442913 w 962025"/>
                <a:gd name="connsiteY2-6" fmla="*/ 0 h 826293"/>
                <a:gd name="connsiteX3-7" fmla="*/ 0 w 962025"/>
                <a:gd name="connsiteY3-8" fmla="*/ 826293 h 826293"/>
                <a:gd name="connsiteX0-9" fmla="*/ 0 w 966755"/>
                <a:gd name="connsiteY0-10" fmla="*/ 826293 h 828658"/>
                <a:gd name="connsiteX1-11" fmla="*/ 966755 w 966755"/>
                <a:gd name="connsiteY1-12" fmla="*/ 828658 h 828658"/>
                <a:gd name="connsiteX2-13" fmla="*/ 442913 w 966755"/>
                <a:gd name="connsiteY2-14" fmla="*/ 0 h 828658"/>
                <a:gd name="connsiteX3-15" fmla="*/ 0 w 966755"/>
                <a:gd name="connsiteY3-16" fmla="*/ 826293 h 828658"/>
                <a:gd name="connsiteX0-17" fmla="*/ 0 w 966755"/>
                <a:gd name="connsiteY0-18" fmla="*/ 826293 h 828658"/>
                <a:gd name="connsiteX1-19" fmla="*/ 966755 w 966755"/>
                <a:gd name="connsiteY1-20" fmla="*/ 828658 h 828658"/>
                <a:gd name="connsiteX2-21" fmla="*/ 452373 w 966755"/>
                <a:gd name="connsiteY2-22" fmla="*/ 0 h 828658"/>
                <a:gd name="connsiteX3-23" fmla="*/ 0 w 966755"/>
                <a:gd name="connsiteY3-24" fmla="*/ 826293 h 828658"/>
                <a:gd name="connsiteX0-25" fmla="*/ 0 w 966755"/>
                <a:gd name="connsiteY0-26" fmla="*/ 826293 h 828658"/>
                <a:gd name="connsiteX1-27" fmla="*/ 966755 w 966755"/>
                <a:gd name="connsiteY1-28" fmla="*/ 828658 h 828658"/>
                <a:gd name="connsiteX2-29" fmla="*/ 445279 w 966755"/>
                <a:gd name="connsiteY2-30" fmla="*/ 0 h 828658"/>
                <a:gd name="connsiteX3-31" fmla="*/ 0 w 966755"/>
                <a:gd name="connsiteY3-32" fmla="*/ 826293 h 828658"/>
                <a:gd name="connsiteX0-33" fmla="*/ 0 w 966755"/>
                <a:gd name="connsiteY0-34" fmla="*/ 826293 h 828658"/>
                <a:gd name="connsiteX1-35" fmla="*/ 966755 w 966755"/>
                <a:gd name="connsiteY1-36" fmla="*/ 828658 h 828658"/>
                <a:gd name="connsiteX2-37" fmla="*/ 452374 w 966755"/>
                <a:gd name="connsiteY2-38" fmla="*/ 0 h 828658"/>
                <a:gd name="connsiteX3-39" fmla="*/ 0 w 966755"/>
                <a:gd name="connsiteY3-40" fmla="*/ 826293 h 828658"/>
                <a:gd name="connsiteX0-41" fmla="*/ 0 w 966755"/>
                <a:gd name="connsiteY0-42" fmla="*/ 828658 h 831023"/>
                <a:gd name="connsiteX1-43" fmla="*/ 966755 w 966755"/>
                <a:gd name="connsiteY1-44" fmla="*/ 831023 h 831023"/>
                <a:gd name="connsiteX2-45" fmla="*/ 442914 w 966755"/>
                <a:gd name="connsiteY2-46" fmla="*/ 0 h 831023"/>
                <a:gd name="connsiteX3-47" fmla="*/ 0 w 966755"/>
                <a:gd name="connsiteY3-48" fmla="*/ 828658 h 8310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66755" h="831023">
                  <a:moveTo>
                    <a:pt x="0" y="828658"/>
                  </a:moveTo>
                  <a:lnTo>
                    <a:pt x="966755" y="831023"/>
                  </a:lnTo>
                  <a:lnTo>
                    <a:pt x="442914" y="0"/>
                  </a:lnTo>
                  <a:lnTo>
                    <a:pt x="0" y="828658"/>
                  </a:lnTo>
                  <a:close/>
                </a:path>
              </a:pathLst>
            </a:cu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129" name="组合 128"/>
            <p:cNvGrpSpPr/>
            <p:nvPr/>
          </p:nvGrpSpPr>
          <p:grpSpPr bwMode="auto">
            <a:xfrm>
              <a:off x="1012822" y="4437063"/>
              <a:ext cx="1643062" cy="562225"/>
              <a:chOff x="1506099" y="3367537"/>
              <a:chExt cx="1644006" cy="561921"/>
            </a:xfrm>
          </p:grpSpPr>
          <p:sp>
            <p:nvSpPr>
              <p:cNvPr id="130" name="TextBox 11"/>
              <p:cNvSpPr txBox="1"/>
              <p:nvPr/>
            </p:nvSpPr>
            <p:spPr>
              <a:xfrm>
                <a:off x="1784712" y="3367537"/>
                <a:ext cx="1086784" cy="3443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16425"/>
                <a:ext cx="1644006" cy="3130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 bwMode="auto">
            <a:xfrm>
              <a:off x="3254277" y="4437063"/>
              <a:ext cx="1643062" cy="562225"/>
              <a:chOff x="1506099" y="3367537"/>
              <a:chExt cx="1644006" cy="561921"/>
            </a:xfrm>
          </p:grpSpPr>
          <p:sp>
            <p:nvSpPr>
              <p:cNvPr id="133" name="TextBox 11"/>
              <p:cNvSpPr txBox="1"/>
              <p:nvPr/>
            </p:nvSpPr>
            <p:spPr>
              <a:xfrm>
                <a:off x="1784712" y="3367537"/>
                <a:ext cx="1086784" cy="3443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16425"/>
                <a:ext cx="1644006" cy="3130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 bwMode="auto">
            <a:xfrm>
              <a:off x="5443963" y="4437063"/>
              <a:ext cx="1643062" cy="562225"/>
              <a:chOff x="1506099" y="3367537"/>
              <a:chExt cx="1644006" cy="561921"/>
            </a:xfrm>
          </p:grpSpPr>
          <p:sp>
            <p:nvSpPr>
              <p:cNvPr id="136" name="TextBox 11"/>
              <p:cNvSpPr txBox="1"/>
              <p:nvPr/>
            </p:nvSpPr>
            <p:spPr>
              <a:xfrm>
                <a:off x="1784712" y="3367537"/>
                <a:ext cx="1086784" cy="3443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16425"/>
                <a:ext cx="1644006" cy="3130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 bwMode="auto">
            <a:xfrm>
              <a:off x="7573987" y="4437063"/>
              <a:ext cx="1643062" cy="562225"/>
              <a:chOff x="1506099" y="3367537"/>
              <a:chExt cx="1644006" cy="561921"/>
            </a:xfrm>
          </p:grpSpPr>
          <p:sp>
            <p:nvSpPr>
              <p:cNvPr id="139" name="TextBox 11"/>
              <p:cNvSpPr txBox="1"/>
              <p:nvPr/>
            </p:nvSpPr>
            <p:spPr>
              <a:xfrm>
                <a:off x="1784712" y="3367537"/>
                <a:ext cx="1086784" cy="3443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16425"/>
                <a:ext cx="1644006" cy="3130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1" name="组合 140"/>
            <p:cNvGrpSpPr/>
            <p:nvPr/>
          </p:nvGrpSpPr>
          <p:grpSpPr bwMode="auto">
            <a:xfrm>
              <a:off x="9811543" y="4437063"/>
              <a:ext cx="1643062" cy="562225"/>
              <a:chOff x="1506099" y="3367537"/>
              <a:chExt cx="1644006" cy="561921"/>
            </a:xfrm>
          </p:grpSpPr>
          <p:sp>
            <p:nvSpPr>
              <p:cNvPr id="142" name="TextBox 11"/>
              <p:cNvSpPr txBox="1"/>
              <p:nvPr/>
            </p:nvSpPr>
            <p:spPr>
              <a:xfrm>
                <a:off x="1784712" y="3367537"/>
                <a:ext cx="1086784" cy="3443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16425"/>
                <a:ext cx="1644006" cy="3130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6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58" name="六边形 57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9" name="六边形 58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0" name="六边形 59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1" name="六边形 60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2" name="六边形 61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413348" y="1370413"/>
            <a:ext cx="1535112" cy="1335086"/>
            <a:chOff x="8414443" y="1370094"/>
            <a:chExt cx="1535312" cy="1334777"/>
          </a:xfrm>
        </p:grpSpPr>
        <p:sp>
          <p:nvSpPr>
            <p:cNvPr id="5" name="六边形 4"/>
            <p:cNvSpPr/>
            <p:nvPr/>
          </p:nvSpPr>
          <p:spPr>
            <a:xfrm>
              <a:off x="8414443" y="1370094"/>
              <a:ext cx="1535312" cy="1334777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Arial Rounded MT Bold" panose="020F070403050403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8448861" y="1842105"/>
              <a:ext cx="301686" cy="369332"/>
              <a:chOff x="2299782" y="1061202"/>
              <a:chExt cx="301686" cy="369332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314894" y="1110137"/>
                <a:ext cx="271462" cy="271462"/>
              </a:xfrm>
              <a:prstGeom prst="ellipse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299782" y="10612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1800" dirty="0">
                    <a:solidFill>
                      <a:prstClr val="white"/>
                    </a:solidFill>
                  </a:rPr>
                  <a:t>1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8784965" y="188359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添加题目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773458" y="2116953"/>
            <a:ext cx="1542356" cy="2859696"/>
            <a:chOff x="9774730" y="2116463"/>
            <a:chExt cx="1542557" cy="2859034"/>
          </a:xfrm>
        </p:grpSpPr>
        <p:sp>
          <p:nvSpPr>
            <p:cNvPr id="10" name="六边形 9"/>
            <p:cNvSpPr/>
            <p:nvPr/>
          </p:nvSpPr>
          <p:spPr>
            <a:xfrm>
              <a:off x="9781975" y="3640720"/>
              <a:ext cx="1535312" cy="1334777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9880663" y="4121439"/>
              <a:ext cx="301686" cy="369332"/>
              <a:chOff x="3731584" y="3340536"/>
              <a:chExt cx="301686" cy="369332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746696" y="3389471"/>
                <a:ext cx="271462" cy="271462"/>
              </a:xfrm>
              <a:prstGeom prst="ellipse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3731584" y="33405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1800" dirty="0">
                    <a:solidFill>
                      <a:prstClr val="white"/>
                    </a:solidFill>
                  </a:rPr>
                  <a:t>3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774730" y="2116463"/>
              <a:ext cx="1535312" cy="1334777"/>
              <a:chOff x="9774730" y="2116463"/>
              <a:chExt cx="1535312" cy="1334777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9774730" y="2116463"/>
                <a:ext cx="1535312" cy="1334777"/>
              </a:xfrm>
              <a:prstGeom prst="hexagon">
                <a:avLst>
                  <a:gd name="adj" fmla="val 26794"/>
                  <a:gd name="vf" fmla="val 115470"/>
                </a:avLst>
              </a:prstGeom>
              <a:solidFill>
                <a:srgbClr val="9C1923"/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9865551" y="2589661"/>
                <a:ext cx="301686" cy="369332"/>
                <a:chOff x="3716472" y="1808758"/>
                <a:chExt cx="301686" cy="369332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3731584" y="1857693"/>
                  <a:ext cx="271462" cy="2714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3716472" y="18087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/>
                  <a:r>
                    <a:rPr lang="en-US" altLang="zh-CN" sz="1800" dirty="0">
                      <a:solidFill>
                        <a:prstClr val="white"/>
                      </a:solidFill>
                    </a:rPr>
                    <a:t>2</a:t>
                  </a:r>
                  <a:endParaRPr lang="zh-CN" altLang="en-US" sz="18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10159502" y="2620310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添加题目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10184902" y="416040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添加题目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074565" y="2107428"/>
            <a:ext cx="1535112" cy="2867219"/>
            <a:chOff x="7075486" y="2106939"/>
            <a:chExt cx="1535312" cy="2866555"/>
          </a:xfrm>
        </p:grpSpPr>
        <p:sp>
          <p:nvSpPr>
            <p:cNvPr id="6" name="六边形 5"/>
            <p:cNvSpPr/>
            <p:nvPr/>
          </p:nvSpPr>
          <p:spPr>
            <a:xfrm>
              <a:off x="7075486" y="2106939"/>
              <a:ext cx="1535312" cy="1334777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>
              <a:off x="7075486" y="3638717"/>
              <a:ext cx="1535312" cy="1334777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138991" y="4178561"/>
              <a:ext cx="271462" cy="271462"/>
            </a:xfrm>
            <a:prstGeom prst="ellipse">
              <a:avLst/>
            </a:pr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124013" y="4121439"/>
              <a:ext cx="301686" cy="369332"/>
              <a:chOff x="3731584" y="3340536"/>
              <a:chExt cx="301686" cy="369332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3746696" y="3389471"/>
                <a:ext cx="271462" cy="271462"/>
              </a:xfrm>
              <a:prstGeom prst="ellipse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731584" y="33405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1800" dirty="0">
                    <a:solidFill>
                      <a:prstClr val="white"/>
                    </a:solidFill>
                  </a:rPr>
                  <a:t>5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118544" y="2599185"/>
              <a:ext cx="301686" cy="369332"/>
              <a:chOff x="3716472" y="1808758"/>
              <a:chExt cx="301686" cy="36933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3731584" y="1857693"/>
                <a:ext cx="271462" cy="2714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3716472" y="18087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1800" dirty="0">
                    <a:solidFill>
                      <a:prstClr val="white"/>
                    </a:solidFill>
                  </a:rPr>
                  <a:t>6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7402053" y="4149842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添加题目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410415" y="263594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添加题目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422872" y="4361241"/>
            <a:ext cx="1535112" cy="1335086"/>
            <a:chOff x="8423968" y="4360231"/>
            <a:chExt cx="1535312" cy="1334777"/>
          </a:xfrm>
        </p:grpSpPr>
        <p:sp>
          <p:nvSpPr>
            <p:cNvPr id="8" name="六边形 7"/>
            <p:cNvSpPr/>
            <p:nvPr/>
          </p:nvSpPr>
          <p:spPr>
            <a:xfrm>
              <a:off x="8423968" y="4360231"/>
              <a:ext cx="1535312" cy="1334777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8463973" y="4842954"/>
              <a:ext cx="301686" cy="369332"/>
              <a:chOff x="3716472" y="1808758"/>
              <a:chExt cx="301686" cy="369332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3731584" y="1857693"/>
                <a:ext cx="271462" cy="2714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716472" y="18087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1800" dirty="0">
                    <a:solidFill>
                      <a:prstClr val="white"/>
                    </a:solidFill>
                  </a:rPr>
                  <a:t>4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8780771" y="487373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添加题目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矩形 111"/>
          <p:cNvSpPr>
            <a:spLocks noChangeArrowheads="1"/>
          </p:cNvSpPr>
          <p:nvPr/>
        </p:nvSpPr>
        <p:spPr bwMode="auto">
          <a:xfrm>
            <a:off x="786423" y="2041810"/>
            <a:ext cx="5033680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ts val="23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上海锐普广告有限公司以不同于传统的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制作模式创造全新的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体验。 这里有中国最大的原创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素材站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这里有中国最强的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制作团队这里有人人都能快速提升的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培训。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62" name="TextBox 9"/>
          <p:cNvSpPr txBox="1"/>
          <p:nvPr/>
        </p:nvSpPr>
        <p:spPr bwMode="auto">
          <a:xfrm>
            <a:off x="786421" y="1702124"/>
            <a:ext cx="1715153" cy="338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n"/>
              <a:defRPr/>
            </a:pPr>
            <a:r>
              <a: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添加主题</a:t>
            </a:r>
            <a:endParaRPr lang="zh-CN" altLang="en-US" sz="16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111"/>
          <p:cNvSpPr>
            <a:spLocks noChangeArrowheads="1"/>
          </p:cNvSpPr>
          <p:nvPr/>
        </p:nvSpPr>
        <p:spPr bwMode="auto">
          <a:xfrm>
            <a:off x="786423" y="4100895"/>
            <a:ext cx="5046843" cy="68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ts val="23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上海锐普广告有限公司以不同于传统的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制作模式创造全新的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体验。 这里有中国最大的原创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素材站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.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71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73" name="六边形 72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4" name="六边形 73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5" name="六边形 74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6" name="六边形 75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7" name="六边形 76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7"/>
          <a:stretch>
            <a:fillRect/>
          </a:stretch>
        </p:blipFill>
        <p:spPr>
          <a:xfrm>
            <a:off x="1" y="-476360"/>
            <a:ext cx="12190413" cy="77932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-381088"/>
            <a:ext cx="12190413" cy="76027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57000"/>
                  <a:lumOff val="43000"/>
                  <a:alpha val="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84318" y="4563394"/>
            <a:ext cx="5033680" cy="1316876"/>
            <a:chOff x="6387224" y="4737030"/>
            <a:chExt cx="5034335" cy="1316571"/>
          </a:xfrm>
        </p:grpSpPr>
        <p:sp>
          <p:nvSpPr>
            <p:cNvPr id="10" name="矩形 111"/>
            <p:cNvSpPr>
              <a:spLocks noChangeArrowheads="1"/>
            </p:cNvSpPr>
            <p:nvPr/>
          </p:nvSpPr>
          <p:spPr bwMode="auto">
            <a:xfrm>
              <a:off x="6387224" y="5076636"/>
              <a:ext cx="5034335" cy="976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2300"/>
                </a:lnSpc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制作模式创造全新的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体验。 这里有中国最大的原创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素材站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,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这里有中国最强的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制作团队这里有人人都能快速提升的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培训。</a:t>
              </a:r>
              <a:endPara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11" name="TextBox 9"/>
            <p:cNvSpPr txBox="1"/>
            <p:nvPr/>
          </p:nvSpPr>
          <p:spPr bwMode="auto">
            <a:xfrm>
              <a:off x="6387224" y="4737030"/>
              <a:ext cx="16904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六边形 30"/>
          <p:cNvSpPr/>
          <p:nvPr/>
        </p:nvSpPr>
        <p:spPr>
          <a:xfrm>
            <a:off x="29376" y="-753300"/>
            <a:ext cx="1975789" cy="1718342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3059" y="333220"/>
            <a:ext cx="1008478" cy="523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 录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29" name="六边形 28"/>
          <p:cNvSpPr/>
          <p:nvPr/>
        </p:nvSpPr>
        <p:spPr>
          <a:xfrm>
            <a:off x="1808293" y="2524529"/>
            <a:ext cx="4938867" cy="4098165"/>
          </a:xfrm>
          <a:prstGeom prst="hexagon">
            <a:avLst>
              <a:gd name="adj" fmla="val 27867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02041" y="3387603"/>
            <a:ext cx="4062296" cy="523220"/>
            <a:chOff x="2302339" y="3386818"/>
            <a:chExt cx="4062825" cy="523099"/>
          </a:xfrm>
        </p:grpSpPr>
        <p:grpSp>
          <p:nvGrpSpPr>
            <p:cNvPr id="2" name="组合 1"/>
            <p:cNvGrpSpPr/>
            <p:nvPr/>
          </p:nvGrpSpPr>
          <p:grpSpPr>
            <a:xfrm>
              <a:off x="2302339" y="3391001"/>
              <a:ext cx="4062825" cy="485961"/>
              <a:chOff x="2172362" y="1025423"/>
              <a:chExt cx="4260350" cy="509587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172362" y="1085584"/>
                <a:ext cx="4260350" cy="437455"/>
                <a:chOff x="2181208" y="1085584"/>
                <a:chExt cx="4260350" cy="437455"/>
              </a:xfrm>
            </p:grpSpPr>
            <p:sp>
              <p:nvSpPr>
                <p:cNvPr id="5" name="TextBox 9"/>
                <p:cNvSpPr txBox="1"/>
                <p:nvPr/>
              </p:nvSpPr>
              <p:spPr bwMode="auto">
                <a:xfrm>
                  <a:off x="2971104" y="1085584"/>
                  <a:ext cx="3470454" cy="4195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914400">
                    <a:defRPr/>
                  </a:pPr>
                  <a:r>
                    <a:rPr lang="zh-CN" altLang="en-US" sz="2000" b="1" spc="600" dirty="0">
                      <a:solidFill>
                        <a:prstClr val="white">
                          <a:lumMod val="8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点击此处添加标题</a:t>
                  </a:r>
                  <a:endParaRPr lang="zh-CN" altLang="en-US" sz="2000" b="1" spc="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2181208" y="1168107"/>
                  <a:ext cx="192414" cy="354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/>
                  <a:r>
                    <a:rPr lang="en-US" altLang="zh-CN" sz="16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" name="六边形 3"/>
              <p:cNvSpPr/>
              <p:nvPr/>
            </p:nvSpPr>
            <p:spPr>
              <a:xfrm>
                <a:off x="2177124" y="1025423"/>
                <a:ext cx="585787" cy="509587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401990" y="3386818"/>
              <a:ext cx="385092" cy="523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1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302041" y="4019176"/>
            <a:ext cx="4062296" cy="523341"/>
            <a:chOff x="2302339" y="4018244"/>
            <a:chExt cx="4062825" cy="523220"/>
          </a:xfrm>
        </p:grpSpPr>
        <p:grpSp>
          <p:nvGrpSpPr>
            <p:cNvPr id="8" name="组合 7"/>
            <p:cNvGrpSpPr/>
            <p:nvPr/>
          </p:nvGrpSpPr>
          <p:grpSpPr>
            <a:xfrm>
              <a:off x="2302339" y="4019027"/>
              <a:ext cx="4062825" cy="485961"/>
              <a:chOff x="2172362" y="1025423"/>
              <a:chExt cx="4260350" cy="509587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172362" y="1085584"/>
                <a:ext cx="4260350" cy="437455"/>
                <a:chOff x="2181208" y="1085584"/>
                <a:chExt cx="4260350" cy="437455"/>
              </a:xfrm>
            </p:grpSpPr>
            <p:sp>
              <p:nvSpPr>
                <p:cNvPr id="11" name="TextBox 9"/>
                <p:cNvSpPr txBox="1"/>
                <p:nvPr/>
              </p:nvSpPr>
              <p:spPr bwMode="auto">
                <a:xfrm>
                  <a:off x="2971104" y="1085584"/>
                  <a:ext cx="3470454" cy="4195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914400">
                    <a:defRPr/>
                  </a:pPr>
                  <a:r>
                    <a:rPr lang="zh-CN" altLang="en-US" sz="2000" b="1" spc="600" dirty="0">
                      <a:solidFill>
                        <a:prstClr val="white">
                          <a:lumMod val="8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点击此处添加标题</a:t>
                  </a:r>
                  <a:endParaRPr lang="zh-CN" altLang="en-US" sz="2000" b="1" spc="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2181208" y="1168107"/>
                  <a:ext cx="192414" cy="354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/>
                  <a:r>
                    <a:rPr lang="en-US" altLang="zh-CN" sz="16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六边形 9"/>
              <p:cNvSpPr/>
              <p:nvPr/>
            </p:nvSpPr>
            <p:spPr>
              <a:xfrm>
                <a:off x="2177124" y="1025423"/>
                <a:ext cx="585787" cy="509587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2390773" y="401824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98728" y="4635171"/>
            <a:ext cx="4062296" cy="523341"/>
            <a:chOff x="2299027" y="4634098"/>
            <a:chExt cx="4062825" cy="523220"/>
          </a:xfrm>
        </p:grpSpPr>
        <p:grpSp>
          <p:nvGrpSpPr>
            <p:cNvPr id="14" name="组合 13"/>
            <p:cNvGrpSpPr/>
            <p:nvPr/>
          </p:nvGrpSpPr>
          <p:grpSpPr>
            <a:xfrm>
              <a:off x="2299027" y="4652728"/>
              <a:ext cx="4062825" cy="485961"/>
              <a:chOff x="2172362" y="1025423"/>
              <a:chExt cx="4260350" cy="509587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2172362" y="1085584"/>
                <a:ext cx="4260350" cy="437455"/>
                <a:chOff x="2181208" y="1085584"/>
                <a:chExt cx="4260350" cy="437455"/>
              </a:xfrm>
            </p:grpSpPr>
            <p:sp>
              <p:nvSpPr>
                <p:cNvPr id="17" name="TextBox 9"/>
                <p:cNvSpPr txBox="1"/>
                <p:nvPr/>
              </p:nvSpPr>
              <p:spPr bwMode="auto">
                <a:xfrm>
                  <a:off x="2971104" y="1085584"/>
                  <a:ext cx="3470454" cy="4195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914400">
                    <a:defRPr/>
                  </a:pPr>
                  <a:r>
                    <a:rPr lang="zh-CN" altLang="en-US" sz="2000" b="1" spc="600" dirty="0">
                      <a:solidFill>
                        <a:prstClr val="white">
                          <a:lumMod val="8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点击此处添加标题</a:t>
                  </a:r>
                  <a:endParaRPr lang="zh-CN" altLang="en-US" sz="2000" b="1" spc="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2181208" y="1168107"/>
                  <a:ext cx="192414" cy="354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/>
                  <a:r>
                    <a:rPr lang="en-US" altLang="zh-CN" sz="16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" name="六边形 15"/>
              <p:cNvSpPr/>
              <p:nvPr/>
            </p:nvSpPr>
            <p:spPr>
              <a:xfrm>
                <a:off x="2177124" y="1025423"/>
                <a:ext cx="585787" cy="509587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377839" y="4634098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3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298728" y="5263342"/>
            <a:ext cx="4062296" cy="523220"/>
            <a:chOff x="2299027" y="5262123"/>
            <a:chExt cx="4062825" cy="523099"/>
          </a:xfrm>
        </p:grpSpPr>
        <p:grpSp>
          <p:nvGrpSpPr>
            <p:cNvPr id="20" name="组合 19"/>
            <p:cNvGrpSpPr/>
            <p:nvPr/>
          </p:nvGrpSpPr>
          <p:grpSpPr>
            <a:xfrm>
              <a:off x="2299027" y="5280753"/>
              <a:ext cx="4062825" cy="485961"/>
              <a:chOff x="2172362" y="1025423"/>
              <a:chExt cx="4260350" cy="509587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2172362" y="1085584"/>
                <a:ext cx="4260350" cy="437455"/>
                <a:chOff x="2181208" y="1085584"/>
                <a:chExt cx="4260350" cy="437455"/>
              </a:xfrm>
            </p:grpSpPr>
            <p:sp>
              <p:nvSpPr>
                <p:cNvPr id="23" name="TextBox 9"/>
                <p:cNvSpPr txBox="1"/>
                <p:nvPr/>
              </p:nvSpPr>
              <p:spPr bwMode="auto">
                <a:xfrm>
                  <a:off x="2971104" y="1085584"/>
                  <a:ext cx="3470454" cy="4195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914400">
                    <a:defRPr/>
                  </a:pPr>
                  <a:r>
                    <a:rPr lang="zh-CN" altLang="en-US" sz="2000" b="1" spc="600" dirty="0">
                      <a:solidFill>
                        <a:prstClr val="white">
                          <a:lumMod val="8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点击此处添加标题</a:t>
                  </a:r>
                  <a:endParaRPr lang="zh-CN" altLang="en-US" sz="2000" b="1" spc="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2181208" y="1168107"/>
                  <a:ext cx="192414" cy="354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/>
                  <a:r>
                    <a:rPr lang="en-US" altLang="zh-CN" sz="16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" name="六边形 21"/>
              <p:cNvSpPr/>
              <p:nvPr/>
            </p:nvSpPr>
            <p:spPr>
              <a:xfrm>
                <a:off x="2177124" y="1025423"/>
                <a:ext cx="585787" cy="509587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367811" y="5262123"/>
              <a:ext cx="385092" cy="523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4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6" b="4814"/>
          <a:stretch>
            <a:fillRect/>
          </a:stretch>
        </p:blipFill>
        <p:spPr>
          <a:xfrm>
            <a:off x="5786177" y="795651"/>
            <a:ext cx="4253204" cy="3652735"/>
          </a:xfrm>
          <a:prstGeom prst="hexagon">
            <a:avLst>
              <a:gd name="adj" fmla="val 27773"/>
              <a:gd name="vf" fmla="val 115470"/>
            </a:avLst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0" r="3338" b="3065"/>
          <a:stretch>
            <a:fillRect/>
          </a:stretch>
        </p:blipFill>
        <p:spPr>
          <a:xfrm>
            <a:off x="9055259" y="-1124751"/>
            <a:ext cx="4241664" cy="3683053"/>
          </a:xfrm>
          <a:prstGeom prst="hexagon">
            <a:avLst>
              <a:gd name="adj" fmla="val 29257"/>
              <a:gd name="vf" fmla="val 115470"/>
            </a:avLst>
          </a:prstGeom>
        </p:spPr>
      </p:pic>
      <p:pic>
        <p:nvPicPr>
          <p:cNvPr id="48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 r="27745"/>
          <a:stretch>
            <a:fillRect/>
          </a:stretch>
        </p:blipFill>
        <p:spPr>
          <a:xfrm>
            <a:off x="9104855" y="2646175"/>
            <a:ext cx="4421921" cy="3722930"/>
          </a:xfrm>
          <a:prstGeom prst="hexagon">
            <a:avLst>
              <a:gd name="adj" fmla="val 27587"/>
              <a:gd name="vf" fmla="val 115470"/>
            </a:avLst>
          </a:prstGeom>
          <a:solidFill>
            <a:srgbClr val="91C43A"/>
          </a:solidFill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1" b="4606"/>
          <a:stretch>
            <a:fillRect/>
          </a:stretch>
        </p:blipFill>
        <p:spPr>
          <a:xfrm>
            <a:off x="5747197" y="4540142"/>
            <a:ext cx="4331164" cy="3817687"/>
          </a:xfrm>
          <a:prstGeom prst="hexagon">
            <a:avLst>
              <a:gd name="adj" fmla="val 27673"/>
              <a:gd name="vf" fmla="val 115470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6" b="4814"/>
          <a:stretch>
            <a:fillRect/>
          </a:stretch>
        </p:blipFill>
        <p:spPr>
          <a:xfrm>
            <a:off x="5612375" y="646786"/>
            <a:ext cx="4421950" cy="3797657"/>
          </a:xfrm>
          <a:prstGeom prst="hexagon">
            <a:avLst>
              <a:gd name="adj" fmla="val 27773"/>
              <a:gd name="vf" fmla="val 115470"/>
            </a:avLst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1" b="4606"/>
          <a:stretch>
            <a:fillRect/>
          </a:stretch>
        </p:blipFill>
        <p:spPr>
          <a:xfrm>
            <a:off x="5571849" y="4559650"/>
            <a:ext cx="4503003" cy="3969154"/>
          </a:xfrm>
          <a:prstGeom prst="hexagon">
            <a:avLst>
              <a:gd name="adj" fmla="val 27673"/>
              <a:gd name="vf" fmla="val 115470"/>
            </a:avLst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0" r="3338" b="3065"/>
          <a:stretch>
            <a:fillRect/>
          </a:stretch>
        </p:blipFill>
        <p:spPr>
          <a:xfrm>
            <a:off x="9044173" y="-1314753"/>
            <a:ext cx="4409952" cy="3829177"/>
          </a:xfrm>
          <a:prstGeom prst="hexagon">
            <a:avLst>
              <a:gd name="adj" fmla="val 29257"/>
              <a:gd name="vf" fmla="val 115470"/>
            </a:avLst>
          </a:prstGeom>
        </p:spPr>
      </p:pic>
      <p:pic>
        <p:nvPicPr>
          <p:cNvPr id="13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 r="27745"/>
          <a:stretch>
            <a:fillRect/>
          </a:stretch>
        </p:blipFill>
        <p:spPr>
          <a:xfrm>
            <a:off x="9071063" y="2556580"/>
            <a:ext cx="4597361" cy="3870637"/>
          </a:xfrm>
          <a:prstGeom prst="hexagon">
            <a:avLst>
              <a:gd name="adj" fmla="val 27587"/>
              <a:gd name="vf" fmla="val 115470"/>
            </a:avLst>
          </a:prstGeom>
          <a:solidFill>
            <a:srgbClr val="91C43A"/>
          </a:solidFill>
        </p:spPr>
      </p:pic>
      <p:sp>
        <p:nvSpPr>
          <p:cNvPr id="14" name="六边形 13"/>
          <p:cNvSpPr/>
          <p:nvPr/>
        </p:nvSpPr>
        <p:spPr>
          <a:xfrm>
            <a:off x="9062702" y="-1320484"/>
            <a:ext cx="4506228" cy="3848426"/>
          </a:xfrm>
          <a:prstGeom prst="hexagon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5571849" y="598460"/>
            <a:ext cx="4610997" cy="3887603"/>
          </a:xfrm>
          <a:prstGeom prst="hexagon">
            <a:avLst>
              <a:gd name="adj" fmla="val 27353"/>
              <a:gd name="vf" fmla="val 115470"/>
            </a:avLst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6" name="六边形 15"/>
          <p:cNvSpPr/>
          <p:nvPr/>
        </p:nvSpPr>
        <p:spPr>
          <a:xfrm>
            <a:off x="5717313" y="4546130"/>
            <a:ext cx="4357539" cy="3996189"/>
          </a:xfrm>
          <a:prstGeom prst="hexagon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29376" y="-753300"/>
            <a:ext cx="1975789" cy="1718342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2005165" y="2570719"/>
            <a:ext cx="4423876" cy="3847443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973801" y="4232769"/>
            <a:ext cx="4061344" cy="523220"/>
            <a:chOff x="1974056" y="4231789"/>
            <a:chExt cx="4061873" cy="523099"/>
          </a:xfrm>
        </p:grpSpPr>
        <p:grpSp>
          <p:nvGrpSpPr>
            <p:cNvPr id="20" name="组合 19"/>
            <p:cNvGrpSpPr/>
            <p:nvPr/>
          </p:nvGrpSpPr>
          <p:grpSpPr>
            <a:xfrm>
              <a:off x="1974056" y="4253724"/>
              <a:ext cx="4061873" cy="485961"/>
              <a:chOff x="5662525" y="2301008"/>
              <a:chExt cx="4061873" cy="485961"/>
            </a:xfrm>
          </p:grpSpPr>
          <p:sp>
            <p:nvSpPr>
              <p:cNvPr id="22" name="TextBox 9"/>
              <p:cNvSpPr txBox="1"/>
              <p:nvPr/>
            </p:nvSpPr>
            <p:spPr bwMode="auto">
              <a:xfrm>
                <a:off x="6414847" y="2358380"/>
                <a:ext cx="330955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2000" b="1" spc="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000" b="1" spc="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5662525" y="2301008"/>
                <a:ext cx="562217" cy="485961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063569" y="4231789"/>
              <a:ext cx="385092" cy="523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4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503059" y="333220"/>
            <a:ext cx="1008478" cy="523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 录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1660" y="1584713"/>
            <a:ext cx="9398125" cy="4294669"/>
            <a:chOff x="1471852" y="1584345"/>
            <a:chExt cx="9399348" cy="4293675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471852" y="1584345"/>
              <a:ext cx="9399348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</a:t>
              </a:r>
              <a:r>
                <a:rPr lang="zh-CN" altLang="zh-CN" sz="1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精致严谨</a:t>
              </a:r>
              <a:r>
                <a:rPr lang="zh-CN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、动感的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 bwMode="auto">
            <a:xfrm>
              <a:off x="1593001" y="2850670"/>
              <a:ext cx="9005999" cy="3027350"/>
              <a:chOff x="755576" y="2118840"/>
              <a:chExt cx="6918325" cy="2325582"/>
            </a:xfrm>
          </p:grpSpPr>
          <p:grpSp>
            <p:nvGrpSpPr>
              <p:cNvPr id="9" name="组合 23"/>
              <p:cNvGrpSpPr/>
              <p:nvPr/>
            </p:nvGrpSpPr>
            <p:grpSpPr bwMode="auto">
              <a:xfrm>
                <a:off x="755576" y="2118840"/>
                <a:ext cx="6918325" cy="1827408"/>
                <a:chOff x="822325" y="1995314"/>
                <a:chExt cx="6918325" cy="1827213"/>
              </a:xfrm>
            </p:grpSpPr>
            <p:grpSp>
              <p:nvGrpSpPr>
                <p:cNvPr id="36" name="组合 17"/>
                <p:cNvGrpSpPr/>
                <p:nvPr/>
              </p:nvGrpSpPr>
              <p:grpSpPr bwMode="auto">
                <a:xfrm>
                  <a:off x="1684707" y="1995314"/>
                  <a:ext cx="6055943" cy="1827213"/>
                  <a:chOff x="1012279" y="3115231"/>
                  <a:chExt cx="2814894" cy="2120137"/>
                </a:xfrm>
              </p:grpSpPr>
              <p:cxnSp>
                <p:nvCxnSpPr>
                  <p:cNvPr id="47" name="直接箭头连接符 46"/>
                  <p:cNvCxnSpPr/>
                  <p:nvPr/>
                </p:nvCxnSpPr>
                <p:spPr>
                  <a:xfrm flipV="1">
                    <a:off x="1012107" y="3115231"/>
                    <a:ext cx="0" cy="211991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箭头连接符 47"/>
                  <p:cNvCxnSpPr/>
                  <p:nvPr/>
                </p:nvCxnSpPr>
                <p:spPr>
                  <a:xfrm>
                    <a:off x="1012107" y="5229616"/>
                    <a:ext cx="2815066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直接连接符 36"/>
                <p:cNvCxnSpPr/>
                <p:nvPr/>
              </p:nvCxnSpPr>
              <p:spPr bwMode="auto">
                <a:xfrm>
                  <a:off x="1747838" y="3617565"/>
                  <a:ext cx="5703887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 bwMode="auto">
                <a:xfrm>
                  <a:off x="1747838" y="2952474"/>
                  <a:ext cx="5703887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 bwMode="auto">
                <a:xfrm>
                  <a:off x="1747838" y="2619134"/>
                  <a:ext cx="5703887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auto">
                <a:xfrm>
                  <a:off x="1747838" y="2287383"/>
                  <a:ext cx="5703887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auto">
                <a:xfrm>
                  <a:off x="1747838" y="3284226"/>
                  <a:ext cx="5703887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822325" y="2211191"/>
                  <a:ext cx="876300" cy="236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100%</a:t>
                  </a:r>
                  <a:endPara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822325" y="2542942"/>
                  <a:ext cx="876300" cy="236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80%</a:t>
                  </a:r>
                  <a:endPara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822325" y="2874695"/>
                  <a:ext cx="876300" cy="236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60%</a:t>
                  </a:r>
                  <a:endPara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TextBox 41"/>
                <p:cNvSpPr txBox="1">
                  <a:spLocks noChangeArrowheads="1"/>
                </p:cNvSpPr>
                <p:nvPr/>
              </p:nvSpPr>
              <p:spPr bwMode="auto">
                <a:xfrm flipH="1">
                  <a:off x="822325" y="3206446"/>
                  <a:ext cx="876300" cy="236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40%</a:t>
                  </a:r>
                  <a:endPara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822325" y="3538199"/>
                  <a:ext cx="876300" cy="236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20%</a:t>
                  </a:r>
                  <a:r>
                    <a:rPr lang="zh-CN" altLang="en-US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" name="组合 25"/>
              <p:cNvGrpSpPr/>
              <p:nvPr/>
            </p:nvGrpSpPr>
            <p:grpSpPr bwMode="auto">
              <a:xfrm>
                <a:off x="6757914" y="4207991"/>
                <a:ext cx="915987" cy="236431"/>
                <a:chOff x="6824663" y="4084464"/>
                <a:chExt cx="915987" cy="236279"/>
              </a:xfrm>
            </p:grpSpPr>
            <p:sp>
              <p:nvSpPr>
                <p:cNvPr id="34" name="矩形 30"/>
                <p:cNvSpPr>
                  <a:spLocks noChangeArrowheads="1"/>
                </p:cNvSpPr>
                <p:nvPr/>
              </p:nvSpPr>
              <p:spPr bwMode="auto">
                <a:xfrm>
                  <a:off x="6824663" y="4170134"/>
                  <a:ext cx="166687" cy="101535"/>
                </a:xfrm>
                <a:prstGeom prst="rect">
                  <a:avLst/>
                </a:prstGeom>
                <a:solidFill>
                  <a:srgbClr val="9C19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6970713" y="4084464"/>
                  <a:ext cx="769937" cy="2362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 eaLnBrk="1" hangingPunct="1">
                    <a:defRPr/>
                  </a:pPr>
                  <a:r>
                    <a:rPr lang="en-US" altLang="zh-CN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2014</a:t>
                  </a:r>
                  <a:endPara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组合 24"/>
              <p:cNvGrpSpPr/>
              <p:nvPr/>
            </p:nvGrpSpPr>
            <p:grpSpPr bwMode="auto">
              <a:xfrm>
                <a:off x="5522839" y="4207991"/>
                <a:ext cx="776287" cy="236431"/>
                <a:chOff x="5590027" y="4084464"/>
                <a:chExt cx="775848" cy="236279"/>
              </a:xfrm>
            </p:grpSpPr>
            <p:sp>
              <p:nvSpPr>
                <p:cNvPr id="32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5721714" y="4084464"/>
                  <a:ext cx="644161" cy="2362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 eaLnBrk="1" hangingPunct="1">
                    <a:defRPr/>
                  </a:pPr>
                  <a:r>
                    <a:rPr lang="en-US" altLang="zh-CN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2013</a:t>
                  </a:r>
                  <a:endPara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矩形 20"/>
                <p:cNvSpPr>
                  <a:spLocks noChangeArrowheads="1"/>
                </p:cNvSpPr>
                <p:nvPr/>
              </p:nvSpPr>
              <p:spPr bwMode="auto">
                <a:xfrm>
                  <a:off x="5590027" y="4170134"/>
                  <a:ext cx="166593" cy="10153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2163689" y="3919066"/>
                <a:ext cx="581025" cy="236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171751" y="3919066"/>
                <a:ext cx="622300" cy="236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179814" y="3919066"/>
                <a:ext cx="541337" cy="236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159301" y="3919066"/>
                <a:ext cx="571500" cy="236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159426" y="3919066"/>
                <a:ext cx="571500" cy="236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组合 1"/>
              <p:cNvGrpSpPr/>
              <p:nvPr/>
            </p:nvGrpSpPr>
            <p:grpSpPr bwMode="auto">
              <a:xfrm>
                <a:off x="2027164" y="2674466"/>
                <a:ext cx="719137" cy="1273175"/>
                <a:chOff x="2093913" y="2550938"/>
                <a:chExt cx="719137" cy="1273176"/>
              </a:xfrm>
            </p:grpSpPr>
            <p:sp>
              <p:nvSpPr>
                <p:cNvPr id="30" name="矩形 26"/>
                <p:cNvSpPr>
                  <a:spLocks noChangeArrowheads="1"/>
                </p:cNvSpPr>
                <p:nvPr/>
              </p:nvSpPr>
              <p:spPr bwMode="auto">
                <a:xfrm>
                  <a:off x="2452688" y="2550938"/>
                  <a:ext cx="360362" cy="1271588"/>
                </a:xfrm>
                <a:prstGeom prst="rect">
                  <a:avLst/>
                </a:prstGeom>
                <a:solidFill>
                  <a:srgbClr val="9C19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矩形 28"/>
                <p:cNvSpPr>
                  <a:spLocks noChangeArrowheads="1"/>
                </p:cNvSpPr>
                <p:nvPr/>
              </p:nvSpPr>
              <p:spPr bwMode="auto">
                <a:xfrm>
                  <a:off x="2093913" y="3093863"/>
                  <a:ext cx="358775" cy="73025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8" name="组合 15"/>
              <p:cNvGrpSpPr/>
              <p:nvPr/>
            </p:nvGrpSpPr>
            <p:grpSpPr bwMode="auto">
              <a:xfrm>
                <a:off x="3016175" y="2483966"/>
                <a:ext cx="720725" cy="1458912"/>
                <a:chOff x="3082925" y="2360437"/>
                <a:chExt cx="720749" cy="1458916"/>
              </a:xfrm>
            </p:grpSpPr>
            <p:sp>
              <p:nvSpPr>
                <p:cNvPr id="28" name="矩形 24"/>
                <p:cNvSpPr>
                  <a:spLocks noChangeArrowheads="1"/>
                </p:cNvSpPr>
                <p:nvPr/>
              </p:nvSpPr>
              <p:spPr bwMode="auto">
                <a:xfrm>
                  <a:off x="3444888" y="2360437"/>
                  <a:ext cx="358787" cy="1458916"/>
                </a:xfrm>
                <a:prstGeom prst="rect">
                  <a:avLst/>
                </a:prstGeom>
                <a:solidFill>
                  <a:srgbClr val="9C19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矩形 33"/>
                <p:cNvSpPr>
                  <a:spLocks noChangeArrowheads="1"/>
                </p:cNvSpPr>
                <p:nvPr/>
              </p:nvSpPr>
              <p:spPr bwMode="auto">
                <a:xfrm>
                  <a:off x="3082925" y="2857325"/>
                  <a:ext cx="360375" cy="96202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 bwMode="auto">
              <a:xfrm>
                <a:off x="4000426" y="2558578"/>
                <a:ext cx="720725" cy="1389063"/>
                <a:chOff x="4067174" y="2434879"/>
                <a:chExt cx="720726" cy="1389060"/>
              </a:xfrm>
            </p:grpSpPr>
            <p:sp>
              <p:nvSpPr>
                <p:cNvPr id="26" name="矩形 22"/>
                <p:cNvSpPr>
                  <a:spLocks noChangeArrowheads="1"/>
                </p:cNvSpPr>
                <p:nvPr/>
              </p:nvSpPr>
              <p:spPr bwMode="auto">
                <a:xfrm>
                  <a:off x="4427538" y="2434879"/>
                  <a:ext cx="360362" cy="1389060"/>
                </a:xfrm>
                <a:prstGeom prst="rect">
                  <a:avLst/>
                </a:prstGeom>
                <a:solidFill>
                  <a:srgbClr val="9C19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矩形 38"/>
                <p:cNvSpPr>
                  <a:spLocks noChangeArrowheads="1"/>
                </p:cNvSpPr>
                <p:nvPr/>
              </p:nvSpPr>
              <p:spPr bwMode="auto">
                <a:xfrm>
                  <a:off x="4067174" y="2626967"/>
                  <a:ext cx="358775" cy="119538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0" name="组合 21"/>
              <p:cNvGrpSpPr/>
              <p:nvPr/>
            </p:nvGrpSpPr>
            <p:grpSpPr bwMode="auto">
              <a:xfrm>
                <a:off x="4998964" y="2847505"/>
                <a:ext cx="717551" cy="1098550"/>
                <a:chOff x="5066180" y="2723708"/>
                <a:chExt cx="717084" cy="1098819"/>
              </a:xfrm>
            </p:grpSpPr>
            <p:sp>
              <p:nvSpPr>
                <p:cNvPr id="24" name="矩形 20"/>
                <p:cNvSpPr>
                  <a:spLocks noChangeArrowheads="1"/>
                </p:cNvSpPr>
                <p:nvPr/>
              </p:nvSpPr>
              <p:spPr bwMode="auto">
                <a:xfrm>
                  <a:off x="5424722" y="2723706"/>
                  <a:ext cx="358542" cy="1098819"/>
                </a:xfrm>
                <a:prstGeom prst="rect">
                  <a:avLst/>
                </a:prstGeom>
                <a:solidFill>
                  <a:srgbClr val="9C19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矩形 43"/>
                <p:cNvSpPr>
                  <a:spLocks noChangeArrowheads="1"/>
                </p:cNvSpPr>
                <p:nvPr/>
              </p:nvSpPr>
              <p:spPr bwMode="auto">
                <a:xfrm>
                  <a:off x="5066180" y="2926957"/>
                  <a:ext cx="358542" cy="8955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" name="组合 22"/>
              <p:cNvGrpSpPr/>
              <p:nvPr/>
            </p:nvGrpSpPr>
            <p:grpSpPr bwMode="auto">
              <a:xfrm>
                <a:off x="5995914" y="2418878"/>
                <a:ext cx="709612" cy="1527175"/>
                <a:chOff x="6062663" y="2295351"/>
                <a:chExt cx="709612" cy="1527175"/>
              </a:xfrm>
            </p:grpSpPr>
            <p:sp>
              <p:nvSpPr>
                <p:cNvPr id="22" name="矩形 18"/>
                <p:cNvSpPr>
                  <a:spLocks noChangeArrowheads="1"/>
                </p:cNvSpPr>
                <p:nvPr/>
              </p:nvSpPr>
              <p:spPr bwMode="auto">
                <a:xfrm>
                  <a:off x="6413500" y="2295351"/>
                  <a:ext cx="358775" cy="1527175"/>
                </a:xfrm>
                <a:prstGeom prst="rect">
                  <a:avLst/>
                </a:prstGeom>
                <a:solidFill>
                  <a:srgbClr val="9C19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矩形 48"/>
                <p:cNvSpPr>
                  <a:spLocks noChangeArrowheads="1"/>
                </p:cNvSpPr>
                <p:nvPr/>
              </p:nvSpPr>
              <p:spPr bwMode="auto">
                <a:xfrm>
                  <a:off x="6062663" y="2574751"/>
                  <a:ext cx="358775" cy="124618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64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66" name="六边形 65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7" name="六边形 66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8" name="六边形 67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9" name="六边形 68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0" name="六边形 69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12263428" cy="766741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955545" y="2651058"/>
            <a:ext cx="5032561" cy="504692"/>
            <a:chOff x="2661397" y="2795588"/>
            <a:chExt cx="5033216" cy="504575"/>
          </a:xfrm>
        </p:grpSpPr>
        <p:sp>
          <p:nvSpPr>
            <p:cNvPr id="4" name="六边形 3"/>
            <p:cNvSpPr/>
            <p:nvPr/>
          </p:nvSpPr>
          <p:spPr>
            <a:xfrm>
              <a:off x="2661397" y="2795588"/>
              <a:ext cx="580026" cy="504575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313285" y="2963458"/>
              <a:ext cx="4381328" cy="3265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853986" y="2921650"/>
              <a:ext cx="258849" cy="252449"/>
              <a:chOff x="2984679" y="2328195"/>
              <a:chExt cx="1155700" cy="1127125"/>
            </a:xfrm>
          </p:grpSpPr>
          <p:sp>
            <p:nvSpPr>
              <p:cNvPr id="17" name="Freeform 57"/>
              <p:cNvSpPr/>
              <p:nvPr/>
            </p:nvSpPr>
            <p:spPr bwMode="auto">
              <a:xfrm>
                <a:off x="2984679" y="2328195"/>
                <a:ext cx="615950" cy="1127125"/>
              </a:xfrm>
              <a:custGeom>
                <a:avLst/>
                <a:gdLst>
                  <a:gd name="T0" fmla="*/ 0 w 388"/>
                  <a:gd name="T1" fmla="*/ 0 h 710"/>
                  <a:gd name="T2" fmla="*/ 0 w 388"/>
                  <a:gd name="T3" fmla="*/ 710 h 710"/>
                  <a:gd name="T4" fmla="*/ 388 w 388"/>
                  <a:gd name="T5" fmla="*/ 0 h 710"/>
                  <a:gd name="T6" fmla="*/ 0 w 388"/>
                  <a:gd name="T7" fmla="*/ 0 h 710"/>
                  <a:gd name="T8" fmla="*/ 0 w 388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710">
                    <a:moveTo>
                      <a:pt x="0" y="0"/>
                    </a:moveTo>
                    <a:lnTo>
                      <a:pt x="0" y="710"/>
                    </a:lnTo>
                    <a:lnTo>
                      <a:pt x="38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58"/>
              <p:cNvSpPr/>
              <p:nvPr/>
            </p:nvSpPr>
            <p:spPr bwMode="auto">
              <a:xfrm>
                <a:off x="3260904" y="2410745"/>
                <a:ext cx="879475" cy="1044575"/>
              </a:xfrm>
              <a:custGeom>
                <a:avLst/>
                <a:gdLst>
                  <a:gd name="T0" fmla="*/ 323 w 554"/>
                  <a:gd name="T1" fmla="*/ 0 h 658"/>
                  <a:gd name="T2" fmla="*/ 216 w 554"/>
                  <a:gd name="T3" fmla="*/ 193 h 658"/>
                  <a:gd name="T4" fmla="*/ 302 w 554"/>
                  <a:gd name="T5" fmla="*/ 311 h 658"/>
                  <a:gd name="T6" fmla="*/ 126 w 554"/>
                  <a:gd name="T7" fmla="*/ 364 h 658"/>
                  <a:gd name="T8" fmla="*/ 0 w 554"/>
                  <a:gd name="T9" fmla="*/ 585 h 658"/>
                  <a:gd name="T10" fmla="*/ 245 w 554"/>
                  <a:gd name="T11" fmla="*/ 499 h 658"/>
                  <a:gd name="T12" fmla="*/ 357 w 554"/>
                  <a:gd name="T13" fmla="*/ 658 h 658"/>
                  <a:gd name="T14" fmla="*/ 338 w 554"/>
                  <a:gd name="T15" fmla="*/ 468 h 658"/>
                  <a:gd name="T16" fmla="*/ 554 w 554"/>
                  <a:gd name="T17" fmla="*/ 395 h 658"/>
                  <a:gd name="T18" fmla="*/ 323 w 554"/>
                  <a:gd name="T19" fmla="*/ 0 h 658"/>
                  <a:gd name="T20" fmla="*/ 323 w 554"/>
                  <a:gd name="T21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58">
                    <a:moveTo>
                      <a:pt x="323" y="0"/>
                    </a:moveTo>
                    <a:lnTo>
                      <a:pt x="216" y="193"/>
                    </a:lnTo>
                    <a:lnTo>
                      <a:pt x="302" y="311"/>
                    </a:lnTo>
                    <a:lnTo>
                      <a:pt x="126" y="364"/>
                    </a:lnTo>
                    <a:lnTo>
                      <a:pt x="0" y="585"/>
                    </a:lnTo>
                    <a:lnTo>
                      <a:pt x="245" y="499"/>
                    </a:lnTo>
                    <a:lnTo>
                      <a:pt x="357" y="658"/>
                    </a:lnTo>
                    <a:lnTo>
                      <a:pt x="338" y="468"/>
                    </a:lnTo>
                    <a:lnTo>
                      <a:pt x="554" y="395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054108" y="2370412"/>
            <a:ext cx="4780123" cy="847326"/>
            <a:chOff x="7017887" y="1588050"/>
            <a:chExt cx="4780745" cy="847130"/>
          </a:xfrm>
        </p:grpSpPr>
        <p:sp>
          <p:nvSpPr>
            <p:cNvPr id="35" name="文本框 34"/>
            <p:cNvSpPr txBox="1"/>
            <p:nvPr/>
          </p:nvSpPr>
          <p:spPr>
            <a:xfrm>
              <a:off x="7036938" y="1588050"/>
              <a:ext cx="2119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点击添加标题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36" name="矩形 111"/>
            <p:cNvSpPr>
              <a:spLocks noChangeArrowheads="1"/>
            </p:cNvSpPr>
            <p:nvPr/>
          </p:nvSpPr>
          <p:spPr bwMode="auto">
            <a:xfrm>
              <a:off x="7017887" y="1881182"/>
              <a:ext cx="47807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制作模式创造全新的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54107" y="3391078"/>
            <a:ext cx="4735250" cy="847326"/>
            <a:chOff x="7017887" y="1588050"/>
            <a:chExt cx="4735866" cy="847130"/>
          </a:xfrm>
        </p:grpSpPr>
        <p:sp>
          <p:nvSpPr>
            <p:cNvPr id="38" name="文本框 37"/>
            <p:cNvSpPr txBox="1"/>
            <p:nvPr/>
          </p:nvSpPr>
          <p:spPr>
            <a:xfrm>
              <a:off x="7036938" y="1588050"/>
              <a:ext cx="2119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点击添加标题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39" name="矩形 111"/>
            <p:cNvSpPr>
              <a:spLocks noChangeArrowheads="1"/>
            </p:cNvSpPr>
            <p:nvPr/>
          </p:nvSpPr>
          <p:spPr bwMode="auto">
            <a:xfrm>
              <a:off x="7017887" y="1881182"/>
              <a:ext cx="473586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制作模式创造全新的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054107" y="4442326"/>
            <a:ext cx="4761074" cy="847326"/>
            <a:chOff x="7017887" y="1588050"/>
            <a:chExt cx="4761694" cy="847130"/>
          </a:xfrm>
        </p:grpSpPr>
        <p:sp>
          <p:nvSpPr>
            <p:cNvPr id="41" name="文本框 40"/>
            <p:cNvSpPr txBox="1"/>
            <p:nvPr/>
          </p:nvSpPr>
          <p:spPr>
            <a:xfrm>
              <a:off x="7036938" y="1588050"/>
              <a:ext cx="2119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点击添加标题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42" name="矩形 111"/>
            <p:cNvSpPr>
              <a:spLocks noChangeArrowheads="1"/>
            </p:cNvSpPr>
            <p:nvPr/>
          </p:nvSpPr>
          <p:spPr bwMode="auto">
            <a:xfrm>
              <a:off x="7017887" y="1881182"/>
              <a:ext cx="476169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制作模式创造全新的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03707" y="1876677"/>
            <a:ext cx="3650614" cy="3723490"/>
            <a:chOff x="1603914" y="1876243"/>
            <a:chExt cx="3651089" cy="3722628"/>
          </a:xfrm>
        </p:grpSpPr>
        <p:sp>
          <p:nvSpPr>
            <p:cNvPr id="5" name="六边形 4"/>
            <p:cNvSpPr/>
            <p:nvPr/>
          </p:nvSpPr>
          <p:spPr>
            <a:xfrm>
              <a:off x="2756408" y="1876243"/>
              <a:ext cx="1321505" cy="1148896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>
              <a:off x="1603914" y="2510475"/>
              <a:ext cx="1321505" cy="1148896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>
              <a:off x="1603914" y="3828938"/>
              <a:ext cx="1321505" cy="1148896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2764607" y="4449975"/>
              <a:ext cx="1321505" cy="1148896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3927262" y="2518673"/>
              <a:ext cx="1321505" cy="1148896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六边形 9"/>
            <p:cNvSpPr/>
            <p:nvPr/>
          </p:nvSpPr>
          <p:spPr>
            <a:xfrm>
              <a:off x="3933498" y="3830662"/>
              <a:ext cx="1321505" cy="1148896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Freeform 356"/>
            <p:cNvSpPr/>
            <p:nvPr/>
          </p:nvSpPr>
          <p:spPr bwMode="auto">
            <a:xfrm>
              <a:off x="3213084" y="4840369"/>
              <a:ext cx="466206" cy="476273"/>
            </a:xfrm>
            <a:custGeom>
              <a:avLst/>
              <a:gdLst>
                <a:gd name="T0" fmla="*/ 66 w 76"/>
                <a:gd name="T1" fmla="*/ 26 h 76"/>
                <a:gd name="T2" fmla="*/ 40 w 76"/>
                <a:gd name="T3" fmla="*/ 16 h 76"/>
                <a:gd name="T4" fmla="*/ 30 w 76"/>
                <a:gd name="T5" fmla="*/ 11 h 76"/>
                <a:gd name="T6" fmla="*/ 4 w 76"/>
                <a:gd name="T7" fmla="*/ 1 h 76"/>
                <a:gd name="T8" fmla="*/ 1 w 76"/>
                <a:gd name="T9" fmla="*/ 4 h 76"/>
                <a:gd name="T10" fmla="*/ 12 w 76"/>
                <a:gd name="T11" fmla="*/ 30 h 76"/>
                <a:gd name="T12" fmla="*/ 16 w 76"/>
                <a:gd name="T13" fmla="*/ 40 h 76"/>
                <a:gd name="T14" fmla="*/ 26 w 76"/>
                <a:gd name="T15" fmla="*/ 66 h 76"/>
                <a:gd name="T16" fmla="*/ 33 w 76"/>
                <a:gd name="T17" fmla="*/ 66 h 76"/>
                <a:gd name="T18" fmla="*/ 44 w 76"/>
                <a:gd name="T19" fmla="*/ 55 h 76"/>
                <a:gd name="T20" fmla="*/ 64 w 76"/>
                <a:gd name="T21" fmla="*/ 74 h 76"/>
                <a:gd name="T22" fmla="*/ 68 w 76"/>
                <a:gd name="T23" fmla="*/ 75 h 76"/>
                <a:gd name="T24" fmla="*/ 75 w 76"/>
                <a:gd name="T25" fmla="*/ 68 h 76"/>
                <a:gd name="T26" fmla="*/ 75 w 76"/>
                <a:gd name="T27" fmla="*/ 64 h 76"/>
                <a:gd name="T28" fmla="*/ 55 w 76"/>
                <a:gd name="T29" fmla="*/ 44 h 76"/>
                <a:gd name="T30" fmla="*/ 66 w 76"/>
                <a:gd name="T31" fmla="*/ 33 h 76"/>
                <a:gd name="T32" fmla="*/ 66 w 76"/>
                <a:gd name="T33" fmla="*/ 2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76">
                  <a:moveTo>
                    <a:pt x="66" y="2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37" y="14"/>
                    <a:pt x="33" y="13"/>
                    <a:pt x="30" y="1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0"/>
                    <a:pt x="0" y="1"/>
                    <a:pt x="1" y="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3"/>
                    <a:pt x="15" y="37"/>
                    <a:pt x="16" y="40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7" y="68"/>
                    <a:pt x="30" y="69"/>
                    <a:pt x="33" y="66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5"/>
                    <a:pt x="67" y="76"/>
                    <a:pt x="68" y="75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6" y="67"/>
                    <a:pt x="76" y="65"/>
                    <a:pt x="75" y="6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9" y="30"/>
                    <a:pt x="69" y="27"/>
                    <a:pt x="6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 rot="1789668">
              <a:off x="2056175" y="4158395"/>
              <a:ext cx="402487" cy="489982"/>
            </a:xfrm>
            <a:custGeom>
              <a:avLst/>
              <a:gdLst>
                <a:gd name="T0" fmla="*/ 0 w 55"/>
                <a:gd name="T1" fmla="*/ 45 h 68"/>
                <a:gd name="T2" fmla="*/ 19 w 55"/>
                <a:gd name="T3" fmla="*/ 53 h 68"/>
                <a:gd name="T4" fmla="*/ 5 w 55"/>
                <a:gd name="T5" fmla="*/ 60 h 68"/>
                <a:gd name="T6" fmla="*/ 29 w 55"/>
                <a:gd name="T7" fmla="*/ 68 h 68"/>
                <a:gd name="T8" fmla="*/ 52 w 55"/>
                <a:gd name="T9" fmla="*/ 60 h 68"/>
                <a:gd name="T10" fmla="*/ 38 w 55"/>
                <a:gd name="T11" fmla="*/ 53 h 68"/>
                <a:gd name="T12" fmla="*/ 55 w 55"/>
                <a:gd name="T13" fmla="*/ 45 h 68"/>
                <a:gd name="T14" fmla="*/ 55 w 55"/>
                <a:gd name="T15" fmla="*/ 0 h 68"/>
                <a:gd name="T16" fmla="*/ 43 w 55"/>
                <a:gd name="T17" fmla="*/ 61 h 68"/>
                <a:gd name="T18" fmla="*/ 43 w 55"/>
                <a:gd name="T19" fmla="*/ 61 h 68"/>
                <a:gd name="T20" fmla="*/ 28 w 55"/>
                <a:gd name="T21" fmla="*/ 64 h 68"/>
                <a:gd name="T22" fmla="*/ 13 w 55"/>
                <a:gd name="T23" fmla="*/ 61 h 68"/>
                <a:gd name="T24" fmla="*/ 28 w 55"/>
                <a:gd name="T25" fmla="*/ 63 h 68"/>
                <a:gd name="T26" fmla="*/ 20 w 55"/>
                <a:gd name="T27" fmla="*/ 57 h 68"/>
                <a:gd name="T28" fmla="*/ 20 w 55"/>
                <a:gd name="T29" fmla="*/ 53 h 68"/>
                <a:gd name="T30" fmla="*/ 20 w 55"/>
                <a:gd name="T31" fmla="*/ 45 h 68"/>
                <a:gd name="T32" fmla="*/ 37 w 55"/>
                <a:gd name="T33" fmla="*/ 52 h 68"/>
                <a:gd name="T34" fmla="*/ 37 w 55"/>
                <a:gd name="T35" fmla="*/ 53 h 68"/>
                <a:gd name="T36" fmla="*/ 20 w 55"/>
                <a:gd name="T37" fmla="*/ 57 h 68"/>
                <a:gd name="T38" fmla="*/ 38 w 55"/>
                <a:gd name="T39" fmla="*/ 44 h 68"/>
                <a:gd name="T40" fmla="*/ 1 w 55"/>
                <a:gd name="T41" fmla="*/ 44 h 68"/>
                <a:gd name="T42" fmla="*/ 54 w 55"/>
                <a:gd name="T43" fmla="*/ 1 h 68"/>
                <a:gd name="T44" fmla="*/ 50 w 55"/>
                <a:gd name="T45" fmla="*/ 38 h 68"/>
                <a:gd name="T46" fmla="*/ 6 w 55"/>
                <a:gd name="T47" fmla="*/ 5 h 68"/>
                <a:gd name="T48" fmla="*/ 50 w 55"/>
                <a:gd name="T49" fmla="*/ 39 h 68"/>
                <a:gd name="T50" fmla="*/ 47 w 55"/>
                <a:gd name="T51" fmla="*/ 39 h 68"/>
                <a:gd name="T52" fmla="*/ 47 w 55"/>
                <a:gd name="T53" fmla="*/ 43 h 68"/>
                <a:gd name="T54" fmla="*/ 47 w 55"/>
                <a:gd name="T55" fmla="*/ 39 h 68"/>
                <a:gd name="T56" fmla="*/ 47 w 55"/>
                <a:gd name="T57" fmla="*/ 41 h 68"/>
                <a:gd name="T58" fmla="*/ 48 w 55"/>
                <a:gd name="T59" fmla="*/ 41 h 68"/>
                <a:gd name="T60" fmla="*/ 25 w 55"/>
                <a:gd name="T61" fmla="*/ 40 h 68"/>
                <a:gd name="T62" fmla="*/ 25 w 55"/>
                <a:gd name="T63" fmla="*/ 42 h 68"/>
                <a:gd name="T64" fmla="*/ 25 w 55"/>
                <a:gd name="T65" fmla="*/ 40 h 68"/>
                <a:gd name="T66" fmla="*/ 29 w 55"/>
                <a:gd name="T67" fmla="*/ 41 h 68"/>
                <a:gd name="T68" fmla="*/ 31 w 55"/>
                <a:gd name="T69" fmla="*/ 41 h 68"/>
                <a:gd name="T70" fmla="*/ 35 w 55"/>
                <a:gd name="T71" fmla="*/ 40 h 68"/>
                <a:gd name="T72" fmla="*/ 35 w 55"/>
                <a:gd name="T73" fmla="*/ 42 h 68"/>
                <a:gd name="T74" fmla="*/ 35 w 55"/>
                <a:gd name="T75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3"/>
                    <a:pt x="14" y="54"/>
                    <a:pt x="12" y="54"/>
                  </a:cubicBezTo>
                  <a:cubicBezTo>
                    <a:pt x="8" y="56"/>
                    <a:pt x="5" y="57"/>
                    <a:pt x="5" y="60"/>
                  </a:cubicBezTo>
                  <a:cubicBezTo>
                    <a:pt x="5" y="62"/>
                    <a:pt x="8" y="64"/>
                    <a:pt x="12" y="65"/>
                  </a:cubicBezTo>
                  <a:cubicBezTo>
                    <a:pt x="16" y="67"/>
                    <a:pt x="22" y="68"/>
                    <a:pt x="29" y="68"/>
                  </a:cubicBezTo>
                  <a:cubicBezTo>
                    <a:pt x="35" y="68"/>
                    <a:pt x="41" y="67"/>
                    <a:pt x="45" y="65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2" y="57"/>
                    <a:pt x="50" y="56"/>
                    <a:pt x="45" y="54"/>
                  </a:cubicBezTo>
                  <a:cubicBezTo>
                    <a:pt x="43" y="54"/>
                    <a:pt x="41" y="53"/>
                    <a:pt x="38" y="5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0" y="0"/>
                  </a:lnTo>
                  <a:close/>
                  <a:moveTo>
                    <a:pt x="43" y="61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9" y="64"/>
                    <a:pt x="33" y="64"/>
                    <a:pt x="28" y="64"/>
                  </a:cubicBezTo>
                  <a:cubicBezTo>
                    <a:pt x="23" y="64"/>
                    <a:pt x="17" y="64"/>
                    <a:pt x="13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7" y="63"/>
                    <a:pt x="23" y="63"/>
                    <a:pt x="28" y="63"/>
                  </a:cubicBezTo>
                  <a:cubicBezTo>
                    <a:pt x="33" y="63"/>
                    <a:pt x="39" y="63"/>
                    <a:pt x="43" y="61"/>
                  </a:cubicBezTo>
                  <a:close/>
                  <a:moveTo>
                    <a:pt x="20" y="57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20" y="57"/>
                  </a:lnTo>
                  <a:close/>
                  <a:moveTo>
                    <a:pt x="54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4" y="1"/>
                    <a:pt x="54" y="1"/>
                    <a:pt x="54" y="1"/>
                  </a:cubicBezTo>
                  <a:lnTo>
                    <a:pt x="54" y="44"/>
                  </a:lnTo>
                  <a:close/>
                  <a:moveTo>
                    <a:pt x="50" y="38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50" y="38"/>
                  </a:lnTo>
                  <a:close/>
                  <a:moveTo>
                    <a:pt x="47" y="39"/>
                  </a:moveTo>
                  <a:cubicBezTo>
                    <a:pt x="46" y="39"/>
                    <a:pt x="46" y="40"/>
                    <a:pt x="46" y="41"/>
                  </a:cubicBezTo>
                  <a:cubicBezTo>
                    <a:pt x="46" y="42"/>
                    <a:pt x="46" y="43"/>
                    <a:pt x="47" y="43"/>
                  </a:cubicBezTo>
                  <a:cubicBezTo>
                    <a:pt x="48" y="43"/>
                    <a:pt x="49" y="42"/>
                    <a:pt x="49" y="41"/>
                  </a:cubicBezTo>
                  <a:cubicBezTo>
                    <a:pt x="49" y="40"/>
                    <a:pt x="48" y="39"/>
                    <a:pt x="47" y="39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1"/>
                  </a:cubicBezTo>
                  <a:cubicBezTo>
                    <a:pt x="47" y="41"/>
                    <a:pt x="47" y="40"/>
                    <a:pt x="47" y="40"/>
                  </a:cubicBezTo>
                  <a:cubicBezTo>
                    <a:pt x="48" y="40"/>
                    <a:pt x="48" y="41"/>
                    <a:pt x="48" y="41"/>
                  </a:cubicBezTo>
                  <a:cubicBezTo>
                    <a:pt x="48" y="42"/>
                    <a:pt x="48" y="42"/>
                    <a:pt x="47" y="42"/>
                  </a:cubicBezTo>
                  <a:close/>
                  <a:moveTo>
                    <a:pt x="25" y="40"/>
                  </a:moveTo>
                  <a:cubicBezTo>
                    <a:pt x="25" y="40"/>
                    <a:pt x="24" y="41"/>
                    <a:pt x="24" y="41"/>
                  </a:cubicBezTo>
                  <a:cubicBezTo>
                    <a:pt x="24" y="42"/>
                    <a:pt x="25" y="42"/>
                    <a:pt x="25" y="42"/>
                  </a:cubicBezTo>
                  <a:cubicBezTo>
                    <a:pt x="26" y="42"/>
                    <a:pt x="27" y="42"/>
                    <a:pt x="27" y="41"/>
                  </a:cubicBezTo>
                  <a:cubicBezTo>
                    <a:pt x="27" y="41"/>
                    <a:pt x="26" y="40"/>
                    <a:pt x="25" y="40"/>
                  </a:cubicBezTo>
                  <a:close/>
                  <a:moveTo>
                    <a:pt x="30" y="40"/>
                  </a:moveTo>
                  <a:cubicBezTo>
                    <a:pt x="30" y="40"/>
                    <a:pt x="29" y="41"/>
                    <a:pt x="29" y="41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0"/>
                    <a:pt x="30" y="40"/>
                  </a:cubicBezTo>
                  <a:close/>
                  <a:moveTo>
                    <a:pt x="35" y="40"/>
                  </a:moveTo>
                  <a:cubicBezTo>
                    <a:pt x="34" y="40"/>
                    <a:pt x="34" y="41"/>
                    <a:pt x="33" y="41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1"/>
                  </a:cubicBezTo>
                  <a:cubicBezTo>
                    <a:pt x="36" y="41"/>
                    <a:pt x="35" y="40"/>
                    <a:pt x="35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" name="Freeform 283"/>
            <p:cNvSpPr>
              <a:spLocks noEditPoints="1"/>
            </p:cNvSpPr>
            <p:nvPr/>
          </p:nvSpPr>
          <p:spPr bwMode="auto">
            <a:xfrm rot="20634728">
              <a:off x="3165332" y="2168697"/>
              <a:ext cx="503657" cy="500716"/>
            </a:xfrm>
            <a:custGeom>
              <a:avLst/>
              <a:gdLst>
                <a:gd name="T0" fmla="*/ 39 w 77"/>
                <a:gd name="T1" fmla="*/ 0 h 77"/>
                <a:gd name="T2" fmla="*/ 6 w 77"/>
                <a:gd name="T3" fmla="*/ 27 h 77"/>
                <a:gd name="T4" fmla="*/ 3 w 77"/>
                <a:gd name="T5" fmla="*/ 29 h 77"/>
                <a:gd name="T6" fmla="*/ 0 w 77"/>
                <a:gd name="T7" fmla="*/ 38 h 77"/>
                <a:gd name="T8" fmla="*/ 13 w 77"/>
                <a:gd name="T9" fmla="*/ 77 h 77"/>
                <a:gd name="T10" fmla="*/ 77 w 77"/>
                <a:gd name="T11" fmla="*/ 63 h 77"/>
                <a:gd name="T12" fmla="*/ 70 w 77"/>
                <a:gd name="T13" fmla="*/ 26 h 77"/>
                <a:gd name="T14" fmla="*/ 11 w 77"/>
                <a:gd name="T15" fmla="*/ 26 h 77"/>
                <a:gd name="T16" fmla="*/ 38 w 77"/>
                <a:gd name="T17" fmla="*/ 2 h 77"/>
                <a:gd name="T18" fmla="*/ 66 w 77"/>
                <a:gd name="T19" fmla="*/ 26 h 77"/>
                <a:gd name="T20" fmla="*/ 72 w 77"/>
                <a:gd name="T21" fmla="*/ 31 h 77"/>
                <a:gd name="T22" fmla="*/ 61 w 77"/>
                <a:gd name="T23" fmla="*/ 41 h 77"/>
                <a:gd name="T24" fmla="*/ 59 w 77"/>
                <a:gd name="T25" fmla="*/ 29 h 77"/>
                <a:gd name="T26" fmla="*/ 17 w 77"/>
                <a:gd name="T27" fmla="*/ 29 h 77"/>
                <a:gd name="T28" fmla="*/ 16 w 77"/>
                <a:gd name="T29" fmla="*/ 39 h 77"/>
                <a:gd name="T30" fmla="*/ 8 w 77"/>
                <a:gd name="T31" fmla="*/ 29 h 77"/>
                <a:gd name="T32" fmla="*/ 58 w 77"/>
                <a:gd name="T33" fmla="*/ 43 h 77"/>
                <a:gd name="T34" fmla="*/ 19 w 77"/>
                <a:gd name="T35" fmla="*/ 42 h 77"/>
                <a:gd name="T36" fmla="*/ 58 w 77"/>
                <a:gd name="T37" fmla="*/ 31 h 77"/>
                <a:gd name="T38" fmla="*/ 64 w 77"/>
                <a:gd name="T39" fmla="*/ 74 h 77"/>
                <a:gd name="T40" fmla="*/ 3 w 77"/>
                <a:gd name="T41" fmla="*/ 63 h 77"/>
                <a:gd name="T42" fmla="*/ 4 w 77"/>
                <a:gd name="T43" fmla="*/ 32 h 77"/>
                <a:gd name="T44" fmla="*/ 16 w 77"/>
                <a:gd name="T45" fmla="*/ 43 h 77"/>
                <a:gd name="T46" fmla="*/ 39 w 77"/>
                <a:gd name="T47" fmla="*/ 62 h 77"/>
                <a:gd name="T48" fmla="*/ 60 w 77"/>
                <a:gd name="T49" fmla="*/ 45 h 77"/>
                <a:gd name="T50" fmla="*/ 61 w 77"/>
                <a:gd name="T51" fmla="*/ 44 h 77"/>
                <a:gd name="T52" fmla="*/ 73 w 77"/>
                <a:gd name="T53" fmla="*/ 33 h 77"/>
                <a:gd name="T54" fmla="*/ 75 w 77"/>
                <a:gd name="T55" fmla="*/ 63 h 77"/>
                <a:gd name="T56" fmla="*/ 55 w 77"/>
                <a:gd name="T57" fmla="*/ 52 h 77"/>
                <a:gd name="T58" fmla="*/ 55 w 77"/>
                <a:gd name="T59" fmla="*/ 54 h 77"/>
                <a:gd name="T60" fmla="*/ 71 w 77"/>
                <a:gd name="T61" fmla="*/ 70 h 77"/>
                <a:gd name="T62" fmla="*/ 72 w 77"/>
                <a:gd name="T63" fmla="*/ 68 h 77"/>
                <a:gd name="T64" fmla="*/ 21 w 77"/>
                <a:gd name="T65" fmla="*/ 53 h 77"/>
                <a:gd name="T66" fmla="*/ 7 w 77"/>
                <a:gd name="T67" fmla="*/ 69 h 77"/>
                <a:gd name="T68" fmla="*/ 8 w 77"/>
                <a:gd name="T69" fmla="*/ 69 h 77"/>
                <a:gd name="T70" fmla="*/ 23 w 77"/>
                <a:gd name="T71" fmla="*/ 5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77">
                  <a:moveTo>
                    <a:pt x="70" y="26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4" y="28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32"/>
                    <a:pt x="0" y="35"/>
                    <a:pt x="0" y="3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6" y="77"/>
                    <a:pt x="13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71" y="77"/>
                    <a:pt x="77" y="71"/>
                    <a:pt x="77" y="63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3"/>
                    <a:pt x="74" y="28"/>
                    <a:pt x="70" y="26"/>
                  </a:cubicBezTo>
                  <a:close/>
                  <a:moveTo>
                    <a:pt x="8" y="29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6" y="30"/>
                    <a:pt x="6" y="30"/>
                    <a:pt x="6" y="30"/>
                  </a:cubicBezTo>
                  <a:lnTo>
                    <a:pt x="8" y="29"/>
                  </a:lnTo>
                  <a:close/>
                  <a:moveTo>
                    <a:pt x="58" y="31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31"/>
                    <a:pt x="19" y="31"/>
                    <a:pt x="19" y="31"/>
                  </a:cubicBezTo>
                  <a:lnTo>
                    <a:pt x="58" y="31"/>
                  </a:lnTo>
                  <a:close/>
                  <a:moveTo>
                    <a:pt x="75" y="63"/>
                  </a:moveTo>
                  <a:cubicBezTo>
                    <a:pt x="75" y="69"/>
                    <a:pt x="70" y="74"/>
                    <a:pt x="64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8" y="74"/>
                    <a:pt x="3" y="69"/>
                    <a:pt x="3" y="63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6"/>
                    <a:pt x="3" y="34"/>
                    <a:pt x="4" y="32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4" y="34"/>
                    <a:pt x="75" y="36"/>
                    <a:pt x="75" y="38"/>
                  </a:cubicBezTo>
                  <a:lnTo>
                    <a:pt x="75" y="63"/>
                  </a:lnTo>
                  <a:close/>
                  <a:moveTo>
                    <a:pt x="57" y="52"/>
                  </a:moveTo>
                  <a:cubicBezTo>
                    <a:pt x="57" y="52"/>
                    <a:pt x="56" y="52"/>
                    <a:pt x="55" y="52"/>
                  </a:cubicBezTo>
                  <a:cubicBezTo>
                    <a:pt x="55" y="53"/>
                    <a:pt x="55" y="54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60" y="59"/>
                    <a:pt x="65" y="64"/>
                    <a:pt x="70" y="69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3" y="69"/>
                    <a:pt x="73" y="68"/>
                    <a:pt x="72" y="68"/>
                  </a:cubicBezTo>
                  <a:cubicBezTo>
                    <a:pt x="67" y="63"/>
                    <a:pt x="62" y="57"/>
                    <a:pt x="57" y="52"/>
                  </a:cubicBezTo>
                  <a:close/>
                  <a:moveTo>
                    <a:pt x="21" y="53"/>
                  </a:moveTo>
                  <a:cubicBezTo>
                    <a:pt x="16" y="58"/>
                    <a:pt x="11" y="62"/>
                    <a:pt x="7" y="67"/>
                  </a:cubicBezTo>
                  <a:cubicBezTo>
                    <a:pt x="6" y="68"/>
                    <a:pt x="6" y="69"/>
                    <a:pt x="7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13" y="64"/>
                    <a:pt x="18" y="60"/>
                    <a:pt x="23" y="55"/>
                  </a:cubicBezTo>
                  <a:cubicBezTo>
                    <a:pt x="23" y="54"/>
                    <a:pt x="23" y="53"/>
                    <a:pt x="23" y="53"/>
                  </a:cubicBezTo>
                  <a:cubicBezTo>
                    <a:pt x="22" y="52"/>
                    <a:pt x="21" y="52"/>
                    <a:pt x="21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1" name="Freeform 547"/>
            <p:cNvSpPr>
              <a:spLocks noEditPoints="1"/>
            </p:cNvSpPr>
            <p:nvPr/>
          </p:nvSpPr>
          <p:spPr bwMode="auto">
            <a:xfrm>
              <a:off x="4377140" y="2943067"/>
              <a:ext cx="495470" cy="389835"/>
            </a:xfrm>
            <a:custGeom>
              <a:avLst/>
              <a:gdLst>
                <a:gd name="T0" fmla="*/ 65 w 80"/>
                <a:gd name="T1" fmla="*/ 17 h 63"/>
                <a:gd name="T2" fmla="*/ 65 w 80"/>
                <a:gd name="T3" fmla="*/ 15 h 63"/>
                <a:gd name="T4" fmla="*/ 58 w 80"/>
                <a:gd name="T5" fmla="*/ 2 h 63"/>
                <a:gd name="T6" fmla="*/ 34 w 80"/>
                <a:gd name="T7" fmla="*/ 7 h 63"/>
                <a:gd name="T8" fmla="*/ 27 w 80"/>
                <a:gd name="T9" fmla="*/ 0 h 63"/>
                <a:gd name="T10" fmla="*/ 13 w 80"/>
                <a:gd name="T11" fmla="*/ 3 h 63"/>
                <a:gd name="T12" fmla="*/ 8 w 80"/>
                <a:gd name="T13" fmla="*/ 11 h 63"/>
                <a:gd name="T14" fmla="*/ 1 w 80"/>
                <a:gd name="T15" fmla="*/ 26 h 63"/>
                <a:gd name="T16" fmla="*/ 4 w 80"/>
                <a:gd name="T17" fmla="*/ 53 h 63"/>
                <a:gd name="T18" fmla="*/ 8 w 80"/>
                <a:gd name="T19" fmla="*/ 60 h 63"/>
                <a:gd name="T20" fmla="*/ 8 w 80"/>
                <a:gd name="T21" fmla="*/ 60 h 63"/>
                <a:gd name="T22" fmla="*/ 8 w 80"/>
                <a:gd name="T23" fmla="*/ 60 h 63"/>
                <a:gd name="T24" fmla="*/ 8 w 80"/>
                <a:gd name="T25" fmla="*/ 38 h 63"/>
                <a:gd name="T26" fmla="*/ 8 w 80"/>
                <a:gd name="T27" fmla="*/ 36 h 63"/>
                <a:gd name="T28" fmla="*/ 11 w 80"/>
                <a:gd name="T29" fmla="*/ 26 h 63"/>
                <a:gd name="T30" fmla="*/ 20 w 80"/>
                <a:gd name="T31" fmla="*/ 21 h 63"/>
                <a:gd name="T32" fmla="*/ 65 w 80"/>
                <a:gd name="T33" fmla="*/ 17 h 63"/>
                <a:gd name="T34" fmla="*/ 79 w 80"/>
                <a:gd name="T35" fmla="*/ 23 h 63"/>
                <a:gd name="T36" fmla="*/ 77 w 80"/>
                <a:gd name="T37" fmla="*/ 22 h 63"/>
                <a:gd name="T38" fmla="*/ 77 w 80"/>
                <a:gd name="T39" fmla="*/ 22 h 63"/>
                <a:gd name="T40" fmla="*/ 64 w 80"/>
                <a:gd name="T41" fmla="*/ 23 h 63"/>
                <a:gd name="T42" fmla="*/ 21 w 80"/>
                <a:gd name="T43" fmla="*/ 27 h 63"/>
                <a:gd name="T44" fmla="*/ 16 w 80"/>
                <a:gd name="T45" fmla="*/ 30 h 63"/>
                <a:gd name="T46" fmla="*/ 14 w 80"/>
                <a:gd name="T47" fmla="*/ 36 h 63"/>
                <a:gd name="T48" fmla="*/ 14 w 80"/>
                <a:gd name="T49" fmla="*/ 37 h 63"/>
                <a:gd name="T50" fmla="*/ 14 w 80"/>
                <a:gd name="T51" fmla="*/ 37 h 63"/>
                <a:gd name="T52" fmla="*/ 14 w 80"/>
                <a:gd name="T53" fmla="*/ 59 h 63"/>
                <a:gd name="T54" fmla="*/ 14 w 80"/>
                <a:gd name="T55" fmla="*/ 61 h 63"/>
                <a:gd name="T56" fmla="*/ 19 w 80"/>
                <a:gd name="T57" fmla="*/ 63 h 63"/>
                <a:gd name="T58" fmla="*/ 19 w 80"/>
                <a:gd name="T59" fmla="*/ 63 h 63"/>
                <a:gd name="T60" fmla="*/ 58 w 80"/>
                <a:gd name="T61" fmla="*/ 60 h 63"/>
                <a:gd name="T62" fmla="*/ 63 w 80"/>
                <a:gd name="T63" fmla="*/ 57 h 63"/>
                <a:gd name="T64" fmla="*/ 66 w 80"/>
                <a:gd name="T65" fmla="*/ 53 h 63"/>
                <a:gd name="T66" fmla="*/ 66 w 80"/>
                <a:gd name="T67" fmla="*/ 53 h 63"/>
                <a:gd name="T68" fmla="*/ 78 w 80"/>
                <a:gd name="T69" fmla="*/ 30 h 63"/>
                <a:gd name="T70" fmla="*/ 80 w 80"/>
                <a:gd name="T71" fmla="*/ 25 h 63"/>
                <a:gd name="T72" fmla="*/ 79 w 80"/>
                <a:gd name="T7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63">
                  <a:moveTo>
                    <a:pt x="65" y="17"/>
                  </a:moveTo>
                  <a:cubicBezTo>
                    <a:pt x="65" y="15"/>
                    <a:pt x="65" y="15"/>
                    <a:pt x="65" y="15"/>
                  </a:cubicBezTo>
                  <a:cubicBezTo>
                    <a:pt x="66" y="7"/>
                    <a:pt x="63" y="1"/>
                    <a:pt x="58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"/>
                    <a:pt x="29" y="0"/>
                    <a:pt x="27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1" y="4"/>
                    <a:pt x="8" y="7"/>
                    <a:pt x="8" y="11"/>
                  </a:cubicBezTo>
                  <a:cubicBezTo>
                    <a:pt x="3" y="12"/>
                    <a:pt x="0" y="19"/>
                    <a:pt x="1" y="26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6"/>
                    <a:pt x="6" y="59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6"/>
                  </a:cubicBezTo>
                  <a:cubicBezTo>
                    <a:pt x="8" y="32"/>
                    <a:pt x="9" y="29"/>
                    <a:pt x="11" y="26"/>
                  </a:cubicBezTo>
                  <a:cubicBezTo>
                    <a:pt x="13" y="23"/>
                    <a:pt x="17" y="21"/>
                    <a:pt x="20" y="21"/>
                  </a:cubicBezTo>
                  <a:lnTo>
                    <a:pt x="65" y="17"/>
                  </a:lnTo>
                  <a:close/>
                  <a:moveTo>
                    <a:pt x="79" y="23"/>
                  </a:moveTo>
                  <a:cubicBezTo>
                    <a:pt x="78" y="22"/>
                    <a:pt x="78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9" y="27"/>
                    <a:pt x="17" y="28"/>
                    <a:pt x="16" y="30"/>
                  </a:cubicBezTo>
                  <a:cubicBezTo>
                    <a:pt x="15" y="31"/>
                    <a:pt x="14" y="34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1"/>
                  </a:cubicBezTo>
                  <a:cubicBezTo>
                    <a:pt x="15" y="62"/>
                    <a:pt x="17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9" y="59"/>
                    <a:pt x="61" y="59"/>
                    <a:pt x="63" y="57"/>
                  </a:cubicBezTo>
                  <a:cubicBezTo>
                    <a:pt x="64" y="56"/>
                    <a:pt x="66" y="55"/>
                    <a:pt x="66" y="53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28"/>
                    <a:pt x="80" y="26"/>
                    <a:pt x="80" y="25"/>
                  </a:cubicBezTo>
                  <a:cubicBezTo>
                    <a:pt x="80" y="24"/>
                    <a:pt x="79" y="23"/>
                    <a:pt x="7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2" name="Freeform 67"/>
            <p:cNvSpPr>
              <a:spLocks noEditPoints="1"/>
            </p:cNvSpPr>
            <p:nvPr/>
          </p:nvSpPr>
          <p:spPr bwMode="auto">
            <a:xfrm>
              <a:off x="4449570" y="4171733"/>
              <a:ext cx="350608" cy="463305"/>
            </a:xfrm>
            <a:custGeom>
              <a:avLst/>
              <a:gdLst>
                <a:gd name="T0" fmla="*/ 52 w 68"/>
                <a:gd name="T1" fmla="*/ 42 h 91"/>
                <a:gd name="T2" fmla="*/ 55 w 68"/>
                <a:gd name="T3" fmla="*/ 32 h 91"/>
                <a:gd name="T4" fmla="*/ 55 w 68"/>
                <a:gd name="T5" fmla="*/ 19 h 91"/>
                <a:gd name="T6" fmla="*/ 34 w 68"/>
                <a:gd name="T7" fmla="*/ 0 h 91"/>
                <a:gd name="T8" fmla="*/ 13 w 68"/>
                <a:gd name="T9" fmla="*/ 19 h 91"/>
                <a:gd name="T10" fmla="*/ 13 w 68"/>
                <a:gd name="T11" fmla="*/ 32 h 91"/>
                <a:gd name="T12" fmla="*/ 16 w 68"/>
                <a:gd name="T13" fmla="*/ 42 h 91"/>
                <a:gd name="T14" fmla="*/ 0 w 68"/>
                <a:gd name="T15" fmla="*/ 71 h 91"/>
                <a:gd name="T16" fmla="*/ 0 w 68"/>
                <a:gd name="T17" fmla="*/ 79 h 91"/>
                <a:gd name="T18" fmla="*/ 34 w 68"/>
                <a:gd name="T19" fmla="*/ 91 h 91"/>
                <a:gd name="T20" fmla="*/ 68 w 68"/>
                <a:gd name="T21" fmla="*/ 79 h 91"/>
                <a:gd name="T22" fmla="*/ 68 w 68"/>
                <a:gd name="T23" fmla="*/ 71 h 91"/>
                <a:gd name="T24" fmla="*/ 52 w 68"/>
                <a:gd name="T25" fmla="*/ 42 h 91"/>
                <a:gd name="T26" fmla="*/ 37 w 68"/>
                <a:gd name="T27" fmla="*/ 54 h 91"/>
                <a:gd name="T28" fmla="*/ 37 w 68"/>
                <a:gd name="T29" fmla="*/ 83 h 91"/>
                <a:gd name="T30" fmla="*/ 30 w 68"/>
                <a:gd name="T31" fmla="*/ 83 h 91"/>
                <a:gd name="T32" fmla="*/ 30 w 68"/>
                <a:gd name="T33" fmla="*/ 54 h 91"/>
                <a:gd name="T34" fmla="*/ 28 w 68"/>
                <a:gd name="T35" fmla="*/ 50 h 91"/>
                <a:gd name="T36" fmla="*/ 34 w 68"/>
                <a:gd name="T37" fmla="*/ 51 h 91"/>
                <a:gd name="T38" fmla="*/ 39 w 68"/>
                <a:gd name="T39" fmla="*/ 50 h 91"/>
                <a:gd name="T40" fmla="*/ 37 w 68"/>
                <a:gd name="T41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91">
                  <a:moveTo>
                    <a:pt x="52" y="42"/>
                  </a:moveTo>
                  <a:cubicBezTo>
                    <a:pt x="54" y="39"/>
                    <a:pt x="55" y="36"/>
                    <a:pt x="55" y="32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9"/>
                    <a:pt x="45" y="0"/>
                    <a:pt x="34" y="0"/>
                  </a:cubicBezTo>
                  <a:cubicBezTo>
                    <a:pt x="22" y="0"/>
                    <a:pt x="13" y="9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6"/>
                    <a:pt x="14" y="39"/>
                    <a:pt x="16" y="42"/>
                  </a:cubicBezTo>
                  <a:cubicBezTo>
                    <a:pt x="6" y="48"/>
                    <a:pt x="0" y="58"/>
                    <a:pt x="0" y="7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9" y="87"/>
                    <a:pt x="21" y="91"/>
                    <a:pt x="34" y="91"/>
                  </a:cubicBezTo>
                  <a:cubicBezTo>
                    <a:pt x="47" y="91"/>
                    <a:pt x="59" y="87"/>
                    <a:pt x="68" y="7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58"/>
                    <a:pt x="61" y="48"/>
                    <a:pt x="52" y="42"/>
                  </a:cubicBezTo>
                  <a:close/>
                  <a:moveTo>
                    <a:pt x="37" y="54"/>
                  </a:moveTo>
                  <a:cubicBezTo>
                    <a:pt x="37" y="83"/>
                    <a:pt x="37" y="83"/>
                    <a:pt x="37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9" y="53"/>
                    <a:pt x="28" y="52"/>
                    <a:pt x="28" y="50"/>
                  </a:cubicBezTo>
                  <a:cubicBezTo>
                    <a:pt x="30" y="51"/>
                    <a:pt x="32" y="51"/>
                    <a:pt x="34" y="51"/>
                  </a:cubicBezTo>
                  <a:cubicBezTo>
                    <a:pt x="36" y="51"/>
                    <a:pt x="38" y="51"/>
                    <a:pt x="39" y="50"/>
                  </a:cubicBezTo>
                  <a:cubicBezTo>
                    <a:pt x="39" y="52"/>
                    <a:pt x="38" y="53"/>
                    <a:pt x="37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3" name="Freeform 198"/>
            <p:cNvSpPr>
              <a:spLocks noEditPoints="1"/>
            </p:cNvSpPr>
            <p:nvPr/>
          </p:nvSpPr>
          <p:spPr bwMode="auto">
            <a:xfrm>
              <a:off x="1992763" y="2921416"/>
              <a:ext cx="529314" cy="349022"/>
            </a:xfrm>
            <a:custGeom>
              <a:avLst/>
              <a:gdLst>
                <a:gd name="T0" fmla="*/ 76 w 94"/>
                <a:gd name="T1" fmla="*/ 0 h 61"/>
                <a:gd name="T2" fmla="*/ 18 w 94"/>
                <a:gd name="T3" fmla="*/ 0 h 61"/>
                <a:gd name="T4" fmla="*/ 0 w 94"/>
                <a:gd name="T5" fmla="*/ 17 h 61"/>
                <a:gd name="T6" fmla="*/ 0 w 94"/>
                <a:gd name="T7" fmla="*/ 43 h 61"/>
                <a:gd name="T8" fmla="*/ 18 w 94"/>
                <a:gd name="T9" fmla="*/ 61 h 61"/>
                <a:gd name="T10" fmla="*/ 76 w 94"/>
                <a:gd name="T11" fmla="*/ 61 h 61"/>
                <a:gd name="T12" fmla="*/ 94 w 94"/>
                <a:gd name="T13" fmla="*/ 43 h 61"/>
                <a:gd name="T14" fmla="*/ 94 w 94"/>
                <a:gd name="T15" fmla="*/ 17 h 61"/>
                <a:gd name="T16" fmla="*/ 76 w 94"/>
                <a:gd name="T17" fmla="*/ 0 h 61"/>
                <a:gd name="T18" fmla="*/ 90 w 94"/>
                <a:gd name="T19" fmla="*/ 52 h 61"/>
                <a:gd name="T20" fmla="*/ 88 w 94"/>
                <a:gd name="T21" fmla="*/ 52 h 61"/>
                <a:gd name="T22" fmla="*/ 88 w 94"/>
                <a:gd name="T23" fmla="*/ 52 h 61"/>
                <a:gd name="T24" fmla="*/ 87 w 94"/>
                <a:gd name="T25" fmla="*/ 52 h 61"/>
                <a:gd name="T26" fmla="*/ 62 w 94"/>
                <a:gd name="T27" fmla="*/ 29 h 61"/>
                <a:gd name="T28" fmla="*/ 48 w 94"/>
                <a:gd name="T29" fmla="*/ 41 h 61"/>
                <a:gd name="T30" fmla="*/ 47 w 94"/>
                <a:gd name="T31" fmla="*/ 42 h 61"/>
                <a:gd name="T32" fmla="*/ 46 w 94"/>
                <a:gd name="T33" fmla="*/ 41 h 61"/>
                <a:gd name="T34" fmla="*/ 32 w 94"/>
                <a:gd name="T35" fmla="*/ 29 h 61"/>
                <a:gd name="T36" fmla="*/ 8 w 94"/>
                <a:gd name="T37" fmla="*/ 51 h 61"/>
                <a:gd name="T38" fmla="*/ 7 w 94"/>
                <a:gd name="T39" fmla="*/ 51 h 61"/>
                <a:gd name="T40" fmla="*/ 7 w 94"/>
                <a:gd name="T41" fmla="*/ 51 h 61"/>
                <a:gd name="T42" fmla="*/ 5 w 94"/>
                <a:gd name="T43" fmla="*/ 51 h 61"/>
                <a:gd name="T44" fmla="*/ 5 w 94"/>
                <a:gd name="T45" fmla="*/ 49 h 61"/>
                <a:gd name="T46" fmla="*/ 5 w 94"/>
                <a:gd name="T47" fmla="*/ 49 h 61"/>
                <a:gd name="T48" fmla="*/ 6 w 94"/>
                <a:gd name="T49" fmla="*/ 48 h 61"/>
                <a:gd name="T50" fmla="*/ 29 w 94"/>
                <a:gd name="T51" fmla="*/ 27 h 61"/>
                <a:gd name="T52" fmla="*/ 7 w 94"/>
                <a:gd name="T53" fmla="*/ 9 h 61"/>
                <a:gd name="T54" fmla="*/ 7 w 94"/>
                <a:gd name="T55" fmla="*/ 6 h 61"/>
                <a:gd name="T56" fmla="*/ 10 w 94"/>
                <a:gd name="T57" fmla="*/ 6 h 61"/>
                <a:gd name="T58" fmla="*/ 12 w 94"/>
                <a:gd name="T59" fmla="*/ 8 h 61"/>
                <a:gd name="T60" fmla="*/ 47 w 94"/>
                <a:gd name="T61" fmla="*/ 37 h 61"/>
                <a:gd name="T62" fmla="*/ 82 w 94"/>
                <a:gd name="T63" fmla="*/ 7 h 61"/>
                <a:gd name="T64" fmla="*/ 84 w 94"/>
                <a:gd name="T65" fmla="*/ 6 h 61"/>
                <a:gd name="T66" fmla="*/ 87 w 94"/>
                <a:gd name="T67" fmla="*/ 6 h 61"/>
                <a:gd name="T68" fmla="*/ 87 w 94"/>
                <a:gd name="T69" fmla="*/ 9 h 61"/>
                <a:gd name="T70" fmla="*/ 65 w 94"/>
                <a:gd name="T71" fmla="*/ 27 h 61"/>
                <a:gd name="T72" fmla="*/ 90 w 94"/>
                <a:gd name="T73" fmla="*/ 49 h 61"/>
                <a:gd name="T74" fmla="*/ 90 w 94"/>
                <a:gd name="T75" fmla="*/ 50 h 61"/>
                <a:gd name="T76" fmla="*/ 90 w 94"/>
                <a:gd name="T77" fmla="*/ 50 h 61"/>
                <a:gd name="T78" fmla="*/ 90 w 94"/>
                <a:gd name="T79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4" h="61">
                  <a:moveTo>
                    <a:pt x="76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3"/>
                    <a:pt x="8" y="61"/>
                    <a:pt x="18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86" y="61"/>
                    <a:pt x="94" y="53"/>
                    <a:pt x="94" y="43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8"/>
                    <a:pt x="86" y="0"/>
                    <a:pt x="76" y="0"/>
                  </a:cubicBezTo>
                  <a:close/>
                  <a:moveTo>
                    <a:pt x="90" y="52"/>
                  </a:moveTo>
                  <a:cubicBezTo>
                    <a:pt x="89" y="52"/>
                    <a:pt x="89" y="52"/>
                    <a:pt x="88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7" y="52"/>
                    <a:pt x="87" y="52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1"/>
                    <a:pt x="47" y="42"/>
                    <a:pt x="47" y="42"/>
                  </a:cubicBezTo>
                  <a:cubicBezTo>
                    <a:pt x="47" y="42"/>
                    <a:pt x="46" y="41"/>
                    <a:pt x="46" y="4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7" y="51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1"/>
                    <a:pt x="6" y="51"/>
                    <a:pt x="5" y="51"/>
                  </a:cubicBezTo>
                  <a:cubicBezTo>
                    <a:pt x="5" y="50"/>
                    <a:pt x="5" y="50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8"/>
                    <a:pt x="6" y="48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7"/>
                    <a:pt x="7" y="6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5"/>
                    <a:pt x="86" y="5"/>
                    <a:pt x="87" y="6"/>
                  </a:cubicBezTo>
                  <a:cubicBezTo>
                    <a:pt x="88" y="7"/>
                    <a:pt x="88" y="8"/>
                    <a:pt x="87" y="9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0" y="49"/>
                    <a:pt x="90" y="50"/>
                    <a:pt x="90" y="50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1"/>
                    <a:pt x="90" y="51"/>
                    <a:pt x="9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grpSp>
          <p:nvGrpSpPr>
            <p:cNvPr id="43" name="Group 4"/>
            <p:cNvGrpSpPr>
              <a:grpSpLocks noChangeAspect="1"/>
            </p:cNvGrpSpPr>
            <p:nvPr/>
          </p:nvGrpSpPr>
          <p:grpSpPr bwMode="auto">
            <a:xfrm>
              <a:off x="3069932" y="3436137"/>
              <a:ext cx="742261" cy="833523"/>
              <a:chOff x="4406" y="1091"/>
              <a:chExt cx="1098" cy="1233"/>
            </a:xfrm>
          </p:grpSpPr>
          <p:sp>
            <p:nvSpPr>
              <p:cNvPr id="4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406" y="1091"/>
                <a:ext cx="1098" cy="1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srgbClr val="6F131A"/>
                  </a:solidFill>
                </a:endParaRPr>
              </a:p>
            </p:txBody>
          </p:sp>
          <p:sp>
            <p:nvSpPr>
              <p:cNvPr id="45" name="Freeform 5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6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0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1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2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3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4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5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6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7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8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9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0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21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22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3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4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5"/>
              <p:cNvSpPr>
                <a:spLocks noEditPoints="1"/>
              </p:cNvSpPr>
              <p:nvPr/>
            </p:nvSpPr>
            <p:spPr bwMode="auto">
              <a:xfrm>
                <a:off x="4408" y="1866"/>
                <a:ext cx="278" cy="273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6"/>
              <p:cNvSpPr>
                <a:spLocks noEditPoints="1"/>
              </p:cNvSpPr>
              <p:nvPr/>
            </p:nvSpPr>
            <p:spPr bwMode="auto">
              <a:xfrm>
                <a:off x="4713" y="1866"/>
                <a:ext cx="256" cy="270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7"/>
              <p:cNvSpPr>
                <a:spLocks noEditPoints="1"/>
              </p:cNvSpPr>
              <p:nvPr/>
            </p:nvSpPr>
            <p:spPr bwMode="auto">
              <a:xfrm>
                <a:off x="5010" y="1894"/>
                <a:ext cx="145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5188" y="1894"/>
                <a:ext cx="147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29"/>
              <p:cNvSpPr/>
              <p:nvPr/>
            </p:nvSpPr>
            <p:spPr bwMode="auto">
              <a:xfrm>
                <a:off x="5350" y="1894"/>
                <a:ext cx="152" cy="211"/>
              </a:xfrm>
              <a:custGeom>
                <a:avLst/>
                <a:gdLst>
                  <a:gd name="T0" fmla="*/ 0 w 152"/>
                  <a:gd name="T1" fmla="*/ 17 h 211"/>
                  <a:gd name="T2" fmla="*/ 0 w 152"/>
                  <a:gd name="T3" fmla="*/ 0 h 211"/>
                  <a:gd name="T4" fmla="*/ 152 w 152"/>
                  <a:gd name="T5" fmla="*/ 0 h 211"/>
                  <a:gd name="T6" fmla="*/ 152 w 152"/>
                  <a:gd name="T7" fmla="*/ 17 h 211"/>
                  <a:gd name="T8" fmla="*/ 85 w 152"/>
                  <a:gd name="T9" fmla="*/ 17 h 211"/>
                  <a:gd name="T10" fmla="*/ 85 w 152"/>
                  <a:gd name="T11" fmla="*/ 211 h 211"/>
                  <a:gd name="T12" fmla="*/ 66 w 152"/>
                  <a:gd name="T13" fmla="*/ 211 h 211"/>
                  <a:gd name="T14" fmla="*/ 66 w 152"/>
                  <a:gd name="T15" fmla="*/ 17 h 211"/>
                  <a:gd name="T16" fmla="*/ 0 w 152"/>
                  <a:gd name="T17" fmla="*/ 17 h 211"/>
                  <a:gd name="T18" fmla="*/ 0 w 152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2" y="0"/>
                    </a:lnTo>
                    <a:lnTo>
                      <a:pt x="152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30"/>
              <p:cNvSpPr/>
              <p:nvPr/>
            </p:nvSpPr>
            <p:spPr bwMode="auto">
              <a:xfrm>
                <a:off x="4636" y="1091"/>
                <a:ext cx="388" cy="710"/>
              </a:xfrm>
              <a:custGeom>
                <a:avLst/>
                <a:gdLst>
                  <a:gd name="T0" fmla="*/ 0 w 388"/>
                  <a:gd name="T1" fmla="*/ 0 h 710"/>
                  <a:gd name="T2" fmla="*/ 0 w 388"/>
                  <a:gd name="T3" fmla="*/ 710 h 710"/>
                  <a:gd name="T4" fmla="*/ 388 w 388"/>
                  <a:gd name="T5" fmla="*/ 0 h 710"/>
                  <a:gd name="T6" fmla="*/ 0 w 388"/>
                  <a:gd name="T7" fmla="*/ 0 h 710"/>
                  <a:gd name="T8" fmla="*/ 0 w 388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710">
                    <a:moveTo>
                      <a:pt x="0" y="0"/>
                    </a:moveTo>
                    <a:lnTo>
                      <a:pt x="0" y="710"/>
                    </a:lnTo>
                    <a:lnTo>
                      <a:pt x="38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31"/>
              <p:cNvSpPr/>
              <p:nvPr/>
            </p:nvSpPr>
            <p:spPr bwMode="auto">
              <a:xfrm>
                <a:off x="4810" y="1143"/>
                <a:ext cx="554" cy="658"/>
              </a:xfrm>
              <a:custGeom>
                <a:avLst/>
                <a:gdLst>
                  <a:gd name="T0" fmla="*/ 323 w 554"/>
                  <a:gd name="T1" fmla="*/ 0 h 658"/>
                  <a:gd name="T2" fmla="*/ 216 w 554"/>
                  <a:gd name="T3" fmla="*/ 193 h 658"/>
                  <a:gd name="T4" fmla="*/ 302 w 554"/>
                  <a:gd name="T5" fmla="*/ 311 h 658"/>
                  <a:gd name="T6" fmla="*/ 126 w 554"/>
                  <a:gd name="T7" fmla="*/ 364 h 658"/>
                  <a:gd name="T8" fmla="*/ 0 w 554"/>
                  <a:gd name="T9" fmla="*/ 585 h 658"/>
                  <a:gd name="T10" fmla="*/ 245 w 554"/>
                  <a:gd name="T11" fmla="*/ 499 h 658"/>
                  <a:gd name="T12" fmla="*/ 357 w 554"/>
                  <a:gd name="T13" fmla="*/ 658 h 658"/>
                  <a:gd name="T14" fmla="*/ 338 w 554"/>
                  <a:gd name="T15" fmla="*/ 468 h 658"/>
                  <a:gd name="T16" fmla="*/ 554 w 554"/>
                  <a:gd name="T17" fmla="*/ 395 h 658"/>
                  <a:gd name="T18" fmla="*/ 323 w 554"/>
                  <a:gd name="T19" fmla="*/ 0 h 658"/>
                  <a:gd name="T20" fmla="*/ 323 w 554"/>
                  <a:gd name="T21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58">
                    <a:moveTo>
                      <a:pt x="323" y="0"/>
                    </a:moveTo>
                    <a:lnTo>
                      <a:pt x="216" y="193"/>
                    </a:lnTo>
                    <a:lnTo>
                      <a:pt x="302" y="311"/>
                    </a:lnTo>
                    <a:lnTo>
                      <a:pt x="126" y="364"/>
                    </a:lnTo>
                    <a:lnTo>
                      <a:pt x="0" y="585"/>
                    </a:lnTo>
                    <a:lnTo>
                      <a:pt x="245" y="499"/>
                    </a:lnTo>
                    <a:lnTo>
                      <a:pt x="357" y="658"/>
                    </a:lnTo>
                    <a:lnTo>
                      <a:pt x="338" y="468"/>
                    </a:lnTo>
                    <a:lnTo>
                      <a:pt x="554" y="395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32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33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34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35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36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37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38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39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40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41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42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43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44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45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46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47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48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49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50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51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52"/>
              <p:cNvSpPr>
                <a:spLocks noEditPoints="1"/>
              </p:cNvSpPr>
              <p:nvPr/>
            </p:nvSpPr>
            <p:spPr bwMode="auto">
              <a:xfrm>
                <a:off x="4408" y="1866"/>
                <a:ext cx="278" cy="273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srgbClr val="6F131A"/>
                  </a:solidFill>
                </a:endParaRPr>
              </a:p>
            </p:txBody>
          </p:sp>
          <p:sp>
            <p:nvSpPr>
              <p:cNvPr id="108" name="Freeform 53"/>
              <p:cNvSpPr>
                <a:spLocks noEditPoints="1"/>
              </p:cNvSpPr>
              <p:nvPr/>
            </p:nvSpPr>
            <p:spPr bwMode="auto">
              <a:xfrm>
                <a:off x="4713" y="1866"/>
                <a:ext cx="256" cy="270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54"/>
              <p:cNvSpPr>
                <a:spLocks noEditPoints="1"/>
              </p:cNvSpPr>
              <p:nvPr/>
            </p:nvSpPr>
            <p:spPr bwMode="auto">
              <a:xfrm>
                <a:off x="5010" y="1894"/>
                <a:ext cx="145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55"/>
              <p:cNvSpPr>
                <a:spLocks noEditPoints="1"/>
              </p:cNvSpPr>
              <p:nvPr/>
            </p:nvSpPr>
            <p:spPr bwMode="auto">
              <a:xfrm>
                <a:off x="5188" y="1894"/>
                <a:ext cx="147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56"/>
              <p:cNvSpPr/>
              <p:nvPr/>
            </p:nvSpPr>
            <p:spPr bwMode="auto">
              <a:xfrm>
                <a:off x="5350" y="1894"/>
                <a:ext cx="152" cy="211"/>
              </a:xfrm>
              <a:custGeom>
                <a:avLst/>
                <a:gdLst>
                  <a:gd name="T0" fmla="*/ 0 w 152"/>
                  <a:gd name="T1" fmla="*/ 17 h 211"/>
                  <a:gd name="T2" fmla="*/ 0 w 152"/>
                  <a:gd name="T3" fmla="*/ 0 h 211"/>
                  <a:gd name="T4" fmla="*/ 152 w 152"/>
                  <a:gd name="T5" fmla="*/ 0 h 211"/>
                  <a:gd name="T6" fmla="*/ 152 w 152"/>
                  <a:gd name="T7" fmla="*/ 17 h 211"/>
                  <a:gd name="T8" fmla="*/ 85 w 152"/>
                  <a:gd name="T9" fmla="*/ 17 h 211"/>
                  <a:gd name="T10" fmla="*/ 85 w 152"/>
                  <a:gd name="T11" fmla="*/ 211 h 211"/>
                  <a:gd name="T12" fmla="*/ 66 w 152"/>
                  <a:gd name="T13" fmla="*/ 211 h 211"/>
                  <a:gd name="T14" fmla="*/ 66 w 152"/>
                  <a:gd name="T15" fmla="*/ 17 h 211"/>
                  <a:gd name="T16" fmla="*/ 0 w 152"/>
                  <a:gd name="T17" fmla="*/ 17 h 211"/>
                  <a:gd name="T18" fmla="*/ 0 w 152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2" y="0"/>
                    </a:lnTo>
                    <a:lnTo>
                      <a:pt x="152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57"/>
              <p:cNvSpPr/>
              <p:nvPr/>
            </p:nvSpPr>
            <p:spPr bwMode="auto">
              <a:xfrm>
                <a:off x="4636" y="1091"/>
                <a:ext cx="388" cy="710"/>
              </a:xfrm>
              <a:custGeom>
                <a:avLst/>
                <a:gdLst>
                  <a:gd name="T0" fmla="*/ 0 w 388"/>
                  <a:gd name="T1" fmla="*/ 0 h 710"/>
                  <a:gd name="T2" fmla="*/ 0 w 388"/>
                  <a:gd name="T3" fmla="*/ 710 h 710"/>
                  <a:gd name="T4" fmla="*/ 388 w 388"/>
                  <a:gd name="T5" fmla="*/ 0 h 710"/>
                  <a:gd name="T6" fmla="*/ 0 w 388"/>
                  <a:gd name="T7" fmla="*/ 0 h 710"/>
                  <a:gd name="T8" fmla="*/ 0 w 388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710">
                    <a:moveTo>
                      <a:pt x="0" y="0"/>
                    </a:moveTo>
                    <a:lnTo>
                      <a:pt x="0" y="710"/>
                    </a:lnTo>
                    <a:lnTo>
                      <a:pt x="38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F1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58"/>
              <p:cNvSpPr/>
              <p:nvPr/>
            </p:nvSpPr>
            <p:spPr bwMode="auto">
              <a:xfrm>
                <a:off x="4810" y="1143"/>
                <a:ext cx="554" cy="658"/>
              </a:xfrm>
              <a:custGeom>
                <a:avLst/>
                <a:gdLst>
                  <a:gd name="T0" fmla="*/ 323 w 554"/>
                  <a:gd name="T1" fmla="*/ 0 h 658"/>
                  <a:gd name="T2" fmla="*/ 216 w 554"/>
                  <a:gd name="T3" fmla="*/ 193 h 658"/>
                  <a:gd name="T4" fmla="*/ 302 w 554"/>
                  <a:gd name="T5" fmla="*/ 311 h 658"/>
                  <a:gd name="T6" fmla="*/ 126 w 554"/>
                  <a:gd name="T7" fmla="*/ 364 h 658"/>
                  <a:gd name="T8" fmla="*/ 0 w 554"/>
                  <a:gd name="T9" fmla="*/ 585 h 658"/>
                  <a:gd name="T10" fmla="*/ 245 w 554"/>
                  <a:gd name="T11" fmla="*/ 499 h 658"/>
                  <a:gd name="T12" fmla="*/ 357 w 554"/>
                  <a:gd name="T13" fmla="*/ 658 h 658"/>
                  <a:gd name="T14" fmla="*/ 338 w 554"/>
                  <a:gd name="T15" fmla="*/ 468 h 658"/>
                  <a:gd name="T16" fmla="*/ 554 w 554"/>
                  <a:gd name="T17" fmla="*/ 395 h 658"/>
                  <a:gd name="T18" fmla="*/ 323 w 554"/>
                  <a:gd name="T19" fmla="*/ 0 h 658"/>
                  <a:gd name="T20" fmla="*/ 323 w 554"/>
                  <a:gd name="T21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58">
                    <a:moveTo>
                      <a:pt x="323" y="0"/>
                    </a:moveTo>
                    <a:lnTo>
                      <a:pt x="216" y="193"/>
                    </a:lnTo>
                    <a:lnTo>
                      <a:pt x="302" y="311"/>
                    </a:lnTo>
                    <a:lnTo>
                      <a:pt x="126" y="364"/>
                    </a:lnTo>
                    <a:lnTo>
                      <a:pt x="0" y="585"/>
                    </a:lnTo>
                    <a:lnTo>
                      <a:pt x="245" y="499"/>
                    </a:lnTo>
                    <a:lnTo>
                      <a:pt x="357" y="658"/>
                    </a:lnTo>
                    <a:lnTo>
                      <a:pt x="338" y="468"/>
                    </a:lnTo>
                    <a:lnTo>
                      <a:pt x="554" y="395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6F1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9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131" name="六边形 130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2" name="六边形 131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3" name="六边形 132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4" name="六边形 133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5" name="六边形 134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>
            <a:off x="1240875" y="2060440"/>
            <a:ext cx="3314269" cy="2858162"/>
          </a:xfrm>
          <a:prstGeom prst="hexagon">
            <a:avLst/>
          </a:prstGeom>
          <a:solidFill>
            <a:schemeClr val="bg1"/>
          </a:solidFill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3551736" y="1713380"/>
            <a:ext cx="737298" cy="641622"/>
          </a:xfrm>
          <a:prstGeom prst="hexagon">
            <a:avLst/>
          </a:prstGeom>
          <a:solidFill>
            <a:srgbClr val="9C192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1586430" y="1727023"/>
            <a:ext cx="737298" cy="641622"/>
          </a:xfrm>
          <a:prstGeom prst="hexagon">
            <a:avLst/>
          </a:prstGeom>
          <a:solidFill>
            <a:srgbClr val="9C192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852543" y="3145509"/>
            <a:ext cx="744922" cy="648256"/>
          </a:xfrm>
          <a:prstGeom prst="hexagon">
            <a:avLst/>
          </a:prstGeom>
          <a:solidFill>
            <a:srgbClr val="9C192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4188646" y="3155890"/>
            <a:ext cx="732995" cy="637877"/>
          </a:xfrm>
          <a:prstGeom prst="hexagon">
            <a:avLst/>
          </a:prstGeom>
          <a:solidFill>
            <a:srgbClr val="9C192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1579767" y="4574636"/>
            <a:ext cx="766818" cy="667310"/>
          </a:xfrm>
          <a:prstGeom prst="hexagon">
            <a:avLst/>
          </a:prstGeom>
          <a:solidFill>
            <a:srgbClr val="9C192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3551737" y="4582183"/>
            <a:ext cx="705629" cy="614062"/>
          </a:xfrm>
          <a:prstGeom prst="hexagon">
            <a:avLst/>
          </a:prstGeom>
          <a:solidFill>
            <a:srgbClr val="9C192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11476" y="1875729"/>
            <a:ext cx="301647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>
                <a:solidFill>
                  <a:prstClr val="white"/>
                </a:solidFill>
              </a:rPr>
              <a:t>1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69561" y="1875729"/>
            <a:ext cx="301647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>
                <a:solidFill>
                  <a:prstClr val="white"/>
                </a:solidFill>
              </a:rPr>
              <a:t>2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4179" y="3290118"/>
            <a:ext cx="301647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>
                <a:solidFill>
                  <a:prstClr val="white"/>
                </a:solidFill>
              </a:rPr>
              <a:t>4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1310" y="3302579"/>
            <a:ext cx="301647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>
                <a:solidFill>
                  <a:prstClr val="white"/>
                </a:solidFill>
              </a:rPr>
              <a:t>3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69561" y="4733895"/>
            <a:ext cx="301647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>
                <a:solidFill>
                  <a:prstClr val="white"/>
                </a:solidFill>
              </a:rPr>
              <a:t>5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11476" y="4733891"/>
            <a:ext cx="301647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>
                <a:solidFill>
                  <a:prstClr val="white"/>
                </a:solidFill>
              </a:rPr>
              <a:t>6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506173" y="4930683"/>
            <a:ext cx="6026814" cy="7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0070C0"/>
              </a:buClr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点击添加文本内容，点击添加文本内容，点击添加文本内容，点击添加文本内容，点击添加文本内容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590294" y="4922794"/>
            <a:ext cx="6598165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 bwMode="auto">
          <a:xfrm>
            <a:off x="5590294" y="1727023"/>
            <a:ext cx="6600119" cy="2930106"/>
            <a:chOff x="3779838" y="1487488"/>
            <a:chExt cx="5365750" cy="2381250"/>
          </a:xfrm>
        </p:grpSpPr>
        <p:grpSp>
          <p:nvGrpSpPr>
            <p:cNvPr id="50" name="组合 37"/>
            <p:cNvGrpSpPr/>
            <p:nvPr/>
          </p:nvGrpSpPr>
          <p:grpSpPr bwMode="auto">
            <a:xfrm>
              <a:off x="3779838" y="1487488"/>
              <a:ext cx="5365750" cy="1147762"/>
              <a:chOff x="3779912" y="1487410"/>
              <a:chExt cx="5366325" cy="1147810"/>
            </a:xfrm>
          </p:grpSpPr>
          <p:sp>
            <p:nvSpPr>
              <p:cNvPr id="65" name="Freeform 6"/>
              <p:cNvSpPr/>
              <p:nvPr/>
            </p:nvSpPr>
            <p:spPr bwMode="auto">
              <a:xfrm>
                <a:off x="3779912" y="1487410"/>
                <a:ext cx="5366325" cy="1147810"/>
              </a:xfrm>
              <a:custGeom>
                <a:avLst/>
                <a:gdLst>
                  <a:gd name="T0" fmla="*/ 0 w 293"/>
                  <a:gd name="T1" fmla="*/ 0 h 67"/>
                  <a:gd name="T2" fmla="*/ 2147483647 w 293"/>
                  <a:gd name="T3" fmla="*/ 0 h 67"/>
                  <a:gd name="T4" fmla="*/ 2147483647 w 293"/>
                  <a:gd name="T5" fmla="*/ 2147483647 h 67"/>
                  <a:gd name="T6" fmla="*/ 2147483647 w 293"/>
                  <a:gd name="T7" fmla="*/ 2147483647 h 67"/>
                  <a:gd name="T8" fmla="*/ 2147483647 w 293"/>
                  <a:gd name="T9" fmla="*/ 2147483647 h 67"/>
                  <a:gd name="T10" fmla="*/ 2147483647 w 293"/>
                  <a:gd name="T11" fmla="*/ 2147483647 h 67"/>
                  <a:gd name="T12" fmla="*/ 2147483647 w 293"/>
                  <a:gd name="T13" fmla="*/ 2147483647 h 67"/>
                  <a:gd name="T14" fmla="*/ 0 w 293"/>
                  <a:gd name="T15" fmla="*/ 2147483647 h 67"/>
                  <a:gd name="T16" fmla="*/ 0 w 293"/>
                  <a:gd name="T17" fmla="*/ 0 h 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3" h="67">
                    <a:moveTo>
                      <a:pt x="0" y="0"/>
                    </a:moveTo>
                    <a:lnTo>
                      <a:pt x="198" y="0"/>
                    </a:lnTo>
                    <a:lnTo>
                      <a:pt x="246" y="46"/>
                    </a:lnTo>
                    <a:lnTo>
                      <a:pt x="293" y="46"/>
                    </a:lnTo>
                    <a:lnTo>
                      <a:pt x="293" y="67"/>
                    </a:lnTo>
                    <a:lnTo>
                      <a:pt x="246" y="67"/>
                    </a:lnTo>
                    <a:lnTo>
                      <a:pt x="198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1923"/>
              </a:solidFill>
              <a:ln w="0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TextBox 18"/>
              <p:cNvSpPr txBox="1">
                <a:spLocks noChangeArrowheads="1"/>
              </p:cNvSpPr>
              <p:nvPr/>
            </p:nvSpPr>
            <p:spPr bwMode="auto">
              <a:xfrm>
                <a:off x="4067944" y="1636440"/>
                <a:ext cx="1728192" cy="250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/>
                <a:r>
                  <a:rPr lang="zh-CN" altLang="en-US" sz="140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</a:t>
                </a:r>
                <a:endParaRPr lang="zh-CN" altLang="en-US" sz="1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19"/>
              <p:cNvSpPr txBox="1">
                <a:spLocks noChangeArrowheads="1"/>
              </p:cNvSpPr>
              <p:nvPr/>
            </p:nvSpPr>
            <p:spPr bwMode="auto">
              <a:xfrm>
                <a:off x="5867698" y="1522336"/>
                <a:ext cx="1031986" cy="425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 defTabSz="914400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50%</a:t>
                </a:r>
                <a:endParaRPr lang="zh-CN" altLang="en-US" sz="2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35"/>
            <p:cNvGrpSpPr/>
            <p:nvPr/>
          </p:nvGrpSpPr>
          <p:grpSpPr bwMode="auto">
            <a:xfrm>
              <a:off x="3779838" y="2070100"/>
              <a:ext cx="5365750" cy="925513"/>
              <a:chOff x="3779912" y="2069881"/>
              <a:chExt cx="5366325" cy="925101"/>
            </a:xfrm>
          </p:grpSpPr>
          <p:sp>
            <p:nvSpPr>
              <p:cNvPr id="62" name="Freeform 7"/>
              <p:cNvSpPr/>
              <p:nvPr/>
            </p:nvSpPr>
            <p:spPr bwMode="auto">
              <a:xfrm>
                <a:off x="3779912" y="2069881"/>
                <a:ext cx="5366325" cy="925101"/>
              </a:xfrm>
              <a:custGeom>
                <a:avLst/>
                <a:gdLst>
                  <a:gd name="T0" fmla="*/ 0 w 293"/>
                  <a:gd name="T1" fmla="*/ 0 h 54"/>
                  <a:gd name="T2" fmla="*/ 2147483647 w 293"/>
                  <a:gd name="T3" fmla="*/ 0 h 54"/>
                  <a:gd name="T4" fmla="*/ 2147483647 w 293"/>
                  <a:gd name="T5" fmla="*/ 2147483647 h 54"/>
                  <a:gd name="T6" fmla="*/ 2147483647 w 293"/>
                  <a:gd name="T7" fmla="*/ 2147483647 h 54"/>
                  <a:gd name="T8" fmla="*/ 2147483647 w 293"/>
                  <a:gd name="T9" fmla="*/ 2147483647 h 54"/>
                  <a:gd name="T10" fmla="*/ 2147483647 w 293"/>
                  <a:gd name="T11" fmla="*/ 2147483647 h 54"/>
                  <a:gd name="T12" fmla="*/ 2147483647 w 293"/>
                  <a:gd name="T13" fmla="*/ 2147483647 h 54"/>
                  <a:gd name="T14" fmla="*/ 0 w 293"/>
                  <a:gd name="T15" fmla="*/ 2147483647 h 54"/>
                  <a:gd name="T16" fmla="*/ 0 w 293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3" h="54">
                    <a:moveTo>
                      <a:pt x="0" y="0"/>
                    </a:moveTo>
                    <a:lnTo>
                      <a:pt x="198" y="0"/>
                    </a:lnTo>
                    <a:lnTo>
                      <a:pt x="246" y="33"/>
                    </a:lnTo>
                    <a:lnTo>
                      <a:pt x="293" y="33"/>
                    </a:lnTo>
                    <a:lnTo>
                      <a:pt x="293" y="54"/>
                    </a:lnTo>
                    <a:lnTo>
                      <a:pt x="246" y="54"/>
                    </a:lnTo>
                    <a:lnTo>
                      <a:pt x="198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TextBox 21"/>
              <p:cNvSpPr txBox="1">
                <a:spLocks noChangeArrowheads="1"/>
              </p:cNvSpPr>
              <p:nvPr/>
            </p:nvSpPr>
            <p:spPr bwMode="auto">
              <a:xfrm>
                <a:off x="4092312" y="2212504"/>
                <a:ext cx="1728192" cy="250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/>
                <a:r>
                  <a:rPr lang="zh-CN" altLang="en-US" sz="140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</a:t>
                </a:r>
                <a:endParaRPr lang="zh-CN" altLang="en-US" sz="1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TextBox 22"/>
              <p:cNvSpPr txBox="1">
                <a:spLocks noChangeArrowheads="1"/>
              </p:cNvSpPr>
              <p:nvPr/>
            </p:nvSpPr>
            <p:spPr bwMode="auto">
              <a:xfrm>
                <a:off x="5893100" y="2090510"/>
                <a:ext cx="1030398" cy="425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 defTabSz="914400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endParaRPr lang="zh-CN" altLang="en-US" sz="2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2" name="组合 36"/>
            <p:cNvGrpSpPr/>
            <p:nvPr/>
          </p:nvGrpSpPr>
          <p:grpSpPr bwMode="auto">
            <a:xfrm>
              <a:off x="3779838" y="2652713"/>
              <a:ext cx="5365750" cy="719137"/>
              <a:chOff x="3779912" y="2652352"/>
              <a:chExt cx="5366325" cy="719523"/>
            </a:xfrm>
          </p:grpSpPr>
          <p:sp>
            <p:nvSpPr>
              <p:cNvPr id="58" name="Freeform 8"/>
              <p:cNvSpPr/>
              <p:nvPr/>
            </p:nvSpPr>
            <p:spPr bwMode="auto">
              <a:xfrm>
                <a:off x="3779912" y="2652352"/>
                <a:ext cx="5366325" cy="719523"/>
              </a:xfrm>
              <a:custGeom>
                <a:avLst/>
                <a:gdLst>
                  <a:gd name="T0" fmla="*/ 0 w 293"/>
                  <a:gd name="T1" fmla="*/ 0 h 42"/>
                  <a:gd name="T2" fmla="*/ 2147483647 w 293"/>
                  <a:gd name="T3" fmla="*/ 0 h 42"/>
                  <a:gd name="T4" fmla="*/ 2147483647 w 293"/>
                  <a:gd name="T5" fmla="*/ 2147483647 h 42"/>
                  <a:gd name="T6" fmla="*/ 2147483647 w 293"/>
                  <a:gd name="T7" fmla="*/ 2147483647 h 42"/>
                  <a:gd name="T8" fmla="*/ 2147483647 w 293"/>
                  <a:gd name="T9" fmla="*/ 2147483647 h 42"/>
                  <a:gd name="T10" fmla="*/ 2147483647 w 293"/>
                  <a:gd name="T11" fmla="*/ 2147483647 h 42"/>
                  <a:gd name="T12" fmla="*/ 2147483647 w 293"/>
                  <a:gd name="T13" fmla="*/ 2147483647 h 42"/>
                  <a:gd name="T14" fmla="*/ 0 w 293"/>
                  <a:gd name="T15" fmla="*/ 2147483647 h 42"/>
                  <a:gd name="T16" fmla="*/ 0 w 293"/>
                  <a:gd name="T17" fmla="*/ 0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3" h="42">
                    <a:moveTo>
                      <a:pt x="0" y="0"/>
                    </a:moveTo>
                    <a:lnTo>
                      <a:pt x="198" y="0"/>
                    </a:lnTo>
                    <a:lnTo>
                      <a:pt x="246" y="19"/>
                    </a:lnTo>
                    <a:lnTo>
                      <a:pt x="293" y="19"/>
                    </a:lnTo>
                    <a:lnTo>
                      <a:pt x="293" y="42"/>
                    </a:lnTo>
                    <a:lnTo>
                      <a:pt x="246" y="42"/>
                    </a:lnTo>
                    <a:lnTo>
                      <a:pt x="198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9" name="组合 34"/>
              <p:cNvGrpSpPr/>
              <p:nvPr/>
            </p:nvGrpSpPr>
            <p:grpSpPr bwMode="auto">
              <a:xfrm>
                <a:off x="4092312" y="2695237"/>
                <a:ext cx="2831186" cy="425441"/>
                <a:chOff x="4092312" y="2695237"/>
                <a:chExt cx="2831186" cy="425441"/>
              </a:xfrm>
            </p:grpSpPr>
            <p:sp>
              <p:nvSpPr>
                <p:cNvPr id="60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092312" y="2776379"/>
                  <a:ext cx="1728192" cy="250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/>
                  <a:r>
                    <a:rPr lang="zh-CN" altLang="en-US" sz="14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5893100" y="2695237"/>
                  <a:ext cx="1030398" cy="425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857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indent="0" algn="ctr" defTabSz="914400">
                    <a:defRPr/>
                  </a:pPr>
                  <a:r>
                    <a:rPr lang="en-US" altLang="zh-CN" sz="28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25%</a:t>
                  </a:r>
                  <a:endParaRPr lang="zh-CN" altLang="en-US" sz="28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3" name="组合 38"/>
            <p:cNvGrpSpPr/>
            <p:nvPr/>
          </p:nvGrpSpPr>
          <p:grpSpPr bwMode="auto">
            <a:xfrm>
              <a:off x="3779838" y="3251200"/>
              <a:ext cx="5365750" cy="617538"/>
              <a:chOff x="3779912" y="3251954"/>
              <a:chExt cx="5366325" cy="616734"/>
            </a:xfrm>
          </p:grpSpPr>
          <p:grpSp>
            <p:nvGrpSpPr>
              <p:cNvPr id="54" name="组合 32"/>
              <p:cNvGrpSpPr/>
              <p:nvPr/>
            </p:nvGrpSpPr>
            <p:grpSpPr bwMode="auto">
              <a:xfrm>
                <a:off x="3779912" y="3251954"/>
                <a:ext cx="5366325" cy="616734"/>
                <a:chOff x="3779912" y="3251954"/>
                <a:chExt cx="5366325" cy="616734"/>
              </a:xfrm>
            </p:grpSpPr>
            <p:sp>
              <p:nvSpPr>
                <p:cNvPr id="56" name="Freeform 9"/>
                <p:cNvSpPr/>
                <p:nvPr/>
              </p:nvSpPr>
              <p:spPr bwMode="auto">
                <a:xfrm>
                  <a:off x="3779912" y="3251954"/>
                  <a:ext cx="5366325" cy="616734"/>
                </a:xfrm>
                <a:custGeom>
                  <a:avLst/>
                  <a:gdLst>
                    <a:gd name="T0" fmla="*/ 0 w 293"/>
                    <a:gd name="T1" fmla="*/ 0 h 36"/>
                    <a:gd name="T2" fmla="*/ 2147483647 w 293"/>
                    <a:gd name="T3" fmla="*/ 0 h 36"/>
                    <a:gd name="T4" fmla="*/ 2147483647 w 293"/>
                    <a:gd name="T5" fmla="*/ 2147483647 h 36"/>
                    <a:gd name="T6" fmla="*/ 2147483647 w 293"/>
                    <a:gd name="T7" fmla="*/ 2147483647 h 36"/>
                    <a:gd name="T8" fmla="*/ 2147483647 w 293"/>
                    <a:gd name="T9" fmla="*/ 2147483647 h 36"/>
                    <a:gd name="T10" fmla="*/ 2147483647 w 293"/>
                    <a:gd name="T11" fmla="*/ 2147483647 h 36"/>
                    <a:gd name="T12" fmla="*/ 2147483647 w 293"/>
                    <a:gd name="T13" fmla="*/ 2147483647 h 36"/>
                    <a:gd name="T14" fmla="*/ 0 w 293"/>
                    <a:gd name="T15" fmla="*/ 2147483647 h 36"/>
                    <a:gd name="T16" fmla="*/ 0 w 293"/>
                    <a:gd name="T17" fmla="*/ 0 h 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93" h="36">
                      <a:moveTo>
                        <a:pt x="0" y="0"/>
                      </a:moveTo>
                      <a:lnTo>
                        <a:pt x="198" y="0"/>
                      </a:lnTo>
                      <a:lnTo>
                        <a:pt x="246" y="7"/>
                      </a:lnTo>
                      <a:lnTo>
                        <a:pt x="293" y="7"/>
                      </a:lnTo>
                      <a:lnTo>
                        <a:pt x="293" y="30"/>
                      </a:lnTo>
                      <a:lnTo>
                        <a:pt x="246" y="30"/>
                      </a:lnTo>
                      <a:lnTo>
                        <a:pt x="198" y="36"/>
                      </a:lnTo>
                      <a:lnTo>
                        <a:pt x="0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092312" y="3364632"/>
                  <a:ext cx="1728192" cy="249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/>
                  <a:r>
                    <a:rPr lang="zh-CN" altLang="en-US" sz="140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40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5" name="TextBox 26"/>
              <p:cNvSpPr txBox="1">
                <a:spLocks noChangeArrowheads="1"/>
              </p:cNvSpPr>
              <p:nvPr/>
            </p:nvSpPr>
            <p:spPr bwMode="auto">
              <a:xfrm>
                <a:off x="5893100" y="3304274"/>
                <a:ext cx="1030398" cy="424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 defTabSz="914400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15%</a:t>
                </a:r>
                <a:endParaRPr lang="zh-CN" altLang="en-US" sz="2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1" name="Group 4"/>
          <p:cNvGrpSpPr>
            <a:grpSpLocks noChangeAspect="1"/>
          </p:cNvGrpSpPr>
          <p:nvPr/>
        </p:nvGrpSpPr>
        <p:grpSpPr bwMode="auto">
          <a:xfrm>
            <a:off x="2464697" y="3020064"/>
            <a:ext cx="866628" cy="973533"/>
            <a:chOff x="4406" y="1091"/>
            <a:chExt cx="1098" cy="1233"/>
          </a:xfrm>
        </p:grpSpPr>
        <p:sp>
          <p:nvSpPr>
            <p:cNvPr id="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06" y="1091"/>
              <a:ext cx="1098" cy="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rgbClr val="6F131A"/>
                </a:solidFill>
              </a:endParaRPr>
            </a:p>
          </p:txBody>
        </p:sp>
        <p:sp>
          <p:nvSpPr>
            <p:cNvPr id="83" name="Freeform 5"/>
            <p:cNvSpPr>
              <a:spLocks noEditPoints="1"/>
            </p:cNvSpPr>
            <p:nvPr/>
          </p:nvSpPr>
          <p:spPr bwMode="auto">
            <a:xfrm>
              <a:off x="440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35 w 48"/>
                <a:gd name="T21" fmla="*/ 27 h 48"/>
                <a:gd name="T22" fmla="*/ 48 w 48"/>
                <a:gd name="T23" fmla="*/ 48 h 48"/>
                <a:gd name="T24" fmla="*/ 46 w 48"/>
                <a:gd name="T25" fmla="*/ 48 h 48"/>
                <a:gd name="T26" fmla="*/ 33 w 48"/>
                <a:gd name="T27" fmla="*/ 27 h 48"/>
                <a:gd name="T28" fmla="*/ 2 w 48"/>
                <a:gd name="T29" fmla="*/ 27 h 48"/>
                <a:gd name="T30" fmla="*/ 2 w 48"/>
                <a:gd name="T31" fmla="*/ 48 h 48"/>
                <a:gd name="T32" fmla="*/ 0 w 48"/>
                <a:gd name="T33" fmla="*/ 48 h 48"/>
                <a:gd name="T34" fmla="*/ 0 w 48"/>
                <a:gd name="T35" fmla="*/ 0 h 48"/>
                <a:gd name="T36" fmla="*/ 39 w 48"/>
                <a:gd name="T37" fmla="*/ 24 h 48"/>
                <a:gd name="T38" fmla="*/ 43 w 48"/>
                <a:gd name="T39" fmla="*/ 22 h 48"/>
                <a:gd name="T40" fmla="*/ 45 w 48"/>
                <a:gd name="T41" fmla="*/ 18 h 48"/>
                <a:gd name="T42" fmla="*/ 46 w 48"/>
                <a:gd name="T43" fmla="*/ 13 h 48"/>
                <a:gd name="T44" fmla="*/ 45 w 48"/>
                <a:gd name="T45" fmla="*/ 9 h 48"/>
                <a:gd name="T46" fmla="*/ 43 w 48"/>
                <a:gd name="T47" fmla="*/ 6 h 48"/>
                <a:gd name="T48" fmla="*/ 39 w 48"/>
                <a:gd name="T49" fmla="*/ 3 h 48"/>
                <a:gd name="T50" fmla="*/ 35 w 48"/>
                <a:gd name="T51" fmla="*/ 2 h 48"/>
                <a:gd name="T52" fmla="*/ 2 w 48"/>
                <a:gd name="T53" fmla="*/ 2 h 48"/>
                <a:gd name="T54" fmla="*/ 2 w 48"/>
                <a:gd name="T55" fmla="*/ 25 h 48"/>
                <a:gd name="T56" fmla="*/ 35 w 48"/>
                <a:gd name="T57" fmla="*/ 25 h 48"/>
                <a:gd name="T58" fmla="*/ 39 w 48"/>
                <a:gd name="T5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4"/>
                  </a:move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8" y="25"/>
                    <a:pt x="39" y="24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4" name="Freeform 6"/>
            <p:cNvSpPr>
              <a:spLocks noEditPoints="1"/>
            </p:cNvSpPr>
            <p:nvPr/>
          </p:nvSpPr>
          <p:spPr bwMode="auto">
            <a:xfrm>
              <a:off x="4530" y="2208"/>
              <a:ext cx="114" cy="114"/>
            </a:xfrm>
            <a:custGeom>
              <a:avLst/>
              <a:gdLst>
                <a:gd name="T0" fmla="*/ 114 w 114"/>
                <a:gd name="T1" fmla="*/ 114 h 114"/>
                <a:gd name="T2" fmla="*/ 109 w 114"/>
                <a:gd name="T3" fmla="*/ 114 h 114"/>
                <a:gd name="T4" fmla="*/ 104 w 114"/>
                <a:gd name="T5" fmla="*/ 104 h 114"/>
                <a:gd name="T6" fmla="*/ 9 w 114"/>
                <a:gd name="T7" fmla="*/ 104 h 114"/>
                <a:gd name="T8" fmla="*/ 4 w 114"/>
                <a:gd name="T9" fmla="*/ 114 h 114"/>
                <a:gd name="T10" fmla="*/ 0 w 114"/>
                <a:gd name="T11" fmla="*/ 114 h 114"/>
                <a:gd name="T12" fmla="*/ 52 w 114"/>
                <a:gd name="T13" fmla="*/ 0 h 114"/>
                <a:gd name="T14" fmla="*/ 57 w 114"/>
                <a:gd name="T15" fmla="*/ 0 h 114"/>
                <a:gd name="T16" fmla="*/ 114 w 114"/>
                <a:gd name="T17" fmla="*/ 114 h 114"/>
                <a:gd name="T18" fmla="*/ 114 w 114"/>
                <a:gd name="T19" fmla="*/ 114 h 114"/>
                <a:gd name="T20" fmla="*/ 11 w 114"/>
                <a:gd name="T21" fmla="*/ 99 h 114"/>
                <a:gd name="T22" fmla="*/ 102 w 114"/>
                <a:gd name="T23" fmla="*/ 99 h 114"/>
                <a:gd name="T24" fmla="*/ 54 w 114"/>
                <a:gd name="T25" fmla="*/ 7 h 114"/>
                <a:gd name="T26" fmla="*/ 11 w 114"/>
                <a:gd name="T27" fmla="*/ 99 h 114"/>
                <a:gd name="T28" fmla="*/ 11 w 114"/>
                <a:gd name="T2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14">
                  <a:moveTo>
                    <a:pt x="114" y="114"/>
                  </a:moveTo>
                  <a:lnTo>
                    <a:pt x="109" y="114"/>
                  </a:lnTo>
                  <a:lnTo>
                    <a:pt x="104" y="104"/>
                  </a:lnTo>
                  <a:lnTo>
                    <a:pt x="9" y="104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114" y="114"/>
                  </a:lnTo>
                  <a:lnTo>
                    <a:pt x="114" y="114"/>
                  </a:lnTo>
                  <a:close/>
                  <a:moveTo>
                    <a:pt x="11" y="99"/>
                  </a:moveTo>
                  <a:lnTo>
                    <a:pt x="102" y="99"/>
                  </a:lnTo>
                  <a:lnTo>
                    <a:pt x="54" y="7"/>
                  </a:lnTo>
                  <a:lnTo>
                    <a:pt x="11" y="99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5" name="Freeform 7"/>
            <p:cNvSpPr>
              <a:spLocks noEditPoints="1"/>
            </p:cNvSpPr>
            <p:nvPr/>
          </p:nvSpPr>
          <p:spPr bwMode="auto">
            <a:xfrm>
              <a:off x="464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2 w 48"/>
                <a:gd name="T21" fmla="*/ 27 h 48"/>
                <a:gd name="T22" fmla="*/ 2 w 48"/>
                <a:gd name="T23" fmla="*/ 48 h 48"/>
                <a:gd name="T24" fmla="*/ 0 w 48"/>
                <a:gd name="T25" fmla="*/ 48 h 48"/>
                <a:gd name="T26" fmla="*/ 0 w 48"/>
                <a:gd name="T27" fmla="*/ 0 h 48"/>
                <a:gd name="T28" fmla="*/ 35 w 48"/>
                <a:gd name="T29" fmla="*/ 25 h 48"/>
                <a:gd name="T30" fmla="*/ 39 w 48"/>
                <a:gd name="T31" fmla="*/ 24 h 48"/>
                <a:gd name="T32" fmla="*/ 43 w 48"/>
                <a:gd name="T33" fmla="*/ 22 h 48"/>
                <a:gd name="T34" fmla="*/ 45 w 48"/>
                <a:gd name="T35" fmla="*/ 18 h 48"/>
                <a:gd name="T36" fmla="*/ 46 w 48"/>
                <a:gd name="T37" fmla="*/ 13 h 48"/>
                <a:gd name="T38" fmla="*/ 45 w 48"/>
                <a:gd name="T39" fmla="*/ 9 h 48"/>
                <a:gd name="T40" fmla="*/ 43 w 48"/>
                <a:gd name="T41" fmla="*/ 6 h 48"/>
                <a:gd name="T42" fmla="*/ 39 w 48"/>
                <a:gd name="T43" fmla="*/ 3 h 48"/>
                <a:gd name="T44" fmla="*/ 35 w 48"/>
                <a:gd name="T45" fmla="*/ 2 h 48"/>
                <a:gd name="T46" fmla="*/ 2 w 48"/>
                <a:gd name="T47" fmla="*/ 2 h 48"/>
                <a:gd name="T48" fmla="*/ 2 w 48"/>
                <a:gd name="T49" fmla="*/ 25 h 48"/>
                <a:gd name="T50" fmla="*/ 35 w 48"/>
                <a:gd name="T5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5" y="25"/>
                  </a:moveTo>
                  <a:cubicBezTo>
                    <a:pt x="36" y="25"/>
                    <a:pt x="38" y="25"/>
                    <a:pt x="39" y="24"/>
                  </a:cubicBez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6" name="Freeform 8"/>
            <p:cNvSpPr/>
            <p:nvPr/>
          </p:nvSpPr>
          <p:spPr bwMode="auto">
            <a:xfrm>
              <a:off x="4767" y="2208"/>
              <a:ext cx="5" cy="114"/>
            </a:xfrm>
            <a:custGeom>
              <a:avLst/>
              <a:gdLst>
                <a:gd name="T0" fmla="*/ 0 w 5"/>
                <a:gd name="T1" fmla="*/ 0 h 114"/>
                <a:gd name="T2" fmla="*/ 0 w 5"/>
                <a:gd name="T3" fmla="*/ 114 h 114"/>
                <a:gd name="T4" fmla="*/ 5 w 5"/>
                <a:gd name="T5" fmla="*/ 114 h 114"/>
                <a:gd name="T6" fmla="*/ 5 w 5"/>
                <a:gd name="T7" fmla="*/ 0 h 114"/>
                <a:gd name="T8" fmla="*/ 0 w 5"/>
                <a:gd name="T9" fmla="*/ 0 h 114"/>
                <a:gd name="T10" fmla="*/ 0 w 5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4">
                  <a:moveTo>
                    <a:pt x="0" y="0"/>
                  </a:moveTo>
                  <a:lnTo>
                    <a:pt x="0" y="114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4781" y="2208"/>
              <a:ext cx="117" cy="114"/>
            </a:xfrm>
            <a:custGeom>
              <a:avLst/>
              <a:gdLst>
                <a:gd name="T0" fmla="*/ 0 w 49"/>
                <a:gd name="T1" fmla="*/ 0 h 48"/>
                <a:gd name="T2" fmla="*/ 25 w 49"/>
                <a:gd name="T3" fmla="*/ 0 h 48"/>
                <a:gd name="T4" fmla="*/ 34 w 49"/>
                <a:gd name="T5" fmla="*/ 2 h 48"/>
                <a:gd name="T6" fmla="*/ 42 w 49"/>
                <a:gd name="T7" fmla="*/ 7 h 48"/>
                <a:gd name="T8" fmla="*/ 47 w 49"/>
                <a:gd name="T9" fmla="*/ 15 h 48"/>
                <a:gd name="T10" fmla="*/ 49 w 49"/>
                <a:gd name="T11" fmla="*/ 24 h 48"/>
                <a:gd name="T12" fmla="*/ 47 w 49"/>
                <a:gd name="T13" fmla="*/ 33 h 48"/>
                <a:gd name="T14" fmla="*/ 42 w 49"/>
                <a:gd name="T15" fmla="*/ 41 h 48"/>
                <a:gd name="T16" fmla="*/ 34 w 49"/>
                <a:gd name="T17" fmla="*/ 46 h 48"/>
                <a:gd name="T18" fmla="*/ 25 w 49"/>
                <a:gd name="T19" fmla="*/ 48 h 48"/>
                <a:gd name="T20" fmla="*/ 0 w 49"/>
                <a:gd name="T21" fmla="*/ 48 h 48"/>
                <a:gd name="T22" fmla="*/ 0 w 49"/>
                <a:gd name="T23" fmla="*/ 0 h 48"/>
                <a:gd name="T24" fmla="*/ 25 w 49"/>
                <a:gd name="T25" fmla="*/ 46 h 48"/>
                <a:gd name="T26" fmla="*/ 33 w 49"/>
                <a:gd name="T27" fmla="*/ 44 h 48"/>
                <a:gd name="T28" fmla="*/ 40 w 49"/>
                <a:gd name="T29" fmla="*/ 39 h 48"/>
                <a:gd name="T30" fmla="*/ 45 w 49"/>
                <a:gd name="T31" fmla="*/ 32 h 48"/>
                <a:gd name="T32" fmla="*/ 47 w 49"/>
                <a:gd name="T33" fmla="*/ 24 h 48"/>
                <a:gd name="T34" fmla="*/ 45 w 49"/>
                <a:gd name="T35" fmla="*/ 15 h 48"/>
                <a:gd name="T36" fmla="*/ 40 w 49"/>
                <a:gd name="T37" fmla="*/ 9 h 48"/>
                <a:gd name="T38" fmla="*/ 33 w 49"/>
                <a:gd name="T39" fmla="*/ 4 h 48"/>
                <a:gd name="T40" fmla="*/ 25 w 49"/>
                <a:gd name="T41" fmla="*/ 2 h 48"/>
                <a:gd name="T42" fmla="*/ 2 w 49"/>
                <a:gd name="T43" fmla="*/ 2 h 48"/>
                <a:gd name="T44" fmla="*/ 2 w 49"/>
                <a:gd name="T45" fmla="*/ 46 h 48"/>
                <a:gd name="T46" fmla="*/ 25 w 49"/>
                <a:gd name="T4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8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1" y="1"/>
                    <a:pt x="34" y="2"/>
                  </a:cubicBezTo>
                  <a:cubicBezTo>
                    <a:pt x="37" y="3"/>
                    <a:pt x="39" y="5"/>
                    <a:pt x="42" y="7"/>
                  </a:cubicBezTo>
                  <a:cubicBezTo>
                    <a:pt x="44" y="9"/>
                    <a:pt x="46" y="12"/>
                    <a:pt x="47" y="15"/>
                  </a:cubicBezTo>
                  <a:cubicBezTo>
                    <a:pt x="48" y="18"/>
                    <a:pt x="49" y="21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6" y="36"/>
                    <a:pt x="44" y="39"/>
                    <a:pt x="42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46"/>
                  </a:moveTo>
                  <a:cubicBezTo>
                    <a:pt x="28" y="46"/>
                    <a:pt x="31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1"/>
                    <a:pt x="46" y="18"/>
                    <a:pt x="45" y="15"/>
                  </a:cubicBezTo>
                  <a:cubicBezTo>
                    <a:pt x="44" y="13"/>
                    <a:pt x="42" y="10"/>
                    <a:pt x="40" y="9"/>
                  </a:cubicBezTo>
                  <a:cubicBezTo>
                    <a:pt x="38" y="7"/>
                    <a:pt x="36" y="5"/>
                    <a:pt x="33" y="4"/>
                  </a:cubicBezTo>
                  <a:cubicBezTo>
                    <a:pt x="31" y="3"/>
                    <a:pt x="28" y="2"/>
                    <a:pt x="2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5" y="46"/>
                    <a:pt x="25" y="46"/>
                    <a:pt x="25" y="46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8" name="Freeform 10"/>
            <p:cNvSpPr/>
            <p:nvPr/>
          </p:nvSpPr>
          <p:spPr bwMode="auto">
            <a:xfrm>
              <a:off x="4905" y="2208"/>
              <a:ext cx="114" cy="114"/>
            </a:xfrm>
            <a:custGeom>
              <a:avLst/>
              <a:gdLst>
                <a:gd name="T0" fmla="*/ 0 w 114"/>
                <a:gd name="T1" fmla="*/ 0 h 114"/>
                <a:gd name="T2" fmla="*/ 114 w 114"/>
                <a:gd name="T3" fmla="*/ 0 h 114"/>
                <a:gd name="T4" fmla="*/ 114 w 114"/>
                <a:gd name="T5" fmla="*/ 4 h 114"/>
                <a:gd name="T6" fmla="*/ 2 w 114"/>
                <a:gd name="T7" fmla="*/ 4 h 114"/>
                <a:gd name="T8" fmla="*/ 2 w 114"/>
                <a:gd name="T9" fmla="*/ 54 h 114"/>
                <a:gd name="T10" fmla="*/ 112 w 114"/>
                <a:gd name="T11" fmla="*/ 54 h 114"/>
                <a:gd name="T12" fmla="*/ 112 w 114"/>
                <a:gd name="T13" fmla="*/ 59 h 114"/>
                <a:gd name="T14" fmla="*/ 2 w 114"/>
                <a:gd name="T15" fmla="*/ 59 h 114"/>
                <a:gd name="T16" fmla="*/ 2 w 114"/>
                <a:gd name="T17" fmla="*/ 109 h 114"/>
                <a:gd name="T18" fmla="*/ 114 w 114"/>
                <a:gd name="T19" fmla="*/ 109 h 114"/>
                <a:gd name="T20" fmla="*/ 114 w 114"/>
                <a:gd name="T21" fmla="*/ 114 h 114"/>
                <a:gd name="T22" fmla="*/ 0 w 114"/>
                <a:gd name="T23" fmla="*/ 114 h 114"/>
                <a:gd name="T24" fmla="*/ 0 w 114"/>
                <a:gd name="T25" fmla="*/ 0 h 114"/>
                <a:gd name="T26" fmla="*/ 0 w 114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114" y="0"/>
                  </a:lnTo>
                  <a:lnTo>
                    <a:pt x="114" y="4"/>
                  </a:lnTo>
                  <a:lnTo>
                    <a:pt x="2" y="4"/>
                  </a:lnTo>
                  <a:lnTo>
                    <a:pt x="2" y="54"/>
                  </a:lnTo>
                  <a:lnTo>
                    <a:pt x="112" y="54"/>
                  </a:lnTo>
                  <a:lnTo>
                    <a:pt x="112" y="59"/>
                  </a:lnTo>
                  <a:lnTo>
                    <a:pt x="2" y="59"/>
                  </a:lnTo>
                  <a:lnTo>
                    <a:pt x="2" y="109"/>
                  </a:lnTo>
                  <a:lnTo>
                    <a:pt x="114" y="109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9" name="Freeform 11"/>
            <p:cNvSpPr/>
            <p:nvPr/>
          </p:nvSpPr>
          <p:spPr bwMode="auto">
            <a:xfrm>
              <a:off x="5022" y="2208"/>
              <a:ext cx="223" cy="114"/>
            </a:xfrm>
            <a:custGeom>
              <a:avLst/>
              <a:gdLst>
                <a:gd name="T0" fmla="*/ 92 w 94"/>
                <a:gd name="T1" fmla="*/ 24 h 48"/>
                <a:gd name="T2" fmla="*/ 91 w 94"/>
                <a:gd name="T3" fmla="*/ 15 h 48"/>
                <a:gd name="T4" fmla="*/ 86 w 94"/>
                <a:gd name="T5" fmla="*/ 8 h 48"/>
                <a:gd name="T6" fmla="*/ 79 w 94"/>
                <a:gd name="T7" fmla="*/ 3 h 48"/>
                <a:gd name="T8" fmla="*/ 70 w 94"/>
                <a:gd name="T9" fmla="*/ 2 h 48"/>
                <a:gd name="T10" fmla="*/ 63 w 94"/>
                <a:gd name="T11" fmla="*/ 3 h 48"/>
                <a:gd name="T12" fmla="*/ 56 w 94"/>
                <a:gd name="T13" fmla="*/ 7 h 48"/>
                <a:gd name="T14" fmla="*/ 51 w 94"/>
                <a:gd name="T15" fmla="*/ 14 h 48"/>
                <a:gd name="T16" fmla="*/ 49 w 94"/>
                <a:gd name="T17" fmla="*/ 24 h 48"/>
                <a:gd name="T18" fmla="*/ 46 w 94"/>
                <a:gd name="T19" fmla="*/ 34 h 48"/>
                <a:gd name="T20" fmla="*/ 41 w 94"/>
                <a:gd name="T21" fmla="*/ 41 h 48"/>
                <a:gd name="T22" fmla="*/ 33 w 94"/>
                <a:gd name="T23" fmla="*/ 46 h 48"/>
                <a:gd name="T24" fmla="*/ 24 w 94"/>
                <a:gd name="T25" fmla="*/ 48 h 48"/>
                <a:gd name="T26" fmla="*/ 15 w 94"/>
                <a:gd name="T27" fmla="*/ 46 h 48"/>
                <a:gd name="T28" fmla="*/ 7 w 94"/>
                <a:gd name="T29" fmla="*/ 41 h 48"/>
                <a:gd name="T30" fmla="*/ 2 w 94"/>
                <a:gd name="T31" fmla="*/ 33 h 48"/>
                <a:gd name="T32" fmla="*/ 0 w 94"/>
                <a:gd name="T33" fmla="*/ 24 h 48"/>
                <a:gd name="T34" fmla="*/ 2 w 94"/>
                <a:gd name="T35" fmla="*/ 14 h 48"/>
                <a:gd name="T36" fmla="*/ 7 w 94"/>
                <a:gd name="T37" fmla="*/ 7 h 48"/>
                <a:gd name="T38" fmla="*/ 15 w 94"/>
                <a:gd name="T39" fmla="*/ 1 h 48"/>
                <a:gd name="T40" fmla="*/ 24 w 94"/>
                <a:gd name="T41" fmla="*/ 0 h 48"/>
                <a:gd name="T42" fmla="*/ 24 w 94"/>
                <a:gd name="T43" fmla="*/ 1 h 48"/>
                <a:gd name="T44" fmla="*/ 16 w 94"/>
                <a:gd name="T45" fmla="*/ 3 h 48"/>
                <a:gd name="T46" fmla="*/ 9 w 94"/>
                <a:gd name="T47" fmla="*/ 8 h 48"/>
                <a:gd name="T48" fmla="*/ 4 w 94"/>
                <a:gd name="T49" fmla="*/ 15 h 48"/>
                <a:gd name="T50" fmla="*/ 2 w 94"/>
                <a:gd name="T51" fmla="*/ 24 h 48"/>
                <a:gd name="T52" fmla="*/ 4 w 94"/>
                <a:gd name="T53" fmla="*/ 32 h 48"/>
                <a:gd name="T54" fmla="*/ 9 w 94"/>
                <a:gd name="T55" fmla="*/ 39 h 48"/>
                <a:gd name="T56" fmla="*/ 16 w 94"/>
                <a:gd name="T57" fmla="*/ 44 h 48"/>
                <a:gd name="T58" fmla="*/ 24 w 94"/>
                <a:gd name="T59" fmla="*/ 46 h 48"/>
                <a:gd name="T60" fmla="*/ 33 w 94"/>
                <a:gd name="T61" fmla="*/ 44 h 48"/>
                <a:gd name="T62" fmla="*/ 39 w 94"/>
                <a:gd name="T63" fmla="*/ 40 h 48"/>
                <a:gd name="T64" fmla="*/ 44 w 94"/>
                <a:gd name="T65" fmla="*/ 33 h 48"/>
                <a:gd name="T66" fmla="*/ 46 w 94"/>
                <a:gd name="T67" fmla="*/ 24 h 48"/>
                <a:gd name="T68" fmla="*/ 49 w 94"/>
                <a:gd name="T69" fmla="*/ 14 h 48"/>
                <a:gd name="T70" fmla="*/ 54 w 94"/>
                <a:gd name="T71" fmla="*/ 6 h 48"/>
                <a:gd name="T72" fmla="*/ 61 w 94"/>
                <a:gd name="T73" fmla="*/ 1 h 48"/>
                <a:gd name="T74" fmla="*/ 70 w 94"/>
                <a:gd name="T75" fmla="*/ 0 h 48"/>
                <a:gd name="T76" fmla="*/ 80 w 94"/>
                <a:gd name="T77" fmla="*/ 2 h 48"/>
                <a:gd name="T78" fmla="*/ 87 w 94"/>
                <a:gd name="T79" fmla="*/ 7 h 48"/>
                <a:gd name="T80" fmla="*/ 92 w 94"/>
                <a:gd name="T81" fmla="*/ 14 h 48"/>
                <a:gd name="T82" fmla="*/ 94 w 94"/>
                <a:gd name="T83" fmla="*/ 24 h 48"/>
                <a:gd name="T84" fmla="*/ 93 w 94"/>
                <a:gd name="T85" fmla="*/ 31 h 48"/>
                <a:gd name="T86" fmla="*/ 90 w 94"/>
                <a:gd name="T87" fmla="*/ 37 h 48"/>
                <a:gd name="T88" fmla="*/ 86 w 94"/>
                <a:gd name="T89" fmla="*/ 42 h 48"/>
                <a:gd name="T90" fmla="*/ 80 w 94"/>
                <a:gd name="T91" fmla="*/ 46 h 48"/>
                <a:gd name="T92" fmla="*/ 80 w 94"/>
                <a:gd name="T93" fmla="*/ 44 h 48"/>
                <a:gd name="T94" fmla="*/ 85 w 94"/>
                <a:gd name="T95" fmla="*/ 40 h 48"/>
                <a:gd name="T96" fmla="*/ 89 w 94"/>
                <a:gd name="T97" fmla="*/ 35 h 48"/>
                <a:gd name="T98" fmla="*/ 92 w 94"/>
                <a:gd name="T99" fmla="*/ 30 h 48"/>
                <a:gd name="T100" fmla="*/ 92 w 94"/>
                <a:gd name="T10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" h="48">
                  <a:moveTo>
                    <a:pt x="92" y="24"/>
                  </a:moveTo>
                  <a:cubicBezTo>
                    <a:pt x="92" y="21"/>
                    <a:pt x="92" y="18"/>
                    <a:pt x="91" y="15"/>
                  </a:cubicBezTo>
                  <a:cubicBezTo>
                    <a:pt x="90" y="12"/>
                    <a:pt x="88" y="10"/>
                    <a:pt x="86" y="8"/>
                  </a:cubicBezTo>
                  <a:cubicBezTo>
                    <a:pt x="84" y="6"/>
                    <a:pt x="82" y="4"/>
                    <a:pt x="79" y="3"/>
                  </a:cubicBezTo>
                  <a:cubicBezTo>
                    <a:pt x="76" y="2"/>
                    <a:pt x="74" y="2"/>
                    <a:pt x="70" y="2"/>
                  </a:cubicBezTo>
                  <a:cubicBezTo>
                    <a:pt x="68" y="2"/>
                    <a:pt x="65" y="2"/>
                    <a:pt x="63" y="3"/>
                  </a:cubicBezTo>
                  <a:cubicBezTo>
                    <a:pt x="60" y="4"/>
                    <a:pt x="58" y="5"/>
                    <a:pt x="56" y="7"/>
                  </a:cubicBezTo>
                  <a:cubicBezTo>
                    <a:pt x="54" y="9"/>
                    <a:pt x="53" y="11"/>
                    <a:pt x="51" y="14"/>
                  </a:cubicBezTo>
                  <a:cubicBezTo>
                    <a:pt x="50" y="17"/>
                    <a:pt x="49" y="20"/>
                    <a:pt x="49" y="24"/>
                  </a:cubicBezTo>
                  <a:cubicBezTo>
                    <a:pt x="48" y="28"/>
                    <a:pt x="47" y="31"/>
                    <a:pt x="46" y="34"/>
                  </a:cubicBezTo>
                  <a:cubicBezTo>
                    <a:pt x="45" y="37"/>
                    <a:pt x="43" y="39"/>
                    <a:pt x="41" y="41"/>
                  </a:cubicBezTo>
                  <a:cubicBezTo>
                    <a:pt x="39" y="43"/>
                    <a:pt x="36" y="45"/>
                    <a:pt x="33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9" y="43"/>
                    <a:pt x="7" y="41"/>
                  </a:cubicBezTo>
                  <a:cubicBezTo>
                    <a:pt x="5" y="38"/>
                    <a:pt x="3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7" y="46"/>
                    <a:pt x="30" y="45"/>
                    <a:pt x="33" y="44"/>
                  </a:cubicBezTo>
                  <a:cubicBezTo>
                    <a:pt x="35" y="43"/>
                    <a:pt x="37" y="42"/>
                    <a:pt x="39" y="40"/>
                  </a:cubicBezTo>
                  <a:cubicBezTo>
                    <a:pt x="41" y="38"/>
                    <a:pt x="43" y="36"/>
                    <a:pt x="44" y="33"/>
                  </a:cubicBezTo>
                  <a:cubicBezTo>
                    <a:pt x="45" y="30"/>
                    <a:pt x="46" y="27"/>
                    <a:pt x="46" y="24"/>
                  </a:cubicBezTo>
                  <a:cubicBezTo>
                    <a:pt x="47" y="20"/>
                    <a:pt x="48" y="17"/>
                    <a:pt x="49" y="14"/>
                  </a:cubicBezTo>
                  <a:cubicBezTo>
                    <a:pt x="51" y="11"/>
                    <a:pt x="52" y="8"/>
                    <a:pt x="54" y="6"/>
                  </a:cubicBezTo>
                  <a:cubicBezTo>
                    <a:pt x="56" y="4"/>
                    <a:pt x="59" y="2"/>
                    <a:pt x="61" y="1"/>
                  </a:cubicBezTo>
                  <a:cubicBezTo>
                    <a:pt x="64" y="0"/>
                    <a:pt x="67" y="0"/>
                    <a:pt x="70" y="0"/>
                  </a:cubicBezTo>
                  <a:cubicBezTo>
                    <a:pt x="74" y="0"/>
                    <a:pt x="77" y="0"/>
                    <a:pt x="80" y="2"/>
                  </a:cubicBezTo>
                  <a:cubicBezTo>
                    <a:pt x="83" y="3"/>
                    <a:pt x="85" y="5"/>
                    <a:pt x="87" y="7"/>
                  </a:cubicBezTo>
                  <a:cubicBezTo>
                    <a:pt x="90" y="9"/>
                    <a:pt x="91" y="11"/>
                    <a:pt x="92" y="14"/>
                  </a:cubicBezTo>
                  <a:cubicBezTo>
                    <a:pt x="94" y="17"/>
                    <a:pt x="94" y="20"/>
                    <a:pt x="94" y="24"/>
                  </a:cubicBezTo>
                  <a:cubicBezTo>
                    <a:pt x="94" y="26"/>
                    <a:pt x="94" y="28"/>
                    <a:pt x="93" y="31"/>
                  </a:cubicBezTo>
                  <a:cubicBezTo>
                    <a:pt x="93" y="33"/>
                    <a:pt x="92" y="35"/>
                    <a:pt x="90" y="37"/>
                  </a:cubicBezTo>
                  <a:cubicBezTo>
                    <a:pt x="89" y="39"/>
                    <a:pt x="88" y="41"/>
                    <a:pt x="86" y="42"/>
                  </a:cubicBezTo>
                  <a:cubicBezTo>
                    <a:pt x="84" y="43"/>
                    <a:pt x="83" y="45"/>
                    <a:pt x="80" y="46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3"/>
                    <a:pt x="84" y="41"/>
                    <a:pt x="85" y="40"/>
                  </a:cubicBezTo>
                  <a:cubicBezTo>
                    <a:pt x="87" y="39"/>
                    <a:pt x="88" y="37"/>
                    <a:pt x="89" y="35"/>
                  </a:cubicBezTo>
                  <a:cubicBezTo>
                    <a:pt x="90" y="34"/>
                    <a:pt x="91" y="32"/>
                    <a:pt x="92" y="30"/>
                  </a:cubicBezTo>
                  <a:cubicBezTo>
                    <a:pt x="92" y="28"/>
                    <a:pt x="92" y="26"/>
                    <a:pt x="92" y="24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0" name="Freeform 12"/>
            <p:cNvSpPr/>
            <p:nvPr/>
          </p:nvSpPr>
          <p:spPr bwMode="auto">
            <a:xfrm>
              <a:off x="5252" y="2208"/>
              <a:ext cx="7" cy="114"/>
            </a:xfrm>
            <a:custGeom>
              <a:avLst/>
              <a:gdLst>
                <a:gd name="T0" fmla="*/ 0 w 7"/>
                <a:gd name="T1" fmla="*/ 0 h 114"/>
                <a:gd name="T2" fmla="*/ 0 w 7"/>
                <a:gd name="T3" fmla="*/ 114 h 114"/>
                <a:gd name="T4" fmla="*/ 7 w 7"/>
                <a:gd name="T5" fmla="*/ 114 h 114"/>
                <a:gd name="T6" fmla="*/ 7 w 7"/>
                <a:gd name="T7" fmla="*/ 0 h 114"/>
                <a:gd name="T8" fmla="*/ 0 w 7"/>
                <a:gd name="T9" fmla="*/ 0 h 114"/>
                <a:gd name="T10" fmla="*/ 0 w 7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4">
                  <a:moveTo>
                    <a:pt x="0" y="0"/>
                  </a:moveTo>
                  <a:lnTo>
                    <a:pt x="0" y="114"/>
                  </a:lnTo>
                  <a:lnTo>
                    <a:pt x="7" y="11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1" name="Freeform 13"/>
            <p:cNvSpPr/>
            <p:nvPr/>
          </p:nvSpPr>
          <p:spPr bwMode="auto">
            <a:xfrm>
              <a:off x="5266" y="2208"/>
              <a:ext cx="117" cy="114"/>
            </a:xfrm>
            <a:custGeom>
              <a:avLst/>
              <a:gdLst>
                <a:gd name="T0" fmla="*/ 4 w 49"/>
                <a:gd name="T1" fmla="*/ 32 h 48"/>
                <a:gd name="T2" fmla="*/ 9 w 49"/>
                <a:gd name="T3" fmla="*/ 39 h 48"/>
                <a:gd name="T4" fmla="*/ 16 w 49"/>
                <a:gd name="T5" fmla="*/ 44 h 48"/>
                <a:gd name="T6" fmla="*/ 24 w 49"/>
                <a:gd name="T7" fmla="*/ 46 h 48"/>
                <a:gd name="T8" fmla="*/ 33 w 49"/>
                <a:gd name="T9" fmla="*/ 44 h 48"/>
                <a:gd name="T10" fmla="*/ 40 w 49"/>
                <a:gd name="T11" fmla="*/ 39 h 48"/>
                <a:gd name="T12" fmla="*/ 45 w 49"/>
                <a:gd name="T13" fmla="*/ 32 h 48"/>
                <a:gd name="T14" fmla="*/ 47 w 49"/>
                <a:gd name="T15" fmla="*/ 24 h 48"/>
                <a:gd name="T16" fmla="*/ 47 w 49"/>
                <a:gd name="T17" fmla="*/ 24 h 48"/>
                <a:gd name="T18" fmla="*/ 26 w 49"/>
                <a:gd name="T19" fmla="*/ 24 h 48"/>
                <a:gd name="T20" fmla="*/ 26 w 49"/>
                <a:gd name="T21" fmla="*/ 22 h 48"/>
                <a:gd name="T22" fmla="*/ 49 w 49"/>
                <a:gd name="T23" fmla="*/ 22 h 48"/>
                <a:gd name="T24" fmla="*/ 49 w 49"/>
                <a:gd name="T25" fmla="*/ 24 h 48"/>
                <a:gd name="T26" fmla="*/ 47 w 49"/>
                <a:gd name="T27" fmla="*/ 33 h 48"/>
                <a:gd name="T28" fmla="*/ 41 w 49"/>
                <a:gd name="T29" fmla="*/ 41 h 48"/>
                <a:gd name="T30" fmla="*/ 34 w 49"/>
                <a:gd name="T31" fmla="*/ 46 h 48"/>
                <a:gd name="T32" fmla="*/ 24 w 49"/>
                <a:gd name="T33" fmla="*/ 48 h 48"/>
                <a:gd name="T34" fmla="*/ 15 w 49"/>
                <a:gd name="T35" fmla="*/ 46 h 48"/>
                <a:gd name="T36" fmla="*/ 7 w 49"/>
                <a:gd name="T37" fmla="*/ 41 h 48"/>
                <a:gd name="T38" fmla="*/ 2 w 49"/>
                <a:gd name="T39" fmla="*/ 33 h 48"/>
                <a:gd name="T40" fmla="*/ 0 w 49"/>
                <a:gd name="T41" fmla="*/ 24 h 48"/>
                <a:gd name="T42" fmla="*/ 0 w 49"/>
                <a:gd name="T43" fmla="*/ 24 h 48"/>
                <a:gd name="T44" fmla="*/ 2 w 49"/>
                <a:gd name="T45" fmla="*/ 14 h 48"/>
                <a:gd name="T46" fmla="*/ 7 w 49"/>
                <a:gd name="T47" fmla="*/ 7 h 48"/>
                <a:gd name="T48" fmla="*/ 15 w 49"/>
                <a:gd name="T49" fmla="*/ 1 h 48"/>
                <a:gd name="T50" fmla="*/ 24 w 49"/>
                <a:gd name="T51" fmla="*/ 0 h 48"/>
                <a:gd name="T52" fmla="*/ 31 w 49"/>
                <a:gd name="T53" fmla="*/ 1 h 48"/>
                <a:gd name="T54" fmla="*/ 38 w 49"/>
                <a:gd name="T55" fmla="*/ 3 h 48"/>
                <a:gd name="T56" fmla="*/ 34 w 49"/>
                <a:gd name="T57" fmla="*/ 3 h 48"/>
                <a:gd name="T58" fmla="*/ 29 w 49"/>
                <a:gd name="T59" fmla="*/ 2 h 48"/>
                <a:gd name="T60" fmla="*/ 24 w 49"/>
                <a:gd name="T61" fmla="*/ 1 h 48"/>
                <a:gd name="T62" fmla="*/ 16 w 49"/>
                <a:gd name="T63" fmla="*/ 3 h 48"/>
                <a:gd name="T64" fmla="*/ 9 w 49"/>
                <a:gd name="T65" fmla="*/ 8 h 48"/>
                <a:gd name="T66" fmla="*/ 4 w 49"/>
                <a:gd name="T67" fmla="*/ 15 h 48"/>
                <a:gd name="T68" fmla="*/ 2 w 49"/>
                <a:gd name="T69" fmla="*/ 24 h 48"/>
                <a:gd name="T70" fmla="*/ 4 w 49"/>
                <a:gd name="T71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8">
                  <a:moveTo>
                    <a:pt x="4" y="32"/>
                  </a:move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8" y="46"/>
                    <a:pt x="30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5" y="36"/>
                    <a:pt x="44" y="39"/>
                    <a:pt x="41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10" y="43"/>
                    <a:pt x="7" y="41"/>
                  </a:cubicBezTo>
                  <a:cubicBezTo>
                    <a:pt x="5" y="39"/>
                    <a:pt x="4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10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28" y="2"/>
                    <a:pt x="26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2" name="Freeform 14"/>
            <p:cNvSpPr/>
            <p:nvPr/>
          </p:nvSpPr>
          <p:spPr bwMode="auto">
            <a:xfrm>
              <a:off x="5388" y="2208"/>
              <a:ext cx="114" cy="114"/>
            </a:xfrm>
            <a:custGeom>
              <a:avLst/>
              <a:gdLst>
                <a:gd name="T0" fmla="*/ 109 w 114"/>
                <a:gd name="T1" fmla="*/ 0 h 114"/>
                <a:gd name="T2" fmla="*/ 114 w 114"/>
                <a:gd name="T3" fmla="*/ 0 h 114"/>
                <a:gd name="T4" fmla="*/ 114 w 114"/>
                <a:gd name="T5" fmla="*/ 114 h 114"/>
                <a:gd name="T6" fmla="*/ 109 w 114"/>
                <a:gd name="T7" fmla="*/ 114 h 114"/>
                <a:gd name="T8" fmla="*/ 4 w 114"/>
                <a:gd name="T9" fmla="*/ 7 h 114"/>
                <a:gd name="T10" fmla="*/ 4 w 114"/>
                <a:gd name="T11" fmla="*/ 114 h 114"/>
                <a:gd name="T12" fmla="*/ 0 w 114"/>
                <a:gd name="T13" fmla="*/ 114 h 114"/>
                <a:gd name="T14" fmla="*/ 0 w 114"/>
                <a:gd name="T15" fmla="*/ 0 h 114"/>
                <a:gd name="T16" fmla="*/ 4 w 114"/>
                <a:gd name="T17" fmla="*/ 0 h 114"/>
                <a:gd name="T18" fmla="*/ 109 w 114"/>
                <a:gd name="T19" fmla="*/ 107 h 114"/>
                <a:gd name="T20" fmla="*/ 109 w 114"/>
                <a:gd name="T21" fmla="*/ 0 h 114"/>
                <a:gd name="T22" fmla="*/ 109 w 1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4">
                  <a:moveTo>
                    <a:pt x="109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109" y="114"/>
                  </a:lnTo>
                  <a:lnTo>
                    <a:pt x="4" y="7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" y="107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3" name="Freeform 15"/>
            <p:cNvSpPr>
              <a:spLocks noEditPoints="1"/>
            </p:cNvSpPr>
            <p:nvPr/>
          </p:nvSpPr>
          <p:spPr bwMode="auto">
            <a:xfrm>
              <a:off x="440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35 w 48"/>
                <a:gd name="T21" fmla="*/ 27 h 48"/>
                <a:gd name="T22" fmla="*/ 48 w 48"/>
                <a:gd name="T23" fmla="*/ 48 h 48"/>
                <a:gd name="T24" fmla="*/ 46 w 48"/>
                <a:gd name="T25" fmla="*/ 48 h 48"/>
                <a:gd name="T26" fmla="*/ 33 w 48"/>
                <a:gd name="T27" fmla="*/ 27 h 48"/>
                <a:gd name="T28" fmla="*/ 2 w 48"/>
                <a:gd name="T29" fmla="*/ 27 h 48"/>
                <a:gd name="T30" fmla="*/ 2 w 48"/>
                <a:gd name="T31" fmla="*/ 48 h 48"/>
                <a:gd name="T32" fmla="*/ 0 w 48"/>
                <a:gd name="T33" fmla="*/ 48 h 48"/>
                <a:gd name="T34" fmla="*/ 0 w 48"/>
                <a:gd name="T35" fmla="*/ 0 h 48"/>
                <a:gd name="T36" fmla="*/ 39 w 48"/>
                <a:gd name="T37" fmla="*/ 24 h 48"/>
                <a:gd name="T38" fmla="*/ 43 w 48"/>
                <a:gd name="T39" fmla="*/ 22 h 48"/>
                <a:gd name="T40" fmla="*/ 45 w 48"/>
                <a:gd name="T41" fmla="*/ 18 h 48"/>
                <a:gd name="T42" fmla="*/ 46 w 48"/>
                <a:gd name="T43" fmla="*/ 13 h 48"/>
                <a:gd name="T44" fmla="*/ 45 w 48"/>
                <a:gd name="T45" fmla="*/ 9 h 48"/>
                <a:gd name="T46" fmla="*/ 43 w 48"/>
                <a:gd name="T47" fmla="*/ 6 h 48"/>
                <a:gd name="T48" fmla="*/ 39 w 48"/>
                <a:gd name="T49" fmla="*/ 3 h 48"/>
                <a:gd name="T50" fmla="*/ 35 w 48"/>
                <a:gd name="T51" fmla="*/ 2 h 48"/>
                <a:gd name="T52" fmla="*/ 2 w 48"/>
                <a:gd name="T53" fmla="*/ 2 h 48"/>
                <a:gd name="T54" fmla="*/ 2 w 48"/>
                <a:gd name="T55" fmla="*/ 25 h 48"/>
                <a:gd name="T56" fmla="*/ 35 w 48"/>
                <a:gd name="T57" fmla="*/ 25 h 48"/>
                <a:gd name="T58" fmla="*/ 39 w 48"/>
                <a:gd name="T5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4"/>
                  </a:move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8" y="25"/>
                    <a:pt x="39" y="24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4" name="Freeform 16"/>
            <p:cNvSpPr>
              <a:spLocks noEditPoints="1"/>
            </p:cNvSpPr>
            <p:nvPr/>
          </p:nvSpPr>
          <p:spPr bwMode="auto">
            <a:xfrm>
              <a:off x="4530" y="2208"/>
              <a:ext cx="114" cy="114"/>
            </a:xfrm>
            <a:custGeom>
              <a:avLst/>
              <a:gdLst>
                <a:gd name="T0" fmla="*/ 114 w 114"/>
                <a:gd name="T1" fmla="*/ 114 h 114"/>
                <a:gd name="T2" fmla="*/ 109 w 114"/>
                <a:gd name="T3" fmla="*/ 114 h 114"/>
                <a:gd name="T4" fmla="*/ 104 w 114"/>
                <a:gd name="T5" fmla="*/ 104 h 114"/>
                <a:gd name="T6" fmla="*/ 9 w 114"/>
                <a:gd name="T7" fmla="*/ 104 h 114"/>
                <a:gd name="T8" fmla="*/ 4 w 114"/>
                <a:gd name="T9" fmla="*/ 114 h 114"/>
                <a:gd name="T10" fmla="*/ 0 w 114"/>
                <a:gd name="T11" fmla="*/ 114 h 114"/>
                <a:gd name="T12" fmla="*/ 52 w 114"/>
                <a:gd name="T13" fmla="*/ 0 h 114"/>
                <a:gd name="T14" fmla="*/ 57 w 114"/>
                <a:gd name="T15" fmla="*/ 0 h 114"/>
                <a:gd name="T16" fmla="*/ 114 w 114"/>
                <a:gd name="T17" fmla="*/ 114 h 114"/>
                <a:gd name="T18" fmla="*/ 114 w 114"/>
                <a:gd name="T19" fmla="*/ 114 h 114"/>
                <a:gd name="T20" fmla="*/ 11 w 114"/>
                <a:gd name="T21" fmla="*/ 99 h 114"/>
                <a:gd name="T22" fmla="*/ 102 w 114"/>
                <a:gd name="T23" fmla="*/ 99 h 114"/>
                <a:gd name="T24" fmla="*/ 54 w 114"/>
                <a:gd name="T25" fmla="*/ 7 h 114"/>
                <a:gd name="T26" fmla="*/ 11 w 114"/>
                <a:gd name="T27" fmla="*/ 99 h 114"/>
                <a:gd name="T28" fmla="*/ 11 w 114"/>
                <a:gd name="T2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14">
                  <a:moveTo>
                    <a:pt x="114" y="114"/>
                  </a:moveTo>
                  <a:lnTo>
                    <a:pt x="109" y="114"/>
                  </a:lnTo>
                  <a:lnTo>
                    <a:pt x="104" y="104"/>
                  </a:lnTo>
                  <a:lnTo>
                    <a:pt x="9" y="104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114" y="114"/>
                  </a:lnTo>
                  <a:lnTo>
                    <a:pt x="114" y="114"/>
                  </a:lnTo>
                  <a:close/>
                  <a:moveTo>
                    <a:pt x="11" y="99"/>
                  </a:moveTo>
                  <a:lnTo>
                    <a:pt x="102" y="99"/>
                  </a:lnTo>
                  <a:lnTo>
                    <a:pt x="54" y="7"/>
                  </a:lnTo>
                  <a:lnTo>
                    <a:pt x="11" y="99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5" name="Freeform 17"/>
            <p:cNvSpPr>
              <a:spLocks noEditPoints="1"/>
            </p:cNvSpPr>
            <p:nvPr/>
          </p:nvSpPr>
          <p:spPr bwMode="auto">
            <a:xfrm>
              <a:off x="464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2 w 48"/>
                <a:gd name="T21" fmla="*/ 27 h 48"/>
                <a:gd name="T22" fmla="*/ 2 w 48"/>
                <a:gd name="T23" fmla="*/ 48 h 48"/>
                <a:gd name="T24" fmla="*/ 0 w 48"/>
                <a:gd name="T25" fmla="*/ 48 h 48"/>
                <a:gd name="T26" fmla="*/ 0 w 48"/>
                <a:gd name="T27" fmla="*/ 0 h 48"/>
                <a:gd name="T28" fmla="*/ 35 w 48"/>
                <a:gd name="T29" fmla="*/ 25 h 48"/>
                <a:gd name="T30" fmla="*/ 39 w 48"/>
                <a:gd name="T31" fmla="*/ 24 h 48"/>
                <a:gd name="T32" fmla="*/ 43 w 48"/>
                <a:gd name="T33" fmla="*/ 22 h 48"/>
                <a:gd name="T34" fmla="*/ 45 w 48"/>
                <a:gd name="T35" fmla="*/ 18 h 48"/>
                <a:gd name="T36" fmla="*/ 46 w 48"/>
                <a:gd name="T37" fmla="*/ 13 h 48"/>
                <a:gd name="T38" fmla="*/ 45 w 48"/>
                <a:gd name="T39" fmla="*/ 9 h 48"/>
                <a:gd name="T40" fmla="*/ 43 w 48"/>
                <a:gd name="T41" fmla="*/ 6 h 48"/>
                <a:gd name="T42" fmla="*/ 39 w 48"/>
                <a:gd name="T43" fmla="*/ 3 h 48"/>
                <a:gd name="T44" fmla="*/ 35 w 48"/>
                <a:gd name="T45" fmla="*/ 2 h 48"/>
                <a:gd name="T46" fmla="*/ 2 w 48"/>
                <a:gd name="T47" fmla="*/ 2 h 48"/>
                <a:gd name="T48" fmla="*/ 2 w 48"/>
                <a:gd name="T49" fmla="*/ 25 h 48"/>
                <a:gd name="T50" fmla="*/ 35 w 48"/>
                <a:gd name="T5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5" y="25"/>
                  </a:moveTo>
                  <a:cubicBezTo>
                    <a:pt x="36" y="25"/>
                    <a:pt x="38" y="25"/>
                    <a:pt x="39" y="24"/>
                  </a:cubicBez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4767" y="2208"/>
              <a:ext cx="5" cy="114"/>
            </a:xfrm>
            <a:custGeom>
              <a:avLst/>
              <a:gdLst>
                <a:gd name="T0" fmla="*/ 0 w 5"/>
                <a:gd name="T1" fmla="*/ 0 h 114"/>
                <a:gd name="T2" fmla="*/ 0 w 5"/>
                <a:gd name="T3" fmla="*/ 114 h 114"/>
                <a:gd name="T4" fmla="*/ 5 w 5"/>
                <a:gd name="T5" fmla="*/ 114 h 114"/>
                <a:gd name="T6" fmla="*/ 5 w 5"/>
                <a:gd name="T7" fmla="*/ 0 h 114"/>
                <a:gd name="T8" fmla="*/ 0 w 5"/>
                <a:gd name="T9" fmla="*/ 0 h 114"/>
                <a:gd name="T10" fmla="*/ 0 w 5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4">
                  <a:moveTo>
                    <a:pt x="0" y="0"/>
                  </a:moveTo>
                  <a:lnTo>
                    <a:pt x="0" y="114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7" name="Freeform 19"/>
            <p:cNvSpPr>
              <a:spLocks noEditPoints="1"/>
            </p:cNvSpPr>
            <p:nvPr/>
          </p:nvSpPr>
          <p:spPr bwMode="auto">
            <a:xfrm>
              <a:off x="4781" y="2208"/>
              <a:ext cx="117" cy="114"/>
            </a:xfrm>
            <a:custGeom>
              <a:avLst/>
              <a:gdLst>
                <a:gd name="T0" fmla="*/ 0 w 49"/>
                <a:gd name="T1" fmla="*/ 0 h 48"/>
                <a:gd name="T2" fmla="*/ 25 w 49"/>
                <a:gd name="T3" fmla="*/ 0 h 48"/>
                <a:gd name="T4" fmla="*/ 34 w 49"/>
                <a:gd name="T5" fmla="*/ 2 h 48"/>
                <a:gd name="T6" fmla="*/ 42 w 49"/>
                <a:gd name="T7" fmla="*/ 7 h 48"/>
                <a:gd name="T8" fmla="*/ 47 w 49"/>
                <a:gd name="T9" fmla="*/ 15 h 48"/>
                <a:gd name="T10" fmla="*/ 49 w 49"/>
                <a:gd name="T11" fmla="*/ 24 h 48"/>
                <a:gd name="T12" fmla="*/ 47 w 49"/>
                <a:gd name="T13" fmla="*/ 33 h 48"/>
                <a:gd name="T14" fmla="*/ 42 w 49"/>
                <a:gd name="T15" fmla="*/ 41 h 48"/>
                <a:gd name="T16" fmla="*/ 34 w 49"/>
                <a:gd name="T17" fmla="*/ 46 h 48"/>
                <a:gd name="T18" fmla="*/ 25 w 49"/>
                <a:gd name="T19" fmla="*/ 48 h 48"/>
                <a:gd name="T20" fmla="*/ 0 w 49"/>
                <a:gd name="T21" fmla="*/ 48 h 48"/>
                <a:gd name="T22" fmla="*/ 0 w 49"/>
                <a:gd name="T23" fmla="*/ 0 h 48"/>
                <a:gd name="T24" fmla="*/ 25 w 49"/>
                <a:gd name="T25" fmla="*/ 46 h 48"/>
                <a:gd name="T26" fmla="*/ 33 w 49"/>
                <a:gd name="T27" fmla="*/ 44 h 48"/>
                <a:gd name="T28" fmla="*/ 40 w 49"/>
                <a:gd name="T29" fmla="*/ 39 h 48"/>
                <a:gd name="T30" fmla="*/ 45 w 49"/>
                <a:gd name="T31" fmla="*/ 32 h 48"/>
                <a:gd name="T32" fmla="*/ 47 w 49"/>
                <a:gd name="T33" fmla="*/ 24 h 48"/>
                <a:gd name="T34" fmla="*/ 45 w 49"/>
                <a:gd name="T35" fmla="*/ 15 h 48"/>
                <a:gd name="T36" fmla="*/ 40 w 49"/>
                <a:gd name="T37" fmla="*/ 9 h 48"/>
                <a:gd name="T38" fmla="*/ 33 w 49"/>
                <a:gd name="T39" fmla="*/ 4 h 48"/>
                <a:gd name="T40" fmla="*/ 25 w 49"/>
                <a:gd name="T41" fmla="*/ 2 h 48"/>
                <a:gd name="T42" fmla="*/ 2 w 49"/>
                <a:gd name="T43" fmla="*/ 2 h 48"/>
                <a:gd name="T44" fmla="*/ 2 w 49"/>
                <a:gd name="T45" fmla="*/ 46 h 48"/>
                <a:gd name="T46" fmla="*/ 25 w 49"/>
                <a:gd name="T4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8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1" y="1"/>
                    <a:pt x="34" y="2"/>
                  </a:cubicBezTo>
                  <a:cubicBezTo>
                    <a:pt x="37" y="3"/>
                    <a:pt x="39" y="5"/>
                    <a:pt x="42" y="7"/>
                  </a:cubicBezTo>
                  <a:cubicBezTo>
                    <a:pt x="44" y="9"/>
                    <a:pt x="46" y="12"/>
                    <a:pt x="47" y="15"/>
                  </a:cubicBezTo>
                  <a:cubicBezTo>
                    <a:pt x="48" y="18"/>
                    <a:pt x="49" y="21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6" y="36"/>
                    <a:pt x="44" y="39"/>
                    <a:pt x="42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46"/>
                  </a:moveTo>
                  <a:cubicBezTo>
                    <a:pt x="28" y="46"/>
                    <a:pt x="31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1"/>
                    <a:pt x="46" y="18"/>
                    <a:pt x="45" y="15"/>
                  </a:cubicBezTo>
                  <a:cubicBezTo>
                    <a:pt x="44" y="13"/>
                    <a:pt x="42" y="10"/>
                    <a:pt x="40" y="9"/>
                  </a:cubicBezTo>
                  <a:cubicBezTo>
                    <a:pt x="38" y="7"/>
                    <a:pt x="36" y="5"/>
                    <a:pt x="33" y="4"/>
                  </a:cubicBezTo>
                  <a:cubicBezTo>
                    <a:pt x="31" y="3"/>
                    <a:pt x="28" y="2"/>
                    <a:pt x="2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5" y="46"/>
                    <a:pt x="25" y="46"/>
                    <a:pt x="25" y="46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8" name="Freeform 20"/>
            <p:cNvSpPr/>
            <p:nvPr/>
          </p:nvSpPr>
          <p:spPr bwMode="auto">
            <a:xfrm>
              <a:off x="4905" y="2208"/>
              <a:ext cx="114" cy="114"/>
            </a:xfrm>
            <a:custGeom>
              <a:avLst/>
              <a:gdLst>
                <a:gd name="T0" fmla="*/ 0 w 114"/>
                <a:gd name="T1" fmla="*/ 0 h 114"/>
                <a:gd name="T2" fmla="*/ 114 w 114"/>
                <a:gd name="T3" fmla="*/ 0 h 114"/>
                <a:gd name="T4" fmla="*/ 114 w 114"/>
                <a:gd name="T5" fmla="*/ 4 h 114"/>
                <a:gd name="T6" fmla="*/ 2 w 114"/>
                <a:gd name="T7" fmla="*/ 4 h 114"/>
                <a:gd name="T8" fmla="*/ 2 w 114"/>
                <a:gd name="T9" fmla="*/ 54 h 114"/>
                <a:gd name="T10" fmla="*/ 112 w 114"/>
                <a:gd name="T11" fmla="*/ 54 h 114"/>
                <a:gd name="T12" fmla="*/ 112 w 114"/>
                <a:gd name="T13" fmla="*/ 59 h 114"/>
                <a:gd name="T14" fmla="*/ 2 w 114"/>
                <a:gd name="T15" fmla="*/ 59 h 114"/>
                <a:gd name="T16" fmla="*/ 2 w 114"/>
                <a:gd name="T17" fmla="*/ 109 h 114"/>
                <a:gd name="T18" fmla="*/ 114 w 114"/>
                <a:gd name="T19" fmla="*/ 109 h 114"/>
                <a:gd name="T20" fmla="*/ 114 w 114"/>
                <a:gd name="T21" fmla="*/ 114 h 114"/>
                <a:gd name="T22" fmla="*/ 0 w 114"/>
                <a:gd name="T23" fmla="*/ 114 h 114"/>
                <a:gd name="T24" fmla="*/ 0 w 114"/>
                <a:gd name="T25" fmla="*/ 0 h 114"/>
                <a:gd name="T26" fmla="*/ 0 w 114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114" y="0"/>
                  </a:lnTo>
                  <a:lnTo>
                    <a:pt x="114" y="4"/>
                  </a:lnTo>
                  <a:lnTo>
                    <a:pt x="2" y="4"/>
                  </a:lnTo>
                  <a:lnTo>
                    <a:pt x="2" y="54"/>
                  </a:lnTo>
                  <a:lnTo>
                    <a:pt x="112" y="54"/>
                  </a:lnTo>
                  <a:lnTo>
                    <a:pt x="112" y="59"/>
                  </a:lnTo>
                  <a:lnTo>
                    <a:pt x="2" y="59"/>
                  </a:lnTo>
                  <a:lnTo>
                    <a:pt x="2" y="109"/>
                  </a:lnTo>
                  <a:lnTo>
                    <a:pt x="114" y="109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9" name="Freeform 21"/>
            <p:cNvSpPr/>
            <p:nvPr/>
          </p:nvSpPr>
          <p:spPr bwMode="auto">
            <a:xfrm>
              <a:off x="5022" y="2208"/>
              <a:ext cx="223" cy="114"/>
            </a:xfrm>
            <a:custGeom>
              <a:avLst/>
              <a:gdLst>
                <a:gd name="T0" fmla="*/ 92 w 94"/>
                <a:gd name="T1" fmla="*/ 24 h 48"/>
                <a:gd name="T2" fmla="*/ 91 w 94"/>
                <a:gd name="T3" fmla="*/ 15 h 48"/>
                <a:gd name="T4" fmla="*/ 86 w 94"/>
                <a:gd name="T5" fmla="*/ 8 h 48"/>
                <a:gd name="T6" fmla="*/ 79 w 94"/>
                <a:gd name="T7" fmla="*/ 3 h 48"/>
                <a:gd name="T8" fmla="*/ 70 w 94"/>
                <a:gd name="T9" fmla="*/ 2 h 48"/>
                <a:gd name="T10" fmla="*/ 63 w 94"/>
                <a:gd name="T11" fmla="*/ 3 h 48"/>
                <a:gd name="T12" fmla="*/ 56 w 94"/>
                <a:gd name="T13" fmla="*/ 7 h 48"/>
                <a:gd name="T14" fmla="*/ 51 w 94"/>
                <a:gd name="T15" fmla="*/ 14 h 48"/>
                <a:gd name="T16" fmla="*/ 49 w 94"/>
                <a:gd name="T17" fmla="*/ 24 h 48"/>
                <a:gd name="T18" fmla="*/ 46 w 94"/>
                <a:gd name="T19" fmla="*/ 34 h 48"/>
                <a:gd name="T20" fmla="*/ 41 w 94"/>
                <a:gd name="T21" fmla="*/ 41 h 48"/>
                <a:gd name="T22" fmla="*/ 33 w 94"/>
                <a:gd name="T23" fmla="*/ 46 h 48"/>
                <a:gd name="T24" fmla="*/ 24 w 94"/>
                <a:gd name="T25" fmla="*/ 48 h 48"/>
                <a:gd name="T26" fmla="*/ 15 w 94"/>
                <a:gd name="T27" fmla="*/ 46 h 48"/>
                <a:gd name="T28" fmla="*/ 7 w 94"/>
                <a:gd name="T29" fmla="*/ 41 h 48"/>
                <a:gd name="T30" fmla="*/ 2 w 94"/>
                <a:gd name="T31" fmla="*/ 33 h 48"/>
                <a:gd name="T32" fmla="*/ 0 w 94"/>
                <a:gd name="T33" fmla="*/ 24 h 48"/>
                <a:gd name="T34" fmla="*/ 2 w 94"/>
                <a:gd name="T35" fmla="*/ 14 h 48"/>
                <a:gd name="T36" fmla="*/ 7 w 94"/>
                <a:gd name="T37" fmla="*/ 7 h 48"/>
                <a:gd name="T38" fmla="*/ 15 w 94"/>
                <a:gd name="T39" fmla="*/ 1 h 48"/>
                <a:gd name="T40" fmla="*/ 24 w 94"/>
                <a:gd name="T41" fmla="*/ 0 h 48"/>
                <a:gd name="T42" fmla="*/ 24 w 94"/>
                <a:gd name="T43" fmla="*/ 1 h 48"/>
                <a:gd name="T44" fmla="*/ 16 w 94"/>
                <a:gd name="T45" fmla="*/ 3 h 48"/>
                <a:gd name="T46" fmla="*/ 9 w 94"/>
                <a:gd name="T47" fmla="*/ 8 h 48"/>
                <a:gd name="T48" fmla="*/ 4 w 94"/>
                <a:gd name="T49" fmla="*/ 15 h 48"/>
                <a:gd name="T50" fmla="*/ 2 w 94"/>
                <a:gd name="T51" fmla="*/ 24 h 48"/>
                <a:gd name="T52" fmla="*/ 4 w 94"/>
                <a:gd name="T53" fmla="*/ 32 h 48"/>
                <a:gd name="T54" fmla="*/ 9 w 94"/>
                <a:gd name="T55" fmla="*/ 39 h 48"/>
                <a:gd name="T56" fmla="*/ 16 w 94"/>
                <a:gd name="T57" fmla="*/ 44 h 48"/>
                <a:gd name="T58" fmla="*/ 24 w 94"/>
                <a:gd name="T59" fmla="*/ 46 h 48"/>
                <a:gd name="T60" fmla="*/ 33 w 94"/>
                <a:gd name="T61" fmla="*/ 44 h 48"/>
                <a:gd name="T62" fmla="*/ 39 w 94"/>
                <a:gd name="T63" fmla="*/ 40 h 48"/>
                <a:gd name="T64" fmla="*/ 44 w 94"/>
                <a:gd name="T65" fmla="*/ 33 h 48"/>
                <a:gd name="T66" fmla="*/ 46 w 94"/>
                <a:gd name="T67" fmla="*/ 24 h 48"/>
                <a:gd name="T68" fmla="*/ 49 w 94"/>
                <a:gd name="T69" fmla="*/ 14 h 48"/>
                <a:gd name="T70" fmla="*/ 54 w 94"/>
                <a:gd name="T71" fmla="*/ 6 h 48"/>
                <a:gd name="T72" fmla="*/ 61 w 94"/>
                <a:gd name="T73" fmla="*/ 1 h 48"/>
                <a:gd name="T74" fmla="*/ 70 w 94"/>
                <a:gd name="T75" fmla="*/ 0 h 48"/>
                <a:gd name="T76" fmla="*/ 80 w 94"/>
                <a:gd name="T77" fmla="*/ 2 h 48"/>
                <a:gd name="T78" fmla="*/ 87 w 94"/>
                <a:gd name="T79" fmla="*/ 7 h 48"/>
                <a:gd name="T80" fmla="*/ 92 w 94"/>
                <a:gd name="T81" fmla="*/ 14 h 48"/>
                <a:gd name="T82" fmla="*/ 94 w 94"/>
                <a:gd name="T83" fmla="*/ 24 h 48"/>
                <a:gd name="T84" fmla="*/ 93 w 94"/>
                <a:gd name="T85" fmla="*/ 31 h 48"/>
                <a:gd name="T86" fmla="*/ 90 w 94"/>
                <a:gd name="T87" fmla="*/ 37 h 48"/>
                <a:gd name="T88" fmla="*/ 86 w 94"/>
                <a:gd name="T89" fmla="*/ 42 h 48"/>
                <a:gd name="T90" fmla="*/ 80 w 94"/>
                <a:gd name="T91" fmla="*/ 46 h 48"/>
                <a:gd name="T92" fmla="*/ 80 w 94"/>
                <a:gd name="T93" fmla="*/ 44 h 48"/>
                <a:gd name="T94" fmla="*/ 85 w 94"/>
                <a:gd name="T95" fmla="*/ 40 h 48"/>
                <a:gd name="T96" fmla="*/ 89 w 94"/>
                <a:gd name="T97" fmla="*/ 35 h 48"/>
                <a:gd name="T98" fmla="*/ 92 w 94"/>
                <a:gd name="T99" fmla="*/ 30 h 48"/>
                <a:gd name="T100" fmla="*/ 92 w 94"/>
                <a:gd name="T10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" h="48">
                  <a:moveTo>
                    <a:pt x="92" y="24"/>
                  </a:moveTo>
                  <a:cubicBezTo>
                    <a:pt x="92" y="21"/>
                    <a:pt x="92" y="18"/>
                    <a:pt x="91" y="15"/>
                  </a:cubicBezTo>
                  <a:cubicBezTo>
                    <a:pt x="90" y="12"/>
                    <a:pt x="88" y="10"/>
                    <a:pt x="86" y="8"/>
                  </a:cubicBezTo>
                  <a:cubicBezTo>
                    <a:pt x="84" y="6"/>
                    <a:pt x="82" y="4"/>
                    <a:pt x="79" y="3"/>
                  </a:cubicBezTo>
                  <a:cubicBezTo>
                    <a:pt x="76" y="2"/>
                    <a:pt x="74" y="2"/>
                    <a:pt x="70" y="2"/>
                  </a:cubicBezTo>
                  <a:cubicBezTo>
                    <a:pt x="68" y="2"/>
                    <a:pt x="65" y="2"/>
                    <a:pt x="63" y="3"/>
                  </a:cubicBezTo>
                  <a:cubicBezTo>
                    <a:pt x="60" y="4"/>
                    <a:pt x="58" y="5"/>
                    <a:pt x="56" y="7"/>
                  </a:cubicBezTo>
                  <a:cubicBezTo>
                    <a:pt x="54" y="9"/>
                    <a:pt x="53" y="11"/>
                    <a:pt x="51" y="14"/>
                  </a:cubicBezTo>
                  <a:cubicBezTo>
                    <a:pt x="50" y="17"/>
                    <a:pt x="49" y="20"/>
                    <a:pt x="49" y="24"/>
                  </a:cubicBezTo>
                  <a:cubicBezTo>
                    <a:pt x="48" y="28"/>
                    <a:pt x="47" y="31"/>
                    <a:pt x="46" y="34"/>
                  </a:cubicBezTo>
                  <a:cubicBezTo>
                    <a:pt x="45" y="37"/>
                    <a:pt x="43" y="39"/>
                    <a:pt x="41" y="41"/>
                  </a:cubicBezTo>
                  <a:cubicBezTo>
                    <a:pt x="39" y="43"/>
                    <a:pt x="36" y="45"/>
                    <a:pt x="33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9" y="43"/>
                    <a:pt x="7" y="41"/>
                  </a:cubicBezTo>
                  <a:cubicBezTo>
                    <a:pt x="5" y="38"/>
                    <a:pt x="3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7" y="46"/>
                    <a:pt x="30" y="45"/>
                    <a:pt x="33" y="44"/>
                  </a:cubicBezTo>
                  <a:cubicBezTo>
                    <a:pt x="35" y="43"/>
                    <a:pt x="37" y="42"/>
                    <a:pt x="39" y="40"/>
                  </a:cubicBezTo>
                  <a:cubicBezTo>
                    <a:pt x="41" y="38"/>
                    <a:pt x="43" y="36"/>
                    <a:pt x="44" y="33"/>
                  </a:cubicBezTo>
                  <a:cubicBezTo>
                    <a:pt x="45" y="30"/>
                    <a:pt x="46" y="27"/>
                    <a:pt x="46" y="24"/>
                  </a:cubicBezTo>
                  <a:cubicBezTo>
                    <a:pt x="47" y="20"/>
                    <a:pt x="48" y="17"/>
                    <a:pt x="49" y="14"/>
                  </a:cubicBezTo>
                  <a:cubicBezTo>
                    <a:pt x="51" y="11"/>
                    <a:pt x="52" y="8"/>
                    <a:pt x="54" y="6"/>
                  </a:cubicBezTo>
                  <a:cubicBezTo>
                    <a:pt x="56" y="4"/>
                    <a:pt x="59" y="2"/>
                    <a:pt x="61" y="1"/>
                  </a:cubicBezTo>
                  <a:cubicBezTo>
                    <a:pt x="64" y="0"/>
                    <a:pt x="67" y="0"/>
                    <a:pt x="70" y="0"/>
                  </a:cubicBezTo>
                  <a:cubicBezTo>
                    <a:pt x="74" y="0"/>
                    <a:pt x="77" y="0"/>
                    <a:pt x="80" y="2"/>
                  </a:cubicBezTo>
                  <a:cubicBezTo>
                    <a:pt x="83" y="3"/>
                    <a:pt x="85" y="5"/>
                    <a:pt x="87" y="7"/>
                  </a:cubicBezTo>
                  <a:cubicBezTo>
                    <a:pt x="90" y="9"/>
                    <a:pt x="91" y="11"/>
                    <a:pt x="92" y="14"/>
                  </a:cubicBezTo>
                  <a:cubicBezTo>
                    <a:pt x="94" y="17"/>
                    <a:pt x="94" y="20"/>
                    <a:pt x="94" y="24"/>
                  </a:cubicBezTo>
                  <a:cubicBezTo>
                    <a:pt x="94" y="26"/>
                    <a:pt x="94" y="28"/>
                    <a:pt x="93" y="31"/>
                  </a:cubicBezTo>
                  <a:cubicBezTo>
                    <a:pt x="93" y="33"/>
                    <a:pt x="92" y="35"/>
                    <a:pt x="90" y="37"/>
                  </a:cubicBezTo>
                  <a:cubicBezTo>
                    <a:pt x="89" y="39"/>
                    <a:pt x="88" y="41"/>
                    <a:pt x="86" y="42"/>
                  </a:cubicBezTo>
                  <a:cubicBezTo>
                    <a:pt x="84" y="43"/>
                    <a:pt x="83" y="45"/>
                    <a:pt x="80" y="46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3"/>
                    <a:pt x="84" y="41"/>
                    <a:pt x="85" y="40"/>
                  </a:cubicBezTo>
                  <a:cubicBezTo>
                    <a:pt x="87" y="39"/>
                    <a:pt x="88" y="37"/>
                    <a:pt x="89" y="35"/>
                  </a:cubicBezTo>
                  <a:cubicBezTo>
                    <a:pt x="90" y="34"/>
                    <a:pt x="91" y="32"/>
                    <a:pt x="92" y="30"/>
                  </a:cubicBezTo>
                  <a:cubicBezTo>
                    <a:pt x="92" y="28"/>
                    <a:pt x="92" y="26"/>
                    <a:pt x="92" y="24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0" name="Freeform 22"/>
            <p:cNvSpPr/>
            <p:nvPr/>
          </p:nvSpPr>
          <p:spPr bwMode="auto">
            <a:xfrm>
              <a:off x="5252" y="2208"/>
              <a:ext cx="7" cy="114"/>
            </a:xfrm>
            <a:custGeom>
              <a:avLst/>
              <a:gdLst>
                <a:gd name="T0" fmla="*/ 0 w 7"/>
                <a:gd name="T1" fmla="*/ 0 h 114"/>
                <a:gd name="T2" fmla="*/ 0 w 7"/>
                <a:gd name="T3" fmla="*/ 114 h 114"/>
                <a:gd name="T4" fmla="*/ 7 w 7"/>
                <a:gd name="T5" fmla="*/ 114 h 114"/>
                <a:gd name="T6" fmla="*/ 7 w 7"/>
                <a:gd name="T7" fmla="*/ 0 h 114"/>
                <a:gd name="T8" fmla="*/ 0 w 7"/>
                <a:gd name="T9" fmla="*/ 0 h 114"/>
                <a:gd name="T10" fmla="*/ 0 w 7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4">
                  <a:moveTo>
                    <a:pt x="0" y="0"/>
                  </a:moveTo>
                  <a:lnTo>
                    <a:pt x="0" y="114"/>
                  </a:lnTo>
                  <a:lnTo>
                    <a:pt x="7" y="11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1" name="Freeform 23"/>
            <p:cNvSpPr/>
            <p:nvPr/>
          </p:nvSpPr>
          <p:spPr bwMode="auto">
            <a:xfrm>
              <a:off x="5266" y="2208"/>
              <a:ext cx="117" cy="114"/>
            </a:xfrm>
            <a:custGeom>
              <a:avLst/>
              <a:gdLst>
                <a:gd name="T0" fmla="*/ 4 w 49"/>
                <a:gd name="T1" fmla="*/ 32 h 48"/>
                <a:gd name="T2" fmla="*/ 9 w 49"/>
                <a:gd name="T3" fmla="*/ 39 h 48"/>
                <a:gd name="T4" fmla="*/ 16 w 49"/>
                <a:gd name="T5" fmla="*/ 44 h 48"/>
                <a:gd name="T6" fmla="*/ 24 w 49"/>
                <a:gd name="T7" fmla="*/ 46 h 48"/>
                <a:gd name="T8" fmla="*/ 33 w 49"/>
                <a:gd name="T9" fmla="*/ 44 h 48"/>
                <a:gd name="T10" fmla="*/ 40 w 49"/>
                <a:gd name="T11" fmla="*/ 39 h 48"/>
                <a:gd name="T12" fmla="*/ 45 w 49"/>
                <a:gd name="T13" fmla="*/ 32 h 48"/>
                <a:gd name="T14" fmla="*/ 47 w 49"/>
                <a:gd name="T15" fmla="*/ 24 h 48"/>
                <a:gd name="T16" fmla="*/ 47 w 49"/>
                <a:gd name="T17" fmla="*/ 24 h 48"/>
                <a:gd name="T18" fmla="*/ 26 w 49"/>
                <a:gd name="T19" fmla="*/ 24 h 48"/>
                <a:gd name="T20" fmla="*/ 26 w 49"/>
                <a:gd name="T21" fmla="*/ 22 h 48"/>
                <a:gd name="T22" fmla="*/ 49 w 49"/>
                <a:gd name="T23" fmla="*/ 22 h 48"/>
                <a:gd name="T24" fmla="*/ 49 w 49"/>
                <a:gd name="T25" fmla="*/ 24 h 48"/>
                <a:gd name="T26" fmla="*/ 47 w 49"/>
                <a:gd name="T27" fmla="*/ 33 h 48"/>
                <a:gd name="T28" fmla="*/ 41 w 49"/>
                <a:gd name="T29" fmla="*/ 41 h 48"/>
                <a:gd name="T30" fmla="*/ 34 w 49"/>
                <a:gd name="T31" fmla="*/ 46 h 48"/>
                <a:gd name="T32" fmla="*/ 24 w 49"/>
                <a:gd name="T33" fmla="*/ 48 h 48"/>
                <a:gd name="T34" fmla="*/ 15 w 49"/>
                <a:gd name="T35" fmla="*/ 46 h 48"/>
                <a:gd name="T36" fmla="*/ 7 w 49"/>
                <a:gd name="T37" fmla="*/ 41 h 48"/>
                <a:gd name="T38" fmla="*/ 2 w 49"/>
                <a:gd name="T39" fmla="*/ 33 h 48"/>
                <a:gd name="T40" fmla="*/ 0 w 49"/>
                <a:gd name="T41" fmla="*/ 24 h 48"/>
                <a:gd name="T42" fmla="*/ 0 w 49"/>
                <a:gd name="T43" fmla="*/ 24 h 48"/>
                <a:gd name="T44" fmla="*/ 2 w 49"/>
                <a:gd name="T45" fmla="*/ 14 h 48"/>
                <a:gd name="T46" fmla="*/ 7 w 49"/>
                <a:gd name="T47" fmla="*/ 7 h 48"/>
                <a:gd name="T48" fmla="*/ 15 w 49"/>
                <a:gd name="T49" fmla="*/ 1 h 48"/>
                <a:gd name="T50" fmla="*/ 24 w 49"/>
                <a:gd name="T51" fmla="*/ 0 h 48"/>
                <a:gd name="T52" fmla="*/ 31 w 49"/>
                <a:gd name="T53" fmla="*/ 1 h 48"/>
                <a:gd name="T54" fmla="*/ 38 w 49"/>
                <a:gd name="T55" fmla="*/ 3 h 48"/>
                <a:gd name="T56" fmla="*/ 34 w 49"/>
                <a:gd name="T57" fmla="*/ 3 h 48"/>
                <a:gd name="T58" fmla="*/ 29 w 49"/>
                <a:gd name="T59" fmla="*/ 2 h 48"/>
                <a:gd name="T60" fmla="*/ 24 w 49"/>
                <a:gd name="T61" fmla="*/ 1 h 48"/>
                <a:gd name="T62" fmla="*/ 16 w 49"/>
                <a:gd name="T63" fmla="*/ 3 h 48"/>
                <a:gd name="T64" fmla="*/ 9 w 49"/>
                <a:gd name="T65" fmla="*/ 8 h 48"/>
                <a:gd name="T66" fmla="*/ 4 w 49"/>
                <a:gd name="T67" fmla="*/ 15 h 48"/>
                <a:gd name="T68" fmla="*/ 2 w 49"/>
                <a:gd name="T69" fmla="*/ 24 h 48"/>
                <a:gd name="T70" fmla="*/ 4 w 49"/>
                <a:gd name="T71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8">
                  <a:moveTo>
                    <a:pt x="4" y="32"/>
                  </a:move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8" y="46"/>
                    <a:pt x="30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5" y="36"/>
                    <a:pt x="44" y="39"/>
                    <a:pt x="41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10" y="43"/>
                    <a:pt x="7" y="41"/>
                  </a:cubicBezTo>
                  <a:cubicBezTo>
                    <a:pt x="5" y="39"/>
                    <a:pt x="4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10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28" y="2"/>
                    <a:pt x="26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2" name="Freeform 24"/>
            <p:cNvSpPr/>
            <p:nvPr/>
          </p:nvSpPr>
          <p:spPr bwMode="auto">
            <a:xfrm>
              <a:off x="5388" y="2208"/>
              <a:ext cx="114" cy="114"/>
            </a:xfrm>
            <a:custGeom>
              <a:avLst/>
              <a:gdLst>
                <a:gd name="T0" fmla="*/ 109 w 114"/>
                <a:gd name="T1" fmla="*/ 0 h 114"/>
                <a:gd name="T2" fmla="*/ 114 w 114"/>
                <a:gd name="T3" fmla="*/ 0 h 114"/>
                <a:gd name="T4" fmla="*/ 114 w 114"/>
                <a:gd name="T5" fmla="*/ 114 h 114"/>
                <a:gd name="T6" fmla="*/ 109 w 114"/>
                <a:gd name="T7" fmla="*/ 114 h 114"/>
                <a:gd name="T8" fmla="*/ 4 w 114"/>
                <a:gd name="T9" fmla="*/ 7 h 114"/>
                <a:gd name="T10" fmla="*/ 4 w 114"/>
                <a:gd name="T11" fmla="*/ 114 h 114"/>
                <a:gd name="T12" fmla="*/ 0 w 114"/>
                <a:gd name="T13" fmla="*/ 114 h 114"/>
                <a:gd name="T14" fmla="*/ 0 w 114"/>
                <a:gd name="T15" fmla="*/ 0 h 114"/>
                <a:gd name="T16" fmla="*/ 4 w 114"/>
                <a:gd name="T17" fmla="*/ 0 h 114"/>
                <a:gd name="T18" fmla="*/ 109 w 114"/>
                <a:gd name="T19" fmla="*/ 107 h 114"/>
                <a:gd name="T20" fmla="*/ 109 w 114"/>
                <a:gd name="T21" fmla="*/ 0 h 114"/>
                <a:gd name="T22" fmla="*/ 109 w 1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4">
                  <a:moveTo>
                    <a:pt x="109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109" y="114"/>
                  </a:lnTo>
                  <a:lnTo>
                    <a:pt x="4" y="7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" y="107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3" name="Freeform 25"/>
            <p:cNvSpPr>
              <a:spLocks noEditPoints="1"/>
            </p:cNvSpPr>
            <p:nvPr/>
          </p:nvSpPr>
          <p:spPr bwMode="auto">
            <a:xfrm>
              <a:off x="4408" y="1866"/>
              <a:ext cx="278" cy="273"/>
            </a:xfrm>
            <a:custGeom>
              <a:avLst/>
              <a:gdLst>
                <a:gd name="T0" fmla="*/ 32 w 117"/>
                <a:gd name="T1" fmla="*/ 5 h 115"/>
                <a:gd name="T2" fmla="*/ 32 w 117"/>
                <a:gd name="T3" fmla="*/ 7 h 115"/>
                <a:gd name="T4" fmla="*/ 27 w 117"/>
                <a:gd name="T5" fmla="*/ 13 h 115"/>
                <a:gd name="T6" fmla="*/ 38 w 117"/>
                <a:gd name="T7" fmla="*/ 19 h 115"/>
                <a:gd name="T8" fmla="*/ 48 w 117"/>
                <a:gd name="T9" fmla="*/ 26 h 115"/>
                <a:gd name="T10" fmla="*/ 20 w 117"/>
                <a:gd name="T11" fmla="*/ 25 h 115"/>
                <a:gd name="T12" fmla="*/ 8 w 117"/>
                <a:gd name="T13" fmla="*/ 41 h 115"/>
                <a:gd name="T14" fmla="*/ 24 w 117"/>
                <a:gd name="T15" fmla="*/ 1 h 115"/>
                <a:gd name="T16" fmla="*/ 23 w 117"/>
                <a:gd name="T17" fmla="*/ 64 h 115"/>
                <a:gd name="T18" fmla="*/ 20 w 117"/>
                <a:gd name="T19" fmla="*/ 48 h 115"/>
                <a:gd name="T20" fmla="*/ 10 w 117"/>
                <a:gd name="T21" fmla="*/ 40 h 115"/>
                <a:gd name="T22" fmla="*/ 20 w 117"/>
                <a:gd name="T23" fmla="*/ 41 h 115"/>
                <a:gd name="T24" fmla="*/ 42 w 117"/>
                <a:gd name="T25" fmla="*/ 41 h 115"/>
                <a:gd name="T26" fmla="*/ 43 w 117"/>
                <a:gd name="T27" fmla="*/ 48 h 115"/>
                <a:gd name="T28" fmla="*/ 30 w 117"/>
                <a:gd name="T29" fmla="*/ 48 h 115"/>
                <a:gd name="T30" fmla="*/ 39 w 117"/>
                <a:gd name="T31" fmla="*/ 64 h 115"/>
                <a:gd name="T32" fmla="*/ 49 w 117"/>
                <a:gd name="T33" fmla="*/ 71 h 115"/>
                <a:gd name="T34" fmla="*/ 30 w 117"/>
                <a:gd name="T35" fmla="*/ 71 h 115"/>
                <a:gd name="T36" fmla="*/ 35 w 117"/>
                <a:gd name="T37" fmla="*/ 93 h 115"/>
                <a:gd name="T38" fmla="*/ 48 w 117"/>
                <a:gd name="T39" fmla="*/ 92 h 115"/>
                <a:gd name="T40" fmla="*/ 24 w 117"/>
                <a:gd name="T41" fmla="*/ 108 h 115"/>
                <a:gd name="T42" fmla="*/ 23 w 117"/>
                <a:gd name="T43" fmla="*/ 95 h 115"/>
                <a:gd name="T44" fmla="*/ 15 w 117"/>
                <a:gd name="T45" fmla="*/ 71 h 115"/>
                <a:gd name="T46" fmla="*/ 0 w 117"/>
                <a:gd name="T47" fmla="*/ 63 h 115"/>
                <a:gd name="T48" fmla="*/ 66 w 117"/>
                <a:gd name="T49" fmla="*/ 66 h 115"/>
                <a:gd name="T50" fmla="*/ 53 w 117"/>
                <a:gd name="T51" fmla="*/ 67 h 115"/>
                <a:gd name="T52" fmla="*/ 54 w 117"/>
                <a:gd name="T53" fmla="*/ 57 h 115"/>
                <a:gd name="T54" fmla="*/ 53 w 117"/>
                <a:gd name="T55" fmla="*/ 28 h 115"/>
                <a:gd name="T56" fmla="*/ 82 w 117"/>
                <a:gd name="T57" fmla="*/ 28 h 115"/>
                <a:gd name="T58" fmla="*/ 94 w 117"/>
                <a:gd name="T59" fmla="*/ 0 h 115"/>
                <a:gd name="T60" fmla="*/ 105 w 117"/>
                <a:gd name="T61" fmla="*/ 5 h 115"/>
                <a:gd name="T62" fmla="*/ 98 w 117"/>
                <a:gd name="T63" fmla="*/ 10 h 115"/>
                <a:gd name="T64" fmla="*/ 95 w 117"/>
                <a:gd name="T65" fmla="*/ 28 h 115"/>
                <a:gd name="T66" fmla="*/ 104 w 117"/>
                <a:gd name="T67" fmla="*/ 37 h 115"/>
                <a:gd name="T68" fmla="*/ 105 w 117"/>
                <a:gd name="T69" fmla="*/ 67 h 115"/>
                <a:gd name="T70" fmla="*/ 95 w 117"/>
                <a:gd name="T71" fmla="*/ 66 h 115"/>
                <a:gd name="T72" fmla="*/ 92 w 117"/>
                <a:gd name="T73" fmla="*/ 102 h 115"/>
                <a:gd name="T74" fmla="*/ 100 w 117"/>
                <a:gd name="T75" fmla="*/ 108 h 115"/>
                <a:gd name="T76" fmla="*/ 117 w 117"/>
                <a:gd name="T77" fmla="*/ 99 h 115"/>
                <a:gd name="T78" fmla="*/ 94 w 117"/>
                <a:gd name="T79" fmla="*/ 114 h 115"/>
                <a:gd name="T80" fmla="*/ 84 w 117"/>
                <a:gd name="T81" fmla="*/ 66 h 115"/>
                <a:gd name="T82" fmla="*/ 67 w 117"/>
                <a:gd name="T83" fmla="*/ 96 h 115"/>
                <a:gd name="T84" fmla="*/ 35 w 117"/>
                <a:gd name="T85" fmla="*/ 108 h 115"/>
                <a:gd name="T86" fmla="*/ 66 w 117"/>
                <a:gd name="T87" fmla="*/ 66 h 115"/>
                <a:gd name="T88" fmla="*/ 74 w 117"/>
                <a:gd name="T89" fmla="*/ 19 h 115"/>
                <a:gd name="T90" fmla="*/ 54 w 117"/>
                <a:gd name="T91" fmla="*/ 5 h 115"/>
                <a:gd name="T92" fmla="*/ 61 w 117"/>
                <a:gd name="T93" fmla="*/ 35 h 115"/>
                <a:gd name="T94" fmla="*/ 97 w 117"/>
                <a:gd name="T95" fmla="*/ 60 h 115"/>
                <a:gd name="T96" fmla="*/ 61 w 117"/>
                <a:gd name="T97" fmla="*/ 3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15">
                  <a:moveTo>
                    <a:pt x="24" y="1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3" y="6"/>
                    <a:pt x="32" y="7"/>
                  </a:cubicBezTo>
                  <a:cubicBezTo>
                    <a:pt x="31" y="7"/>
                    <a:pt x="29" y="8"/>
                    <a:pt x="29" y="10"/>
                  </a:cubicBezTo>
                  <a:cubicBezTo>
                    <a:pt x="28" y="11"/>
                    <a:pt x="28" y="12"/>
                    <a:pt x="27" y="13"/>
                  </a:cubicBezTo>
                  <a:cubicBezTo>
                    <a:pt x="26" y="15"/>
                    <a:pt x="24" y="17"/>
                    <a:pt x="23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2" y="19"/>
                    <a:pt x="45" y="19"/>
                    <a:pt x="48" y="1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5" y="26"/>
                    <a:pt x="42" y="25"/>
                    <a:pt x="38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19" y="27"/>
                    <a:pt x="18" y="28"/>
                  </a:cubicBezTo>
                  <a:cubicBezTo>
                    <a:pt x="14" y="34"/>
                    <a:pt x="11" y="38"/>
                    <a:pt x="8" y="41"/>
                  </a:cubicBezTo>
                  <a:cubicBezTo>
                    <a:pt x="6" y="39"/>
                    <a:pt x="3" y="38"/>
                    <a:pt x="0" y="37"/>
                  </a:cubicBezTo>
                  <a:cubicBezTo>
                    <a:pt x="10" y="29"/>
                    <a:pt x="18" y="17"/>
                    <a:pt x="24" y="1"/>
                  </a:cubicBezTo>
                  <a:close/>
                  <a:moveTo>
                    <a:pt x="15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7" y="48"/>
                    <a:pt x="14" y="48"/>
                    <a:pt x="10" y="48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1" y="40"/>
                    <a:pt x="12" y="41"/>
                  </a:cubicBezTo>
                  <a:cubicBezTo>
                    <a:pt x="15" y="41"/>
                    <a:pt x="18" y="41"/>
                    <a:pt x="20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1"/>
                    <a:pt x="38" y="41"/>
                    <a:pt x="42" y="41"/>
                  </a:cubicBezTo>
                  <a:cubicBezTo>
                    <a:pt x="42" y="40"/>
                    <a:pt x="43" y="40"/>
                    <a:pt x="43" y="40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1" y="48"/>
                    <a:pt x="37" y="48"/>
                    <a:pt x="33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4"/>
                    <a:pt x="44" y="64"/>
                    <a:pt x="49" y="6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5" y="71"/>
                    <a:pt x="42" y="71"/>
                    <a:pt x="39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1" y="95"/>
                    <a:pt x="33" y="94"/>
                    <a:pt x="35" y="93"/>
                  </a:cubicBezTo>
                  <a:cubicBezTo>
                    <a:pt x="37" y="91"/>
                    <a:pt x="41" y="88"/>
                    <a:pt x="46" y="84"/>
                  </a:cubicBezTo>
                  <a:cubicBezTo>
                    <a:pt x="46" y="87"/>
                    <a:pt x="47" y="89"/>
                    <a:pt x="48" y="92"/>
                  </a:cubicBezTo>
                  <a:cubicBezTo>
                    <a:pt x="47" y="92"/>
                    <a:pt x="46" y="93"/>
                    <a:pt x="45" y="94"/>
                  </a:cubicBezTo>
                  <a:cubicBezTo>
                    <a:pt x="35" y="99"/>
                    <a:pt x="28" y="104"/>
                    <a:pt x="24" y="108"/>
                  </a:cubicBezTo>
                  <a:cubicBezTo>
                    <a:pt x="23" y="105"/>
                    <a:pt x="21" y="103"/>
                    <a:pt x="19" y="100"/>
                  </a:cubicBezTo>
                  <a:cubicBezTo>
                    <a:pt x="22" y="100"/>
                    <a:pt x="23" y="98"/>
                    <a:pt x="23" y="95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71"/>
                    <a:pt x="4" y="71"/>
                    <a:pt x="0" y="7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" y="64"/>
                    <a:pt x="12" y="64"/>
                    <a:pt x="15" y="64"/>
                  </a:cubicBezTo>
                  <a:close/>
                  <a:moveTo>
                    <a:pt x="66" y="66"/>
                  </a:moveTo>
                  <a:cubicBezTo>
                    <a:pt x="63" y="66"/>
                    <a:pt x="63" y="66"/>
                    <a:pt x="63" y="66"/>
                  </a:cubicBezTo>
                  <a:cubicBezTo>
                    <a:pt x="61" y="66"/>
                    <a:pt x="58" y="67"/>
                    <a:pt x="53" y="67"/>
                  </a:cubicBezTo>
                  <a:cubicBezTo>
                    <a:pt x="53" y="67"/>
                    <a:pt x="53" y="67"/>
                    <a:pt x="53" y="66"/>
                  </a:cubicBezTo>
                  <a:cubicBezTo>
                    <a:pt x="54" y="63"/>
                    <a:pt x="54" y="60"/>
                    <a:pt x="54" y="5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4"/>
                    <a:pt x="54" y="31"/>
                    <a:pt x="53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8"/>
                    <a:pt x="83" y="27"/>
                    <a:pt x="83" y="27"/>
                  </a:cubicBezTo>
                  <a:cubicBezTo>
                    <a:pt x="90" y="14"/>
                    <a:pt x="94" y="5"/>
                    <a:pt x="94" y="0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4" y="4"/>
                    <a:pt x="105" y="4"/>
                    <a:pt x="105" y="5"/>
                  </a:cubicBezTo>
                  <a:cubicBezTo>
                    <a:pt x="105" y="5"/>
                    <a:pt x="104" y="5"/>
                    <a:pt x="103" y="6"/>
                  </a:cubicBezTo>
                  <a:cubicBezTo>
                    <a:pt x="100" y="7"/>
                    <a:pt x="99" y="8"/>
                    <a:pt x="98" y="10"/>
                  </a:cubicBezTo>
                  <a:cubicBezTo>
                    <a:pt x="95" y="16"/>
                    <a:pt x="92" y="22"/>
                    <a:pt x="89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7" y="28"/>
                    <a:pt x="101" y="28"/>
                    <a:pt x="105" y="28"/>
                  </a:cubicBezTo>
                  <a:cubicBezTo>
                    <a:pt x="104" y="31"/>
                    <a:pt x="104" y="35"/>
                    <a:pt x="104" y="3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60"/>
                    <a:pt x="104" y="63"/>
                    <a:pt x="105" y="67"/>
                  </a:cubicBezTo>
                  <a:cubicBezTo>
                    <a:pt x="104" y="67"/>
                    <a:pt x="104" y="67"/>
                    <a:pt x="103" y="67"/>
                  </a:cubicBezTo>
                  <a:cubicBezTo>
                    <a:pt x="100" y="67"/>
                    <a:pt x="97" y="66"/>
                    <a:pt x="95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100"/>
                    <a:pt x="92" y="102"/>
                    <a:pt x="92" y="102"/>
                  </a:cubicBezTo>
                  <a:cubicBezTo>
                    <a:pt x="92" y="107"/>
                    <a:pt x="92" y="108"/>
                    <a:pt x="96" y="108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06" y="108"/>
                    <a:pt x="109" y="104"/>
                    <a:pt x="108" y="95"/>
                  </a:cubicBezTo>
                  <a:cubicBezTo>
                    <a:pt x="111" y="98"/>
                    <a:pt x="113" y="99"/>
                    <a:pt x="117" y="99"/>
                  </a:cubicBezTo>
                  <a:cubicBezTo>
                    <a:pt x="116" y="110"/>
                    <a:pt x="111" y="115"/>
                    <a:pt x="101" y="114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87" y="115"/>
                    <a:pt x="84" y="112"/>
                    <a:pt x="84" y="105"/>
                  </a:cubicBezTo>
                  <a:cubicBezTo>
                    <a:pt x="84" y="69"/>
                    <a:pt x="84" y="66"/>
                    <a:pt x="84" y="66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3" y="80"/>
                    <a:pt x="71" y="89"/>
                    <a:pt x="67" y="96"/>
                  </a:cubicBezTo>
                  <a:cubicBezTo>
                    <a:pt x="63" y="102"/>
                    <a:pt x="55" y="108"/>
                    <a:pt x="42" y="114"/>
                  </a:cubicBezTo>
                  <a:cubicBezTo>
                    <a:pt x="40" y="111"/>
                    <a:pt x="38" y="108"/>
                    <a:pt x="35" y="108"/>
                  </a:cubicBezTo>
                  <a:cubicBezTo>
                    <a:pt x="48" y="103"/>
                    <a:pt x="56" y="99"/>
                    <a:pt x="59" y="94"/>
                  </a:cubicBezTo>
                  <a:cubicBezTo>
                    <a:pt x="63" y="89"/>
                    <a:pt x="65" y="80"/>
                    <a:pt x="66" y="66"/>
                  </a:cubicBezTo>
                  <a:close/>
                  <a:moveTo>
                    <a:pt x="60" y="0"/>
                  </a:moveTo>
                  <a:cubicBezTo>
                    <a:pt x="66" y="6"/>
                    <a:pt x="70" y="13"/>
                    <a:pt x="74" y="1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3" y="15"/>
                    <a:pt x="58" y="9"/>
                    <a:pt x="54" y="5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1" y="35"/>
                  </a:moveTo>
                  <a:cubicBezTo>
                    <a:pt x="61" y="60"/>
                    <a:pt x="61" y="60"/>
                    <a:pt x="61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61" y="35"/>
                    <a:pt x="61" y="35"/>
                    <a:pt x="61" y="3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4" name="Freeform 26"/>
            <p:cNvSpPr>
              <a:spLocks noEditPoints="1"/>
            </p:cNvSpPr>
            <p:nvPr/>
          </p:nvSpPr>
          <p:spPr bwMode="auto">
            <a:xfrm>
              <a:off x="4713" y="1866"/>
              <a:ext cx="256" cy="270"/>
            </a:xfrm>
            <a:custGeom>
              <a:avLst/>
              <a:gdLst>
                <a:gd name="T0" fmla="*/ 40 w 108"/>
                <a:gd name="T1" fmla="*/ 52 h 114"/>
                <a:gd name="T2" fmla="*/ 14 w 108"/>
                <a:gd name="T3" fmla="*/ 23 h 114"/>
                <a:gd name="T4" fmla="*/ 6 w 108"/>
                <a:gd name="T5" fmla="*/ 17 h 114"/>
                <a:gd name="T6" fmla="*/ 36 w 108"/>
                <a:gd name="T7" fmla="*/ 18 h 114"/>
                <a:gd name="T8" fmla="*/ 29 w 108"/>
                <a:gd name="T9" fmla="*/ 1 h 114"/>
                <a:gd name="T10" fmla="*/ 37 w 108"/>
                <a:gd name="T11" fmla="*/ 18 h 114"/>
                <a:gd name="T12" fmla="*/ 73 w 108"/>
                <a:gd name="T13" fmla="*/ 0 h 114"/>
                <a:gd name="T14" fmla="*/ 83 w 108"/>
                <a:gd name="T15" fmla="*/ 6 h 114"/>
                <a:gd name="T16" fmla="*/ 77 w 108"/>
                <a:gd name="T17" fmla="*/ 9 h 114"/>
                <a:gd name="T18" fmla="*/ 71 w 108"/>
                <a:gd name="T19" fmla="*/ 18 h 114"/>
                <a:gd name="T20" fmla="*/ 101 w 108"/>
                <a:gd name="T21" fmla="*/ 17 h 114"/>
                <a:gd name="T22" fmla="*/ 94 w 108"/>
                <a:gd name="T23" fmla="*/ 23 h 114"/>
                <a:gd name="T24" fmla="*/ 68 w 108"/>
                <a:gd name="T25" fmla="*/ 52 h 114"/>
                <a:gd name="T26" fmla="*/ 108 w 108"/>
                <a:gd name="T27" fmla="*/ 51 h 114"/>
                <a:gd name="T28" fmla="*/ 101 w 108"/>
                <a:gd name="T29" fmla="*/ 58 h 114"/>
                <a:gd name="T30" fmla="*/ 0 w 108"/>
                <a:gd name="T31" fmla="*/ 58 h 114"/>
                <a:gd name="T32" fmla="*/ 7 w 108"/>
                <a:gd name="T33" fmla="*/ 52 h 114"/>
                <a:gd name="T34" fmla="*/ 19 w 108"/>
                <a:gd name="T35" fmla="*/ 27 h 114"/>
                <a:gd name="T36" fmla="*/ 32 w 108"/>
                <a:gd name="T37" fmla="*/ 43 h 114"/>
                <a:gd name="T38" fmla="*/ 14 w 108"/>
                <a:gd name="T39" fmla="*/ 32 h 114"/>
                <a:gd name="T40" fmla="*/ 20 w 108"/>
                <a:gd name="T41" fmla="*/ 114 h 114"/>
                <a:gd name="T42" fmla="*/ 21 w 108"/>
                <a:gd name="T43" fmla="*/ 104 h 114"/>
                <a:gd name="T44" fmla="*/ 20 w 108"/>
                <a:gd name="T45" fmla="*/ 70 h 114"/>
                <a:gd name="T46" fmla="*/ 29 w 108"/>
                <a:gd name="T47" fmla="*/ 67 h 114"/>
                <a:gd name="T48" fmla="*/ 89 w 108"/>
                <a:gd name="T49" fmla="*/ 67 h 114"/>
                <a:gd name="T50" fmla="*/ 88 w 108"/>
                <a:gd name="T51" fmla="*/ 104 h 114"/>
                <a:gd name="T52" fmla="*/ 80 w 108"/>
                <a:gd name="T53" fmla="*/ 114 h 114"/>
                <a:gd name="T54" fmla="*/ 27 w 108"/>
                <a:gd name="T55" fmla="*/ 106 h 114"/>
                <a:gd name="T56" fmla="*/ 28 w 108"/>
                <a:gd name="T57" fmla="*/ 114 h 114"/>
                <a:gd name="T58" fmla="*/ 28 w 108"/>
                <a:gd name="T59" fmla="*/ 84 h 114"/>
                <a:gd name="T60" fmla="*/ 81 w 108"/>
                <a:gd name="T61" fmla="*/ 73 h 114"/>
                <a:gd name="T62" fmla="*/ 28 w 108"/>
                <a:gd name="T63" fmla="*/ 90 h 114"/>
                <a:gd name="T64" fmla="*/ 81 w 108"/>
                <a:gd name="T65" fmla="*/ 101 h 114"/>
                <a:gd name="T66" fmla="*/ 28 w 108"/>
                <a:gd name="T67" fmla="*/ 90 h 114"/>
                <a:gd name="T68" fmla="*/ 47 w 108"/>
                <a:gd name="T69" fmla="*/ 52 h 114"/>
                <a:gd name="T70" fmla="*/ 62 w 108"/>
                <a:gd name="T71" fmla="*/ 23 h 114"/>
                <a:gd name="T72" fmla="*/ 75 w 108"/>
                <a:gd name="T73" fmla="*/ 45 h 114"/>
                <a:gd name="T74" fmla="*/ 95 w 108"/>
                <a:gd name="T75" fmla="*/ 31 h 114"/>
                <a:gd name="T76" fmla="*/ 94 w 108"/>
                <a:gd name="T77" fmla="*/ 33 h 114"/>
                <a:gd name="T78" fmla="*/ 81 w 108"/>
                <a:gd name="T79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" h="114">
                  <a:moveTo>
                    <a:pt x="7" y="52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2" y="23"/>
                    <a:pt x="9" y="24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11" y="18"/>
                    <a:pt x="1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1" y="12"/>
                    <a:pt x="27" y="9"/>
                    <a:pt x="24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3" y="4"/>
                    <a:pt x="37" y="8"/>
                    <a:pt x="42" y="13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8" y="10"/>
                    <a:pt x="71" y="4"/>
                    <a:pt x="73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3" y="5"/>
                    <a:pt x="83" y="6"/>
                    <a:pt x="83" y="6"/>
                  </a:cubicBezTo>
                  <a:cubicBezTo>
                    <a:pt x="83" y="6"/>
                    <a:pt x="82" y="7"/>
                    <a:pt x="81" y="7"/>
                  </a:cubicBezTo>
                  <a:cubicBezTo>
                    <a:pt x="79" y="8"/>
                    <a:pt x="77" y="8"/>
                    <a:pt x="77" y="9"/>
                  </a:cubicBezTo>
                  <a:cubicBezTo>
                    <a:pt x="76" y="10"/>
                    <a:pt x="75" y="11"/>
                    <a:pt x="74" y="13"/>
                  </a:cubicBezTo>
                  <a:cubicBezTo>
                    <a:pt x="73" y="15"/>
                    <a:pt x="72" y="17"/>
                    <a:pt x="71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7" y="18"/>
                    <a:pt x="99" y="17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99" y="24"/>
                    <a:pt x="97" y="23"/>
                    <a:pt x="94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3" y="52"/>
                    <a:pt x="105" y="52"/>
                    <a:pt x="108" y="51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6" y="58"/>
                    <a:pt x="104" y="58"/>
                    <a:pt x="10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5" y="58"/>
                    <a:pt x="2" y="58"/>
                    <a:pt x="0" y="5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4" y="52"/>
                    <a:pt x="7" y="52"/>
                  </a:cubicBezTo>
                  <a:close/>
                  <a:moveTo>
                    <a:pt x="14" y="32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8"/>
                    <a:pt x="20" y="29"/>
                  </a:cubicBezTo>
                  <a:cubicBezTo>
                    <a:pt x="25" y="34"/>
                    <a:pt x="29" y="39"/>
                    <a:pt x="32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2" y="42"/>
                    <a:pt x="18" y="37"/>
                    <a:pt x="14" y="32"/>
                  </a:cubicBezTo>
                  <a:close/>
                  <a:moveTo>
                    <a:pt x="28" y="114"/>
                  </a:moveTo>
                  <a:cubicBezTo>
                    <a:pt x="20" y="114"/>
                    <a:pt x="20" y="114"/>
                    <a:pt x="20" y="114"/>
                  </a:cubicBezTo>
                  <a:cubicBezTo>
                    <a:pt x="20" y="114"/>
                    <a:pt x="20" y="113"/>
                    <a:pt x="20" y="112"/>
                  </a:cubicBezTo>
                  <a:cubicBezTo>
                    <a:pt x="21" y="110"/>
                    <a:pt x="21" y="106"/>
                    <a:pt x="21" y="104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4"/>
                    <a:pt x="21" y="72"/>
                    <a:pt x="20" y="70"/>
                  </a:cubicBezTo>
                  <a:cubicBezTo>
                    <a:pt x="20" y="69"/>
                    <a:pt x="20" y="68"/>
                    <a:pt x="20" y="67"/>
                  </a:cubicBezTo>
                  <a:cubicBezTo>
                    <a:pt x="22" y="67"/>
                    <a:pt x="25" y="67"/>
                    <a:pt x="29" y="67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3" y="67"/>
                    <a:pt x="86" y="67"/>
                    <a:pt x="89" y="67"/>
                  </a:cubicBezTo>
                  <a:cubicBezTo>
                    <a:pt x="88" y="69"/>
                    <a:pt x="88" y="72"/>
                    <a:pt x="88" y="7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7"/>
                    <a:pt x="88" y="112"/>
                    <a:pt x="89" y="114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1" y="112"/>
                    <a:pt x="81" y="108"/>
                    <a:pt x="81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7"/>
                    <a:pt x="27" y="110"/>
                    <a:pt x="28" y="112"/>
                  </a:cubicBezTo>
                  <a:cubicBezTo>
                    <a:pt x="28" y="113"/>
                    <a:pt x="28" y="114"/>
                    <a:pt x="28" y="114"/>
                  </a:cubicBezTo>
                  <a:close/>
                  <a:moveTo>
                    <a:pt x="28" y="73"/>
                  </a:moveTo>
                  <a:cubicBezTo>
                    <a:pt x="28" y="84"/>
                    <a:pt x="28" y="84"/>
                    <a:pt x="28" y="8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28" y="73"/>
                    <a:pt x="28" y="73"/>
                    <a:pt x="28" y="73"/>
                  </a:cubicBezTo>
                  <a:close/>
                  <a:moveTo>
                    <a:pt x="28" y="90"/>
                  </a:moveTo>
                  <a:cubicBezTo>
                    <a:pt x="28" y="101"/>
                    <a:pt x="28" y="101"/>
                    <a:pt x="28" y="101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28" y="90"/>
                    <a:pt x="28" y="90"/>
                    <a:pt x="28" y="90"/>
                  </a:cubicBezTo>
                  <a:close/>
                  <a:moveTo>
                    <a:pt x="47" y="23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47" y="23"/>
                    <a:pt x="47" y="23"/>
                    <a:pt x="47" y="23"/>
                  </a:cubicBezTo>
                  <a:close/>
                  <a:moveTo>
                    <a:pt x="75" y="45"/>
                  </a:moveTo>
                  <a:cubicBezTo>
                    <a:pt x="82" y="37"/>
                    <a:pt x="86" y="31"/>
                    <a:pt x="88" y="26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5"/>
                    <a:pt x="91" y="36"/>
                  </a:cubicBezTo>
                  <a:cubicBezTo>
                    <a:pt x="88" y="40"/>
                    <a:pt x="85" y="44"/>
                    <a:pt x="81" y="49"/>
                  </a:cubicBezTo>
                  <a:cubicBezTo>
                    <a:pt x="75" y="45"/>
                    <a:pt x="75" y="45"/>
                    <a:pt x="75" y="4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5" name="Freeform 27"/>
            <p:cNvSpPr>
              <a:spLocks noEditPoints="1"/>
            </p:cNvSpPr>
            <p:nvPr/>
          </p:nvSpPr>
          <p:spPr bwMode="auto">
            <a:xfrm>
              <a:off x="5010" y="1894"/>
              <a:ext cx="145" cy="211"/>
            </a:xfrm>
            <a:custGeom>
              <a:avLst/>
              <a:gdLst>
                <a:gd name="T0" fmla="*/ 8 w 61"/>
                <a:gd name="T1" fmla="*/ 89 h 89"/>
                <a:gd name="T2" fmla="*/ 0 w 61"/>
                <a:gd name="T3" fmla="*/ 89 h 89"/>
                <a:gd name="T4" fmla="*/ 0 w 61"/>
                <a:gd name="T5" fmla="*/ 0 h 89"/>
                <a:gd name="T6" fmla="*/ 32 w 61"/>
                <a:gd name="T7" fmla="*/ 0 h 89"/>
                <a:gd name="T8" fmla="*/ 61 w 61"/>
                <a:gd name="T9" fmla="*/ 25 h 89"/>
                <a:gd name="T10" fmla="*/ 27 w 61"/>
                <a:gd name="T11" fmla="*/ 50 h 89"/>
                <a:gd name="T12" fmla="*/ 8 w 61"/>
                <a:gd name="T13" fmla="*/ 50 h 89"/>
                <a:gd name="T14" fmla="*/ 8 w 61"/>
                <a:gd name="T15" fmla="*/ 89 h 89"/>
                <a:gd name="T16" fmla="*/ 8 w 61"/>
                <a:gd name="T17" fmla="*/ 42 h 89"/>
                <a:gd name="T18" fmla="*/ 27 w 61"/>
                <a:gd name="T19" fmla="*/ 42 h 89"/>
                <a:gd name="T20" fmla="*/ 53 w 61"/>
                <a:gd name="T21" fmla="*/ 24 h 89"/>
                <a:gd name="T22" fmla="*/ 29 w 61"/>
                <a:gd name="T23" fmla="*/ 7 h 89"/>
                <a:gd name="T24" fmla="*/ 8 w 61"/>
                <a:gd name="T25" fmla="*/ 7 h 89"/>
                <a:gd name="T26" fmla="*/ 8 w 61"/>
                <a:gd name="T27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89">
                  <a:moveTo>
                    <a:pt x="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1" y="0"/>
                    <a:pt x="61" y="8"/>
                    <a:pt x="61" y="25"/>
                  </a:cubicBezTo>
                  <a:cubicBezTo>
                    <a:pt x="60" y="41"/>
                    <a:pt x="49" y="49"/>
                    <a:pt x="2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89"/>
                    <a:pt x="8" y="89"/>
                    <a:pt x="8" y="89"/>
                  </a:cubicBezTo>
                  <a:close/>
                  <a:moveTo>
                    <a:pt x="8" y="42"/>
                  </a:moveTo>
                  <a:cubicBezTo>
                    <a:pt x="27" y="42"/>
                    <a:pt x="27" y="42"/>
                    <a:pt x="27" y="42"/>
                  </a:cubicBezTo>
                  <a:cubicBezTo>
                    <a:pt x="45" y="43"/>
                    <a:pt x="53" y="37"/>
                    <a:pt x="53" y="24"/>
                  </a:cubicBezTo>
                  <a:cubicBezTo>
                    <a:pt x="53" y="13"/>
                    <a:pt x="45" y="7"/>
                    <a:pt x="2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2"/>
                    <a:pt x="8" y="42"/>
                    <a:pt x="8" y="42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6" name="Freeform 28"/>
            <p:cNvSpPr>
              <a:spLocks noEditPoints="1"/>
            </p:cNvSpPr>
            <p:nvPr/>
          </p:nvSpPr>
          <p:spPr bwMode="auto">
            <a:xfrm>
              <a:off x="5188" y="1894"/>
              <a:ext cx="147" cy="211"/>
            </a:xfrm>
            <a:custGeom>
              <a:avLst/>
              <a:gdLst>
                <a:gd name="T0" fmla="*/ 8 w 62"/>
                <a:gd name="T1" fmla="*/ 89 h 89"/>
                <a:gd name="T2" fmla="*/ 0 w 62"/>
                <a:gd name="T3" fmla="*/ 89 h 89"/>
                <a:gd name="T4" fmla="*/ 0 w 62"/>
                <a:gd name="T5" fmla="*/ 0 h 89"/>
                <a:gd name="T6" fmla="*/ 32 w 62"/>
                <a:gd name="T7" fmla="*/ 0 h 89"/>
                <a:gd name="T8" fmla="*/ 61 w 62"/>
                <a:gd name="T9" fmla="*/ 25 h 89"/>
                <a:gd name="T10" fmla="*/ 28 w 62"/>
                <a:gd name="T11" fmla="*/ 50 h 89"/>
                <a:gd name="T12" fmla="*/ 8 w 62"/>
                <a:gd name="T13" fmla="*/ 50 h 89"/>
                <a:gd name="T14" fmla="*/ 8 w 62"/>
                <a:gd name="T15" fmla="*/ 89 h 89"/>
                <a:gd name="T16" fmla="*/ 8 w 62"/>
                <a:gd name="T17" fmla="*/ 42 h 89"/>
                <a:gd name="T18" fmla="*/ 28 w 62"/>
                <a:gd name="T19" fmla="*/ 42 h 89"/>
                <a:gd name="T20" fmla="*/ 53 w 62"/>
                <a:gd name="T21" fmla="*/ 24 h 89"/>
                <a:gd name="T22" fmla="*/ 30 w 62"/>
                <a:gd name="T23" fmla="*/ 7 h 89"/>
                <a:gd name="T24" fmla="*/ 8 w 62"/>
                <a:gd name="T25" fmla="*/ 7 h 89"/>
                <a:gd name="T26" fmla="*/ 8 w 62"/>
                <a:gd name="T27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89">
                  <a:moveTo>
                    <a:pt x="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2" y="0"/>
                    <a:pt x="62" y="8"/>
                    <a:pt x="61" y="25"/>
                  </a:cubicBezTo>
                  <a:cubicBezTo>
                    <a:pt x="61" y="41"/>
                    <a:pt x="50" y="49"/>
                    <a:pt x="2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89"/>
                    <a:pt x="8" y="89"/>
                    <a:pt x="8" y="89"/>
                  </a:cubicBezTo>
                  <a:close/>
                  <a:moveTo>
                    <a:pt x="8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45" y="43"/>
                    <a:pt x="54" y="37"/>
                    <a:pt x="53" y="24"/>
                  </a:cubicBezTo>
                  <a:cubicBezTo>
                    <a:pt x="53" y="13"/>
                    <a:pt x="45" y="7"/>
                    <a:pt x="3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2"/>
                    <a:pt x="8" y="42"/>
                    <a:pt x="8" y="42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7" name="Freeform 29"/>
            <p:cNvSpPr/>
            <p:nvPr/>
          </p:nvSpPr>
          <p:spPr bwMode="auto">
            <a:xfrm>
              <a:off x="5350" y="1894"/>
              <a:ext cx="152" cy="211"/>
            </a:xfrm>
            <a:custGeom>
              <a:avLst/>
              <a:gdLst>
                <a:gd name="T0" fmla="*/ 0 w 152"/>
                <a:gd name="T1" fmla="*/ 17 h 211"/>
                <a:gd name="T2" fmla="*/ 0 w 152"/>
                <a:gd name="T3" fmla="*/ 0 h 211"/>
                <a:gd name="T4" fmla="*/ 152 w 152"/>
                <a:gd name="T5" fmla="*/ 0 h 211"/>
                <a:gd name="T6" fmla="*/ 152 w 152"/>
                <a:gd name="T7" fmla="*/ 17 h 211"/>
                <a:gd name="T8" fmla="*/ 85 w 152"/>
                <a:gd name="T9" fmla="*/ 17 h 211"/>
                <a:gd name="T10" fmla="*/ 85 w 152"/>
                <a:gd name="T11" fmla="*/ 211 h 211"/>
                <a:gd name="T12" fmla="*/ 66 w 152"/>
                <a:gd name="T13" fmla="*/ 211 h 211"/>
                <a:gd name="T14" fmla="*/ 66 w 152"/>
                <a:gd name="T15" fmla="*/ 17 h 211"/>
                <a:gd name="T16" fmla="*/ 0 w 152"/>
                <a:gd name="T17" fmla="*/ 17 h 211"/>
                <a:gd name="T18" fmla="*/ 0 w 152"/>
                <a:gd name="T19" fmla="*/ 1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211">
                  <a:moveTo>
                    <a:pt x="0" y="17"/>
                  </a:moveTo>
                  <a:lnTo>
                    <a:pt x="0" y="0"/>
                  </a:lnTo>
                  <a:lnTo>
                    <a:pt x="152" y="0"/>
                  </a:lnTo>
                  <a:lnTo>
                    <a:pt x="152" y="17"/>
                  </a:lnTo>
                  <a:lnTo>
                    <a:pt x="85" y="17"/>
                  </a:lnTo>
                  <a:lnTo>
                    <a:pt x="85" y="211"/>
                  </a:lnTo>
                  <a:lnTo>
                    <a:pt x="66" y="211"/>
                  </a:lnTo>
                  <a:lnTo>
                    <a:pt x="66" y="17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8" name="Freeform 30"/>
            <p:cNvSpPr/>
            <p:nvPr/>
          </p:nvSpPr>
          <p:spPr bwMode="auto">
            <a:xfrm>
              <a:off x="4636" y="1091"/>
              <a:ext cx="388" cy="710"/>
            </a:xfrm>
            <a:custGeom>
              <a:avLst/>
              <a:gdLst>
                <a:gd name="T0" fmla="*/ 0 w 388"/>
                <a:gd name="T1" fmla="*/ 0 h 710"/>
                <a:gd name="T2" fmla="*/ 0 w 388"/>
                <a:gd name="T3" fmla="*/ 710 h 710"/>
                <a:gd name="T4" fmla="*/ 388 w 388"/>
                <a:gd name="T5" fmla="*/ 0 h 710"/>
                <a:gd name="T6" fmla="*/ 0 w 388"/>
                <a:gd name="T7" fmla="*/ 0 h 710"/>
                <a:gd name="T8" fmla="*/ 0 w 388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710">
                  <a:moveTo>
                    <a:pt x="0" y="0"/>
                  </a:moveTo>
                  <a:lnTo>
                    <a:pt x="0" y="710"/>
                  </a:lnTo>
                  <a:lnTo>
                    <a:pt x="38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9" name="Freeform 31"/>
            <p:cNvSpPr/>
            <p:nvPr/>
          </p:nvSpPr>
          <p:spPr bwMode="auto">
            <a:xfrm>
              <a:off x="4810" y="1143"/>
              <a:ext cx="554" cy="658"/>
            </a:xfrm>
            <a:custGeom>
              <a:avLst/>
              <a:gdLst>
                <a:gd name="T0" fmla="*/ 323 w 554"/>
                <a:gd name="T1" fmla="*/ 0 h 658"/>
                <a:gd name="T2" fmla="*/ 216 w 554"/>
                <a:gd name="T3" fmla="*/ 193 h 658"/>
                <a:gd name="T4" fmla="*/ 302 w 554"/>
                <a:gd name="T5" fmla="*/ 311 h 658"/>
                <a:gd name="T6" fmla="*/ 126 w 554"/>
                <a:gd name="T7" fmla="*/ 364 h 658"/>
                <a:gd name="T8" fmla="*/ 0 w 554"/>
                <a:gd name="T9" fmla="*/ 585 h 658"/>
                <a:gd name="T10" fmla="*/ 245 w 554"/>
                <a:gd name="T11" fmla="*/ 499 h 658"/>
                <a:gd name="T12" fmla="*/ 357 w 554"/>
                <a:gd name="T13" fmla="*/ 658 h 658"/>
                <a:gd name="T14" fmla="*/ 338 w 554"/>
                <a:gd name="T15" fmla="*/ 468 h 658"/>
                <a:gd name="T16" fmla="*/ 554 w 554"/>
                <a:gd name="T17" fmla="*/ 395 h 658"/>
                <a:gd name="T18" fmla="*/ 323 w 554"/>
                <a:gd name="T19" fmla="*/ 0 h 658"/>
                <a:gd name="T20" fmla="*/ 323 w 554"/>
                <a:gd name="T21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658">
                  <a:moveTo>
                    <a:pt x="323" y="0"/>
                  </a:moveTo>
                  <a:lnTo>
                    <a:pt x="216" y="193"/>
                  </a:lnTo>
                  <a:lnTo>
                    <a:pt x="302" y="311"/>
                  </a:lnTo>
                  <a:lnTo>
                    <a:pt x="126" y="364"/>
                  </a:lnTo>
                  <a:lnTo>
                    <a:pt x="0" y="585"/>
                  </a:lnTo>
                  <a:lnTo>
                    <a:pt x="245" y="499"/>
                  </a:lnTo>
                  <a:lnTo>
                    <a:pt x="357" y="658"/>
                  </a:lnTo>
                  <a:lnTo>
                    <a:pt x="338" y="468"/>
                  </a:lnTo>
                  <a:lnTo>
                    <a:pt x="554" y="395"/>
                  </a:lnTo>
                  <a:lnTo>
                    <a:pt x="323" y="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0" name="Freeform 32"/>
            <p:cNvSpPr>
              <a:spLocks noEditPoints="1"/>
            </p:cNvSpPr>
            <p:nvPr/>
          </p:nvSpPr>
          <p:spPr bwMode="auto">
            <a:xfrm>
              <a:off x="440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35 w 48"/>
                <a:gd name="T21" fmla="*/ 27 h 48"/>
                <a:gd name="T22" fmla="*/ 48 w 48"/>
                <a:gd name="T23" fmla="*/ 48 h 48"/>
                <a:gd name="T24" fmla="*/ 46 w 48"/>
                <a:gd name="T25" fmla="*/ 48 h 48"/>
                <a:gd name="T26" fmla="*/ 33 w 48"/>
                <a:gd name="T27" fmla="*/ 27 h 48"/>
                <a:gd name="T28" fmla="*/ 2 w 48"/>
                <a:gd name="T29" fmla="*/ 27 h 48"/>
                <a:gd name="T30" fmla="*/ 2 w 48"/>
                <a:gd name="T31" fmla="*/ 48 h 48"/>
                <a:gd name="T32" fmla="*/ 0 w 48"/>
                <a:gd name="T33" fmla="*/ 48 h 48"/>
                <a:gd name="T34" fmla="*/ 0 w 48"/>
                <a:gd name="T35" fmla="*/ 0 h 48"/>
                <a:gd name="T36" fmla="*/ 39 w 48"/>
                <a:gd name="T37" fmla="*/ 24 h 48"/>
                <a:gd name="T38" fmla="*/ 43 w 48"/>
                <a:gd name="T39" fmla="*/ 22 h 48"/>
                <a:gd name="T40" fmla="*/ 45 w 48"/>
                <a:gd name="T41" fmla="*/ 18 h 48"/>
                <a:gd name="T42" fmla="*/ 46 w 48"/>
                <a:gd name="T43" fmla="*/ 13 h 48"/>
                <a:gd name="T44" fmla="*/ 45 w 48"/>
                <a:gd name="T45" fmla="*/ 9 h 48"/>
                <a:gd name="T46" fmla="*/ 43 w 48"/>
                <a:gd name="T47" fmla="*/ 6 h 48"/>
                <a:gd name="T48" fmla="*/ 39 w 48"/>
                <a:gd name="T49" fmla="*/ 3 h 48"/>
                <a:gd name="T50" fmla="*/ 35 w 48"/>
                <a:gd name="T51" fmla="*/ 2 h 48"/>
                <a:gd name="T52" fmla="*/ 2 w 48"/>
                <a:gd name="T53" fmla="*/ 2 h 48"/>
                <a:gd name="T54" fmla="*/ 2 w 48"/>
                <a:gd name="T55" fmla="*/ 25 h 48"/>
                <a:gd name="T56" fmla="*/ 35 w 48"/>
                <a:gd name="T57" fmla="*/ 25 h 48"/>
                <a:gd name="T58" fmla="*/ 39 w 48"/>
                <a:gd name="T5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4"/>
                  </a:move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8" y="25"/>
                    <a:pt x="39" y="24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1" name="Freeform 33"/>
            <p:cNvSpPr>
              <a:spLocks noEditPoints="1"/>
            </p:cNvSpPr>
            <p:nvPr/>
          </p:nvSpPr>
          <p:spPr bwMode="auto">
            <a:xfrm>
              <a:off x="4530" y="2208"/>
              <a:ext cx="114" cy="114"/>
            </a:xfrm>
            <a:custGeom>
              <a:avLst/>
              <a:gdLst>
                <a:gd name="T0" fmla="*/ 114 w 114"/>
                <a:gd name="T1" fmla="*/ 114 h 114"/>
                <a:gd name="T2" fmla="*/ 109 w 114"/>
                <a:gd name="T3" fmla="*/ 114 h 114"/>
                <a:gd name="T4" fmla="*/ 104 w 114"/>
                <a:gd name="T5" fmla="*/ 104 h 114"/>
                <a:gd name="T6" fmla="*/ 9 w 114"/>
                <a:gd name="T7" fmla="*/ 104 h 114"/>
                <a:gd name="T8" fmla="*/ 4 w 114"/>
                <a:gd name="T9" fmla="*/ 114 h 114"/>
                <a:gd name="T10" fmla="*/ 0 w 114"/>
                <a:gd name="T11" fmla="*/ 114 h 114"/>
                <a:gd name="T12" fmla="*/ 52 w 114"/>
                <a:gd name="T13" fmla="*/ 0 h 114"/>
                <a:gd name="T14" fmla="*/ 57 w 114"/>
                <a:gd name="T15" fmla="*/ 0 h 114"/>
                <a:gd name="T16" fmla="*/ 114 w 114"/>
                <a:gd name="T17" fmla="*/ 114 h 114"/>
                <a:gd name="T18" fmla="*/ 114 w 114"/>
                <a:gd name="T19" fmla="*/ 114 h 114"/>
                <a:gd name="T20" fmla="*/ 11 w 114"/>
                <a:gd name="T21" fmla="*/ 99 h 114"/>
                <a:gd name="T22" fmla="*/ 102 w 114"/>
                <a:gd name="T23" fmla="*/ 99 h 114"/>
                <a:gd name="T24" fmla="*/ 54 w 114"/>
                <a:gd name="T25" fmla="*/ 7 h 114"/>
                <a:gd name="T26" fmla="*/ 11 w 114"/>
                <a:gd name="T27" fmla="*/ 99 h 114"/>
                <a:gd name="T28" fmla="*/ 11 w 114"/>
                <a:gd name="T2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14">
                  <a:moveTo>
                    <a:pt x="114" y="114"/>
                  </a:moveTo>
                  <a:lnTo>
                    <a:pt x="109" y="114"/>
                  </a:lnTo>
                  <a:lnTo>
                    <a:pt x="104" y="104"/>
                  </a:lnTo>
                  <a:lnTo>
                    <a:pt x="9" y="104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114" y="114"/>
                  </a:lnTo>
                  <a:lnTo>
                    <a:pt x="114" y="114"/>
                  </a:lnTo>
                  <a:close/>
                  <a:moveTo>
                    <a:pt x="11" y="99"/>
                  </a:moveTo>
                  <a:lnTo>
                    <a:pt x="102" y="99"/>
                  </a:lnTo>
                  <a:lnTo>
                    <a:pt x="54" y="7"/>
                  </a:lnTo>
                  <a:lnTo>
                    <a:pt x="11" y="99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2" name="Freeform 34"/>
            <p:cNvSpPr>
              <a:spLocks noEditPoints="1"/>
            </p:cNvSpPr>
            <p:nvPr/>
          </p:nvSpPr>
          <p:spPr bwMode="auto">
            <a:xfrm>
              <a:off x="464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2 w 48"/>
                <a:gd name="T21" fmla="*/ 27 h 48"/>
                <a:gd name="T22" fmla="*/ 2 w 48"/>
                <a:gd name="T23" fmla="*/ 48 h 48"/>
                <a:gd name="T24" fmla="*/ 0 w 48"/>
                <a:gd name="T25" fmla="*/ 48 h 48"/>
                <a:gd name="T26" fmla="*/ 0 w 48"/>
                <a:gd name="T27" fmla="*/ 0 h 48"/>
                <a:gd name="T28" fmla="*/ 35 w 48"/>
                <a:gd name="T29" fmla="*/ 25 h 48"/>
                <a:gd name="T30" fmla="*/ 39 w 48"/>
                <a:gd name="T31" fmla="*/ 24 h 48"/>
                <a:gd name="T32" fmla="*/ 43 w 48"/>
                <a:gd name="T33" fmla="*/ 22 h 48"/>
                <a:gd name="T34" fmla="*/ 45 w 48"/>
                <a:gd name="T35" fmla="*/ 18 h 48"/>
                <a:gd name="T36" fmla="*/ 46 w 48"/>
                <a:gd name="T37" fmla="*/ 13 h 48"/>
                <a:gd name="T38" fmla="*/ 45 w 48"/>
                <a:gd name="T39" fmla="*/ 9 h 48"/>
                <a:gd name="T40" fmla="*/ 43 w 48"/>
                <a:gd name="T41" fmla="*/ 6 h 48"/>
                <a:gd name="T42" fmla="*/ 39 w 48"/>
                <a:gd name="T43" fmla="*/ 3 h 48"/>
                <a:gd name="T44" fmla="*/ 35 w 48"/>
                <a:gd name="T45" fmla="*/ 2 h 48"/>
                <a:gd name="T46" fmla="*/ 2 w 48"/>
                <a:gd name="T47" fmla="*/ 2 h 48"/>
                <a:gd name="T48" fmla="*/ 2 w 48"/>
                <a:gd name="T49" fmla="*/ 25 h 48"/>
                <a:gd name="T50" fmla="*/ 35 w 48"/>
                <a:gd name="T5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5" y="25"/>
                  </a:moveTo>
                  <a:cubicBezTo>
                    <a:pt x="36" y="25"/>
                    <a:pt x="38" y="25"/>
                    <a:pt x="39" y="24"/>
                  </a:cubicBez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3" name="Freeform 35"/>
            <p:cNvSpPr/>
            <p:nvPr/>
          </p:nvSpPr>
          <p:spPr bwMode="auto">
            <a:xfrm>
              <a:off x="4767" y="2208"/>
              <a:ext cx="5" cy="114"/>
            </a:xfrm>
            <a:custGeom>
              <a:avLst/>
              <a:gdLst>
                <a:gd name="T0" fmla="*/ 0 w 5"/>
                <a:gd name="T1" fmla="*/ 0 h 114"/>
                <a:gd name="T2" fmla="*/ 0 w 5"/>
                <a:gd name="T3" fmla="*/ 114 h 114"/>
                <a:gd name="T4" fmla="*/ 5 w 5"/>
                <a:gd name="T5" fmla="*/ 114 h 114"/>
                <a:gd name="T6" fmla="*/ 5 w 5"/>
                <a:gd name="T7" fmla="*/ 0 h 114"/>
                <a:gd name="T8" fmla="*/ 0 w 5"/>
                <a:gd name="T9" fmla="*/ 0 h 114"/>
                <a:gd name="T10" fmla="*/ 0 w 5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4">
                  <a:moveTo>
                    <a:pt x="0" y="0"/>
                  </a:moveTo>
                  <a:lnTo>
                    <a:pt x="0" y="114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4" name="Freeform 36"/>
            <p:cNvSpPr>
              <a:spLocks noEditPoints="1"/>
            </p:cNvSpPr>
            <p:nvPr/>
          </p:nvSpPr>
          <p:spPr bwMode="auto">
            <a:xfrm>
              <a:off x="4781" y="2208"/>
              <a:ext cx="117" cy="114"/>
            </a:xfrm>
            <a:custGeom>
              <a:avLst/>
              <a:gdLst>
                <a:gd name="T0" fmla="*/ 0 w 49"/>
                <a:gd name="T1" fmla="*/ 0 h 48"/>
                <a:gd name="T2" fmla="*/ 25 w 49"/>
                <a:gd name="T3" fmla="*/ 0 h 48"/>
                <a:gd name="T4" fmla="*/ 34 w 49"/>
                <a:gd name="T5" fmla="*/ 2 h 48"/>
                <a:gd name="T6" fmla="*/ 42 w 49"/>
                <a:gd name="T7" fmla="*/ 7 h 48"/>
                <a:gd name="T8" fmla="*/ 47 w 49"/>
                <a:gd name="T9" fmla="*/ 15 h 48"/>
                <a:gd name="T10" fmla="*/ 49 w 49"/>
                <a:gd name="T11" fmla="*/ 24 h 48"/>
                <a:gd name="T12" fmla="*/ 47 w 49"/>
                <a:gd name="T13" fmla="*/ 33 h 48"/>
                <a:gd name="T14" fmla="*/ 42 w 49"/>
                <a:gd name="T15" fmla="*/ 41 h 48"/>
                <a:gd name="T16" fmla="*/ 34 w 49"/>
                <a:gd name="T17" fmla="*/ 46 h 48"/>
                <a:gd name="T18" fmla="*/ 25 w 49"/>
                <a:gd name="T19" fmla="*/ 48 h 48"/>
                <a:gd name="T20" fmla="*/ 0 w 49"/>
                <a:gd name="T21" fmla="*/ 48 h 48"/>
                <a:gd name="T22" fmla="*/ 0 w 49"/>
                <a:gd name="T23" fmla="*/ 0 h 48"/>
                <a:gd name="T24" fmla="*/ 25 w 49"/>
                <a:gd name="T25" fmla="*/ 46 h 48"/>
                <a:gd name="T26" fmla="*/ 33 w 49"/>
                <a:gd name="T27" fmla="*/ 44 h 48"/>
                <a:gd name="T28" fmla="*/ 40 w 49"/>
                <a:gd name="T29" fmla="*/ 39 h 48"/>
                <a:gd name="T30" fmla="*/ 45 w 49"/>
                <a:gd name="T31" fmla="*/ 32 h 48"/>
                <a:gd name="T32" fmla="*/ 47 w 49"/>
                <a:gd name="T33" fmla="*/ 24 h 48"/>
                <a:gd name="T34" fmla="*/ 45 w 49"/>
                <a:gd name="T35" fmla="*/ 15 h 48"/>
                <a:gd name="T36" fmla="*/ 40 w 49"/>
                <a:gd name="T37" fmla="*/ 9 h 48"/>
                <a:gd name="T38" fmla="*/ 33 w 49"/>
                <a:gd name="T39" fmla="*/ 4 h 48"/>
                <a:gd name="T40" fmla="*/ 25 w 49"/>
                <a:gd name="T41" fmla="*/ 2 h 48"/>
                <a:gd name="T42" fmla="*/ 2 w 49"/>
                <a:gd name="T43" fmla="*/ 2 h 48"/>
                <a:gd name="T44" fmla="*/ 2 w 49"/>
                <a:gd name="T45" fmla="*/ 46 h 48"/>
                <a:gd name="T46" fmla="*/ 25 w 49"/>
                <a:gd name="T4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8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1" y="1"/>
                    <a:pt x="34" y="2"/>
                  </a:cubicBezTo>
                  <a:cubicBezTo>
                    <a:pt x="37" y="3"/>
                    <a:pt x="39" y="5"/>
                    <a:pt x="42" y="7"/>
                  </a:cubicBezTo>
                  <a:cubicBezTo>
                    <a:pt x="44" y="9"/>
                    <a:pt x="46" y="12"/>
                    <a:pt x="47" y="15"/>
                  </a:cubicBezTo>
                  <a:cubicBezTo>
                    <a:pt x="48" y="18"/>
                    <a:pt x="49" y="21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6" y="36"/>
                    <a:pt x="44" y="39"/>
                    <a:pt x="42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46"/>
                  </a:moveTo>
                  <a:cubicBezTo>
                    <a:pt x="28" y="46"/>
                    <a:pt x="31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1"/>
                    <a:pt x="46" y="18"/>
                    <a:pt x="45" y="15"/>
                  </a:cubicBezTo>
                  <a:cubicBezTo>
                    <a:pt x="44" y="13"/>
                    <a:pt x="42" y="10"/>
                    <a:pt x="40" y="9"/>
                  </a:cubicBezTo>
                  <a:cubicBezTo>
                    <a:pt x="38" y="7"/>
                    <a:pt x="36" y="5"/>
                    <a:pt x="33" y="4"/>
                  </a:cubicBezTo>
                  <a:cubicBezTo>
                    <a:pt x="31" y="3"/>
                    <a:pt x="28" y="2"/>
                    <a:pt x="2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5" y="46"/>
                    <a:pt x="25" y="46"/>
                    <a:pt x="25" y="46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5" name="Freeform 37"/>
            <p:cNvSpPr/>
            <p:nvPr/>
          </p:nvSpPr>
          <p:spPr bwMode="auto">
            <a:xfrm>
              <a:off x="4905" y="2208"/>
              <a:ext cx="114" cy="114"/>
            </a:xfrm>
            <a:custGeom>
              <a:avLst/>
              <a:gdLst>
                <a:gd name="T0" fmla="*/ 0 w 114"/>
                <a:gd name="T1" fmla="*/ 0 h 114"/>
                <a:gd name="T2" fmla="*/ 114 w 114"/>
                <a:gd name="T3" fmla="*/ 0 h 114"/>
                <a:gd name="T4" fmla="*/ 114 w 114"/>
                <a:gd name="T5" fmla="*/ 4 h 114"/>
                <a:gd name="T6" fmla="*/ 2 w 114"/>
                <a:gd name="T7" fmla="*/ 4 h 114"/>
                <a:gd name="T8" fmla="*/ 2 w 114"/>
                <a:gd name="T9" fmla="*/ 54 h 114"/>
                <a:gd name="T10" fmla="*/ 112 w 114"/>
                <a:gd name="T11" fmla="*/ 54 h 114"/>
                <a:gd name="T12" fmla="*/ 112 w 114"/>
                <a:gd name="T13" fmla="*/ 59 h 114"/>
                <a:gd name="T14" fmla="*/ 2 w 114"/>
                <a:gd name="T15" fmla="*/ 59 h 114"/>
                <a:gd name="T16" fmla="*/ 2 w 114"/>
                <a:gd name="T17" fmla="*/ 109 h 114"/>
                <a:gd name="T18" fmla="*/ 114 w 114"/>
                <a:gd name="T19" fmla="*/ 109 h 114"/>
                <a:gd name="T20" fmla="*/ 114 w 114"/>
                <a:gd name="T21" fmla="*/ 114 h 114"/>
                <a:gd name="T22" fmla="*/ 0 w 114"/>
                <a:gd name="T23" fmla="*/ 114 h 114"/>
                <a:gd name="T24" fmla="*/ 0 w 114"/>
                <a:gd name="T25" fmla="*/ 0 h 114"/>
                <a:gd name="T26" fmla="*/ 0 w 114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114" y="0"/>
                  </a:lnTo>
                  <a:lnTo>
                    <a:pt x="114" y="4"/>
                  </a:lnTo>
                  <a:lnTo>
                    <a:pt x="2" y="4"/>
                  </a:lnTo>
                  <a:lnTo>
                    <a:pt x="2" y="54"/>
                  </a:lnTo>
                  <a:lnTo>
                    <a:pt x="112" y="54"/>
                  </a:lnTo>
                  <a:lnTo>
                    <a:pt x="112" y="59"/>
                  </a:lnTo>
                  <a:lnTo>
                    <a:pt x="2" y="59"/>
                  </a:lnTo>
                  <a:lnTo>
                    <a:pt x="2" y="109"/>
                  </a:lnTo>
                  <a:lnTo>
                    <a:pt x="114" y="109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6" name="Freeform 38"/>
            <p:cNvSpPr/>
            <p:nvPr/>
          </p:nvSpPr>
          <p:spPr bwMode="auto">
            <a:xfrm>
              <a:off x="5022" y="2208"/>
              <a:ext cx="223" cy="114"/>
            </a:xfrm>
            <a:custGeom>
              <a:avLst/>
              <a:gdLst>
                <a:gd name="T0" fmla="*/ 92 w 94"/>
                <a:gd name="T1" fmla="*/ 24 h 48"/>
                <a:gd name="T2" fmla="*/ 91 w 94"/>
                <a:gd name="T3" fmla="*/ 15 h 48"/>
                <a:gd name="T4" fmla="*/ 86 w 94"/>
                <a:gd name="T5" fmla="*/ 8 h 48"/>
                <a:gd name="T6" fmla="*/ 79 w 94"/>
                <a:gd name="T7" fmla="*/ 3 h 48"/>
                <a:gd name="T8" fmla="*/ 70 w 94"/>
                <a:gd name="T9" fmla="*/ 2 h 48"/>
                <a:gd name="T10" fmla="*/ 63 w 94"/>
                <a:gd name="T11" fmla="*/ 3 h 48"/>
                <a:gd name="T12" fmla="*/ 56 w 94"/>
                <a:gd name="T13" fmla="*/ 7 h 48"/>
                <a:gd name="T14" fmla="*/ 51 w 94"/>
                <a:gd name="T15" fmla="*/ 14 h 48"/>
                <a:gd name="T16" fmla="*/ 49 w 94"/>
                <a:gd name="T17" fmla="*/ 24 h 48"/>
                <a:gd name="T18" fmla="*/ 46 w 94"/>
                <a:gd name="T19" fmla="*/ 34 h 48"/>
                <a:gd name="T20" fmla="*/ 41 w 94"/>
                <a:gd name="T21" fmla="*/ 41 h 48"/>
                <a:gd name="T22" fmla="*/ 33 w 94"/>
                <a:gd name="T23" fmla="*/ 46 h 48"/>
                <a:gd name="T24" fmla="*/ 24 w 94"/>
                <a:gd name="T25" fmla="*/ 48 h 48"/>
                <a:gd name="T26" fmla="*/ 15 w 94"/>
                <a:gd name="T27" fmla="*/ 46 h 48"/>
                <a:gd name="T28" fmla="*/ 7 w 94"/>
                <a:gd name="T29" fmla="*/ 41 h 48"/>
                <a:gd name="T30" fmla="*/ 2 w 94"/>
                <a:gd name="T31" fmla="*/ 33 h 48"/>
                <a:gd name="T32" fmla="*/ 0 w 94"/>
                <a:gd name="T33" fmla="*/ 24 h 48"/>
                <a:gd name="T34" fmla="*/ 2 w 94"/>
                <a:gd name="T35" fmla="*/ 14 h 48"/>
                <a:gd name="T36" fmla="*/ 7 w 94"/>
                <a:gd name="T37" fmla="*/ 7 h 48"/>
                <a:gd name="T38" fmla="*/ 15 w 94"/>
                <a:gd name="T39" fmla="*/ 1 h 48"/>
                <a:gd name="T40" fmla="*/ 24 w 94"/>
                <a:gd name="T41" fmla="*/ 0 h 48"/>
                <a:gd name="T42" fmla="*/ 24 w 94"/>
                <a:gd name="T43" fmla="*/ 1 h 48"/>
                <a:gd name="T44" fmla="*/ 16 w 94"/>
                <a:gd name="T45" fmla="*/ 3 h 48"/>
                <a:gd name="T46" fmla="*/ 9 w 94"/>
                <a:gd name="T47" fmla="*/ 8 h 48"/>
                <a:gd name="T48" fmla="*/ 4 w 94"/>
                <a:gd name="T49" fmla="*/ 15 h 48"/>
                <a:gd name="T50" fmla="*/ 2 w 94"/>
                <a:gd name="T51" fmla="*/ 24 h 48"/>
                <a:gd name="T52" fmla="*/ 4 w 94"/>
                <a:gd name="T53" fmla="*/ 32 h 48"/>
                <a:gd name="T54" fmla="*/ 9 w 94"/>
                <a:gd name="T55" fmla="*/ 39 h 48"/>
                <a:gd name="T56" fmla="*/ 16 w 94"/>
                <a:gd name="T57" fmla="*/ 44 h 48"/>
                <a:gd name="T58" fmla="*/ 24 w 94"/>
                <a:gd name="T59" fmla="*/ 46 h 48"/>
                <a:gd name="T60" fmla="*/ 33 w 94"/>
                <a:gd name="T61" fmla="*/ 44 h 48"/>
                <a:gd name="T62" fmla="*/ 39 w 94"/>
                <a:gd name="T63" fmla="*/ 40 h 48"/>
                <a:gd name="T64" fmla="*/ 44 w 94"/>
                <a:gd name="T65" fmla="*/ 33 h 48"/>
                <a:gd name="T66" fmla="*/ 46 w 94"/>
                <a:gd name="T67" fmla="*/ 24 h 48"/>
                <a:gd name="T68" fmla="*/ 49 w 94"/>
                <a:gd name="T69" fmla="*/ 14 h 48"/>
                <a:gd name="T70" fmla="*/ 54 w 94"/>
                <a:gd name="T71" fmla="*/ 6 h 48"/>
                <a:gd name="T72" fmla="*/ 61 w 94"/>
                <a:gd name="T73" fmla="*/ 1 h 48"/>
                <a:gd name="T74" fmla="*/ 70 w 94"/>
                <a:gd name="T75" fmla="*/ 0 h 48"/>
                <a:gd name="T76" fmla="*/ 80 w 94"/>
                <a:gd name="T77" fmla="*/ 2 h 48"/>
                <a:gd name="T78" fmla="*/ 87 w 94"/>
                <a:gd name="T79" fmla="*/ 7 h 48"/>
                <a:gd name="T80" fmla="*/ 92 w 94"/>
                <a:gd name="T81" fmla="*/ 14 h 48"/>
                <a:gd name="T82" fmla="*/ 94 w 94"/>
                <a:gd name="T83" fmla="*/ 24 h 48"/>
                <a:gd name="T84" fmla="*/ 93 w 94"/>
                <a:gd name="T85" fmla="*/ 31 h 48"/>
                <a:gd name="T86" fmla="*/ 90 w 94"/>
                <a:gd name="T87" fmla="*/ 37 h 48"/>
                <a:gd name="T88" fmla="*/ 86 w 94"/>
                <a:gd name="T89" fmla="*/ 42 h 48"/>
                <a:gd name="T90" fmla="*/ 80 w 94"/>
                <a:gd name="T91" fmla="*/ 46 h 48"/>
                <a:gd name="T92" fmla="*/ 80 w 94"/>
                <a:gd name="T93" fmla="*/ 44 h 48"/>
                <a:gd name="T94" fmla="*/ 85 w 94"/>
                <a:gd name="T95" fmla="*/ 40 h 48"/>
                <a:gd name="T96" fmla="*/ 89 w 94"/>
                <a:gd name="T97" fmla="*/ 35 h 48"/>
                <a:gd name="T98" fmla="*/ 92 w 94"/>
                <a:gd name="T99" fmla="*/ 30 h 48"/>
                <a:gd name="T100" fmla="*/ 92 w 94"/>
                <a:gd name="T10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" h="48">
                  <a:moveTo>
                    <a:pt x="92" y="24"/>
                  </a:moveTo>
                  <a:cubicBezTo>
                    <a:pt x="92" y="21"/>
                    <a:pt x="92" y="18"/>
                    <a:pt x="91" y="15"/>
                  </a:cubicBezTo>
                  <a:cubicBezTo>
                    <a:pt x="90" y="12"/>
                    <a:pt x="88" y="10"/>
                    <a:pt x="86" y="8"/>
                  </a:cubicBezTo>
                  <a:cubicBezTo>
                    <a:pt x="84" y="6"/>
                    <a:pt x="82" y="4"/>
                    <a:pt x="79" y="3"/>
                  </a:cubicBezTo>
                  <a:cubicBezTo>
                    <a:pt x="76" y="2"/>
                    <a:pt x="74" y="2"/>
                    <a:pt x="70" y="2"/>
                  </a:cubicBezTo>
                  <a:cubicBezTo>
                    <a:pt x="68" y="2"/>
                    <a:pt x="65" y="2"/>
                    <a:pt x="63" y="3"/>
                  </a:cubicBezTo>
                  <a:cubicBezTo>
                    <a:pt x="60" y="4"/>
                    <a:pt x="58" y="5"/>
                    <a:pt x="56" y="7"/>
                  </a:cubicBezTo>
                  <a:cubicBezTo>
                    <a:pt x="54" y="9"/>
                    <a:pt x="53" y="11"/>
                    <a:pt x="51" y="14"/>
                  </a:cubicBezTo>
                  <a:cubicBezTo>
                    <a:pt x="50" y="17"/>
                    <a:pt x="49" y="20"/>
                    <a:pt x="49" y="24"/>
                  </a:cubicBezTo>
                  <a:cubicBezTo>
                    <a:pt x="48" y="28"/>
                    <a:pt x="47" y="31"/>
                    <a:pt x="46" y="34"/>
                  </a:cubicBezTo>
                  <a:cubicBezTo>
                    <a:pt x="45" y="37"/>
                    <a:pt x="43" y="39"/>
                    <a:pt x="41" y="41"/>
                  </a:cubicBezTo>
                  <a:cubicBezTo>
                    <a:pt x="39" y="43"/>
                    <a:pt x="36" y="45"/>
                    <a:pt x="33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9" y="43"/>
                    <a:pt x="7" y="41"/>
                  </a:cubicBezTo>
                  <a:cubicBezTo>
                    <a:pt x="5" y="38"/>
                    <a:pt x="3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7" y="46"/>
                    <a:pt x="30" y="45"/>
                    <a:pt x="33" y="44"/>
                  </a:cubicBezTo>
                  <a:cubicBezTo>
                    <a:pt x="35" y="43"/>
                    <a:pt x="37" y="42"/>
                    <a:pt x="39" y="40"/>
                  </a:cubicBezTo>
                  <a:cubicBezTo>
                    <a:pt x="41" y="38"/>
                    <a:pt x="43" y="36"/>
                    <a:pt x="44" y="33"/>
                  </a:cubicBezTo>
                  <a:cubicBezTo>
                    <a:pt x="45" y="30"/>
                    <a:pt x="46" y="27"/>
                    <a:pt x="46" y="24"/>
                  </a:cubicBezTo>
                  <a:cubicBezTo>
                    <a:pt x="47" y="20"/>
                    <a:pt x="48" y="17"/>
                    <a:pt x="49" y="14"/>
                  </a:cubicBezTo>
                  <a:cubicBezTo>
                    <a:pt x="51" y="11"/>
                    <a:pt x="52" y="8"/>
                    <a:pt x="54" y="6"/>
                  </a:cubicBezTo>
                  <a:cubicBezTo>
                    <a:pt x="56" y="4"/>
                    <a:pt x="59" y="2"/>
                    <a:pt x="61" y="1"/>
                  </a:cubicBezTo>
                  <a:cubicBezTo>
                    <a:pt x="64" y="0"/>
                    <a:pt x="67" y="0"/>
                    <a:pt x="70" y="0"/>
                  </a:cubicBezTo>
                  <a:cubicBezTo>
                    <a:pt x="74" y="0"/>
                    <a:pt x="77" y="0"/>
                    <a:pt x="80" y="2"/>
                  </a:cubicBezTo>
                  <a:cubicBezTo>
                    <a:pt x="83" y="3"/>
                    <a:pt x="85" y="5"/>
                    <a:pt x="87" y="7"/>
                  </a:cubicBezTo>
                  <a:cubicBezTo>
                    <a:pt x="90" y="9"/>
                    <a:pt x="91" y="11"/>
                    <a:pt x="92" y="14"/>
                  </a:cubicBezTo>
                  <a:cubicBezTo>
                    <a:pt x="94" y="17"/>
                    <a:pt x="94" y="20"/>
                    <a:pt x="94" y="24"/>
                  </a:cubicBezTo>
                  <a:cubicBezTo>
                    <a:pt x="94" y="26"/>
                    <a:pt x="94" y="28"/>
                    <a:pt x="93" y="31"/>
                  </a:cubicBezTo>
                  <a:cubicBezTo>
                    <a:pt x="93" y="33"/>
                    <a:pt x="92" y="35"/>
                    <a:pt x="90" y="37"/>
                  </a:cubicBezTo>
                  <a:cubicBezTo>
                    <a:pt x="89" y="39"/>
                    <a:pt x="88" y="41"/>
                    <a:pt x="86" y="42"/>
                  </a:cubicBezTo>
                  <a:cubicBezTo>
                    <a:pt x="84" y="43"/>
                    <a:pt x="83" y="45"/>
                    <a:pt x="80" y="46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3"/>
                    <a:pt x="84" y="41"/>
                    <a:pt x="85" y="40"/>
                  </a:cubicBezTo>
                  <a:cubicBezTo>
                    <a:pt x="87" y="39"/>
                    <a:pt x="88" y="37"/>
                    <a:pt x="89" y="35"/>
                  </a:cubicBezTo>
                  <a:cubicBezTo>
                    <a:pt x="90" y="34"/>
                    <a:pt x="91" y="32"/>
                    <a:pt x="92" y="30"/>
                  </a:cubicBezTo>
                  <a:cubicBezTo>
                    <a:pt x="92" y="28"/>
                    <a:pt x="92" y="26"/>
                    <a:pt x="92" y="24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7" name="Freeform 39"/>
            <p:cNvSpPr/>
            <p:nvPr/>
          </p:nvSpPr>
          <p:spPr bwMode="auto">
            <a:xfrm>
              <a:off x="5252" y="2208"/>
              <a:ext cx="7" cy="114"/>
            </a:xfrm>
            <a:custGeom>
              <a:avLst/>
              <a:gdLst>
                <a:gd name="T0" fmla="*/ 0 w 7"/>
                <a:gd name="T1" fmla="*/ 0 h 114"/>
                <a:gd name="T2" fmla="*/ 0 w 7"/>
                <a:gd name="T3" fmla="*/ 114 h 114"/>
                <a:gd name="T4" fmla="*/ 7 w 7"/>
                <a:gd name="T5" fmla="*/ 114 h 114"/>
                <a:gd name="T6" fmla="*/ 7 w 7"/>
                <a:gd name="T7" fmla="*/ 0 h 114"/>
                <a:gd name="T8" fmla="*/ 0 w 7"/>
                <a:gd name="T9" fmla="*/ 0 h 114"/>
                <a:gd name="T10" fmla="*/ 0 w 7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4">
                  <a:moveTo>
                    <a:pt x="0" y="0"/>
                  </a:moveTo>
                  <a:lnTo>
                    <a:pt x="0" y="114"/>
                  </a:lnTo>
                  <a:lnTo>
                    <a:pt x="7" y="11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8" name="Freeform 40"/>
            <p:cNvSpPr/>
            <p:nvPr/>
          </p:nvSpPr>
          <p:spPr bwMode="auto">
            <a:xfrm>
              <a:off x="5266" y="2208"/>
              <a:ext cx="117" cy="114"/>
            </a:xfrm>
            <a:custGeom>
              <a:avLst/>
              <a:gdLst>
                <a:gd name="T0" fmla="*/ 4 w 49"/>
                <a:gd name="T1" fmla="*/ 32 h 48"/>
                <a:gd name="T2" fmla="*/ 9 w 49"/>
                <a:gd name="T3" fmla="*/ 39 h 48"/>
                <a:gd name="T4" fmla="*/ 16 w 49"/>
                <a:gd name="T5" fmla="*/ 44 h 48"/>
                <a:gd name="T6" fmla="*/ 24 w 49"/>
                <a:gd name="T7" fmla="*/ 46 h 48"/>
                <a:gd name="T8" fmla="*/ 33 w 49"/>
                <a:gd name="T9" fmla="*/ 44 h 48"/>
                <a:gd name="T10" fmla="*/ 40 w 49"/>
                <a:gd name="T11" fmla="*/ 39 h 48"/>
                <a:gd name="T12" fmla="*/ 45 w 49"/>
                <a:gd name="T13" fmla="*/ 32 h 48"/>
                <a:gd name="T14" fmla="*/ 47 w 49"/>
                <a:gd name="T15" fmla="*/ 24 h 48"/>
                <a:gd name="T16" fmla="*/ 47 w 49"/>
                <a:gd name="T17" fmla="*/ 24 h 48"/>
                <a:gd name="T18" fmla="*/ 26 w 49"/>
                <a:gd name="T19" fmla="*/ 24 h 48"/>
                <a:gd name="T20" fmla="*/ 26 w 49"/>
                <a:gd name="T21" fmla="*/ 22 h 48"/>
                <a:gd name="T22" fmla="*/ 49 w 49"/>
                <a:gd name="T23" fmla="*/ 22 h 48"/>
                <a:gd name="T24" fmla="*/ 49 w 49"/>
                <a:gd name="T25" fmla="*/ 24 h 48"/>
                <a:gd name="T26" fmla="*/ 47 w 49"/>
                <a:gd name="T27" fmla="*/ 33 h 48"/>
                <a:gd name="T28" fmla="*/ 41 w 49"/>
                <a:gd name="T29" fmla="*/ 41 h 48"/>
                <a:gd name="T30" fmla="*/ 34 w 49"/>
                <a:gd name="T31" fmla="*/ 46 h 48"/>
                <a:gd name="T32" fmla="*/ 24 w 49"/>
                <a:gd name="T33" fmla="*/ 48 h 48"/>
                <a:gd name="T34" fmla="*/ 15 w 49"/>
                <a:gd name="T35" fmla="*/ 46 h 48"/>
                <a:gd name="T36" fmla="*/ 7 w 49"/>
                <a:gd name="T37" fmla="*/ 41 h 48"/>
                <a:gd name="T38" fmla="*/ 2 w 49"/>
                <a:gd name="T39" fmla="*/ 33 h 48"/>
                <a:gd name="T40" fmla="*/ 0 w 49"/>
                <a:gd name="T41" fmla="*/ 24 h 48"/>
                <a:gd name="T42" fmla="*/ 0 w 49"/>
                <a:gd name="T43" fmla="*/ 24 h 48"/>
                <a:gd name="T44" fmla="*/ 2 w 49"/>
                <a:gd name="T45" fmla="*/ 14 h 48"/>
                <a:gd name="T46" fmla="*/ 7 w 49"/>
                <a:gd name="T47" fmla="*/ 7 h 48"/>
                <a:gd name="T48" fmla="*/ 15 w 49"/>
                <a:gd name="T49" fmla="*/ 1 h 48"/>
                <a:gd name="T50" fmla="*/ 24 w 49"/>
                <a:gd name="T51" fmla="*/ 0 h 48"/>
                <a:gd name="T52" fmla="*/ 31 w 49"/>
                <a:gd name="T53" fmla="*/ 1 h 48"/>
                <a:gd name="T54" fmla="*/ 38 w 49"/>
                <a:gd name="T55" fmla="*/ 3 h 48"/>
                <a:gd name="T56" fmla="*/ 34 w 49"/>
                <a:gd name="T57" fmla="*/ 3 h 48"/>
                <a:gd name="T58" fmla="*/ 29 w 49"/>
                <a:gd name="T59" fmla="*/ 2 h 48"/>
                <a:gd name="T60" fmla="*/ 24 w 49"/>
                <a:gd name="T61" fmla="*/ 1 h 48"/>
                <a:gd name="T62" fmla="*/ 16 w 49"/>
                <a:gd name="T63" fmla="*/ 3 h 48"/>
                <a:gd name="T64" fmla="*/ 9 w 49"/>
                <a:gd name="T65" fmla="*/ 8 h 48"/>
                <a:gd name="T66" fmla="*/ 4 w 49"/>
                <a:gd name="T67" fmla="*/ 15 h 48"/>
                <a:gd name="T68" fmla="*/ 2 w 49"/>
                <a:gd name="T69" fmla="*/ 24 h 48"/>
                <a:gd name="T70" fmla="*/ 4 w 49"/>
                <a:gd name="T71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8">
                  <a:moveTo>
                    <a:pt x="4" y="32"/>
                  </a:move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8" y="46"/>
                    <a:pt x="30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5" y="36"/>
                    <a:pt x="44" y="39"/>
                    <a:pt x="41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10" y="43"/>
                    <a:pt x="7" y="41"/>
                  </a:cubicBezTo>
                  <a:cubicBezTo>
                    <a:pt x="5" y="39"/>
                    <a:pt x="4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10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28" y="2"/>
                    <a:pt x="26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9" name="Freeform 41"/>
            <p:cNvSpPr/>
            <p:nvPr/>
          </p:nvSpPr>
          <p:spPr bwMode="auto">
            <a:xfrm>
              <a:off x="5388" y="2208"/>
              <a:ext cx="114" cy="114"/>
            </a:xfrm>
            <a:custGeom>
              <a:avLst/>
              <a:gdLst>
                <a:gd name="T0" fmla="*/ 109 w 114"/>
                <a:gd name="T1" fmla="*/ 0 h 114"/>
                <a:gd name="T2" fmla="*/ 114 w 114"/>
                <a:gd name="T3" fmla="*/ 0 h 114"/>
                <a:gd name="T4" fmla="*/ 114 w 114"/>
                <a:gd name="T5" fmla="*/ 114 h 114"/>
                <a:gd name="T6" fmla="*/ 109 w 114"/>
                <a:gd name="T7" fmla="*/ 114 h 114"/>
                <a:gd name="T8" fmla="*/ 4 w 114"/>
                <a:gd name="T9" fmla="*/ 7 h 114"/>
                <a:gd name="T10" fmla="*/ 4 w 114"/>
                <a:gd name="T11" fmla="*/ 114 h 114"/>
                <a:gd name="T12" fmla="*/ 0 w 114"/>
                <a:gd name="T13" fmla="*/ 114 h 114"/>
                <a:gd name="T14" fmla="*/ 0 w 114"/>
                <a:gd name="T15" fmla="*/ 0 h 114"/>
                <a:gd name="T16" fmla="*/ 4 w 114"/>
                <a:gd name="T17" fmla="*/ 0 h 114"/>
                <a:gd name="T18" fmla="*/ 109 w 114"/>
                <a:gd name="T19" fmla="*/ 107 h 114"/>
                <a:gd name="T20" fmla="*/ 109 w 114"/>
                <a:gd name="T21" fmla="*/ 0 h 114"/>
                <a:gd name="T22" fmla="*/ 109 w 1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4">
                  <a:moveTo>
                    <a:pt x="109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109" y="114"/>
                  </a:lnTo>
                  <a:lnTo>
                    <a:pt x="4" y="7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" y="107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0" name="Freeform 42"/>
            <p:cNvSpPr>
              <a:spLocks noEditPoints="1"/>
            </p:cNvSpPr>
            <p:nvPr/>
          </p:nvSpPr>
          <p:spPr bwMode="auto">
            <a:xfrm>
              <a:off x="440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35 w 48"/>
                <a:gd name="T21" fmla="*/ 27 h 48"/>
                <a:gd name="T22" fmla="*/ 48 w 48"/>
                <a:gd name="T23" fmla="*/ 48 h 48"/>
                <a:gd name="T24" fmla="*/ 46 w 48"/>
                <a:gd name="T25" fmla="*/ 48 h 48"/>
                <a:gd name="T26" fmla="*/ 33 w 48"/>
                <a:gd name="T27" fmla="*/ 27 h 48"/>
                <a:gd name="T28" fmla="*/ 2 w 48"/>
                <a:gd name="T29" fmla="*/ 27 h 48"/>
                <a:gd name="T30" fmla="*/ 2 w 48"/>
                <a:gd name="T31" fmla="*/ 48 h 48"/>
                <a:gd name="T32" fmla="*/ 0 w 48"/>
                <a:gd name="T33" fmla="*/ 48 h 48"/>
                <a:gd name="T34" fmla="*/ 0 w 48"/>
                <a:gd name="T35" fmla="*/ 0 h 48"/>
                <a:gd name="T36" fmla="*/ 39 w 48"/>
                <a:gd name="T37" fmla="*/ 24 h 48"/>
                <a:gd name="T38" fmla="*/ 43 w 48"/>
                <a:gd name="T39" fmla="*/ 22 h 48"/>
                <a:gd name="T40" fmla="*/ 45 w 48"/>
                <a:gd name="T41" fmla="*/ 18 h 48"/>
                <a:gd name="T42" fmla="*/ 46 w 48"/>
                <a:gd name="T43" fmla="*/ 13 h 48"/>
                <a:gd name="T44" fmla="*/ 45 w 48"/>
                <a:gd name="T45" fmla="*/ 9 h 48"/>
                <a:gd name="T46" fmla="*/ 43 w 48"/>
                <a:gd name="T47" fmla="*/ 6 h 48"/>
                <a:gd name="T48" fmla="*/ 39 w 48"/>
                <a:gd name="T49" fmla="*/ 3 h 48"/>
                <a:gd name="T50" fmla="*/ 35 w 48"/>
                <a:gd name="T51" fmla="*/ 2 h 48"/>
                <a:gd name="T52" fmla="*/ 2 w 48"/>
                <a:gd name="T53" fmla="*/ 2 h 48"/>
                <a:gd name="T54" fmla="*/ 2 w 48"/>
                <a:gd name="T55" fmla="*/ 25 h 48"/>
                <a:gd name="T56" fmla="*/ 35 w 48"/>
                <a:gd name="T57" fmla="*/ 25 h 48"/>
                <a:gd name="T58" fmla="*/ 39 w 48"/>
                <a:gd name="T5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4"/>
                  </a:move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8" y="25"/>
                    <a:pt x="39" y="24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1" name="Freeform 43"/>
            <p:cNvSpPr>
              <a:spLocks noEditPoints="1"/>
            </p:cNvSpPr>
            <p:nvPr/>
          </p:nvSpPr>
          <p:spPr bwMode="auto">
            <a:xfrm>
              <a:off x="4530" y="2208"/>
              <a:ext cx="114" cy="114"/>
            </a:xfrm>
            <a:custGeom>
              <a:avLst/>
              <a:gdLst>
                <a:gd name="T0" fmla="*/ 114 w 114"/>
                <a:gd name="T1" fmla="*/ 114 h 114"/>
                <a:gd name="T2" fmla="*/ 109 w 114"/>
                <a:gd name="T3" fmla="*/ 114 h 114"/>
                <a:gd name="T4" fmla="*/ 104 w 114"/>
                <a:gd name="T5" fmla="*/ 104 h 114"/>
                <a:gd name="T6" fmla="*/ 9 w 114"/>
                <a:gd name="T7" fmla="*/ 104 h 114"/>
                <a:gd name="T8" fmla="*/ 4 w 114"/>
                <a:gd name="T9" fmla="*/ 114 h 114"/>
                <a:gd name="T10" fmla="*/ 0 w 114"/>
                <a:gd name="T11" fmla="*/ 114 h 114"/>
                <a:gd name="T12" fmla="*/ 52 w 114"/>
                <a:gd name="T13" fmla="*/ 0 h 114"/>
                <a:gd name="T14" fmla="*/ 57 w 114"/>
                <a:gd name="T15" fmla="*/ 0 h 114"/>
                <a:gd name="T16" fmla="*/ 114 w 114"/>
                <a:gd name="T17" fmla="*/ 114 h 114"/>
                <a:gd name="T18" fmla="*/ 114 w 114"/>
                <a:gd name="T19" fmla="*/ 114 h 114"/>
                <a:gd name="T20" fmla="*/ 11 w 114"/>
                <a:gd name="T21" fmla="*/ 99 h 114"/>
                <a:gd name="T22" fmla="*/ 102 w 114"/>
                <a:gd name="T23" fmla="*/ 99 h 114"/>
                <a:gd name="T24" fmla="*/ 54 w 114"/>
                <a:gd name="T25" fmla="*/ 7 h 114"/>
                <a:gd name="T26" fmla="*/ 11 w 114"/>
                <a:gd name="T27" fmla="*/ 99 h 114"/>
                <a:gd name="T28" fmla="*/ 11 w 114"/>
                <a:gd name="T2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14">
                  <a:moveTo>
                    <a:pt x="114" y="114"/>
                  </a:moveTo>
                  <a:lnTo>
                    <a:pt x="109" y="114"/>
                  </a:lnTo>
                  <a:lnTo>
                    <a:pt x="104" y="104"/>
                  </a:lnTo>
                  <a:lnTo>
                    <a:pt x="9" y="104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114" y="114"/>
                  </a:lnTo>
                  <a:lnTo>
                    <a:pt x="114" y="114"/>
                  </a:lnTo>
                  <a:close/>
                  <a:moveTo>
                    <a:pt x="11" y="99"/>
                  </a:moveTo>
                  <a:lnTo>
                    <a:pt x="102" y="99"/>
                  </a:lnTo>
                  <a:lnTo>
                    <a:pt x="54" y="7"/>
                  </a:lnTo>
                  <a:lnTo>
                    <a:pt x="11" y="99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2" name="Freeform 44"/>
            <p:cNvSpPr>
              <a:spLocks noEditPoints="1"/>
            </p:cNvSpPr>
            <p:nvPr/>
          </p:nvSpPr>
          <p:spPr bwMode="auto">
            <a:xfrm>
              <a:off x="464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2 w 48"/>
                <a:gd name="T21" fmla="*/ 27 h 48"/>
                <a:gd name="T22" fmla="*/ 2 w 48"/>
                <a:gd name="T23" fmla="*/ 48 h 48"/>
                <a:gd name="T24" fmla="*/ 0 w 48"/>
                <a:gd name="T25" fmla="*/ 48 h 48"/>
                <a:gd name="T26" fmla="*/ 0 w 48"/>
                <a:gd name="T27" fmla="*/ 0 h 48"/>
                <a:gd name="T28" fmla="*/ 35 w 48"/>
                <a:gd name="T29" fmla="*/ 25 h 48"/>
                <a:gd name="T30" fmla="*/ 39 w 48"/>
                <a:gd name="T31" fmla="*/ 24 h 48"/>
                <a:gd name="T32" fmla="*/ 43 w 48"/>
                <a:gd name="T33" fmla="*/ 22 h 48"/>
                <a:gd name="T34" fmla="*/ 45 w 48"/>
                <a:gd name="T35" fmla="*/ 18 h 48"/>
                <a:gd name="T36" fmla="*/ 46 w 48"/>
                <a:gd name="T37" fmla="*/ 13 h 48"/>
                <a:gd name="T38" fmla="*/ 45 w 48"/>
                <a:gd name="T39" fmla="*/ 9 h 48"/>
                <a:gd name="T40" fmla="*/ 43 w 48"/>
                <a:gd name="T41" fmla="*/ 6 h 48"/>
                <a:gd name="T42" fmla="*/ 39 w 48"/>
                <a:gd name="T43" fmla="*/ 3 h 48"/>
                <a:gd name="T44" fmla="*/ 35 w 48"/>
                <a:gd name="T45" fmla="*/ 2 h 48"/>
                <a:gd name="T46" fmla="*/ 2 w 48"/>
                <a:gd name="T47" fmla="*/ 2 h 48"/>
                <a:gd name="T48" fmla="*/ 2 w 48"/>
                <a:gd name="T49" fmla="*/ 25 h 48"/>
                <a:gd name="T50" fmla="*/ 35 w 48"/>
                <a:gd name="T5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5" y="25"/>
                  </a:moveTo>
                  <a:cubicBezTo>
                    <a:pt x="36" y="25"/>
                    <a:pt x="38" y="25"/>
                    <a:pt x="39" y="24"/>
                  </a:cubicBez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3" name="Freeform 45"/>
            <p:cNvSpPr/>
            <p:nvPr/>
          </p:nvSpPr>
          <p:spPr bwMode="auto">
            <a:xfrm>
              <a:off x="4767" y="2208"/>
              <a:ext cx="5" cy="114"/>
            </a:xfrm>
            <a:custGeom>
              <a:avLst/>
              <a:gdLst>
                <a:gd name="T0" fmla="*/ 0 w 5"/>
                <a:gd name="T1" fmla="*/ 0 h 114"/>
                <a:gd name="T2" fmla="*/ 0 w 5"/>
                <a:gd name="T3" fmla="*/ 114 h 114"/>
                <a:gd name="T4" fmla="*/ 5 w 5"/>
                <a:gd name="T5" fmla="*/ 114 h 114"/>
                <a:gd name="T6" fmla="*/ 5 w 5"/>
                <a:gd name="T7" fmla="*/ 0 h 114"/>
                <a:gd name="T8" fmla="*/ 0 w 5"/>
                <a:gd name="T9" fmla="*/ 0 h 114"/>
                <a:gd name="T10" fmla="*/ 0 w 5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4">
                  <a:moveTo>
                    <a:pt x="0" y="0"/>
                  </a:moveTo>
                  <a:lnTo>
                    <a:pt x="0" y="114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4" name="Freeform 46"/>
            <p:cNvSpPr>
              <a:spLocks noEditPoints="1"/>
            </p:cNvSpPr>
            <p:nvPr/>
          </p:nvSpPr>
          <p:spPr bwMode="auto">
            <a:xfrm>
              <a:off x="4781" y="2208"/>
              <a:ext cx="117" cy="114"/>
            </a:xfrm>
            <a:custGeom>
              <a:avLst/>
              <a:gdLst>
                <a:gd name="T0" fmla="*/ 0 w 49"/>
                <a:gd name="T1" fmla="*/ 0 h 48"/>
                <a:gd name="T2" fmla="*/ 25 w 49"/>
                <a:gd name="T3" fmla="*/ 0 h 48"/>
                <a:gd name="T4" fmla="*/ 34 w 49"/>
                <a:gd name="T5" fmla="*/ 2 h 48"/>
                <a:gd name="T6" fmla="*/ 42 w 49"/>
                <a:gd name="T7" fmla="*/ 7 h 48"/>
                <a:gd name="T8" fmla="*/ 47 w 49"/>
                <a:gd name="T9" fmla="*/ 15 h 48"/>
                <a:gd name="T10" fmla="*/ 49 w 49"/>
                <a:gd name="T11" fmla="*/ 24 h 48"/>
                <a:gd name="T12" fmla="*/ 47 w 49"/>
                <a:gd name="T13" fmla="*/ 33 h 48"/>
                <a:gd name="T14" fmla="*/ 42 w 49"/>
                <a:gd name="T15" fmla="*/ 41 h 48"/>
                <a:gd name="T16" fmla="*/ 34 w 49"/>
                <a:gd name="T17" fmla="*/ 46 h 48"/>
                <a:gd name="T18" fmla="*/ 25 w 49"/>
                <a:gd name="T19" fmla="*/ 48 h 48"/>
                <a:gd name="T20" fmla="*/ 0 w 49"/>
                <a:gd name="T21" fmla="*/ 48 h 48"/>
                <a:gd name="T22" fmla="*/ 0 w 49"/>
                <a:gd name="T23" fmla="*/ 0 h 48"/>
                <a:gd name="T24" fmla="*/ 25 w 49"/>
                <a:gd name="T25" fmla="*/ 46 h 48"/>
                <a:gd name="T26" fmla="*/ 33 w 49"/>
                <a:gd name="T27" fmla="*/ 44 h 48"/>
                <a:gd name="T28" fmla="*/ 40 w 49"/>
                <a:gd name="T29" fmla="*/ 39 h 48"/>
                <a:gd name="T30" fmla="*/ 45 w 49"/>
                <a:gd name="T31" fmla="*/ 32 h 48"/>
                <a:gd name="T32" fmla="*/ 47 w 49"/>
                <a:gd name="T33" fmla="*/ 24 h 48"/>
                <a:gd name="T34" fmla="*/ 45 w 49"/>
                <a:gd name="T35" fmla="*/ 15 h 48"/>
                <a:gd name="T36" fmla="*/ 40 w 49"/>
                <a:gd name="T37" fmla="*/ 9 h 48"/>
                <a:gd name="T38" fmla="*/ 33 w 49"/>
                <a:gd name="T39" fmla="*/ 4 h 48"/>
                <a:gd name="T40" fmla="*/ 25 w 49"/>
                <a:gd name="T41" fmla="*/ 2 h 48"/>
                <a:gd name="T42" fmla="*/ 2 w 49"/>
                <a:gd name="T43" fmla="*/ 2 h 48"/>
                <a:gd name="T44" fmla="*/ 2 w 49"/>
                <a:gd name="T45" fmla="*/ 46 h 48"/>
                <a:gd name="T46" fmla="*/ 25 w 49"/>
                <a:gd name="T4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8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1" y="1"/>
                    <a:pt x="34" y="2"/>
                  </a:cubicBezTo>
                  <a:cubicBezTo>
                    <a:pt x="37" y="3"/>
                    <a:pt x="39" y="5"/>
                    <a:pt x="42" y="7"/>
                  </a:cubicBezTo>
                  <a:cubicBezTo>
                    <a:pt x="44" y="9"/>
                    <a:pt x="46" y="12"/>
                    <a:pt x="47" y="15"/>
                  </a:cubicBezTo>
                  <a:cubicBezTo>
                    <a:pt x="48" y="18"/>
                    <a:pt x="49" y="21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6" y="36"/>
                    <a:pt x="44" y="39"/>
                    <a:pt x="42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46"/>
                  </a:moveTo>
                  <a:cubicBezTo>
                    <a:pt x="28" y="46"/>
                    <a:pt x="31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1"/>
                    <a:pt x="46" y="18"/>
                    <a:pt x="45" y="15"/>
                  </a:cubicBezTo>
                  <a:cubicBezTo>
                    <a:pt x="44" y="13"/>
                    <a:pt x="42" y="10"/>
                    <a:pt x="40" y="9"/>
                  </a:cubicBezTo>
                  <a:cubicBezTo>
                    <a:pt x="38" y="7"/>
                    <a:pt x="36" y="5"/>
                    <a:pt x="33" y="4"/>
                  </a:cubicBezTo>
                  <a:cubicBezTo>
                    <a:pt x="31" y="3"/>
                    <a:pt x="28" y="2"/>
                    <a:pt x="2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5" y="46"/>
                    <a:pt x="25" y="46"/>
                    <a:pt x="25" y="46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5" name="Freeform 47"/>
            <p:cNvSpPr/>
            <p:nvPr/>
          </p:nvSpPr>
          <p:spPr bwMode="auto">
            <a:xfrm>
              <a:off x="4905" y="2208"/>
              <a:ext cx="114" cy="114"/>
            </a:xfrm>
            <a:custGeom>
              <a:avLst/>
              <a:gdLst>
                <a:gd name="T0" fmla="*/ 0 w 114"/>
                <a:gd name="T1" fmla="*/ 0 h 114"/>
                <a:gd name="T2" fmla="*/ 114 w 114"/>
                <a:gd name="T3" fmla="*/ 0 h 114"/>
                <a:gd name="T4" fmla="*/ 114 w 114"/>
                <a:gd name="T5" fmla="*/ 4 h 114"/>
                <a:gd name="T6" fmla="*/ 2 w 114"/>
                <a:gd name="T7" fmla="*/ 4 h 114"/>
                <a:gd name="T8" fmla="*/ 2 w 114"/>
                <a:gd name="T9" fmla="*/ 54 h 114"/>
                <a:gd name="T10" fmla="*/ 112 w 114"/>
                <a:gd name="T11" fmla="*/ 54 h 114"/>
                <a:gd name="T12" fmla="*/ 112 w 114"/>
                <a:gd name="T13" fmla="*/ 59 h 114"/>
                <a:gd name="T14" fmla="*/ 2 w 114"/>
                <a:gd name="T15" fmla="*/ 59 h 114"/>
                <a:gd name="T16" fmla="*/ 2 w 114"/>
                <a:gd name="T17" fmla="*/ 109 h 114"/>
                <a:gd name="T18" fmla="*/ 114 w 114"/>
                <a:gd name="T19" fmla="*/ 109 h 114"/>
                <a:gd name="T20" fmla="*/ 114 w 114"/>
                <a:gd name="T21" fmla="*/ 114 h 114"/>
                <a:gd name="T22" fmla="*/ 0 w 114"/>
                <a:gd name="T23" fmla="*/ 114 h 114"/>
                <a:gd name="T24" fmla="*/ 0 w 114"/>
                <a:gd name="T25" fmla="*/ 0 h 114"/>
                <a:gd name="T26" fmla="*/ 0 w 114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114" y="0"/>
                  </a:lnTo>
                  <a:lnTo>
                    <a:pt x="114" y="4"/>
                  </a:lnTo>
                  <a:lnTo>
                    <a:pt x="2" y="4"/>
                  </a:lnTo>
                  <a:lnTo>
                    <a:pt x="2" y="54"/>
                  </a:lnTo>
                  <a:lnTo>
                    <a:pt x="112" y="54"/>
                  </a:lnTo>
                  <a:lnTo>
                    <a:pt x="112" y="59"/>
                  </a:lnTo>
                  <a:lnTo>
                    <a:pt x="2" y="59"/>
                  </a:lnTo>
                  <a:lnTo>
                    <a:pt x="2" y="109"/>
                  </a:lnTo>
                  <a:lnTo>
                    <a:pt x="114" y="109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6" name="Freeform 48"/>
            <p:cNvSpPr/>
            <p:nvPr/>
          </p:nvSpPr>
          <p:spPr bwMode="auto">
            <a:xfrm>
              <a:off x="5022" y="2208"/>
              <a:ext cx="223" cy="114"/>
            </a:xfrm>
            <a:custGeom>
              <a:avLst/>
              <a:gdLst>
                <a:gd name="T0" fmla="*/ 92 w 94"/>
                <a:gd name="T1" fmla="*/ 24 h 48"/>
                <a:gd name="T2" fmla="*/ 91 w 94"/>
                <a:gd name="T3" fmla="*/ 15 h 48"/>
                <a:gd name="T4" fmla="*/ 86 w 94"/>
                <a:gd name="T5" fmla="*/ 8 h 48"/>
                <a:gd name="T6" fmla="*/ 79 w 94"/>
                <a:gd name="T7" fmla="*/ 3 h 48"/>
                <a:gd name="T8" fmla="*/ 70 w 94"/>
                <a:gd name="T9" fmla="*/ 2 h 48"/>
                <a:gd name="T10" fmla="*/ 63 w 94"/>
                <a:gd name="T11" fmla="*/ 3 h 48"/>
                <a:gd name="T12" fmla="*/ 56 w 94"/>
                <a:gd name="T13" fmla="*/ 7 h 48"/>
                <a:gd name="T14" fmla="*/ 51 w 94"/>
                <a:gd name="T15" fmla="*/ 14 h 48"/>
                <a:gd name="T16" fmla="*/ 49 w 94"/>
                <a:gd name="T17" fmla="*/ 24 h 48"/>
                <a:gd name="T18" fmla="*/ 46 w 94"/>
                <a:gd name="T19" fmla="*/ 34 h 48"/>
                <a:gd name="T20" fmla="*/ 41 w 94"/>
                <a:gd name="T21" fmla="*/ 41 h 48"/>
                <a:gd name="T22" fmla="*/ 33 w 94"/>
                <a:gd name="T23" fmla="*/ 46 h 48"/>
                <a:gd name="T24" fmla="*/ 24 w 94"/>
                <a:gd name="T25" fmla="*/ 48 h 48"/>
                <a:gd name="T26" fmla="*/ 15 w 94"/>
                <a:gd name="T27" fmla="*/ 46 h 48"/>
                <a:gd name="T28" fmla="*/ 7 w 94"/>
                <a:gd name="T29" fmla="*/ 41 h 48"/>
                <a:gd name="T30" fmla="*/ 2 w 94"/>
                <a:gd name="T31" fmla="*/ 33 h 48"/>
                <a:gd name="T32" fmla="*/ 0 w 94"/>
                <a:gd name="T33" fmla="*/ 24 h 48"/>
                <a:gd name="T34" fmla="*/ 2 w 94"/>
                <a:gd name="T35" fmla="*/ 14 h 48"/>
                <a:gd name="T36" fmla="*/ 7 w 94"/>
                <a:gd name="T37" fmla="*/ 7 h 48"/>
                <a:gd name="T38" fmla="*/ 15 w 94"/>
                <a:gd name="T39" fmla="*/ 1 h 48"/>
                <a:gd name="T40" fmla="*/ 24 w 94"/>
                <a:gd name="T41" fmla="*/ 0 h 48"/>
                <a:gd name="T42" fmla="*/ 24 w 94"/>
                <a:gd name="T43" fmla="*/ 1 h 48"/>
                <a:gd name="T44" fmla="*/ 16 w 94"/>
                <a:gd name="T45" fmla="*/ 3 h 48"/>
                <a:gd name="T46" fmla="*/ 9 w 94"/>
                <a:gd name="T47" fmla="*/ 8 h 48"/>
                <a:gd name="T48" fmla="*/ 4 w 94"/>
                <a:gd name="T49" fmla="*/ 15 h 48"/>
                <a:gd name="T50" fmla="*/ 2 w 94"/>
                <a:gd name="T51" fmla="*/ 24 h 48"/>
                <a:gd name="T52" fmla="*/ 4 w 94"/>
                <a:gd name="T53" fmla="*/ 32 h 48"/>
                <a:gd name="T54" fmla="*/ 9 w 94"/>
                <a:gd name="T55" fmla="*/ 39 h 48"/>
                <a:gd name="T56" fmla="*/ 16 w 94"/>
                <a:gd name="T57" fmla="*/ 44 h 48"/>
                <a:gd name="T58" fmla="*/ 24 w 94"/>
                <a:gd name="T59" fmla="*/ 46 h 48"/>
                <a:gd name="T60" fmla="*/ 33 w 94"/>
                <a:gd name="T61" fmla="*/ 44 h 48"/>
                <a:gd name="T62" fmla="*/ 39 w 94"/>
                <a:gd name="T63" fmla="*/ 40 h 48"/>
                <a:gd name="T64" fmla="*/ 44 w 94"/>
                <a:gd name="T65" fmla="*/ 33 h 48"/>
                <a:gd name="T66" fmla="*/ 46 w 94"/>
                <a:gd name="T67" fmla="*/ 24 h 48"/>
                <a:gd name="T68" fmla="*/ 49 w 94"/>
                <a:gd name="T69" fmla="*/ 14 h 48"/>
                <a:gd name="T70" fmla="*/ 54 w 94"/>
                <a:gd name="T71" fmla="*/ 6 h 48"/>
                <a:gd name="T72" fmla="*/ 61 w 94"/>
                <a:gd name="T73" fmla="*/ 1 h 48"/>
                <a:gd name="T74" fmla="*/ 70 w 94"/>
                <a:gd name="T75" fmla="*/ 0 h 48"/>
                <a:gd name="T76" fmla="*/ 80 w 94"/>
                <a:gd name="T77" fmla="*/ 2 h 48"/>
                <a:gd name="T78" fmla="*/ 87 w 94"/>
                <a:gd name="T79" fmla="*/ 7 h 48"/>
                <a:gd name="T80" fmla="*/ 92 w 94"/>
                <a:gd name="T81" fmla="*/ 14 h 48"/>
                <a:gd name="T82" fmla="*/ 94 w 94"/>
                <a:gd name="T83" fmla="*/ 24 h 48"/>
                <a:gd name="T84" fmla="*/ 93 w 94"/>
                <a:gd name="T85" fmla="*/ 31 h 48"/>
                <a:gd name="T86" fmla="*/ 90 w 94"/>
                <a:gd name="T87" fmla="*/ 37 h 48"/>
                <a:gd name="T88" fmla="*/ 86 w 94"/>
                <a:gd name="T89" fmla="*/ 42 h 48"/>
                <a:gd name="T90" fmla="*/ 80 w 94"/>
                <a:gd name="T91" fmla="*/ 46 h 48"/>
                <a:gd name="T92" fmla="*/ 80 w 94"/>
                <a:gd name="T93" fmla="*/ 44 h 48"/>
                <a:gd name="T94" fmla="*/ 85 w 94"/>
                <a:gd name="T95" fmla="*/ 40 h 48"/>
                <a:gd name="T96" fmla="*/ 89 w 94"/>
                <a:gd name="T97" fmla="*/ 35 h 48"/>
                <a:gd name="T98" fmla="*/ 92 w 94"/>
                <a:gd name="T99" fmla="*/ 30 h 48"/>
                <a:gd name="T100" fmla="*/ 92 w 94"/>
                <a:gd name="T10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" h="48">
                  <a:moveTo>
                    <a:pt x="92" y="24"/>
                  </a:moveTo>
                  <a:cubicBezTo>
                    <a:pt x="92" y="21"/>
                    <a:pt x="92" y="18"/>
                    <a:pt x="91" y="15"/>
                  </a:cubicBezTo>
                  <a:cubicBezTo>
                    <a:pt x="90" y="12"/>
                    <a:pt x="88" y="10"/>
                    <a:pt x="86" y="8"/>
                  </a:cubicBezTo>
                  <a:cubicBezTo>
                    <a:pt x="84" y="6"/>
                    <a:pt x="82" y="4"/>
                    <a:pt x="79" y="3"/>
                  </a:cubicBezTo>
                  <a:cubicBezTo>
                    <a:pt x="76" y="2"/>
                    <a:pt x="74" y="2"/>
                    <a:pt x="70" y="2"/>
                  </a:cubicBezTo>
                  <a:cubicBezTo>
                    <a:pt x="68" y="2"/>
                    <a:pt x="65" y="2"/>
                    <a:pt x="63" y="3"/>
                  </a:cubicBezTo>
                  <a:cubicBezTo>
                    <a:pt x="60" y="4"/>
                    <a:pt x="58" y="5"/>
                    <a:pt x="56" y="7"/>
                  </a:cubicBezTo>
                  <a:cubicBezTo>
                    <a:pt x="54" y="9"/>
                    <a:pt x="53" y="11"/>
                    <a:pt x="51" y="14"/>
                  </a:cubicBezTo>
                  <a:cubicBezTo>
                    <a:pt x="50" y="17"/>
                    <a:pt x="49" y="20"/>
                    <a:pt x="49" y="24"/>
                  </a:cubicBezTo>
                  <a:cubicBezTo>
                    <a:pt x="48" y="28"/>
                    <a:pt x="47" y="31"/>
                    <a:pt x="46" y="34"/>
                  </a:cubicBezTo>
                  <a:cubicBezTo>
                    <a:pt x="45" y="37"/>
                    <a:pt x="43" y="39"/>
                    <a:pt x="41" y="41"/>
                  </a:cubicBezTo>
                  <a:cubicBezTo>
                    <a:pt x="39" y="43"/>
                    <a:pt x="36" y="45"/>
                    <a:pt x="33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9" y="43"/>
                    <a:pt x="7" y="41"/>
                  </a:cubicBezTo>
                  <a:cubicBezTo>
                    <a:pt x="5" y="38"/>
                    <a:pt x="3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7" y="46"/>
                    <a:pt x="30" y="45"/>
                    <a:pt x="33" y="44"/>
                  </a:cubicBezTo>
                  <a:cubicBezTo>
                    <a:pt x="35" y="43"/>
                    <a:pt x="37" y="42"/>
                    <a:pt x="39" y="40"/>
                  </a:cubicBezTo>
                  <a:cubicBezTo>
                    <a:pt x="41" y="38"/>
                    <a:pt x="43" y="36"/>
                    <a:pt x="44" y="33"/>
                  </a:cubicBezTo>
                  <a:cubicBezTo>
                    <a:pt x="45" y="30"/>
                    <a:pt x="46" y="27"/>
                    <a:pt x="46" y="24"/>
                  </a:cubicBezTo>
                  <a:cubicBezTo>
                    <a:pt x="47" y="20"/>
                    <a:pt x="48" y="17"/>
                    <a:pt x="49" y="14"/>
                  </a:cubicBezTo>
                  <a:cubicBezTo>
                    <a:pt x="51" y="11"/>
                    <a:pt x="52" y="8"/>
                    <a:pt x="54" y="6"/>
                  </a:cubicBezTo>
                  <a:cubicBezTo>
                    <a:pt x="56" y="4"/>
                    <a:pt x="59" y="2"/>
                    <a:pt x="61" y="1"/>
                  </a:cubicBezTo>
                  <a:cubicBezTo>
                    <a:pt x="64" y="0"/>
                    <a:pt x="67" y="0"/>
                    <a:pt x="70" y="0"/>
                  </a:cubicBezTo>
                  <a:cubicBezTo>
                    <a:pt x="74" y="0"/>
                    <a:pt x="77" y="0"/>
                    <a:pt x="80" y="2"/>
                  </a:cubicBezTo>
                  <a:cubicBezTo>
                    <a:pt x="83" y="3"/>
                    <a:pt x="85" y="5"/>
                    <a:pt x="87" y="7"/>
                  </a:cubicBezTo>
                  <a:cubicBezTo>
                    <a:pt x="90" y="9"/>
                    <a:pt x="91" y="11"/>
                    <a:pt x="92" y="14"/>
                  </a:cubicBezTo>
                  <a:cubicBezTo>
                    <a:pt x="94" y="17"/>
                    <a:pt x="94" y="20"/>
                    <a:pt x="94" y="24"/>
                  </a:cubicBezTo>
                  <a:cubicBezTo>
                    <a:pt x="94" y="26"/>
                    <a:pt x="94" y="28"/>
                    <a:pt x="93" y="31"/>
                  </a:cubicBezTo>
                  <a:cubicBezTo>
                    <a:pt x="93" y="33"/>
                    <a:pt x="92" y="35"/>
                    <a:pt x="90" y="37"/>
                  </a:cubicBezTo>
                  <a:cubicBezTo>
                    <a:pt x="89" y="39"/>
                    <a:pt x="88" y="41"/>
                    <a:pt x="86" y="42"/>
                  </a:cubicBezTo>
                  <a:cubicBezTo>
                    <a:pt x="84" y="43"/>
                    <a:pt x="83" y="45"/>
                    <a:pt x="80" y="46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3"/>
                    <a:pt x="84" y="41"/>
                    <a:pt x="85" y="40"/>
                  </a:cubicBezTo>
                  <a:cubicBezTo>
                    <a:pt x="87" y="39"/>
                    <a:pt x="88" y="37"/>
                    <a:pt x="89" y="35"/>
                  </a:cubicBezTo>
                  <a:cubicBezTo>
                    <a:pt x="90" y="34"/>
                    <a:pt x="91" y="32"/>
                    <a:pt x="92" y="30"/>
                  </a:cubicBezTo>
                  <a:cubicBezTo>
                    <a:pt x="92" y="28"/>
                    <a:pt x="92" y="26"/>
                    <a:pt x="92" y="24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7" name="Freeform 49"/>
            <p:cNvSpPr/>
            <p:nvPr/>
          </p:nvSpPr>
          <p:spPr bwMode="auto">
            <a:xfrm>
              <a:off x="5252" y="2208"/>
              <a:ext cx="7" cy="114"/>
            </a:xfrm>
            <a:custGeom>
              <a:avLst/>
              <a:gdLst>
                <a:gd name="T0" fmla="*/ 0 w 7"/>
                <a:gd name="T1" fmla="*/ 0 h 114"/>
                <a:gd name="T2" fmla="*/ 0 w 7"/>
                <a:gd name="T3" fmla="*/ 114 h 114"/>
                <a:gd name="T4" fmla="*/ 7 w 7"/>
                <a:gd name="T5" fmla="*/ 114 h 114"/>
                <a:gd name="T6" fmla="*/ 7 w 7"/>
                <a:gd name="T7" fmla="*/ 0 h 114"/>
                <a:gd name="T8" fmla="*/ 0 w 7"/>
                <a:gd name="T9" fmla="*/ 0 h 114"/>
                <a:gd name="T10" fmla="*/ 0 w 7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4">
                  <a:moveTo>
                    <a:pt x="0" y="0"/>
                  </a:moveTo>
                  <a:lnTo>
                    <a:pt x="0" y="114"/>
                  </a:lnTo>
                  <a:lnTo>
                    <a:pt x="7" y="11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8" name="Freeform 50"/>
            <p:cNvSpPr/>
            <p:nvPr/>
          </p:nvSpPr>
          <p:spPr bwMode="auto">
            <a:xfrm>
              <a:off x="5266" y="2208"/>
              <a:ext cx="117" cy="114"/>
            </a:xfrm>
            <a:custGeom>
              <a:avLst/>
              <a:gdLst>
                <a:gd name="T0" fmla="*/ 4 w 49"/>
                <a:gd name="T1" fmla="*/ 32 h 48"/>
                <a:gd name="T2" fmla="*/ 9 w 49"/>
                <a:gd name="T3" fmla="*/ 39 h 48"/>
                <a:gd name="T4" fmla="*/ 16 w 49"/>
                <a:gd name="T5" fmla="*/ 44 h 48"/>
                <a:gd name="T6" fmla="*/ 24 w 49"/>
                <a:gd name="T7" fmla="*/ 46 h 48"/>
                <a:gd name="T8" fmla="*/ 33 w 49"/>
                <a:gd name="T9" fmla="*/ 44 h 48"/>
                <a:gd name="T10" fmla="*/ 40 w 49"/>
                <a:gd name="T11" fmla="*/ 39 h 48"/>
                <a:gd name="T12" fmla="*/ 45 w 49"/>
                <a:gd name="T13" fmla="*/ 32 h 48"/>
                <a:gd name="T14" fmla="*/ 47 w 49"/>
                <a:gd name="T15" fmla="*/ 24 h 48"/>
                <a:gd name="T16" fmla="*/ 47 w 49"/>
                <a:gd name="T17" fmla="*/ 24 h 48"/>
                <a:gd name="T18" fmla="*/ 26 w 49"/>
                <a:gd name="T19" fmla="*/ 24 h 48"/>
                <a:gd name="T20" fmla="*/ 26 w 49"/>
                <a:gd name="T21" fmla="*/ 22 h 48"/>
                <a:gd name="T22" fmla="*/ 49 w 49"/>
                <a:gd name="T23" fmla="*/ 22 h 48"/>
                <a:gd name="T24" fmla="*/ 49 w 49"/>
                <a:gd name="T25" fmla="*/ 24 h 48"/>
                <a:gd name="T26" fmla="*/ 47 w 49"/>
                <a:gd name="T27" fmla="*/ 33 h 48"/>
                <a:gd name="T28" fmla="*/ 41 w 49"/>
                <a:gd name="T29" fmla="*/ 41 h 48"/>
                <a:gd name="T30" fmla="*/ 34 w 49"/>
                <a:gd name="T31" fmla="*/ 46 h 48"/>
                <a:gd name="T32" fmla="*/ 24 w 49"/>
                <a:gd name="T33" fmla="*/ 48 h 48"/>
                <a:gd name="T34" fmla="*/ 15 w 49"/>
                <a:gd name="T35" fmla="*/ 46 h 48"/>
                <a:gd name="T36" fmla="*/ 7 w 49"/>
                <a:gd name="T37" fmla="*/ 41 h 48"/>
                <a:gd name="T38" fmla="*/ 2 w 49"/>
                <a:gd name="T39" fmla="*/ 33 h 48"/>
                <a:gd name="T40" fmla="*/ 0 w 49"/>
                <a:gd name="T41" fmla="*/ 24 h 48"/>
                <a:gd name="T42" fmla="*/ 0 w 49"/>
                <a:gd name="T43" fmla="*/ 24 h 48"/>
                <a:gd name="T44" fmla="*/ 2 w 49"/>
                <a:gd name="T45" fmla="*/ 14 h 48"/>
                <a:gd name="T46" fmla="*/ 7 w 49"/>
                <a:gd name="T47" fmla="*/ 7 h 48"/>
                <a:gd name="T48" fmla="*/ 15 w 49"/>
                <a:gd name="T49" fmla="*/ 1 h 48"/>
                <a:gd name="T50" fmla="*/ 24 w 49"/>
                <a:gd name="T51" fmla="*/ 0 h 48"/>
                <a:gd name="T52" fmla="*/ 31 w 49"/>
                <a:gd name="T53" fmla="*/ 1 h 48"/>
                <a:gd name="T54" fmla="*/ 38 w 49"/>
                <a:gd name="T55" fmla="*/ 3 h 48"/>
                <a:gd name="T56" fmla="*/ 34 w 49"/>
                <a:gd name="T57" fmla="*/ 3 h 48"/>
                <a:gd name="T58" fmla="*/ 29 w 49"/>
                <a:gd name="T59" fmla="*/ 2 h 48"/>
                <a:gd name="T60" fmla="*/ 24 w 49"/>
                <a:gd name="T61" fmla="*/ 1 h 48"/>
                <a:gd name="T62" fmla="*/ 16 w 49"/>
                <a:gd name="T63" fmla="*/ 3 h 48"/>
                <a:gd name="T64" fmla="*/ 9 w 49"/>
                <a:gd name="T65" fmla="*/ 8 h 48"/>
                <a:gd name="T66" fmla="*/ 4 w 49"/>
                <a:gd name="T67" fmla="*/ 15 h 48"/>
                <a:gd name="T68" fmla="*/ 2 w 49"/>
                <a:gd name="T69" fmla="*/ 24 h 48"/>
                <a:gd name="T70" fmla="*/ 4 w 49"/>
                <a:gd name="T71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8">
                  <a:moveTo>
                    <a:pt x="4" y="32"/>
                  </a:move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8" y="46"/>
                    <a:pt x="30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5" y="36"/>
                    <a:pt x="44" y="39"/>
                    <a:pt x="41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10" y="43"/>
                    <a:pt x="7" y="41"/>
                  </a:cubicBezTo>
                  <a:cubicBezTo>
                    <a:pt x="5" y="39"/>
                    <a:pt x="4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10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28" y="2"/>
                    <a:pt x="26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9" name="Freeform 51"/>
            <p:cNvSpPr/>
            <p:nvPr/>
          </p:nvSpPr>
          <p:spPr bwMode="auto">
            <a:xfrm>
              <a:off x="5388" y="2208"/>
              <a:ext cx="114" cy="114"/>
            </a:xfrm>
            <a:custGeom>
              <a:avLst/>
              <a:gdLst>
                <a:gd name="T0" fmla="*/ 109 w 114"/>
                <a:gd name="T1" fmla="*/ 0 h 114"/>
                <a:gd name="T2" fmla="*/ 114 w 114"/>
                <a:gd name="T3" fmla="*/ 0 h 114"/>
                <a:gd name="T4" fmla="*/ 114 w 114"/>
                <a:gd name="T5" fmla="*/ 114 h 114"/>
                <a:gd name="T6" fmla="*/ 109 w 114"/>
                <a:gd name="T7" fmla="*/ 114 h 114"/>
                <a:gd name="T8" fmla="*/ 4 w 114"/>
                <a:gd name="T9" fmla="*/ 7 h 114"/>
                <a:gd name="T10" fmla="*/ 4 w 114"/>
                <a:gd name="T11" fmla="*/ 114 h 114"/>
                <a:gd name="T12" fmla="*/ 0 w 114"/>
                <a:gd name="T13" fmla="*/ 114 h 114"/>
                <a:gd name="T14" fmla="*/ 0 w 114"/>
                <a:gd name="T15" fmla="*/ 0 h 114"/>
                <a:gd name="T16" fmla="*/ 4 w 114"/>
                <a:gd name="T17" fmla="*/ 0 h 114"/>
                <a:gd name="T18" fmla="*/ 109 w 114"/>
                <a:gd name="T19" fmla="*/ 107 h 114"/>
                <a:gd name="T20" fmla="*/ 109 w 114"/>
                <a:gd name="T21" fmla="*/ 0 h 114"/>
                <a:gd name="T22" fmla="*/ 109 w 1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4">
                  <a:moveTo>
                    <a:pt x="109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109" y="114"/>
                  </a:lnTo>
                  <a:lnTo>
                    <a:pt x="4" y="7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" y="107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0" name="Freeform 52"/>
            <p:cNvSpPr>
              <a:spLocks noEditPoints="1"/>
            </p:cNvSpPr>
            <p:nvPr/>
          </p:nvSpPr>
          <p:spPr bwMode="auto">
            <a:xfrm>
              <a:off x="4408" y="1866"/>
              <a:ext cx="278" cy="273"/>
            </a:xfrm>
            <a:custGeom>
              <a:avLst/>
              <a:gdLst>
                <a:gd name="T0" fmla="*/ 32 w 117"/>
                <a:gd name="T1" fmla="*/ 5 h 115"/>
                <a:gd name="T2" fmla="*/ 32 w 117"/>
                <a:gd name="T3" fmla="*/ 7 h 115"/>
                <a:gd name="T4" fmla="*/ 27 w 117"/>
                <a:gd name="T5" fmla="*/ 13 h 115"/>
                <a:gd name="T6" fmla="*/ 38 w 117"/>
                <a:gd name="T7" fmla="*/ 19 h 115"/>
                <a:gd name="T8" fmla="*/ 48 w 117"/>
                <a:gd name="T9" fmla="*/ 26 h 115"/>
                <a:gd name="T10" fmla="*/ 20 w 117"/>
                <a:gd name="T11" fmla="*/ 25 h 115"/>
                <a:gd name="T12" fmla="*/ 8 w 117"/>
                <a:gd name="T13" fmla="*/ 41 h 115"/>
                <a:gd name="T14" fmla="*/ 24 w 117"/>
                <a:gd name="T15" fmla="*/ 1 h 115"/>
                <a:gd name="T16" fmla="*/ 23 w 117"/>
                <a:gd name="T17" fmla="*/ 64 h 115"/>
                <a:gd name="T18" fmla="*/ 20 w 117"/>
                <a:gd name="T19" fmla="*/ 48 h 115"/>
                <a:gd name="T20" fmla="*/ 10 w 117"/>
                <a:gd name="T21" fmla="*/ 40 h 115"/>
                <a:gd name="T22" fmla="*/ 20 w 117"/>
                <a:gd name="T23" fmla="*/ 41 h 115"/>
                <a:gd name="T24" fmla="*/ 42 w 117"/>
                <a:gd name="T25" fmla="*/ 41 h 115"/>
                <a:gd name="T26" fmla="*/ 43 w 117"/>
                <a:gd name="T27" fmla="*/ 48 h 115"/>
                <a:gd name="T28" fmla="*/ 30 w 117"/>
                <a:gd name="T29" fmla="*/ 48 h 115"/>
                <a:gd name="T30" fmla="*/ 39 w 117"/>
                <a:gd name="T31" fmla="*/ 64 h 115"/>
                <a:gd name="T32" fmla="*/ 49 w 117"/>
                <a:gd name="T33" fmla="*/ 71 h 115"/>
                <a:gd name="T34" fmla="*/ 30 w 117"/>
                <a:gd name="T35" fmla="*/ 71 h 115"/>
                <a:gd name="T36" fmla="*/ 35 w 117"/>
                <a:gd name="T37" fmla="*/ 93 h 115"/>
                <a:gd name="T38" fmla="*/ 48 w 117"/>
                <a:gd name="T39" fmla="*/ 92 h 115"/>
                <a:gd name="T40" fmla="*/ 24 w 117"/>
                <a:gd name="T41" fmla="*/ 108 h 115"/>
                <a:gd name="T42" fmla="*/ 23 w 117"/>
                <a:gd name="T43" fmla="*/ 95 h 115"/>
                <a:gd name="T44" fmla="*/ 15 w 117"/>
                <a:gd name="T45" fmla="*/ 71 h 115"/>
                <a:gd name="T46" fmla="*/ 0 w 117"/>
                <a:gd name="T47" fmla="*/ 63 h 115"/>
                <a:gd name="T48" fmla="*/ 66 w 117"/>
                <a:gd name="T49" fmla="*/ 66 h 115"/>
                <a:gd name="T50" fmla="*/ 53 w 117"/>
                <a:gd name="T51" fmla="*/ 67 h 115"/>
                <a:gd name="T52" fmla="*/ 54 w 117"/>
                <a:gd name="T53" fmla="*/ 57 h 115"/>
                <a:gd name="T54" fmla="*/ 53 w 117"/>
                <a:gd name="T55" fmla="*/ 28 h 115"/>
                <a:gd name="T56" fmla="*/ 82 w 117"/>
                <a:gd name="T57" fmla="*/ 28 h 115"/>
                <a:gd name="T58" fmla="*/ 94 w 117"/>
                <a:gd name="T59" fmla="*/ 0 h 115"/>
                <a:gd name="T60" fmla="*/ 105 w 117"/>
                <a:gd name="T61" fmla="*/ 5 h 115"/>
                <a:gd name="T62" fmla="*/ 98 w 117"/>
                <a:gd name="T63" fmla="*/ 10 h 115"/>
                <a:gd name="T64" fmla="*/ 95 w 117"/>
                <a:gd name="T65" fmla="*/ 28 h 115"/>
                <a:gd name="T66" fmla="*/ 104 w 117"/>
                <a:gd name="T67" fmla="*/ 37 h 115"/>
                <a:gd name="T68" fmla="*/ 105 w 117"/>
                <a:gd name="T69" fmla="*/ 67 h 115"/>
                <a:gd name="T70" fmla="*/ 95 w 117"/>
                <a:gd name="T71" fmla="*/ 66 h 115"/>
                <a:gd name="T72" fmla="*/ 92 w 117"/>
                <a:gd name="T73" fmla="*/ 102 h 115"/>
                <a:gd name="T74" fmla="*/ 100 w 117"/>
                <a:gd name="T75" fmla="*/ 108 h 115"/>
                <a:gd name="T76" fmla="*/ 117 w 117"/>
                <a:gd name="T77" fmla="*/ 99 h 115"/>
                <a:gd name="T78" fmla="*/ 94 w 117"/>
                <a:gd name="T79" fmla="*/ 114 h 115"/>
                <a:gd name="T80" fmla="*/ 84 w 117"/>
                <a:gd name="T81" fmla="*/ 66 h 115"/>
                <a:gd name="T82" fmla="*/ 67 w 117"/>
                <a:gd name="T83" fmla="*/ 96 h 115"/>
                <a:gd name="T84" fmla="*/ 35 w 117"/>
                <a:gd name="T85" fmla="*/ 108 h 115"/>
                <a:gd name="T86" fmla="*/ 66 w 117"/>
                <a:gd name="T87" fmla="*/ 66 h 115"/>
                <a:gd name="T88" fmla="*/ 74 w 117"/>
                <a:gd name="T89" fmla="*/ 19 h 115"/>
                <a:gd name="T90" fmla="*/ 54 w 117"/>
                <a:gd name="T91" fmla="*/ 5 h 115"/>
                <a:gd name="T92" fmla="*/ 61 w 117"/>
                <a:gd name="T93" fmla="*/ 35 h 115"/>
                <a:gd name="T94" fmla="*/ 97 w 117"/>
                <a:gd name="T95" fmla="*/ 60 h 115"/>
                <a:gd name="T96" fmla="*/ 61 w 117"/>
                <a:gd name="T97" fmla="*/ 3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15">
                  <a:moveTo>
                    <a:pt x="24" y="1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3" y="6"/>
                    <a:pt x="32" y="7"/>
                  </a:cubicBezTo>
                  <a:cubicBezTo>
                    <a:pt x="31" y="7"/>
                    <a:pt x="29" y="8"/>
                    <a:pt x="29" y="10"/>
                  </a:cubicBezTo>
                  <a:cubicBezTo>
                    <a:pt x="28" y="11"/>
                    <a:pt x="28" y="12"/>
                    <a:pt x="27" y="13"/>
                  </a:cubicBezTo>
                  <a:cubicBezTo>
                    <a:pt x="26" y="15"/>
                    <a:pt x="24" y="17"/>
                    <a:pt x="23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2" y="19"/>
                    <a:pt x="45" y="19"/>
                    <a:pt x="48" y="1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5" y="26"/>
                    <a:pt x="42" y="25"/>
                    <a:pt x="38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19" y="27"/>
                    <a:pt x="18" y="28"/>
                  </a:cubicBezTo>
                  <a:cubicBezTo>
                    <a:pt x="14" y="34"/>
                    <a:pt x="11" y="38"/>
                    <a:pt x="8" y="41"/>
                  </a:cubicBezTo>
                  <a:cubicBezTo>
                    <a:pt x="6" y="39"/>
                    <a:pt x="3" y="38"/>
                    <a:pt x="0" y="37"/>
                  </a:cubicBezTo>
                  <a:cubicBezTo>
                    <a:pt x="10" y="29"/>
                    <a:pt x="18" y="17"/>
                    <a:pt x="24" y="1"/>
                  </a:cubicBezTo>
                  <a:close/>
                  <a:moveTo>
                    <a:pt x="15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7" y="48"/>
                    <a:pt x="14" y="48"/>
                    <a:pt x="10" y="48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1" y="40"/>
                    <a:pt x="12" y="41"/>
                  </a:cubicBezTo>
                  <a:cubicBezTo>
                    <a:pt x="15" y="41"/>
                    <a:pt x="18" y="41"/>
                    <a:pt x="20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1"/>
                    <a:pt x="38" y="41"/>
                    <a:pt x="42" y="41"/>
                  </a:cubicBezTo>
                  <a:cubicBezTo>
                    <a:pt x="42" y="40"/>
                    <a:pt x="43" y="40"/>
                    <a:pt x="43" y="40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1" y="48"/>
                    <a:pt x="37" y="48"/>
                    <a:pt x="33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4"/>
                    <a:pt x="44" y="64"/>
                    <a:pt x="49" y="6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5" y="71"/>
                    <a:pt x="42" y="71"/>
                    <a:pt x="39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1" y="95"/>
                    <a:pt x="33" y="94"/>
                    <a:pt x="35" y="93"/>
                  </a:cubicBezTo>
                  <a:cubicBezTo>
                    <a:pt x="37" y="91"/>
                    <a:pt x="41" y="88"/>
                    <a:pt x="46" y="84"/>
                  </a:cubicBezTo>
                  <a:cubicBezTo>
                    <a:pt x="46" y="87"/>
                    <a:pt x="47" y="89"/>
                    <a:pt x="48" y="92"/>
                  </a:cubicBezTo>
                  <a:cubicBezTo>
                    <a:pt x="47" y="92"/>
                    <a:pt x="46" y="93"/>
                    <a:pt x="45" y="94"/>
                  </a:cubicBezTo>
                  <a:cubicBezTo>
                    <a:pt x="35" y="99"/>
                    <a:pt x="28" y="104"/>
                    <a:pt x="24" y="108"/>
                  </a:cubicBezTo>
                  <a:cubicBezTo>
                    <a:pt x="23" y="105"/>
                    <a:pt x="21" y="103"/>
                    <a:pt x="19" y="100"/>
                  </a:cubicBezTo>
                  <a:cubicBezTo>
                    <a:pt x="22" y="100"/>
                    <a:pt x="23" y="98"/>
                    <a:pt x="23" y="95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71"/>
                    <a:pt x="4" y="71"/>
                    <a:pt x="0" y="7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" y="64"/>
                    <a:pt x="12" y="64"/>
                    <a:pt x="15" y="64"/>
                  </a:cubicBezTo>
                  <a:close/>
                  <a:moveTo>
                    <a:pt x="66" y="66"/>
                  </a:moveTo>
                  <a:cubicBezTo>
                    <a:pt x="63" y="66"/>
                    <a:pt x="63" y="66"/>
                    <a:pt x="63" y="66"/>
                  </a:cubicBezTo>
                  <a:cubicBezTo>
                    <a:pt x="61" y="66"/>
                    <a:pt x="58" y="67"/>
                    <a:pt x="53" y="67"/>
                  </a:cubicBezTo>
                  <a:cubicBezTo>
                    <a:pt x="53" y="67"/>
                    <a:pt x="53" y="67"/>
                    <a:pt x="53" y="66"/>
                  </a:cubicBezTo>
                  <a:cubicBezTo>
                    <a:pt x="54" y="63"/>
                    <a:pt x="54" y="60"/>
                    <a:pt x="54" y="5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4"/>
                    <a:pt x="54" y="31"/>
                    <a:pt x="53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8"/>
                    <a:pt x="83" y="27"/>
                    <a:pt x="83" y="27"/>
                  </a:cubicBezTo>
                  <a:cubicBezTo>
                    <a:pt x="90" y="14"/>
                    <a:pt x="94" y="5"/>
                    <a:pt x="94" y="0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4" y="4"/>
                    <a:pt x="105" y="4"/>
                    <a:pt x="105" y="5"/>
                  </a:cubicBezTo>
                  <a:cubicBezTo>
                    <a:pt x="105" y="5"/>
                    <a:pt x="104" y="5"/>
                    <a:pt x="103" y="6"/>
                  </a:cubicBezTo>
                  <a:cubicBezTo>
                    <a:pt x="100" y="7"/>
                    <a:pt x="99" y="8"/>
                    <a:pt x="98" y="10"/>
                  </a:cubicBezTo>
                  <a:cubicBezTo>
                    <a:pt x="95" y="16"/>
                    <a:pt x="92" y="22"/>
                    <a:pt x="89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7" y="28"/>
                    <a:pt x="101" y="28"/>
                    <a:pt x="105" y="28"/>
                  </a:cubicBezTo>
                  <a:cubicBezTo>
                    <a:pt x="104" y="31"/>
                    <a:pt x="104" y="35"/>
                    <a:pt x="104" y="3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60"/>
                    <a:pt x="104" y="63"/>
                    <a:pt x="105" y="67"/>
                  </a:cubicBezTo>
                  <a:cubicBezTo>
                    <a:pt x="104" y="67"/>
                    <a:pt x="104" y="67"/>
                    <a:pt x="103" y="67"/>
                  </a:cubicBezTo>
                  <a:cubicBezTo>
                    <a:pt x="100" y="67"/>
                    <a:pt x="97" y="66"/>
                    <a:pt x="95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100"/>
                    <a:pt x="92" y="102"/>
                    <a:pt x="92" y="102"/>
                  </a:cubicBezTo>
                  <a:cubicBezTo>
                    <a:pt x="92" y="107"/>
                    <a:pt x="92" y="108"/>
                    <a:pt x="96" y="108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06" y="108"/>
                    <a:pt x="109" y="104"/>
                    <a:pt x="108" y="95"/>
                  </a:cubicBezTo>
                  <a:cubicBezTo>
                    <a:pt x="111" y="98"/>
                    <a:pt x="113" y="99"/>
                    <a:pt x="117" y="99"/>
                  </a:cubicBezTo>
                  <a:cubicBezTo>
                    <a:pt x="116" y="110"/>
                    <a:pt x="111" y="115"/>
                    <a:pt x="101" y="114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87" y="115"/>
                    <a:pt x="84" y="112"/>
                    <a:pt x="84" y="105"/>
                  </a:cubicBezTo>
                  <a:cubicBezTo>
                    <a:pt x="84" y="69"/>
                    <a:pt x="84" y="66"/>
                    <a:pt x="84" y="66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3" y="80"/>
                    <a:pt x="71" y="89"/>
                    <a:pt x="67" y="96"/>
                  </a:cubicBezTo>
                  <a:cubicBezTo>
                    <a:pt x="63" y="102"/>
                    <a:pt x="55" y="108"/>
                    <a:pt x="42" y="114"/>
                  </a:cubicBezTo>
                  <a:cubicBezTo>
                    <a:pt x="40" y="111"/>
                    <a:pt x="38" y="108"/>
                    <a:pt x="35" y="108"/>
                  </a:cubicBezTo>
                  <a:cubicBezTo>
                    <a:pt x="48" y="103"/>
                    <a:pt x="56" y="99"/>
                    <a:pt x="59" y="94"/>
                  </a:cubicBezTo>
                  <a:cubicBezTo>
                    <a:pt x="63" y="89"/>
                    <a:pt x="65" y="80"/>
                    <a:pt x="66" y="66"/>
                  </a:cubicBezTo>
                  <a:close/>
                  <a:moveTo>
                    <a:pt x="60" y="0"/>
                  </a:moveTo>
                  <a:cubicBezTo>
                    <a:pt x="66" y="6"/>
                    <a:pt x="70" y="13"/>
                    <a:pt x="74" y="1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3" y="15"/>
                    <a:pt x="58" y="9"/>
                    <a:pt x="54" y="5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1" y="35"/>
                  </a:moveTo>
                  <a:cubicBezTo>
                    <a:pt x="61" y="60"/>
                    <a:pt x="61" y="60"/>
                    <a:pt x="61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61" y="35"/>
                    <a:pt x="61" y="35"/>
                    <a:pt x="61" y="3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rgbClr val="6F131A"/>
                </a:solidFill>
              </a:endParaRPr>
            </a:p>
          </p:txBody>
        </p:sp>
        <p:sp>
          <p:nvSpPr>
            <p:cNvPr id="131" name="Freeform 53"/>
            <p:cNvSpPr>
              <a:spLocks noEditPoints="1"/>
            </p:cNvSpPr>
            <p:nvPr/>
          </p:nvSpPr>
          <p:spPr bwMode="auto">
            <a:xfrm>
              <a:off x="4713" y="1866"/>
              <a:ext cx="256" cy="270"/>
            </a:xfrm>
            <a:custGeom>
              <a:avLst/>
              <a:gdLst>
                <a:gd name="T0" fmla="*/ 40 w 108"/>
                <a:gd name="T1" fmla="*/ 52 h 114"/>
                <a:gd name="T2" fmla="*/ 14 w 108"/>
                <a:gd name="T3" fmla="*/ 23 h 114"/>
                <a:gd name="T4" fmla="*/ 6 w 108"/>
                <a:gd name="T5" fmla="*/ 17 h 114"/>
                <a:gd name="T6" fmla="*/ 36 w 108"/>
                <a:gd name="T7" fmla="*/ 18 h 114"/>
                <a:gd name="T8" fmla="*/ 29 w 108"/>
                <a:gd name="T9" fmla="*/ 1 h 114"/>
                <a:gd name="T10" fmla="*/ 37 w 108"/>
                <a:gd name="T11" fmla="*/ 18 h 114"/>
                <a:gd name="T12" fmla="*/ 73 w 108"/>
                <a:gd name="T13" fmla="*/ 0 h 114"/>
                <a:gd name="T14" fmla="*/ 83 w 108"/>
                <a:gd name="T15" fmla="*/ 6 h 114"/>
                <a:gd name="T16" fmla="*/ 77 w 108"/>
                <a:gd name="T17" fmla="*/ 9 h 114"/>
                <a:gd name="T18" fmla="*/ 71 w 108"/>
                <a:gd name="T19" fmla="*/ 18 h 114"/>
                <a:gd name="T20" fmla="*/ 101 w 108"/>
                <a:gd name="T21" fmla="*/ 17 h 114"/>
                <a:gd name="T22" fmla="*/ 94 w 108"/>
                <a:gd name="T23" fmla="*/ 23 h 114"/>
                <a:gd name="T24" fmla="*/ 68 w 108"/>
                <a:gd name="T25" fmla="*/ 52 h 114"/>
                <a:gd name="T26" fmla="*/ 108 w 108"/>
                <a:gd name="T27" fmla="*/ 51 h 114"/>
                <a:gd name="T28" fmla="*/ 101 w 108"/>
                <a:gd name="T29" fmla="*/ 58 h 114"/>
                <a:gd name="T30" fmla="*/ 0 w 108"/>
                <a:gd name="T31" fmla="*/ 58 h 114"/>
                <a:gd name="T32" fmla="*/ 7 w 108"/>
                <a:gd name="T33" fmla="*/ 52 h 114"/>
                <a:gd name="T34" fmla="*/ 19 w 108"/>
                <a:gd name="T35" fmla="*/ 27 h 114"/>
                <a:gd name="T36" fmla="*/ 32 w 108"/>
                <a:gd name="T37" fmla="*/ 43 h 114"/>
                <a:gd name="T38" fmla="*/ 14 w 108"/>
                <a:gd name="T39" fmla="*/ 32 h 114"/>
                <a:gd name="T40" fmla="*/ 20 w 108"/>
                <a:gd name="T41" fmla="*/ 114 h 114"/>
                <a:gd name="T42" fmla="*/ 21 w 108"/>
                <a:gd name="T43" fmla="*/ 104 h 114"/>
                <a:gd name="T44" fmla="*/ 20 w 108"/>
                <a:gd name="T45" fmla="*/ 70 h 114"/>
                <a:gd name="T46" fmla="*/ 29 w 108"/>
                <a:gd name="T47" fmla="*/ 67 h 114"/>
                <a:gd name="T48" fmla="*/ 89 w 108"/>
                <a:gd name="T49" fmla="*/ 67 h 114"/>
                <a:gd name="T50" fmla="*/ 88 w 108"/>
                <a:gd name="T51" fmla="*/ 104 h 114"/>
                <a:gd name="T52" fmla="*/ 80 w 108"/>
                <a:gd name="T53" fmla="*/ 114 h 114"/>
                <a:gd name="T54" fmla="*/ 27 w 108"/>
                <a:gd name="T55" fmla="*/ 106 h 114"/>
                <a:gd name="T56" fmla="*/ 28 w 108"/>
                <a:gd name="T57" fmla="*/ 114 h 114"/>
                <a:gd name="T58" fmla="*/ 28 w 108"/>
                <a:gd name="T59" fmla="*/ 84 h 114"/>
                <a:gd name="T60" fmla="*/ 81 w 108"/>
                <a:gd name="T61" fmla="*/ 73 h 114"/>
                <a:gd name="T62" fmla="*/ 28 w 108"/>
                <a:gd name="T63" fmla="*/ 90 h 114"/>
                <a:gd name="T64" fmla="*/ 81 w 108"/>
                <a:gd name="T65" fmla="*/ 101 h 114"/>
                <a:gd name="T66" fmla="*/ 28 w 108"/>
                <a:gd name="T67" fmla="*/ 90 h 114"/>
                <a:gd name="T68" fmla="*/ 47 w 108"/>
                <a:gd name="T69" fmla="*/ 52 h 114"/>
                <a:gd name="T70" fmla="*/ 62 w 108"/>
                <a:gd name="T71" fmla="*/ 23 h 114"/>
                <a:gd name="T72" fmla="*/ 75 w 108"/>
                <a:gd name="T73" fmla="*/ 45 h 114"/>
                <a:gd name="T74" fmla="*/ 95 w 108"/>
                <a:gd name="T75" fmla="*/ 31 h 114"/>
                <a:gd name="T76" fmla="*/ 94 w 108"/>
                <a:gd name="T77" fmla="*/ 33 h 114"/>
                <a:gd name="T78" fmla="*/ 81 w 108"/>
                <a:gd name="T79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" h="114">
                  <a:moveTo>
                    <a:pt x="7" y="52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2" y="23"/>
                    <a:pt x="9" y="24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11" y="18"/>
                    <a:pt x="1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1" y="12"/>
                    <a:pt x="27" y="9"/>
                    <a:pt x="24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3" y="4"/>
                    <a:pt x="37" y="8"/>
                    <a:pt x="42" y="13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8" y="10"/>
                    <a:pt x="71" y="4"/>
                    <a:pt x="73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3" y="5"/>
                    <a:pt x="83" y="6"/>
                    <a:pt x="83" y="6"/>
                  </a:cubicBezTo>
                  <a:cubicBezTo>
                    <a:pt x="83" y="6"/>
                    <a:pt x="82" y="7"/>
                    <a:pt x="81" y="7"/>
                  </a:cubicBezTo>
                  <a:cubicBezTo>
                    <a:pt x="79" y="8"/>
                    <a:pt x="77" y="8"/>
                    <a:pt x="77" y="9"/>
                  </a:cubicBezTo>
                  <a:cubicBezTo>
                    <a:pt x="76" y="10"/>
                    <a:pt x="75" y="11"/>
                    <a:pt x="74" y="13"/>
                  </a:cubicBezTo>
                  <a:cubicBezTo>
                    <a:pt x="73" y="15"/>
                    <a:pt x="72" y="17"/>
                    <a:pt x="71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7" y="18"/>
                    <a:pt x="99" y="17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99" y="24"/>
                    <a:pt x="97" y="23"/>
                    <a:pt x="94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3" y="52"/>
                    <a:pt x="105" y="52"/>
                    <a:pt x="108" y="51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6" y="58"/>
                    <a:pt x="104" y="58"/>
                    <a:pt x="10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5" y="58"/>
                    <a:pt x="2" y="58"/>
                    <a:pt x="0" y="5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4" y="52"/>
                    <a:pt x="7" y="52"/>
                  </a:cubicBezTo>
                  <a:close/>
                  <a:moveTo>
                    <a:pt x="14" y="32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8"/>
                    <a:pt x="20" y="29"/>
                  </a:cubicBezTo>
                  <a:cubicBezTo>
                    <a:pt x="25" y="34"/>
                    <a:pt x="29" y="39"/>
                    <a:pt x="32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2" y="42"/>
                    <a:pt x="18" y="37"/>
                    <a:pt x="14" y="32"/>
                  </a:cubicBezTo>
                  <a:close/>
                  <a:moveTo>
                    <a:pt x="28" y="114"/>
                  </a:moveTo>
                  <a:cubicBezTo>
                    <a:pt x="20" y="114"/>
                    <a:pt x="20" y="114"/>
                    <a:pt x="20" y="114"/>
                  </a:cubicBezTo>
                  <a:cubicBezTo>
                    <a:pt x="20" y="114"/>
                    <a:pt x="20" y="113"/>
                    <a:pt x="20" y="112"/>
                  </a:cubicBezTo>
                  <a:cubicBezTo>
                    <a:pt x="21" y="110"/>
                    <a:pt x="21" y="106"/>
                    <a:pt x="21" y="104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4"/>
                    <a:pt x="21" y="72"/>
                    <a:pt x="20" y="70"/>
                  </a:cubicBezTo>
                  <a:cubicBezTo>
                    <a:pt x="20" y="69"/>
                    <a:pt x="20" y="68"/>
                    <a:pt x="20" y="67"/>
                  </a:cubicBezTo>
                  <a:cubicBezTo>
                    <a:pt x="22" y="67"/>
                    <a:pt x="25" y="67"/>
                    <a:pt x="29" y="67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3" y="67"/>
                    <a:pt x="86" y="67"/>
                    <a:pt x="89" y="67"/>
                  </a:cubicBezTo>
                  <a:cubicBezTo>
                    <a:pt x="88" y="69"/>
                    <a:pt x="88" y="72"/>
                    <a:pt x="88" y="7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7"/>
                    <a:pt x="88" y="112"/>
                    <a:pt x="89" y="114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1" y="112"/>
                    <a:pt x="81" y="108"/>
                    <a:pt x="81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7"/>
                    <a:pt x="27" y="110"/>
                    <a:pt x="28" y="112"/>
                  </a:cubicBezTo>
                  <a:cubicBezTo>
                    <a:pt x="28" y="113"/>
                    <a:pt x="28" y="114"/>
                    <a:pt x="28" y="114"/>
                  </a:cubicBezTo>
                  <a:close/>
                  <a:moveTo>
                    <a:pt x="28" y="73"/>
                  </a:moveTo>
                  <a:cubicBezTo>
                    <a:pt x="28" y="84"/>
                    <a:pt x="28" y="84"/>
                    <a:pt x="28" y="8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28" y="73"/>
                    <a:pt x="28" y="73"/>
                    <a:pt x="28" y="73"/>
                  </a:cubicBezTo>
                  <a:close/>
                  <a:moveTo>
                    <a:pt x="28" y="90"/>
                  </a:moveTo>
                  <a:cubicBezTo>
                    <a:pt x="28" y="101"/>
                    <a:pt x="28" y="101"/>
                    <a:pt x="28" y="101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28" y="90"/>
                    <a:pt x="28" y="90"/>
                    <a:pt x="28" y="90"/>
                  </a:cubicBezTo>
                  <a:close/>
                  <a:moveTo>
                    <a:pt x="47" y="23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47" y="23"/>
                    <a:pt x="47" y="23"/>
                    <a:pt x="47" y="23"/>
                  </a:cubicBezTo>
                  <a:close/>
                  <a:moveTo>
                    <a:pt x="75" y="45"/>
                  </a:moveTo>
                  <a:cubicBezTo>
                    <a:pt x="82" y="37"/>
                    <a:pt x="86" y="31"/>
                    <a:pt x="88" y="26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5"/>
                    <a:pt x="91" y="36"/>
                  </a:cubicBezTo>
                  <a:cubicBezTo>
                    <a:pt x="88" y="40"/>
                    <a:pt x="85" y="44"/>
                    <a:pt x="81" y="49"/>
                  </a:cubicBezTo>
                  <a:cubicBezTo>
                    <a:pt x="75" y="45"/>
                    <a:pt x="75" y="45"/>
                    <a:pt x="75" y="4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2" name="Freeform 54"/>
            <p:cNvSpPr>
              <a:spLocks noEditPoints="1"/>
            </p:cNvSpPr>
            <p:nvPr/>
          </p:nvSpPr>
          <p:spPr bwMode="auto">
            <a:xfrm>
              <a:off x="5010" y="1894"/>
              <a:ext cx="145" cy="211"/>
            </a:xfrm>
            <a:custGeom>
              <a:avLst/>
              <a:gdLst>
                <a:gd name="T0" fmla="*/ 8 w 61"/>
                <a:gd name="T1" fmla="*/ 89 h 89"/>
                <a:gd name="T2" fmla="*/ 0 w 61"/>
                <a:gd name="T3" fmla="*/ 89 h 89"/>
                <a:gd name="T4" fmla="*/ 0 w 61"/>
                <a:gd name="T5" fmla="*/ 0 h 89"/>
                <a:gd name="T6" fmla="*/ 32 w 61"/>
                <a:gd name="T7" fmla="*/ 0 h 89"/>
                <a:gd name="T8" fmla="*/ 61 w 61"/>
                <a:gd name="T9" fmla="*/ 25 h 89"/>
                <a:gd name="T10" fmla="*/ 27 w 61"/>
                <a:gd name="T11" fmla="*/ 50 h 89"/>
                <a:gd name="T12" fmla="*/ 8 w 61"/>
                <a:gd name="T13" fmla="*/ 50 h 89"/>
                <a:gd name="T14" fmla="*/ 8 w 61"/>
                <a:gd name="T15" fmla="*/ 89 h 89"/>
                <a:gd name="T16" fmla="*/ 8 w 61"/>
                <a:gd name="T17" fmla="*/ 42 h 89"/>
                <a:gd name="T18" fmla="*/ 27 w 61"/>
                <a:gd name="T19" fmla="*/ 42 h 89"/>
                <a:gd name="T20" fmla="*/ 53 w 61"/>
                <a:gd name="T21" fmla="*/ 24 h 89"/>
                <a:gd name="T22" fmla="*/ 29 w 61"/>
                <a:gd name="T23" fmla="*/ 7 h 89"/>
                <a:gd name="T24" fmla="*/ 8 w 61"/>
                <a:gd name="T25" fmla="*/ 7 h 89"/>
                <a:gd name="T26" fmla="*/ 8 w 61"/>
                <a:gd name="T27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89">
                  <a:moveTo>
                    <a:pt x="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1" y="0"/>
                    <a:pt x="61" y="8"/>
                    <a:pt x="61" y="25"/>
                  </a:cubicBezTo>
                  <a:cubicBezTo>
                    <a:pt x="60" y="41"/>
                    <a:pt x="49" y="49"/>
                    <a:pt x="2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89"/>
                    <a:pt x="8" y="89"/>
                    <a:pt x="8" y="89"/>
                  </a:cubicBezTo>
                  <a:close/>
                  <a:moveTo>
                    <a:pt x="8" y="42"/>
                  </a:moveTo>
                  <a:cubicBezTo>
                    <a:pt x="27" y="42"/>
                    <a:pt x="27" y="42"/>
                    <a:pt x="27" y="42"/>
                  </a:cubicBezTo>
                  <a:cubicBezTo>
                    <a:pt x="45" y="43"/>
                    <a:pt x="53" y="37"/>
                    <a:pt x="53" y="24"/>
                  </a:cubicBezTo>
                  <a:cubicBezTo>
                    <a:pt x="53" y="13"/>
                    <a:pt x="45" y="7"/>
                    <a:pt x="2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2"/>
                    <a:pt x="8" y="42"/>
                    <a:pt x="8" y="42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3" name="Freeform 55"/>
            <p:cNvSpPr>
              <a:spLocks noEditPoints="1"/>
            </p:cNvSpPr>
            <p:nvPr/>
          </p:nvSpPr>
          <p:spPr bwMode="auto">
            <a:xfrm>
              <a:off x="5188" y="1894"/>
              <a:ext cx="147" cy="211"/>
            </a:xfrm>
            <a:custGeom>
              <a:avLst/>
              <a:gdLst>
                <a:gd name="T0" fmla="*/ 8 w 62"/>
                <a:gd name="T1" fmla="*/ 89 h 89"/>
                <a:gd name="T2" fmla="*/ 0 w 62"/>
                <a:gd name="T3" fmla="*/ 89 h 89"/>
                <a:gd name="T4" fmla="*/ 0 w 62"/>
                <a:gd name="T5" fmla="*/ 0 h 89"/>
                <a:gd name="T6" fmla="*/ 32 w 62"/>
                <a:gd name="T7" fmla="*/ 0 h 89"/>
                <a:gd name="T8" fmla="*/ 61 w 62"/>
                <a:gd name="T9" fmla="*/ 25 h 89"/>
                <a:gd name="T10" fmla="*/ 28 w 62"/>
                <a:gd name="T11" fmla="*/ 50 h 89"/>
                <a:gd name="T12" fmla="*/ 8 w 62"/>
                <a:gd name="T13" fmla="*/ 50 h 89"/>
                <a:gd name="T14" fmla="*/ 8 w 62"/>
                <a:gd name="T15" fmla="*/ 89 h 89"/>
                <a:gd name="T16" fmla="*/ 8 w 62"/>
                <a:gd name="T17" fmla="*/ 42 h 89"/>
                <a:gd name="T18" fmla="*/ 28 w 62"/>
                <a:gd name="T19" fmla="*/ 42 h 89"/>
                <a:gd name="T20" fmla="*/ 53 w 62"/>
                <a:gd name="T21" fmla="*/ 24 h 89"/>
                <a:gd name="T22" fmla="*/ 30 w 62"/>
                <a:gd name="T23" fmla="*/ 7 h 89"/>
                <a:gd name="T24" fmla="*/ 8 w 62"/>
                <a:gd name="T25" fmla="*/ 7 h 89"/>
                <a:gd name="T26" fmla="*/ 8 w 62"/>
                <a:gd name="T27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89">
                  <a:moveTo>
                    <a:pt x="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2" y="0"/>
                    <a:pt x="62" y="8"/>
                    <a:pt x="61" y="25"/>
                  </a:cubicBezTo>
                  <a:cubicBezTo>
                    <a:pt x="61" y="41"/>
                    <a:pt x="50" y="49"/>
                    <a:pt x="2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89"/>
                    <a:pt x="8" y="89"/>
                    <a:pt x="8" y="89"/>
                  </a:cubicBezTo>
                  <a:close/>
                  <a:moveTo>
                    <a:pt x="8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45" y="43"/>
                    <a:pt x="54" y="37"/>
                    <a:pt x="53" y="24"/>
                  </a:cubicBezTo>
                  <a:cubicBezTo>
                    <a:pt x="53" y="13"/>
                    <a:pt x="45" y="7"/>
                    <a:pt x="3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2"/>
                    <a:pt x="8" y="42"/>
                    <a:pt x="8" y="42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4" name="Freeform 56"/>
            <p:cNvSpPr/>
            <p:nvPr/>
          </p:nvSpPr>
          <p:spPr bwMode="auto">
            <a:xfrm>
              <a:off x="5350" y="1894"/>
              <a:ext cx="152" cy="211"/>
            </a:xfrm>
            <a:custGeom>
              <a:avLst/>
              <a:gdLst>
                <a:gd name="T0" fmla="*/ 0 w 152"/>
                <a:gd name="T1" fmla="*/ 17 h 211"/>
                <a:gd name="T2" fmla="*/ 0 w 152"/>
                <a:gd name="T3" fmla="*/ 0 h 211"/>
                <a:gd name="T4" fmla="*/ 152 w 152"/>
                <a:gd name="T5" fmla="*/ 0 h 211"/>
                <a:gd name="T6" fmla="*/ 152 w 152"/>
                <a:gd name="T7" fmla="*/ 17 h 211"/>
                <a:gd name="T8" fmla="*/ 85 w 152"/>
                <a:gd name="T9" fmla="*/ 17 h 211"/>
                <a:gd name="T10" fmla="*/ 85 w 152"/>
                <a:gd name="T11" fmla="*/ 211 h 211"/>
                <a:gd name="T12" fmla="*/ 66 w 152"/>
                <a:gd name="T13" fmla="*/ 211 h 211"/>
                <a:gd name="T14" fmla="*/ 66 w 152"/>
                <a:gd name="T15" fmla="*/ 17 h 211"/>
                <a:gd name="T16" fmla="*/ 0 w 152"/>
                <a:gd name="T17" fmla="*/ 17 h 211"/>
                <a:gd name="T18" fmla="*/ 0 w 152"/>
                <a:gd name="T19" fmla="*/ 1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211">
                  <a:moveTo>
                    <a:pt x="0" y="17"/>
                  </a:moveTo>
                  <a:lnTo>
                    <a:pt x="0" y="0"/>
                  </a:lnTo>
                  <a:lnTo>
                    <a:pt x="152" y="0"/>
                  </a:lnTo>
                  <a:lnTo>
                    <a:pt x="152" y="17"/>
                  </a:lnTo>
                  <a:lnTo>
                    <a:pt x="85" y="17"/>
                  </a:lnTo>
                  <a:lnTo>
                    <a:pt x="85" y="211"/>
                  </a:lnTo>
                  <a:lnTo>
                    <a:pt x="66" y="211"/>
                  </a:lnTo>
                  <a:lnTo>
                    <a:pt x="66" y="17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5" name="Freeform 57"/>
            <p:cNvSpPr/>
            <p:nvPr/>
          </p:nvSpPr>
          <p:spPr bwMode="auto">
            <a:xfrm>
              <a:off x="4636" y="1091"/>
              <a:ext cx="388" cy="710"/>
            </a:xfrm>
            <a:custGeom>
              <a:avLst/>
              <a:gdLst>
                <a:gd name="T0" fmla="*/ 0 w 388"/>
                <a:gd name="T1" fmla="*/ 0 h 710"/>
                <a:gd name="T2" fmla="*/ 0 w 388"/>
                <a:gd name="T3" fmla="*/ 710 h 710"/>
                <a:gd name="T4" fmla="*/ 388 w 388"/>
                <a:gd name="T5" fmla="*/ 0 h 710"/>
                <a:gd name="T6" fmla="*/ 0 w 388"/>
                <a:gd name="T7" fmla="*/ 0 h 710"/>
                <a:gd name="T8" fmla="*/ 0 w 388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710">
                  <a:moveTo>
                    <a:pt x="0" y="0"/>
                  </a:moveTo>
                  <a:lnTo>
                    <a:pt x="0" y="710"/>
                  </a:lnTo>
                  <a:lnTo>
                    <a:pt x="38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1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6" name="Freeform 58"/>
            <p:cNvSpPr/>
            <p:nvPr/>
          </p:nvSpPr>
          <p:spPr bwMode="auto">
            <a:xfrm>
              <a:off x="4810" y="1143"/>
              <a:ext cx="554" cy="658"/>
            </a:xfrm>
            <a:custGeom>
              <a:avLst/>
              <a:gdLst>
                <a:gd name="T0" fmla="*/ 323 w 554"/>
                <a:gd name="T1" fmla="*/ 0 h 658"/>
                <a:gd name="T2" fmla="*/ 216 w 554"/>
                <a:gd name="T3" fmla="*/ 193 h 658"/>
                <a:gd name="T4" fmla="*/ 302 w 554"/>
                <a:gd name="T5" fmla="*/ 311 h 658"/>
                <a:gd name="T6" fmla="*/ 126 w 554"/>
                <a:gd name="T7" fmla="*/ 364 h 658"/>
                <a:gd name="T8" fmla="*/ 0 w 554"/>
                <a:gd name="T9" fmla="*/ 585 h 658"/>
                <a:gd name="T10" fmla="*/ 245 w 554"/>
                <a:gd name="T11" fmla="*/ 499 h 658"/>
                <a:gd name="T12" fmla="*/ 357 w 554"/>
                <a:gd name="T13" fmla="*/ 658 h 658"/>
                <a:gd name="T14" fmla="*/ 338 w 554"/>
                <a:gd name="T15" fmla="*/ 468 h 658"/>
                <a:gd name="T16" fmla="*/ 554 w 554"/>
                <a:gd name="T17" fmla="*/ 395 h 658"/>
                <a:gd name="T18" fmla="*/ 323 w 554"/>
                <a:gd name="T19" fmla="*/ 0 h 658"/>
                <a:gd name="T20" fmla="*/ 323 w 554"/>
                <a:gd name="T21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658">
                  <a:moveTo>
                    <a:pt x="323" y="0"/>
                  </a:moveTo>
                  <a:lnTo>
                    <a:pt x="216" y="193"/>
                  </a:lnTo>
                  <a:lnTo>
                    <a:pt x="302" y="311"/>
                  </a:lnTo>
                  <a:lnTo>
                    <a:pt x="126" y="364"/>
                  </a:lnTo>
                  <a:lnTo>
                    <a:pt x="0" y="585"/>
                  </a:lnTo>
                  <a:lnTo>
                    <a:pt x="245" y="499"/>
                  </a:lnTo>
                  <a:lnTo>
                    <a:pt x="357" y="658"/>
                  </a:lnTo>
                  <a:lnTo>
                    <a:pt x="338" y="468"/>
                  </a:lnTo>
                  <a:lnTo>
                    <a:pt x="554" y="395"/>
                  </a:lnTo>
                  <a:lnTo>
                    <a:pt x="323" y="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6F1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52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154" name="六边形 153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5" name="六边形 154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6" name="六边形 155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7" name="六边形 156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8" name="六边形 157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52312" y="2807225"/>
            <a:ext cx="1056982" cy="523777"/>
            <a:chOff x="1094695" y="1892074"/>
            <a:chExt cx="855662" cy="423862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1094695" y="2315936"/>
              <a:ext cx="85566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 bwMode="auto">
            <a:xfrm>
              <a:off x="1521732" y="2027011"/>
              <a:ext cx="0" cy="2857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 bwMode="auto">
            <a:xfrm>
              <a:off x="1451882" y="1892074"/>
              <a:ext cx="134938" cy="1333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 u="sng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609520" y="2807225"/>
            <a:ext cx="1055022" cy="531624"/>
            <a:chOff x="3569607" y="1892074"/>
            <a:chExt cx="854075" cy="430212"/>
          </a:xfrm>
        </p:grpSpPr>
        <p:cxnSp>
          <p:nvCxnSpPr>
            <p:cNvPr id="74" name="直接连接符 73"/>
            <p:cNvCxnSpPr/>
            <p:nvPr/>
          </p:nvCxnSpPr>
          <p:spPr bwMode="auto">
            <a:xfrm>
              <a:off x="3569607" y="2322286"/>
              <a:ext cx="8540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 bwMode="auto">
            <a:xfrm>
              <a:off x="3928382" y="1892074"/>
              <a:ext cx="134938" cy="1333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 u="sng" dirty="0">
                <a:solidFill>
                  <a:prstClr val="white"/>
                </a:solidFill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3995057" y="2027011"/>
              <a:ext cx="0" cy="2857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7698106" y="2807225"/>
            <a:ext cx="1056982" cy="523777"/>
            <a:chOff x="6069920" y="1892074"/>
            <a:chExt cx="855662" cy="423862"/>
          </a:xfrm>
        </p:grpSpPr>
        <p:cxnSp>
          <p:nvCxnSpPr>
            <p:cNvPr id="96" name="直接连接符 95"/>
            <p:cNvCxnSpPr/>
            <p:nvPr/>
          </p:nvCxnSpPr>
          <p:spPr bwMode="auto">
            <a:xfrm>
              <a:off x="6069920" y="2315936"/>
              <a:ext cx="85566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 bwMode="auto">
            <a:xfrm>
              <a:off x="6496957" y="2027011"/>
              <a:ext cx="0" cy="2857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椭圆 97"/>
            <p:cNvSpPr/>
            <p:nvPr/>
          </p:nvSpPr>
          <p:spPr bwMode="auto">
            <a:xfrm>
              <a:off x="6427107" y="1892074"/>
              <a:ext cx="134938" cy="1333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 u="sng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组合 79"/>
          <p:cNvGrpSpPr/>
          <p:nvPr/>
        </p:nvGrpSpPr>
        <p:grpSpPr bwMode="auto">
          <a:xfrm flipV="1">
            <a:off x="3087779" y="4321671"/>
            <a:ext cx="1056982" cy="517893"/>
            <a:chOff x="1253348" y="2083618"/>
            <a:chExt cx="855482" cy="418294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1253348" y="2501912"/>
              <a:ext cx="855483" cy="0"/>
            </a:xfrm>
            <a:prstGeom prst="line">
              <a:avLst/>
            </a:prstGeom>
            <a:ln w="6350">
              <a:solidFill>
                <a:srgbClr val="9C1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681883" y="2211959"/>
              <a:ext cx="0" cy="2867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>
              <a:off x="1613635" y="2083618"/>
              <a:ext cx="134909" cy="13309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 u="sng">
                <a:solidFill>
                  <a:prstClr val="white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131262" y="4313824"/>
            <a:ext cx="1056982" cy="519853"/>
            <a:chOff x="4801507" y="3111274"/>
            <a:chExt cx="855662" cy="420686"/>
          </a:xfrm>
        </p:grpSpPr>
        <p:grpSp>
          <p:nvGrpSpPr>
            <p:cNvPr id="104" name="组合 80"/>
            <p:cNvGrpSpPr/>
            <p:nvPr/>
          </p:nvGrpSpPr>
          <p:grpSpPr bwMode="auto">
            <a:xfrm flipV="1">
              <a:off x="4801507" y="3111274"/>
              <a:ext cx="855662" cy="420686"/>
              <a:chOff x="1253434" y="2088373"/>
              <a:chExt cx="855482" cy="419877"/>
            </a:xfrm>
          </p:grpSpPr>
          <p:cxnSp>
            <p:nvCxnSpPr>
              <p:cNvPr id="106" name="直接连接符 105"/>
              <p:cNvCxnSpPr/>
              <p:nvPr/>
            </p:nvCxnSpPr>
            <p:spPr>
              <a:xfrm>
                <a:off x="1253434" y="2508250"/>
                <a:ext cx="855483" cy="0"/>
              </a:xfrm>
              <a:prstGeom prst="line">
                <a:avLst/>
              </a:prstGeom>
              <a:ln w="6350">
                <a:solidFill>
                  <a:srgbClr val="9C192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椭圆 106"/>
              <p:cNvSpPr/>
              <p:nvPr/>
            </p:nvSpPr>
            <p:spPr>
              <a:xfrm>
                <a:off x="1613721" y="2088372"/>
                <a:ext cx="134909" cy="13309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800" u="sng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05" name="直接连接符 104"/>
            <p:cNvCxnSpPr/>
            <p:nvPr/>
          </p:nvCxnSpPr>
          <p:spPr bwMode="auto">
            <a:xfrm flipV="1">
              <a:off x="5228545" y="3117623"/>
              <a:ext cx="0" cy="2873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82"/>
          <p:cNvGrpSpPr/>
          <p:nvPr/>
        </p:nvGrpSpPr>
        <p:grpSpPr bwMode="auto">
          <a:xfrm flipV="1">
            <a:off x="9235536" y="4321669"/>
            <a:ext cx="1056983" cy="525740"/>
            <a:chOff x="1253320" y="2077280"/>
            <a:chExt cx="855483" cy="424632"/>
          </a:xfrm>
        </p:grpSpPr>
        <p:cxnSp>
          <p:nvCxnSpPr>
            <p:cNvPr id="109" name="直接连接符 108"/>
            <p:cNvCxnSpPr/>
            <p:nvPr/>
          </p:nvCxnSpPr>
          <p:spPr>
            <a:xfrm>
              <a:off x="1253321" y="2501912"/>
              <a:ext cx="855482" cy="0"/>
            </a:xfrm>
            <a:prstGeom prst="line">
              <a:avLst/>
            </a:prstGeom>
            <a:ln w="6350">
              <a:solidFill>
                <a:srgbClr val="9C1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680268" y="2211959"/>
              <a:ext cx="0" cy="2867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1613607" y="2077280"/>
              <a:ext cx="134910" cy="13309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 u="sng">
                <a:solidFill>
                  <a:prstClr val="white"/>
                </a:solidFill>
              </a:endParaRPr>
            </a:p>
          </p:txBody>
        </p:sp>
      </p:grpSp>
      <p:sp>
        <p:nvSpPr>
          <p:cNvPr id="112" name="矩形 27"/>
          <p:cNvSpPr>
            <a:spLocks noChangeArrowheads="1"/>
          </p:cNvSpPr>
          <p:nvPr/>
        </p:nvSpPr>
        <p:spPr bwMode="auto">
          <a:xfrm>
            <a:off x="1120891" y="1834215"/>
            <a:ext cx="1931591" cy="86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矩形 28"/>
          <p:cNvSpPr>
            <a:spLocks noChangeArrowheads="1"/>
          </p:cNvSpPr>
          <p:nvPr/>
        </p:nvSpPr>
        <p:spPr bwMode="auto">
          <a:xfrm>
            <a:off x="4370278" y="1834214"/>
            <a:ext cx="193159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29"/>
          <p:cNvSpPr>
            <a:spLocks noChangeArrowheads="1"/>
          </p:cNvSpPr>
          <p:nvPr/>
        </p:nvSpPr>
        <p:spPr bwMode="auto">
          <a:xfrm>
            <a:off x="7339241" y="1834214"/>
            <a:ext cx="193159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30"/>
          <p:cNvSpPr>
            <a:spLocks noChangeArrowheads="1"/>
          </p:cNvSpPr>
          <p:nvPr/>
        </p:nvSpPr>
        <p:spPr bwMode="auto">
          <a:xfrm>
            <a:off x="2607333" y="4931763"/>
            <a:ext cx="1931591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31"/>
          <p:cNvSpPr>
            <a:spLocks noChangeArrowheads="1"/>
          </p:cNvSpPr>
          <p:nvPr/>
        </p:nvSpPr>
        <p:spPr bwMode="auto">
          <a:xfrm>
            <a:off x="5741021" y="4931763"/>
            <a:ext cx="1931591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r>
              <a:rPr lang="zh-CN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32"/>
          <p:cNvSpPr>
            <a:spLocks noChangeArrowheads="1"/>
          </p:cNvSpPr>
          <p:nvPr/>
        </p:nvSpPr>
        <p:spPr bwMode="auto">
          <a:xfrm>
            <a:off x="8808036" y="4931763"/>
            <a:ext cx="1931591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r>
              <a:rPr lang="zh-CN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8" name="组合 97"/>
          <p:cNvGrpSpPr/>
          <p:nvPr/>
        </p:nvGrpSpPr>
        <p:grpSpPr bwMode="auto">
          <a:xfrm>
            <a:off x="4207514" y="3399664"/>
            <a:ext cx="1857072" cy="1600761"/>
            <a:chOff x="3186514" y="2067917"/>
            <a:chExt cx="1503527" cy="1296144"/>
          </a:xfrm>
        </p:grpSpPr>
        <p:sp>
          <p:nvSpPr>
            <p:cNvPr id="144" name="六边形 143"/>
            <p:cNvSpPr/>
            <p:nvPr/>
          </p:nvSpPr>
          <p:spPr>
            <a:xfrm>
              <a:off x="3186514" y="2067917"/>
              <a:ext cx="1503527" cy="1296144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TextBox 60"/>
            <p:cNvSpPr txBox="1"/>
            <p:nvPr/>
          </p:nvSpPr>
          <p:spPr bwMode="auto">
            <a:xfrm>
              <a:off x="3552044" y="2387187"/>
              <a:ext cx="772466" cy="2616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5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2" name="组合 91"/>
          <p:cNvGrpSpPr/>
          <p:nvPr/>
        </p:nvGrpSpPr>
        <p:grpSpPr bwMode="auto">
          <a:xfrm>
            <a:off x="1134616" y="3399664"/>
            <a:ext cx="1857074" cy="1600761"/>
            <a:chOff x="699125" y="2067917"/>
            <a:chExt cx="1503527" cy="1296144"/>
          </a:xfrm>
        </p:grpSpPr>
        <p:sp>
          <p:nvSpPr>
            <p:cNvPr id="169" name="六边形 168"/>
            <p:cNvSpPr/>
            <p:nvPr/>
          </p:nvSpPr>
          <p:spPr>
            <a:xfrm>
              <a:off x="699125" y="2067917"/>
              <a:ext cx="1503527" cy="1296144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TextBox 85"/>
            <p:cNvSpPr txBox="1"/>
            <p:nvPr/>
          </p:nvSpPr>
          <p:spPr bwMode="auto">
            <a:xfrm>
              <a:off x="1064655" y="2387187"/>
              <a:ext cx="772466" cy="2616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5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2" name="组合 103"/>
          <p:cNvGrpSpPr/>
          <p:nvPr/>
        </p:nvGrpSpPr>
        <p:grpSpPr bwMode="auto">
          <a:xfrm>
            <a:off x="7298061" y="3399664"/>
            <a:ext cx="1857072" cy="1600761"/>
            <a:chOff x="5687620" y="2067917"/>
            <a:chExt cx="1503527" cy="1296144"/>
          </a:xfrm>
        </p:grpSpPr>
        <p:sp>
          <p:nvSpPr>
            <p:cNvPr id="178" name="六边形 177"/>
            <p:cNvSpPr/>
            <p:nvPr/>
          </p:nvSpPr>
          <p:spPr>
            <a:xfrm>
              <a:off x="5687620" y="2067917"/>
              <a:ext cx="1503527" cy="1296144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TextBox 94"/>
            <p:cNvSpPr txBox="1"/>
            <p:nvPr/>
          </p:nvSpPr>
          <p:spPr bwMode="auto">
            <a:xfrm>
              <a:off x="6053150" y="2387187"/>
              <a:ext cx="772466" cy="2616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5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72402" y="2550660"/>
            <a:ext cx="1857074" cy="1600761"/>
            <a:chOff x="2672750" y="2550070"/>
            <a:chExt cx="1857316" cy="1600390"/>
          </a:xfrm>
        </p:grpSpPr>
        <p:sp>
          <p:nvSpPr>
            <p:cNvPr id="189" name="六边形 188"/>
            <p:cNvSpPr/>
            <p:nvPr/>
          </p:nvSpPr>
          <p:spPr bwMode="auto">
            <a:xfrm>
              <a:off x="2672750" y="2550070"/>
              <a:ext cx="1857316" cy="1600390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0" name="TextBox 85"/>
            <p:cNvSpPr txBox="1"/>
            <p:nvPr/>
          </p:nvSpPr>
          <p:spPr bwMode="auto">
            <a:xfrm>
              <a:off x="3101380" y="3188045"/>
              <a:ext cx="954231" cy="3230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5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51805" y="2556124"/>
            <a:ext cx="1857074" cy="1600761"/>
            <a:chOff x="5752554" y="2555531"/>
            <a:chExt cx="1857316" cy="1600390"/>
          </a:xfrm>
        </p:grpSpPr>
        <p:sp>
          <p:nvSpPr>
            <p:cNvPr id="199" name="六边形 198"/>
            <p:cNvSpPr/>
            <p:nvPr/>
          </p:nvSpPr>
          <p:spPr bwMode="auto">
            <a:xfrm>
              <a:off x="5752554" y="2555531"/>
              <a:ext cx="1857316" cy="1600390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0" name="TextBox 85"/>
            <p:cNvSpPr txBox="1"/>
            <p:nvPr/>
          </p:nvSpPr>
          <p:spPr bwMode="auto">
            <a:xfrm>
              <a:off x="6204096" y="3188045"/>
              <a:ext cx="954231" cy="3230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5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843333" y="2556278"/>
            <a:ext cx="1857074" cy="1600761"/>
            <a:chOff x="8844484" y="2555685"/>
            <a:chExt cx="1857316" cy="1600390"/>
          </a:xfrm>
        </p:grpSpPr>
        <p:sp>
          <p:nvSpPr>
            <p:cNvPr id="209" name="六边形 208"/>
            <p:cNvSpPr/>
            <p:nvPr/>
          </p:nvSpPr>
          <p:spPr bwMode="auto">
            <a:xfrm>
              <a:off x="8844484" y="2555685"/>
              <a:ext cx="1857316" cy="1600390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0" name="TextBox 85"/>
            <p:cNvSpPr txBox="1"/>
            <p:nvPr/>
          </p:nvSpPr>
          <p:spPr bwMode="auto">
            <a:xfrm>
              <a:off x="9304850" y="3188045"/>
              <a:ext cx="954231" cy="3230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5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8" name="Freeform 198"/>
          <p:cNvSpPr>
            <a:spLocks noEditPoints="1"/>
          </p:cNvSpPr>
          <p:nvPr/>
        </p:nvSpPr>
        <p:spPr bwMode="auto">
          <a:xfrm>
            <a:off x="1798532" y="4151422"/>
            <a:ext cx="529245" cy="349103"/>
          </a:xfrm>
          <a:custGeom>
            <a:avLst/>
            <a:gdLst>
              <a:gd name="T0" fmla="*/ 76 w 94"/>
              <a:gd name="T1" fmla="*/ 0 h 61"/>
              <a:gd name="T2" fmla="*/ 18 w 94"/>
              <a:gd name="T3" fmla="*/ 0 h 61"/>
              <a:gd name="T4" fmla="*/ 0 w 94"/>
              <a:gd name="T5" fmla="*/ 17 h 61"/>
              <a:gd name="T6" fmla="*/ 0 w 94"/>
              <a:gd name="T7" fmla="*/ 43 h 61"/>
              <a:gd name="T8" fmla="*/ 18 w 94"/>
              <a:gd name="T9" fmla="*/ 61 h 61"/>
              <a:gd name="T10" fmla="*/ 76 w 94"/>
              <a:gd name="T11" fmla="*/ 61 h 61"/>
              <a:gd name="T12" fmla="*/ 94 w 94"/>
              <a:gd name="T13" fmla="*/ 43 h 61"/>
              <a:gd name="T14" fmla="*/ 94 w 94"/>
              <a:gd name="T15" fmla="*/ 17 h 61"/>
              <a:gd name="T16" fmla="*/ 76 w 94"/>
              <a:gd name="T17" fmla="*/ 0 h 61"/>
              <a:gd name="T18" fmla="*/ 90 w 94"/>
              <a:gd name="T19" fmla="*/ 52 h 61"/>
              <a:gd name="T20" fmla="*/ 88 w 94"/>
              <a:gd name="T21" fmla="*/ 52 h 61"/>
              <a:gd name="T22" fmla="*/ 88 w 94"/>
              <a:gd name="T23" fmla="*/ 52 h 61"/>
              <a:gd name="T24" fmla="*/ 87 w 94"/>
              <a:gd name="T25" fmla="*/ 52 h 61"/>
              <a:gd name="T26" fmla="*/ 62 w 94"/>
              <a:gd name="T27" fmla="*/ 29 h 61"/>
              <a:gd name="T28" fmla="*/ 48 w 94"/>
              <a:gd name="T29" fmla="*/ 41 h 61"/>
              <a:gd name="T30" fmla="*/ 47 w 94"/>
              <a:gd name="T31" fmla="*/ 42 h 61"/>
              <a:gd name="T32" fmla="*/ 46 w 94"/>
              <a:gd name="T33" fmla="*/ 41 h 61"/>
              <a:gd name="T34" fmla="*/ 32 w 94"/>
              <a:gd name="T35" fmla="*/ 29 h 61"/>
              <a:gd name="T36" fmla="*/ 8 w 94"/>
              <a:gd name="T37" fmla="*/ 51 h 61"/>
              <a:gd name="T38" fmla="*/ 7 w 94"/>
              <a:gd name="T39" fmla="*/ 51 h 61"/>
              <a:gd name="T40" fmla="*/ 7 w 94"/>
              <a:gd name="T41" fmla="*/ 51 h 61"/>
              <a:gd name="T42" fmla="*/ 5 w 94"/>
              <a:gd name="T43" fmla="*/ 51 h 61"/>
              <a:gd name="T44" fmla="*/ 5 w 94"/>
              <a:gd name="T45" fmla="*/ 49 h 61"/>
              <a:gd name="T46" fmla="*/ 5 w 94"/>
              <a:gd name="T47" fmla="*/ 49 h 61"/>
              <a:gd name="T48" fmla="*/ 6 w 94"/>
              <a:gd name="T49" fmla="*/ 48 h 61"/>
              <a:gd name="T50" fmla="*/ 29 w 94"/>
              <a:gd name="T51" fmla="*/ 27 h 61"/>
              <a:gd name="T52" fmla="*/ 7 w 94"/>
              <a:gd name="T53" fmla="*/ 9 h 61"/>
              <a:gd name="T54" fmla="*/ 7 w 94"/>
              <a:gd name="T55" fmla="*/ 6 h 61"/>
              <a:gd name="T56" fmla="*/ 10 w 94"/>
              <a:gd name="T57" fmla="*/ 6 h 61"/>
              <a:gd name="T58" fmla="*/ 12 w 94"/>
              <a:gd name="T59" fmla="*/ 8 h 61"/>
              <a:gd name="T60" fmla="*/ 47 w 94"/>
              <a:gd name="T61" fmla="*/ 37 h 61"/>
              <a:gd name="T62" fmla="*/ 82 w 94"/>
              <a:gd name="T63" fmla="*/ 7 h 61"/>
              <a:gd name="T64" fmla="*/ 84 w 94"/>
              <a:gd name="T65" fmla="*/ 6 h 61"/>
              <a:gd name="T66" fmla="*/ 87 w 94"/>
              <a:gd name="T67" fmla="*/ 6 h 61"/>
              <a:gd name="T68" fmla="*/ 87 w 94"/>
              <a:gd name="T69" fmla="*/ 9 h 61"/>
              <a:gd name="T70" fmla="*/ 65 w 94"/>
              <a:gd name="T71" fmla="*/ 27 h 61"/>
              <a:gd name="T72" fmla="*/ 90 w 94"/>
              <a:gd name="T73" fmla="*/ 49 h 61"/>
              <a:gd name="T74" fmla="*/ 90 w 94"/>
              <a:gd name="T75" fmla="*/ 50 h 61"/>
              <a:gd name="T76" fmla="*/ 90 w 94"/>
              <a:gd name="T77" fmla="*/ 50 h 61"/>
              <a:gd name="T78" fmla="*/ 90 w 94"/>
              <a:gd name="T79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4" h="61">
                <a:moveTo>
                  <a:pt x="7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53"/>
                  <a:pt x="8" y="61"/>
                  <a:pt x="18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86" y="61"/>
                  <a:pt x="94" y="53"/>
                  <a:pt x="94" y="43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8"/>
                  <a:pt x="86" y="0"/>
                  <a:pt x="76" y="0"/>
                </a:cubicBezTo>
                <a:close/>
                <a:moveTo>
                  <a:pt x="90" y="52"/>
                </a:moveTo>
                <a:cubicBezTo>
                  <a:pt x="89" y="52"/>
                  <a:pt x="89" y="52"/>
                  <a:pt x="88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52"/>
                  <a:pt x="87" y="52"/>
                  <a:pt x="87" y="52"/>
                </a:cubicBezTo>
                <a:cubicBezTo>
                  <a:pt x="62" y="29"/>
                  <a:pt x="62" y="29"/>
                  <a:pt x="62" y="29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2"/>
                  <a:pt x="47" y="42"/>
                </a:cubicBezTo>
                <a:cubicBezTo>
                  <a:pt x="47" y="42"/>
                  <a:pt x="46" y="41"/>
                  <a:pt x="46" y="41"/>
                </a:cubicBezTo>
                <a:cubicBezTo>
                  <a:pt x="32" y="29"/>
                  <a:pt x="32" y="29"/>
                  <a:pt x="32" y="29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6" y="51"/>
                  <a:pt x="5" y="51"/>
                </a:cubicBezTo>
                <a:cubicBezTo>
                  <a:pt x="5" y="50"/>
                  <a:pt x="5" y="50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5" y="48"/>
                  <a:pt x="6" y="48"/>
                </a:cubicBezTo>
                <a:cubicBezTo>
                  <a:pt x="29" y="27"/>
                  <a:pt x="29" y="27"/>
                  <a:pt x="29" y="27"/>
                </a:cubicBezTo>
                <a:cubicBezTo>
                  <a:pt x="7" y="9"/>
                  <a:pt x="7" y="9"/>
                  <a:pt x="7" y="9"/>
                </a:cubicBezTo>
                <a:cubicBezTo>
                  <a:pt x="6" y="8"/>
                  <a:pt x="6" y="7"/>
                  <a:pt x="7" y="6"/>
                </a:cubicBezTo>
                <a:cubicBezTo>
                  <a:pt x="8" y="5"/>
                  <a:pt x="9" y="5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47" y="37"/>
                  <a:pt x="47" y="37"/>
                  <a:pt x="47" y="37"/>
                </a:cubicBezTo>
                <a:cubicBezTo>
                  <a:pt x="82" y="7"/>
                  <a:pt x="82" y="7"/>
                  <a:pt x="82" y="7"/>
                </a:cubicBezTo>
                <a:cubicBezTo>
                  <a:pt x="84" y="6"/>
                  <a:pt x="84" y="6"/>
                  <a:pt x="84" y="6"/>
                </a:cubicBezTo>
                <a:cubicBezTo>
                  <a:pt x="85" y="5"/>
                  <a:pt x="86" y="5"/>
                  <a:pt x="87" y="6"/>
                </a:cubicBezTo>
                <a:cubicBezTo>
                  <a:pt x="88" y="7"/>
                  <a:pt x="88" y="8"/>
                  <a:pt x="87" y="9"/>
                </a:cubicBezTo>
                <a:cubicBezTo>
                  <a:pt x="65" y="27"/>
                  <a:pt x="65" y="27"/>
                  <a:pt x="65" y="27"/>
                </a:cubicBezTo>
                <a:cubicBezTo>
                  <a:pt x="90" y="49"/>
                  <a:pt x="90" y="49"/>
                  <a:pt x="90" y="49"/>
                </a:cubicBezTo>
                <a:cubicBezTo>
                  <a:pt x="90" y="49"/>
                  <a:pt x="90" y="50"/>
                  <a:pt x="90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1"/>
                  <a:pt x="90" y="51"/>
                  <a:pt x="90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19" name="Freeform 31"/>
          <p:cNvSpPr>
            <a:spLocks noEditPoints="1"/>
          </p:cNvSpPr>
          <p:nvPr/>
        </p:nvSpPr>
        <p:spPr bwMode="auto">
          <a:xfrm>
            <a:off x="4931233" y="4119482"/>
            <a:ext cx="402435" cy="490095"/>
          </a:xfrm>
          <a:custGeom>
            <a:avLst/>
            <a:gdLst>
              <a:gd name="T0" fmla="*/ 0 w 55"/>
              <a:gd name="T1" fmla="*/ 45 h 68"/>
              <a:gd name="T2" fmla="*/ 19 w 55"/>
              <a:gd name="T3" fmla="*/ 53 h 68"/>
              <a:gd name="T4" fmla="*/ 5 w 55"/>
              <a:gd name="T5" fmla="*/ 60 h 68"/>
              <a:gd name="T6" fmla="*/ 29 w 55"/>
              <a:gd name="T7" fmla="*/ 68 h 68"/>
              <a:gd name="T8" fmla="*/ 52 w 55"/>
              <a:gd name="T9" fmla="*/ 60 h 68"/>
              <a:gd name="T10" fmla="*/ 38 w 55"/>
              <a:gd name="T11" fmla="*/ 53 h 68"/>
              <a:gd name="T12" fmla="*/ 55 w 55"/>
              <a:gd name="T13" fmla="*/ 45 h 68"/>
              <a:gd name="T14" fmla="*/ 55 w 55"/>
              <a:gd name="T15" fmla="*/ 0 h 68"/>
              <a:gd name="T16" fmla="*/ 43 w 55"/>
              <a:gd name="T17" fmla="*/ 61 h 68"/>
              <a:gd name="T18" fmla="*/ 43 w 55"/>
              <a:gd name="T19" fmla="*/ 61 h 68"/>
              <a:gd name="T20" fmla="*/ 28 w 55"/>
              <a:gd name="T21" fmla="*/ 64 h 68"/>
              <a:gd name="T22" fmla="*/ 13 w 55"/>
              <a:gd name="T23" fmla="*/ 61 h 68"/>
              <a:gd name="T24" fmla="*/ 28 w 55"/>
              <a:gd name="T25" fmla="*/ 63 h 68"/>
              <a:gd name="T26" fmla="*/ 20 w 55"/>
              <a:gd name="T27" fmla="*/ 57 h 68"/>
              <a:gd name="T28" fmla="*/ 20 w 55"/>
              <a:gd name="T29" fmla="*/ 53 h 68"/>
              <a:gd name="T30" fmla="*/ 20 w 55"/>
              <a:gd name="T31" fmla="*/ 45 h 68"/>
              <a:gd name="T32" fmla="*/ 37 w 55"/>
              <a:gd name="T33" fmla="*/ 52 h 68"/>
              <a:gd name="T34" fmla="*/ 37 w 55"/>
              <a:gd name="T35" fmla="*/ 53 h 68"/>
              <a:gd name="T36" fmla="*/ 20 w 55"/>
              <a:gd name="T37" fmla="*/ 57 h 68"/>
              <a:gd name="T38" fmla="*/ 38 w 55"/>
              <a:gd name="T39" fmla="*/ 44 h 68"/>
              <a:gd name="T40" fmla="*/ 1 w 55"/>
              <a:gd name="T41" fmla="*/ 44 h 68"/>
              <a:gd name="T42" fmla="*/ 54 w 55"/>
              <a:gd name="T43" fmla="*/ 1 h 68"/>
              <a:gd name="T44" fmla="*/ 50 w 55"/>
              <a:gd name="T45" fmla="*/ 38 h 68"/>
              <a:gd name="T46" fmla="*/ 6 w 55"/>
              <a:gd name="T47" fmla="*/ 5 h 68"/>
              <a:gd name="T48" fmla="*/ 50 w 55"/>
              <a:gd name="T49" fmla="*/ 39 h 68"/>
              <a:gd name="T50" fmla="*/ 47 w 55"/>
              <a:gd name="T51" fmla="*/ 39 h 68"/>
              <a:gd name="T52" fmla="*/ 47 w 55"/>
              <a:gd name="T53" fmla="*/ 43 h 68"/>
              <a:gd name="T54" fmla="*/ 47 w 55"/>
              <a:gd name="T55" fmla="*/ 39 h 68"/>
              <a:gd name="T56" fmla="*/ 47 w 55"/>
              <a:gd name="T57" fmla="*/ 41 h 68"/>
              <a:gd name="T58" fmla="*/ 48 w 55"/>
              <a:gd name="T59" fmla="*/ 41 h 68"/>
              <a:gd name="T60" fmla="*/ 25 w 55"/>
              <a:gd name="T61" fmla="*/ 40 h 68"/>
              <a:gd name="T62" fmla="*/ 25 w 55"/>
              <a:gd name="T63" fmla="*/ 42 h 68"/>
              <a:gd name="T64" fmla="*/ 25 w 55"/>
              <a:gd name="T65" fmla="*/ 40 h 68"/>
              <a:gd name="T66" fmla="*/ 29 w 55"/>
              <a:gd name="T67" fmla="*/ 41 h 68"/>
              <a:gd name="T68" fmla="*/ 31 w 55"/>
              <a:gd name="T69" fmla="*/ 41 h 68"/>
              <a:gd name="T70" fmla="*/ 35 w 55"/>
              <a:gd name="T71" fmla="*/ 40 h 68"/>
              <a:gd name="T72" fmla="*/ 35 w 55"/>
              <a:gd name="T73" fmla="*/ 42 h 68"/>
              <a:gd name="T74" fmla="*/ 35 w 55"/>
              <a:gd name="T75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" h="68">
                <a:moveTo>
                  <a:pt x="0" y="0"/>
                </a:moveTo>
                <a:cubicBezTo>
                  <a:pt x="0" y="45"/>
                  <a:pt x="0" y="45"/>
                  <a:pt x="0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53"/>
                  <a:pt x="19" y="53"/>
                  <a:pt x="19" y="53"/>
                </a:cubicBezTo>
                <a:cubicBezTo>
                  <a:pt x="16" y="53"/>
                  <a:pt x="14" y="54"/>
                  <a:pt x="12" y="54"/>
                </a:cubicBezTo>
                <a:cubicBezTo>
                  <a:pt x="8" y="56"/>
                  <a:pt x="5" y="57"/>
                  <a:pt x="5" y="60"/>
                </a:cubicBezTo>
                <a:cubicBezTo>
                  <a:pt x="5" y="62"/>
                  <a:pt x="8" y="64"/>
                  <a:pt x="12" y="65"/>
                </a:cubicBezTo>
                <a:cubicBezTo>
                  <a:pt x="16" y="67"/>
                  <a:pt x="22" y="68"/>
                  <a:pt x="29" y="68"/>
                </a:cubicBezTo>
                <a:cubicBezTo>
                  <a:pt x="35" y="68"/>
                  <a:pt x="41" y="67"/>
                  <a:pt x="45" y="65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7"/>
                  <a:pt x="50" y="56"/>
                  <a:pt x="45" y="54"/>
                </a:cubicBezTo>
                <a:cubicBezTo>
                  <a:pt x="43" y="54"/>
                  <a:pt x="41" y="53"/>
                  <a:pt x="38" y="53"/>
                </a:cubicBezTo>
                <a:cubicBezTo>
                  <a:pt x="38" y="45"/>
                  <a:pt x="38" y="45"/>
                  <a:pt x="38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0"/>
                  <a:pt x="55" y="0"/>
                  <a:pt x="55" y="0"/>
                </a:cubicBezTo>
                <a:lnTo>
                  <a:pt x="0" y="0"/>
                </a:lnTo>
                <a:close/>
                <a:moveTo>
                  <a:pt x="43" y="61"/>
                </a:moveTo>
                <a:cubicBezTo>
                  <a:pt x="43" y="61"/>
                  <a:pt x="43" y="61"/>
                  <a:pt x="43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2"/>
                  <a:pt x="43" y="62"/>
                  <a:pt x="43" y="62"/>
                </a:cubicBezTo>
                <a:cubicBezTo>
                  <a:pt x="39" y="64"/>
                  <a:pt x="33" y="64"/>
                  <a:pt x="28" y="64"/>
                </a:cubicBezTo>
                <a:cubicBezTo>
                  <a:pt x="23" y="64"/>
                  <a:pt x="17" y="64"/>
                  <a:pt x="13" y="62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7" y="63"/>
                  <a:pt x="23" y="63"/>
                  <a:pt x="28" y="63"/>
                </a:cubicBezTo>
                <a:cubicBezTo>
                  <a:pt x="33" y="63"/>
                  <a:pt x="39" y="63"/>
                  <a:pt x="43" y="61"/>
                </a:cubicBezTo>
                <a:close/>
                <a:moveTo>
                  <a:pt x="20" y="57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5"/>
                  <a:pt x="20" y="45"/>
                  <a:pt x="20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7"/>
                  <a:pt x="37" y="57"/>
                  <a:pt x="37" y="57"/>
                </a:cubicBezTo>
                <a:lnTo>
                  <a:pt x="20" y="57"/>
                </a:lnTo>
                <a:close/>
                <a:moveTo>
                  <a:pt x="54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1"/>
                  <a:pt x="1" y="1"/>
                  <a:pt x="1" y="1"/>
                </a:cubicBezTo>
                <a:cubicBezTo>
                  <a:pt x="54" y="1"/>
                  <a:pt x="54" y="1"/>
                  <a:pt x="54" y="1"/>
                </a:cubicBezTo>
                <a:lnTo>
                  <a:pt x="54" y="44"/>
                </a:lnTo>
                <a:close/>
                <a:moveTo>
                  <a:pt x="50" y="38"/>
                </a:moveTo>
                <a:cubicBezTo>
                  <a:pt x="50" y="5"/>
                  <a:pt x="50" y="5"/>
                  <a:pt x="50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39"/>
                  <a:pt x="6" y="39"/>
                  <a:pt x="6" y="39"/>
                </a:cubicBezTo>
                <a:cubicBezTo>
                  <a:pt x="50" y="39"/>
                  <a:pt x="50" y="39"/>
                  <a:pt x="50" y="39"/>
                </a:cubicBezTo>
                <a:lnTo>
                  <a:pt x="50" y="38"/>
                </a:lnTo>
                <a:close/>
                <a:moveTo>
                  <a:pt x="47" y="39"/>
                </a:moveTo>
                <a:cubicBezTo>
                  <a:pt x="46" y="39"/>
                  <a:pt x="46" y="40"/>
                  <a:pt x="46" y="41"/>
                </a:cubicBezTo>
                <a:cubicBezTo>
                  <a:pt x="46" y="42"/>
                  <a:pt x="46" y="43"/>
                  <a:pt x="47" y="43"/>
                </a:cubicBezTo>
                <a:cubicBezTo>
                  <a:pt x="48" y="43"/>
                  <a:pt x="49" y="42"/>
                  <a:pt x="49" y="41"/>
                </a:cubicBezTo>
                <a:cubicBezTo>
                  <a:pt x="49" y="40"/>
                  <a:pt x="48" y="39"/>
                  <a:pt x="47" y="39"/>
                </a:cubicBezTo>
                <a:close/>
                <a:moveTo>
                  <a:pt x="47" y="42"/>
                </a:moveTo>
                <a:cubicBezTo>
                  <a:pt x="47" y="42"/>
                  <a:pt x="47" y="42"/>
                  <a:pt x="47" y="41"/>
                </a:cubicBezTo>
                <a:cubicBezTo>
                  <a:pt x="47" y="41"/>
                  <a:pt x="47" y="40"/>
                  <a:pt x="47" y="40"/>
                </a:cubicBezTo>
                <a:cubicBezTo>
                  <a:pt x="48" y="40"/>
                  <a:pt x="48" y="41"/>
                  <a:pt x="48" y="41"/>
                </a:cubicBezTo>
                <a:cubicBezTo>
                  <a:pt x="48" y="42"/>
                  <a:pt x="48" y="42"/>
                  <a:pt x="47" y="42"/>
                </a:cubicBezTo>
                <a:close/>
                <a:moveTo>
                  <a:pt x="25" y="40"/>
                </a:moveTo>
                <a:cubicBezTo>
                  <a:pt x="25" y="40"/>
                  <a:pt x="24" y="41"/>
                  <a:pt x="24" y="41"/>
                </a:cubicBezTo>
                <a:cubicBezTo>
                  <a:pt x="24" y="42"/>
                  <a:pt x="25" y="42"/>
                  <a:pt x="25" y="42"/>
                </a:cubicBezTo>
                <a:cubicBezTo>
                  <a:pt x="26" y="42"/>
                  <a:pt x="27" y="42"/>
                  <a:pt x="27" y="41"/>
                </a:cubicBezTo>
                <a:cubicBezTo>
                  <a:pt x="27" y="41"/>
                  <a:pt x="26" y="40"/>
                  <a:pt x="25" y="40"/>
                </a:cubicBezTo>
                <a:close/>
                <a:moveTo>
                  <a:pt x="30" y="40"/>
                </a:moveTo>
                <a:cubicBezTo>
                  <a:pt x="30" y="40"/>
                  <a:pt x="29" y="41"/>
                  <a:pt x="29" y="41"/>
                </a:cubicBezTo>
                <a:cubicBezTo>
                  <a:pt x="29" y="42"/>
                  <a:pt x="30" y="42"/>
                  <a:pt x="30" y="42"/>
                </a:cubicBezTo>
                <a:cubicBezTo>
                  <a:pt x="31" y="42"/>
                  <a:pt x="31" y="42"/>
                  <a:pt x="31" y="41"/>
                </a:cubicBezTo>
                <a:cubicBezTo>
                  <a:pt x="31" y="41"/>
                  <a:pt x="31" y="40"/>
                  <a:pt x="30" y="40"/>
                </a:cubicBezTo>
                <a:close/>
                <a:moveTo>
                  <a:pt x="35" y="40"/>
                </a:moveTo>
                <a:cubicBezTo>
                  <a:pt x="34" y="40"/>
                  <a:pt x="34" y="41"/>
                  <a:pt x="33" y="41"/>
                </a:cubicBezTo>
                <a:cubicBezTo>
                  <a:pt x="34" y="42"/>
                  <a:pt x="34" y="42"/>
                  <a:pt x="35" y="42"/>
                </a:cubicBezTo>
                <a:cubicBezTo>
                  <a:pt x="35" y="42"/>
                  <a:pt x="36" y="42"/>
                  <a:pt x="36" y="41"/>
                </a:cubicBezTo>
                <a:cubicBezTo>
                  <a:pt x="36" y="41"/>
                  <a:pt x="35" y="40"/>
                  <a:pt x="35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20" name="Freeform 547"/>
          <p:cNvSpPr>
            <a:spLocks noEditPoints="1"/>
          </p:cNvSpPr>
          <p:nvPr/>
        </p:nvSpPr>
        <p:spPr bwMode="auto">
          <a:xfrm>
            <a:off x="7978403" y="4139080"/>
            <a:ext cx="495406" cy="389925"/>
          </a:xfrm>
          <a:custGeom>
            <a:avLst/>
            <a:gdLst>
              <a:gd name="T0" fmla="*/ 65 w 80"/>
              <a:gd name="T1" fmla="*/ 17 h 63"/>
              <a:gd name="T2" fmla="*/ 65 w 80"/>
              <a:gd name="T3" fmla="*/ 15 h 63"/>
              <a:gd name="T4" fmla="*/ 58 w 80"/>
              <a:gd name="T5" fmla="*/ 2 h 63"/>
              <a:gd name="T6" fmla="*/ 34 w 80"/>
              <a:gd name="T7" fmla="*/ 7 h 63"/>
              <a:gd name="T8" fmla="*/ 27 w 80"/>
              <a:gd name="T9" fmla="*/ 0 h 63"/>
              <a:gd name="T10" fmla="*/ 13 w 80"/>
              <a:gd name="T11" fmla="*/ 3 h 63"/>
              <a:gd name="T12" fmla="*/ 8 w 80"/>
              <a:gd name="T13" fmla="*/ 11 h 63"/>
              <a:gd name="T14" fmla="*/ 1 w 80"/>
              <a:gd name="T15" fmla="*/ 26 h 63"/>
              <a:gd name="T16" fmla="*/ 4 w 80"/>
              <a:gd name="T17" fmla="*/ 53 h 63"/>
              <a:gd name="T18" fmla="*/ 8 w 80"/>
              <a:gd name="T19" fmla="*/ 60 h 63"/>
              <a:gd name="T20" fmla="*/ 8 w 80"/>
              <a:gd name="T21" fmla="*/ 60 h 63"/>
              <a:gd name="T22" fmla="*/ 8 w 80"/>
              <a:gd name="T23" fmla="*/ 60 h 63"/>
              <a:gd name="T24" fmla="*/ 8 w 80"/>
              <a:gd name="T25" fmla="*/ 38 h 63"/>
              <a:gd name="T26" fmla="*/ 8 w 80"/>
              <a:gd name="T27" fmla="*/ 36 h 63"/>
              <a:gd name="T28" fmla="*/ 11 w 80"/>
              <a:gd name="T29" fmla="*/ 26 h 63"/>
              <a:gd name="T30" fmla="*/ 20 w 80"/>
              <a:gd name="T31" fmla="*/ 21 h 63"/>
              <a:gd name="T32" fmla="*/ 65 w 80"/>
              <a:gd name="T33" fmla="*/ 17 h 63"/>
              <a:gd name="T34" fmla="*/ 79 w 80"/>
              <a:gd name="T35" fmla="*/ 23 h 63"/>
              <a:gd name="T36" fmla="*/ 77 w 80"/>
              <a:gd name="T37" fmla="*/ 22 h 63"/>
              <a:gd name="T38" fmla="*/ 77 w 80"/>
              <a:gd name="T39" fmla="*/ 22 h 63"/>
              <a:gd name="T40" fmla="*/ 64 w 80"/>
              <a:gd name="T41" fmla="*/ 23 h 63"/>
              <a:gd name="T42" fmla="*/ 21 w 80"/>
              <a:gd name="T43" fmla="*/ 27 h 63"/>
              <a:gd name="T44" fmla="*/ 16 w 80"/>
              <a:gd name="T45" fmla="*/ 30 h 63"/>
              <a:gd name="T46" fmla="*/ 14 w 80"/>
              <a:gd name="T47" fmla="*/ 36 h 63"/>
              <a:gd name="T48" fmla="*/ 14 w 80"/>
              <a:gd name="T49" fmla="*/ 37 h 63"/>
              <a:gd name="T50" fmla="*/ 14 w 80"/>
              <a:gd name="T51" fmla="*/ 37 h 63"/>
              <a:gd name="T52" fmla="*/ 14 w 80"/>
              <a:gd name="T53" fmla="*/ 59 h 63"/>
              <a:gd name="T54" fmla="*/ 14 w 80"/>
              <a:gd name="T55" fmla="*/ 61 h 63"/>
              <a:gd name="T56" fmla="*/ 19 w 80"/>
              <a:gd name="T57" fmla="*/ 63 h 63"/>
              <a:gd name="T58" fmla="*/ 19 w 80"/>
              <a:gd name="T59" fmla="*/ 63 h 63"/>
              <a:gd name="T60" fmla="*/ 58 w 80"/>
              <a:gd name="T61" fmla="*/ 60 h 63"/>
              <a:gd name="T62" fmla="*/ 63 w 80"/>
              <a:gd name="T63" fmla="*/ 57 h 63"/>
              <a:gd name="T64" fmla="*/ 66 w 80"/>
              <a:gd name="T65" fmla="*/ 53 h 63"/>
              <a:gd name="T66" fmla="*/ 66 w 80"/>
              <a:gd name="T67" fmla="*/ 53 h 63"/>
              <a:gd name="T68" fmla="*/ 78 w 80"/>
              <a:gd name="T69" fmla="*/ 30 h 63"/>
              <a:gd name="T70" fmla="*/ 80 w 80"/>
              <a:gd name="T71" fmla="*/ 25 h 63"/>
              <a:gd name="T72" fmla="*/ 79 w 80"/>
              <a:gd name="T73" fmla="*/ 2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" h="63">
                <a:moveTo>
                  <a:pt x="65" y="17"/>
                </a:moveTo>
                <a:cubicBezTo>
                  <a:pt x="65" y="15"/>
                  <a:pt x="65" y="15"/>
                  <a:pt x="65" y="15"/>
                </a:cubicBezTo>
                <a:cubicBezTo>
                  <a:pt x="66" y="7"/>
                  <a:pt x="63" y="1"/>
                  <a:pt x="58" y="2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2"/>
                  <a:pt x="29" y="0"/>
                  <a:pt x="27" y="0"/>
                </a:cubicBezTo>
                <a:cubicBezTo>
                  <a:pt x="13" y="3"/>
                  <a:pt x="13" y="3"/>
                  <a:pt x="13" y="3"/>
                </a:cubicBezTo>
                <a:cubicBezTo>
                  <a:pt x="11" y="4"/>
                  <a:pt x="8" y="7"/>
                  <a:pt x="8" y="11"/>
                </a:cubicBezTo>
                <a:cubicBezTo>
                  <a:pt x="3" y="12"/>
                  <a:pt x="0" y="19"/>
                  <a:pt x="1" y="26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6"/>
                  <a:pt x="6" y="59"/>
                  <a:pt x="8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7"/>
                  <a:pt x="8" y="37"/>
                  <a:pt x="8" y="36"/>
                </a:cubicBezTo>
                <a:cubicBezTo>
                  <a:pt x="8" y="32"/>
                  <a:pt x="9" y="29"/>
                  <a:pt x="11" y="26"/>
                </a:cubicBezTo>
                <a:cubicBezTo>
                  <a:pt x="13" y="23"/>
                  <a:pt x="17" y="21"/>
                  <a:pt x="20" y="21"/>
                </a:cubicBezTo>
                <a:lnTo>
                  <a:pt x="65" y="17"/>
                </a:lnTo>
                <a:close/>
                <a:moveTo>
                  <a:pt x="79" y="23"/>
                </a:moveTo>
                <a:cubicBezTo>
                  <a:pt x="78" y="22"/>
                  <a:pt x="78" y="22"/>
                  <a:pt x="77" y="22"/>
                </a:cubicBezTo>
                <a:cubicBezTo>
                  <a:pt x="77" y="22"/>
                  <a:pt x="77" y="22"/>
                  <a:pt x="77" y="22"/>
                </a:cubicBezTo>
                <a:cubicBezTo>
                  <a:pt x="64" y="23"/>
                  <a:pt x="64" y="23"/>
                  <a:pt x="64" y="23"/>
                </a:cubicBezTo>
                <a:cubicBezTo>
                  <a:pt x="21" y="27"/>
                  <a:pt x="21" y="27"/>
                  <a:pt x="21" y="27"/>
                </a:cubicBezTo>
                <a:cubicBezTo>
                  <a:pt x="19" y="27"/>
                  <a:pt x="17" y="28"/>
                  <a:pt x="16" y="30"/>
                </a:cubicBezTo>
                <a:cubicBezTo>
                  <a:pt x="15" y="31"/>
                  <a:pt x="14" y="34"/>
                  <a:pt x="14" y="36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59"/>
                  <a:pt x="14" y="59"/>
                  <a:pt x="14" y="59"/>
                </a:cubicBezTo>
                <a:cubicBezTo>
                  <a:pt x="14" y="60"/>
                  <a:pt x="14" y="60"/>
                  <a:pt x="14" y="61"/>
                </a:cubicBezTo>
                <a:cubicBezTo>
                  <a:pt x="15" y="62"/>
                  <a:pt x="17" y="63"/>
                  <a:pt x="19" y="63"/>
                </a:cubicBezTo>
                <a:cubicBezTo>
                  <a:pt x="19" y="63"/>
                  <a:pt x="19" y="63"/>
                  <a:pt x="19" y="63"/>
                </a:cubicBezTo>
                <a:cubicBezTo>
                  <a:pt x="58" y="60"/>
                  <a:pt x="58" y="60"/>
                  <a:pt x="58" y="60"/>
                </a:cubicBezTo>
                <a:cubicBezTo>
                  <a:pt x="59" y="59"/>
                  <a:pt x="61" y="59"/>
                  <a:pt x="63" y="57"/>
                </a:cubicBezTo>
                <a:cubicBezTo>
                  <a:pt x="64" y="56"/>
                  <a:pt x="66" y="55"/>
                  <a:pt x="66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28"/>
                  <a:pt x="80" y="26"/>
                  <a:pt x="80" y="25"/>
                </a:cubicBezTo>
                <a:cubicBezTo>
                  <a:pt x="80" y="24"/>
                  <a:pt x="79" y="23"/>
                  <a:pt x="79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31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133" name="六边形 132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4" name="六边形 133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5" name="六边形 134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6" name="六边形 135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46" name="六边形 145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55569" y="5076294"/>
            <a:ext cx="7479279" cy="606101"/>
            <a:chOff x="2387433" y="5164017"/>
            <a:chExt cx="7480253" cy="605961"/>
          </a:xfrm>
        </p:grpSpPr>
        <p:grpSp>
          <p:nvGrpSpPr>
            <p:cNvPr id="47" name="组合 46"/>
            <p:cNvGrpSpPr/>
            <p:nvPr/>
          </p:nvGrpSpPr>
          <p:grpSpPr bwMode="auto">
            <a:xfrm>
              <a:off x="2387433" y="5164017"/>
              <a:ext cx="1643062" cy="605958"/>
              <a:chOff x="1506099" y="3367537"/>
              <a:chExt cx="1644006" cy="605632"/>
            </a:xfrm>
          </p:grpSpPr>
          <p:sp>
            <p:nvSpPr>
              <p:cNvPr id="55" name="TextBox 11"/>
              <p:cNvSpPr txBox="1"/>
              <p:nvPr/>
            </p:nvSpPr>
            <p:spPr>
              <a:xfrm>
                <a:off x="1794317" y="3367537"/>
                <a:ext cx="1067572" cy="3383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65559"/>
                <a:ext cx="1644006" cy="3076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 bwMode="auto">
            <a:xfrm>
              <a:off x="5297770" y="5164029"/>
              <a:ext cx="1643062" cy="605949"/>
              <a:chOff x="1506099" y="3367537"/>
              <a:chExt cx="1644006" cy="605621"/>
            </a:xfrm>
          </p:grpSpPr>
          <p:sp>
            <p:nvSpPr>
              <p:cNvPr id="58" name="TextBox 11"/>
              <p:cNvSpPr txBox="1"/>
              <p:nvPr/>
            </p:nvSpPr>
            <p:spPr>
              <a:xfrm>
                <a:off x="1794317" y="3367537"/>
                <a:ext cx="1067572" cy="3383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65548"/>
                <a:ext cx="1644006" cy="3076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 bwMode="auto">
            <a:xfrm>
              <a:off x="8224624" y="5164029"/>
              <a:ext cx="1643062" cy="605949"/>
              <a:chOff x="1506099" y="3367537"/>
              <a:chExt cx="1644006" cy="605621"/>
            </a:xfrm>
          </p:grpSpPr>
          <p:sp>
            <p:nvSpPr>
              <p:cNvPr id="61" name="TextBox 11"/>
              <p:cNvSpPr txBox="1"/>
              <p:nvPr/>
            </p:nvSpPr>
            <p:spPr>
              <a:xfrm>
                <a:off x="1794317" y="3367537"/>
                <a:ext cx="1067572" cy="3383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65548"/>
                <a:ext cx="1644006" cy="3076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929745" y="2575260"/>
            <a:ext cx="8242431" cy="2210167"/>
            <a:chOff x="1929995" y="2574662"/>
            <a:chExt cx="8243504" cy="2209655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1"/>
            <a:srcRect r="28857" b="7992"/>
            <a:stretch>
              <a:fillRect/>
            </a:stretch>
          </p:blipFill>
          <p:spPr>
            <a:xfrm>
              <a:off x="7693660" y="2574663"/>
              <a:ext cx="2479839" cy="2209654"/>
            </a:xfrm>
            <a:prstGeom prst="hexagon">
              <a:avLst/>
            </a:prstGeom>
          </p:spPr>
        </p:pic>
        <p:pic>
          <p:nvPicPr>
            <p:cNvPr id="51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>
              <a:fillRect/>
            </a:stretch>
          </p:blipFill>
          <p:spPr>
            <a:xfrm>
              <a:off x="1929995" y="2574662"/>
              <a:ext cx="2495424" cy="2209654"/>
            </a:xfrm>
            <a:prstGeom prst="hexagon">
              <a:avLst>
                <a:gd name="adj" fmla="val 24871"/>
                <a:gd name="vf" fmla="val 115470"/>
              </a:avLst>
            </a:prstGeom>
            <a:solidFill>
              <a:srgbClr val="91C43A"/>
            </a:solidFill>
          </p:spPr>
        </p:pic>
        <p:sp>
          <p:nvSpPr>
            <p:cNvPr id="53" name="六边形 52"/>
            <p:cNvSpPr/>
            <p:nvPr/>
          </p:nvSpPr>
          <p:spPr bwMode="auto">
            <a:xfrm>
              <a:off x="4777344" y="2574662"/>
              <a:ext cx="2564391" cy="2209654"/>
            </a:xfrm>
            <a:prstGeom prst="hexagon">
              <a:avLst/>
            </a:prstGeom>
            <a:solidFill>
              <a:schemeClr val="bg1"/>
            </a:solidFill>
            <a:ln w="53975">
              <a:solidFill>
                <a:srgbClr val="9C1923"/>
              </a:solidFill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63" name="Group 4"/>
            <p:cNvGrpSpPr>
              <a:grpSpLocks noChangeAspect="1"/>
            </p:cNvGrpSpPr>
            <p:nvPr/>
          </p:nvGrpSpPr>
          <p:grpSpPr bwMode="auto">
            <a:xfrm>
              <a:off x="5739805" y="3320442"/>
              <a:ext cx="639469" cy="718093"/>
              <a:chOff x="4406" y="1091"/>
              <a:chExt cx="1098" cy="1233"/>
            </a:xfrm>
          </p:grpSpPr>
          <p:sp>
            <p:nvSpPr>
              <p:cNvPr id="6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406" y="1091"/>
                <a:ext cx="1098" cy="1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srgbClr val="6F131A"/>
                  </a:solidFill>
                </a:endParaRPr>
              </a:p>
            </p:txBody>
          </p:sp>
          <p:sp>
            <p:nvSpPr>
              <p:cNvPr id="65" name="Freeform 5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8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9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10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11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2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13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4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5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6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7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8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19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0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1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2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3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24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25"/>
              <p:cNvSpPr>
                <a:spLocks noEditPoints="1"/>
              </p:cNvSpPr>
              <p:nvPr/>
            </p:nvSpPr>
            <p:spPr bwMode="auto">
              <a:xfrm>
                <a:off x="4408" y="1866"/>
                <a:ext cx="278" cy="273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6"/>
              <p:cNvSpPr>
                <a:spLocks noEditPoints="1"/>
              </p:cNvSpPr>
              <p:nvPr/>
            </p:nvSpPr>
            <p:spPr bwMode="auto">
              <a:xfrm>
                <a:off x="4713" y="1866"/>
                <a:ext cx="256" cy="270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27"/>
              <p:cNvSpPr>
                <a:spLocks noEditPoints="1"/>
              </p:cNvSpPr>
              <p:nvPr/>
            </p:nvSpPr>
            <p:spPr bwMode="auto">
              <a:xfrm>
                <a:off x="5010" y="1894"/>
                <a:ext cx="145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8"/>
              <p:cNvSpPr>
                <a:spLocks noEditPoints="1"/>
              </p:cNvSpPr>
              <p:nvPr/>
            </p:nvSpPr>
            <p:spPr bwMode="auto">
              <a:xfrm>
                <a:off x="5188" y="1894"/>
                <a:ext cx="147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29"/>
              <p:cNvSpPr/>
              <p:nvPr/>
            </p:nvSpPr>
            <p:spPr bwMode="auto">
              <a:xfrm>
                <a:off x="5350" y="1894"/>
                <a:ext cx="152" cy="211"/>
              </a:xfrm>
              <a:custGeom>
                <a:avLst/>
                <a:gdLst>
                  <a:gd name="T0" fmla="*/ 0 w 152"/>
                  <a:gd name="T1" fmla="*/ 17 h 211"/>
                  <a:gd name="T2" fmla="*/ 0 w 152"/>
                  <a:gd name="T3" fmla="*/ 0 h 211"/>
                  <a:gd name="T4" fmla="*/ 152 w 152"/>
                  <a:gd name="T5" fmla="*/ 0 h 211"/>
                  <a:gd name="T6" fmla="*/ 152 w 152"/>
                  <a:gd name="T7" fmla="*/ 17 h 211"/>
                  <a:gd name="T8" fmla="*/ 85 w 152"/>
                  <a:gd name="T9" fmla="*/ 17 h 211"/>
                  <a:gd name="T10" fmla="*/ 85 w 152"/>
                  <a:gd name="T11" fmla="*/ 211 h 211"/>
                  <a:gd name="T12" fmla="*/ 66 w 152"/>
                  <a:gd name="T13" fmla="*/ 211 h 211"/>
                  <a:gd name="T14" fmla="*/ 66 w 152"/>
                  <a:gd name="T15" fmla="*/ 17 h 211"/>
                  <a:gd name="T16" fmla="*/ 0 w 152"/>
                  <a:gd name="T17" fmla="*/ 17 h 211"/>
                  <a:gd name="T18" fmla="*/ 0 w 152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2" y="0"/>
                    </a:lnTo>
                    <a:lnTo>
                      <a:pt x="152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30"/>
              <p:cNvSpPr/>
              <p:nvPr/>
            </p:nvSpPr>
            <p:spPr bwMode="auto">
              <a:xfrm>
                <a:off x="4636" y="1091"/>
                <a:ext cx="388" cy="710"/>
              </a:xfrm>
              <a:custGeom>
                <a:avLst/>
                <a:gdLst>
                  <a:gd name="T0" fmla="*/ 0 w 388"/>
                  <a:gd name="T1" fmla="*/ 0 h 710"/>
                  <a:gd name="T2" fmla="*/ 0 w 388"/>
                  <a:gd name="T3" fmla="*/ 710 h 710"/>
                  <a:gd name="T4" fmla="*/ 388 w 388"/>
                  <a:gd name="T5" fmla="*/ 0 h 710"/>
                  <a:gd name="T6" fmla="*/ 0 w 388"/>
                  <a:gd name="T7" fmla="*/ 0 h 710"/>
                  <a:gd name="T8" fmla="*/ 0 w 388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710">
                    <a:moveTo>
                      <a:pt x="0" y="0"/>
                    </a:moveTo>
                    <a:lnTo>
                      <a:pt x="0" y="710"/>
                    </a:lnTo>
                    <a:lnTo>
                      <a:pt x="38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31"/>
              <p:cNvSpPr/>
              <p:nvPr/>
            </p:nvSpPr>
            <p:spPr bwMode="auto">
              <a:xfrm>
                <a:off x="4810" y="1143"/>
                <a:ext cx="554" cy="658"/>
              </a:xfrm>
              <a:custGeom>
                <a:avLst/>
                <a:gdLst>
                  <a:gd name="T0" fmla="*/ 323 w 554"/>
                  <a:gd name="T1" fmla="*/ 0 h 658"/>
                  <a:gd name="T2" fmla="*/ 216 w 554"/>
                  <a:gd name="T3" fmla="*/ 193 h 658"/>
                  <a:gd name="T4" fmla="*/ 302 w 554"/>
                  <a:gd name="T5" fmla="*/ 311 h 658"/>
                  <a:gd name="T6" fmla="*/ 126 w 554"/>
                  <a:gd name="T7" fmla="*/ 364 h 658"/>
                  <a:gd name="T8" fmla="*/ 0 w 554"/>
                  <a:gd name="T9" fmla="*/ 585 h 658"/>
                  <a:gd name="T10" fmla="*/ 245 w 554"/>
                  <a:gd name="T11" fmla="*/ 499 h 658"/>
                  <a:gd name="T12" fmla="*/ 357 w 554"/>
                  <a:gd name="T13" fmla="*/ 658 h 658"/>
                  <a:gd name="T14" fmla="*/ 338 w 554"/>
                  <a:gd name="T15" fmla="*/ 468 h 658"/>
                  <a:gd name="T16" fmla="*/ 554 w 554"/>
                  <a:gd name="T17" fmla="*/ 395 h 658"/>
                  <a:gd name="T18" fmla="*/ 323 w 554"/>
                  <a:gd name="T19" fmla="*/ 0 h 658"/>
                  <a:gd name="T20" fmla="*/ 323 w 554"/>
                  <a:gd name="T21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58">
                    <a:moveTo>
                      <a:pt x="323" y="0"/>
                    </a:moveTo>
                    <a:lnTo>
                      <a:pt x="216" y="193"/>
                    </a:lnTo>
                    <a:lnTo>
                      <a:pt x="302" y="311"/>
                    </a:lnTo>
                    <a:lnTo>
                      <a:pt x="126" y="364"/>
                    </a:lnTo>
                    <a:lnTo>
                      <a:pt x="0" y="585"/>
                    </a:lnTo>
                    <a:lnTo>
                      <a:pt x="245" y="499"/>
                    </a:lnTo>
                    <a:lnTo>
                      <a:pt x="357" y="658"/>
                    </a:lnTo>
                    <a:lnTo>
                      <a:pt x="338" y="468"/>
                    </a:lnTo>
                    <a:lnTo>
                      <a:pt x="554" y="395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32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33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34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35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36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37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38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39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40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41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42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43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44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45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46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7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8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9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50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51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52"/>
              <p:cNvSpPr>
                <a:spLocks noEditPoints="1"/>
              </p:cNvSpPr>
              <p:nvPr/>
            </p:nvSpPr>
            <p:spPr bwMode="auto">
              <a:xfrm>
                <a:off x="4408" y="1866"/>
                <a:ext cx="278" cy="273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srgbClr val="6F131A"/>
                  </a:solidFill>
                </a:endParaRPr>
              </a:p>
            </p:txBody>
          </p:sp>
          <p:sp>
            <p:nvSpPr>
              <p:cNvPr id="113" name="Freeform 53"/>
              <p:cNvSpPr>
                <a:spLocks noEditPoints="1"/>
              </p:cNvSpPr>
              <p:nvPr/>
            </p:nvSpPr>
            <p:spPr bwMode="auto">
              <a:xfrm>
                <a:off x="4713" y="1866"/>
                <a:ext cx="256" cy="270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54"/>
              <p:cNvSpPr>
                <a:spLocks noEditPoints="1"/>
              </p:cNvSpPr>
              <p:nvPr/>
            </p:nvSpPr>
            <p:spPr bwMode="auto">
              <a:xfrm>
                <a:off x="5010" y="1894"/>
                <a:ext cx="145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5"/>
              <p:cNvSpPr>
                <a:spLocks noEditPoints="1"/>
              </p:cNvSpPr>
              <p:nvPr/>
            </p:nvSpPr>
            <p:spPr bwMode="auto">
              <a:xfrm>
                <a:off x="5188" y="1894"/>
                <a:ext cx="147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6"/>
              <p:cNvSpPr/>
              <p:nvPr/>
            </p:nvSpPr>
            <p:spPr bwMode="auto">
              <a:xfrm>
                <a:off x="5350" y="1894"/>
                <a:ext cx="152" cy="211"/>
              </a:xfrm>
              <a:custGeom>
                <a:avLst/>
                <a:gdLst>
                  <a:gd name="T0" fmla="*/ 0 w 152"/>
                  <a:gd name="T1" fmla="*/ 17 h 211"/>
                  <a:gd name="T2" fmla="*/ 0 w 152"/>
                  <a:gd name="T3" fmla="*/ 0 h 211"/>
                  <a:gd name="T4" fmla="*/ 152 w 152"/>
                  <a:gd name="T5" fmla="*/ 0 h 211"/>
                  <a:gd name="T6" fmla="*/ 152 w 152"/>
                  <a:gd name="T7" fmla="*/ 17 h 211"/>
                  <a:gd name="T8" fmla="*/ 85 w 152"/>
                  <a:gd name="T9" fmla="*/ 17 h 211"/>
                  <a:gd name="T10" fmla="*/ 85 w 152"/>
                  <a:gd name="T11" fmla="*/ 211 h 211"/>
                  <a:gd name="T12" fmla="*/ 66 w 152"/>
                  <a:gd name="T13" fmla="*/ 211 h 211"/>
                  <a:gd name="T14" fmla="*/ 66 w 152"/>
                  <a:gd name="T15" fmla="*/ 17 h 211"/>
                  <a:gd name="T16" fmla="*/ 0 w 152"/>
                  <a:gd name="T17" fmla="*/ 17 h 211"/>
                  <a:gd name="T18" fmla="*/ 0 w 152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2" y="0"/>
                    </a:lnTo>
                    <a:lnTo>
                      <a:pt x="152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7"/>
              <p:cNvSpPr/>
              <p:nvPr/>
            </p:nvSpPr>
            <p:spPr bwMode="auto">
              <a:xfrm>
                <a:off x="4636" y="1091"/>
                <a:ext cx="388" cy="710"/>
              </a:xfrm>
              <a:custGeom>
                <a:avLst/>
                <a:gdLst>
                  <a:gd name="T0" fmla="*/ 0 w 388"/>
                  <a:gd name="T1" fmla="*/ 0 h 710"/>
                  <a:gd name="T2" fmla="*/ 0 w 388"/>
                  <a:gd name="T3" fmla="*/ 710 h 710"/>
                  <a:gd name="T4" fmla="*/ 388 w 388"/>
                  <a:gd name="T5" fmla="*/ 0 h 710"/>
                  <a:gd name="T6" fmla="*/ 0 w 388"/>
                  <a:gd name="T7" fmla="*/ 0 h 710"/>
                  <a:gd name="T8" fmla="*/ 0 w 388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710">
                    <a:moveTo>
                      <a:pt x="0" y="0"/>
                    </a:moveTo>
                    <a:lnTo>
                      <a:pt x="0" y="710"/>
                    </a:lnTo>
                    <a:lnTo>
                      <a:pt x="38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F1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8"/>
              <p:cNvSpPr/>
              <p:nvPr/>
            </p:nvSpPr>
            <p:spPr bwMode="auto">
              <a:xfrm>
                <a:off x="4810" y="1143"/>
                <a:ext cx="554" cy="658"/>
              </a:xfrm>
              <a:custGeom>
                <a:avLst/>
                <a:gdLst>
                  <a:gd name="T0" fmla="*/ 323 w 554"/>
                  <a:gd name="T1" fmla="*/ 0 h 658"/>
                  <a:gd name="T2" fmla="*/ 216 w 554"/>
                  <a:gd name="T3" fmla="*/ 193 h 658"/>
                  <a:gd name="T4" fmla="*/ 302 w 554"/>
                  <a:gd name="T5" fmla="*/ 311 h 658"/>
                  <a:gd name="T6" fmla="*/ 126 w 554"/>
                  <a:gd name="T7" fmla="*/ 364 h 658"/>
                  <a:gd name="T8" fmla="*/ 0 w 554"/>
                  <a:gd name="T9" fmla="*/ 585 h 658"/>
                  <a:gd name="T10" fmla="*/ 245 w 554"/>
                  <a:gd name="T11" fmla="*/ 499 h 658"/>
                  <a:gd name="T12" fmla="*/ 357 w 554"/>
                  <a:gd name="T13" fmla="*/ 658 h 658"/>
                  <a:gd name="T14" fmla="*/ 338 w 554"/>
                  <a:gd name="T15" fmla="*/ 468 h 658"/>
                  <a:gd name="T16" fmla="*/ 554 w 554"/>
                  <a:gd name="T17" fmla="*/ 395 h 658"/>
                  <a:gd name="T18" fmla="*/ 323 w 554"/>
                  <a:gd name="T19" fmla="*/ 0 h 658"/>
                  <a:gd name="T20" fmla="*/ 323 w 554"/>
                  <a:gd name="T21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58">
                    <a:moveTo>
                      <a:pt x="323" y="0"/>
                    </a:moveTo>
                    <a:lnTo>
                      <a:pt x="216" y="193"/>
                    </a:lnTo>
                    <a:lnTo>
                      <a:pt x="302" y="311"/>
                    </a:lnTo>
                    <a:lnTo>
                      <a:pt x="126" y="364"/>
                    </a:lnTo>
                    <a:lnTo>
                      <a:pt x="0" y="585"/>
                    </a:lnTo>
                    <a:lnTo>
                      <a:pt x="245" y="499"/>
                    </a:lnTo>
                    <a:lnTo>
                      <a:pt x="357" y="658"/>
                    </a:lnTo>
                    <a:lnTo>
                      <a:pt x="338" y="468"/>
                    </a:lnTo>
                    <a:lnTo>
                      <a:pt x="554" y="395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6F1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238396" y="1838025"/>
            <a:ext cx="3427626" cy="593547"/>
            <a:chOff x="7239338" y="1837599"/>
            <a:chExt cx="3428072" cy="593410"/>
          </a:xfrm>
        </p:grpSpPr>
        <p:sp>
          <p:nvSpPr>
            <p:cNvPr id="34" name="矩形 33"/>
            <p:cNvSpPr/>
            <p:nvPr/>
          </p:nvSpPr>
          <p:spPr>
            <a:xfrm>
              <a:off x="7404498" y="2107919"/>
              <a:ext cx="3262912" cy="323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404300" y="1837599"/>
              <a:ext cx="3054438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六边形 119"/>
            <p:cNvSpPr/>
            <p:nvPr/>
          </p:nvSpPr>
          <p:spPr bwMode="auto">
            <a:xfrm>
              <a:off x="7239338" y="1903446"/>
              <a:ext cx="204794" cy="176465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六边形 121"/>
            <p:cNvSpPr/>
            <p:nvPr/>
          </p:nvSpPr>
          <p:spPr bwMode="auto">
            <a:xfrm>
              <a:off x="7239338" y="2179353"/>
              <a:ext cx="204794" cy="176465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23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125" name="六边形 124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6" name="六边形 125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7" name="六边形 126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8" name="六边形 127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9" name="六边形 128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008437" y="1867147"/>
            <a:ext cx="3680794" cy="3203150"/>
            <a:chOff x="6150042" y="1969895"/>
            <a:chExt cx="2999360" cy="2609199"/>
          </a:xfrm>
        </p:grpSpPr>
        <p:sp>
          <p:nvSpPr>
            <p:cNvPr id="26" name="六边形 25"/>
            <p:cNvSpPr/>
            <p:nvPr/>
          </p:nvSpPr>
          <p:spPr>
            <a:xfrm flipV="1">
              <a:off x="6150042" y="1969895"/>
              <a:ext cx="2999360" cy="2609199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5" t="824" r="353" b="887"/>
            <a:stretch>
              <a:fillRect/>
            </a:stretch>
          </p:blipFill>
          <p:spPr bwMode="auto">
            <a:xfrm>
              <a:off x="6169477" y="1991722"/>
              <a:ext cx="2960236" cy="2587372"/>
            </a:xfrm>
            <a:prstGeom prst="hex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矩形 16"/>
          <p:cNvSpPr>
            <a:spLocks noChangeArrowheads="1"/>
          </p:cNvSpPr>
          <p:nvPr/>
        </p:nvSpPr>
        <p:spPr bwMode="auto">
          <a:xfrm>
            <a:off x="821044" y="4020986"/>
            <a:ext cx="321866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ts val="1800"/>
              </a:lnSpc>
              <a:buClr>
                <a:srgbClr val="0070C0"/>
              </a:buClr>
            </a:pP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1"/>
          <p:cNvSpPr txBox="1"/>
          <p:nvPr/>
        </p:nvSpPr>
        <p:spPr bwMode="auto">
          <a:xfrm>
            <a:off x="775815" y="3812054"/>
            <a:ext cx="1355323" cy="3386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algn="ctr" defTabSz="914400">
              <a:buFont typeface="Wingdings" panose="05000000000000000000" pitchFamily="2" charset="2"/>
              <a:buChar char="n"/>
              <a:defRPr/>
            </a:pPr>
            <a:r>
              <a:rPr lang="zh-CN" altLang="en-US" sz="16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90757" y="36656"/>
            <a:ext cx="3864555" cy="3363065"/>
            <a:chOff x="3090808" y="842227"/>
            <a:chExt cx="2999360" cy="2609199"/>
          </a:xfrm>
        </p:grpSpPr>
        <p:sp>
          <p:nvSpPr>
            <p:cNvPr id="25" name="六边形 24"/>
            <p:cNvSpPr/>
            <p:nvPr/>
          </p:nvSpPr>
          <p:spPr>
            <a:xfrm flipV="1">
              <a:off x="3090808" y="842227"/>
              <a:ext cx="2999360" cy="260919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5" t="10577" r="5096" b="892"/>
            <a:stretch>
              <a:fillRect/>
            </a:stretch>
          </p:blipFill>
          <p:spPr bwMode="auto">
            <a:xfrm>
              <a:off x="3104125" y="850046"/>
              <a:ext cx="2972726" cy="2601380"/>
            </a:xfrm>
            <a:prstGeom prst="hexagon">
              <a:avLst/>
            </a:prstGeom>
            <a:solidFill>
              <a:srgbClr val="FFFFFF"/>
            </a:solidFill>
            <a:ln w="57150">
              <a:solidFill>
                <a:srgbClr val="9C1923"/>
              </a:solidFill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5772527" y="3514035"/>
            <a:ext cx="4019598" cy="3497988"/>
            <a:chOff x="9817608" y="2238944"/>
            <a:chExt cx="2999360" cy="2609199"/>
          </a:xfrm>
        </p:grpSpPr>
        <p:sp>
          <p:nvSpPr>
            <p:cNvPr id="27" name="六边形 26"/>
            <p:cNvSpPr/>
            <p:nvPr/>
          </p:nvSpPr>
          <p:spPr>
            <a:xfrm flipV="1">
              <a:off x="9817608" y="2238944"/>
              <a:ext cx="2999360" cy="2609199"/>
            </a:xfrm>
            <a:prstGeom prst="hexagon">
              <a:avLst/>
            </a:prstGeom>
            <a:solidFill>
              <a:schemeClr val="bg1"/>
            </a:solidFill>
            <a:ln w="69850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" b="5579"/>
            <a:stretch>
              <a:fillRect/>
            </a:stretch>
          </p:blipFill>
          <p:spPr bwMode="auto">
            <a:xfrm>
              <a:off x="9835772" y="2257600"/>
              <a:ext cx="2965956" cy="2582923"/>
            </a:xfrm>
            <a:prstGeom prst="hex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矩形 11"/>
          <p:cNvSpPr/>
          <p:nvPr/>
        </p:nvSpPr>
        <p:spPr>
          <a:xfrm>
            <a:off x="775815" y="4073374"/>
            <a:ext cx="3551853" cy="106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en-US" altLang="zh-CN" sz="1400" dirty="0">
              <a:solidFill>
                <a:srgbClr val="E7E6E6">
                  <a:lumMod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40" name="六边形 39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5" name="六边形 44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6" name="六边形 45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7" name="六边形 46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8" name="六边形 47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639206" y="2313525"/>
            <a:ext cx="2912002" cy="2570047"/>
            <a:chOff x="4639810" y="2048423"/>
            <a:chExt cx="2912381" cy="2569452"/>
          </a:xfrm>
        </p:grpSpPr>
        <p:pic>
          <p:nvPicPr>
            <p:cNvPr id="70" name="Picture 2" descr="C:\Users\Administrator.MICROSO-BQCPAHA\Desktop\shutterstock_73106845.jpg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7" t="-298" r="11351" b="298"/>
            <a:stretch>
              <a:fillRect/>
            </a:stretch>
          </p:blipFill>
          <p:spPr bwMode="auto">
            <a:xfrm>
              <a:off x="4659706" y="2059733"/>
              <a:ext cx="2872588" cy="2558142"/>
            </a:xfrm>
            <a:prstGeom prst="hexagon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六边形 5"/>
            <p:cNvSpPr/>
            <p:nvPr/>
          </p:nvSpPr>
          <p:spPr>
            <a:xfrm>
              <a:off x="4639810" y="2048423"/>
              <a:ext cx="2912381" cy="2533535"/>
            </a:xfrm>
            <a:prstGeom prst="hexagon">
              <a:avLst/>
            </a:prstGeom>
            <a:solidFill>
              <a:schemeClr val="bg1">
                <a:lumMod val="50000"/>
                <a:alpha val="12000"/>
              </a:schemeClr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1448" y="2369959"/>
            <a:ext cx="4045801" cy="2119673"/>
            <a:chOff x="901564" y="2313579"/>
            <a:chExt cx="4046328" cy="2119182"/>
          </a:xfrm>
        </p:grpSpPr>
        <p:grpSp>
          <p:nvGrpSpPr>
            <p:cNvPr id="75" name="组合 74"/>
            <p:cNvGrpSpPr/>
            <p:nvPr/>
          </p:nvGrpSpPr>
          <p:grpSpPr>
            <a:xfrm>
              <a:off x="901564" y="2313579"/>
              <a:ext cx="789753" cy="2119182"/>
              <a:chOff x="740596" y="1473832"/>
              <a:chExt cx="789753" cy="2119182"/>
            </a:xfrm>
          </p:grpSpPr>
          <p:sp>
            <p:nvSpPr>
              <p:cNvPr id="2" name="六边形 1"/>
              <p:cNvSpPr/>
              <p:nvPr/>
            </p:nvSpPr>
            <p:spPr>
              <a:xfrm>
                <a:off x="740596" y="1473832"/>
                <a:ext cx="789753" cy="704557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六边形 6"/>
              <p:cNvSpPr/>
              <p:nvPr/>
            </p:nvSpPr>
            <p:spPr>
              <a:xfrm>
                <a:off x="754772" y="2216537"/>
                <a:ext cx="769227" cy="669165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六边形 7"/>
              <p:cNvSpPr/>
              <p:nvPr/>
            </p:nvSpPr>
            <p:spPr>
              <a:xfrm>
                <a:off x="754772" y="2923849"/>
                <a:ext cx="769227" cy="669165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884749" y="1575387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84749" y="2300396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84749" y="3007708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" name="Group 359"/>
              <p:cNvGrpSpPr>
                <a:grpSpLocks noChangeAspect="1"/>
              </p:cNvGrpSpPr>
              <p:nvPr/>
            </p:nvGrpSpPr>
            <p:grpSpPr bwMode="auto">
              <a:xfrm rot="19783892">
                <a:off x="958830" y="3102183"/>
                <a:ext cx="332043" cy="283366"/>
                <a:chOff x="2052" y="616"/>
                <a:chExt cx="191" cy="163"/>
              </a:xfrm>
            </p:grpSpPr>
            <p:sp>
              <p:nvSpPr>
                <p:cNvPr id="52" name="AutoShape 358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52" y="616"/>
                  <a:ext cx="191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Freeform 360"/>
                <p:cNvSpPr/>
                <p:nvPr/>
              </p:nvSpPr>
              <p:spPr bwMode="auto">
                <a:xfrm>
                  <a:off x="2165" y="648"/>
                  <a:ext cx="49" cy="50"/>
                </a:xfrm>
                <a:custGeom>
                  <a:avLst/>
                  <a:gdLst>
                    <a:gd name="T0" fmla="*/ 49 w 49"/>
                    <a:gd name="T1" fmla="*/ 20 h 50"/>
                    <a:gd name="T2" fmla="*/ 46 w 49"/>
                    <a:gd name="T3" fmla="*/ 20 h 50"/>
                    <a:gd name="T4" fmla="*/ 31 w 49"/>
                    <a:gd name="T5" fmla="*/ 20 h 50"/>
                    <a:gd name="T6" fmla="*/ 31 w 49"/>
                    <a:gd name="T7" fmla="*/ 0 h 50"/>
                    <a:gd name="T8" fmla="*/ 19 w 49"/>
                    <a:gd name="T9" fmla="*/ 0 h 50"/>
                    <a:gd name="T10" fmla="*/ 19 w 49"/>
                    <a:gd name="T11" fmla="*/ 5 h 50"/>
                    <a:gd name="T12" fmla="*/ 19 w 49"/>
                    <a:gd name="T13" fmla="*/ 20 h 50"/>
                    <a:gd name="T14" fmla="*/ 0 w 49"/>
                    <a:gd name="T15" fmla="*/ 20 h 50"/>
                    <a:gd name="T16" fmla="*/ 0 w 49"/>
                    <a:gd name="T17" fmla="*/ 32 h 50"/>
                    <a:gd name="T18" fmla="*/ 19 w 49"/>
                    <a:gd name="T19" fmla="*/ 32 h 50"/>
                    <a:gd name="T20" fmla="*/ 19 w 49"/>
                    <a:gd name="T21" fmla="*/ 50 h 50"/>
                    <a:gd name="T22" fmla="*/ 31 w 49"/>
                    <a:gd name="T23" fmla="*/ 50 h 50"/>
                    <a:gd name="T24" fmla="*/ 31 w 49"/>
                    <a:gd name="T25" fmla="*/ 32 h 50"/>
                    <a:gd name="T26" fmla="*/ 49 w 49"/>
                    <a:gd name="T27" fmla="*/ 32 h 50"/>
                    <a:gd name="T28" fmla="*/ 49 w 49"/>
                    <a:gd name="T29" fmla="*/ 2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" h="50">
                      <a:moveTo>
                        <a:pt x="49" y="20"/>
                      </a:moveTo>
                      <a:lnTo>
                        <a:pt x="46" y="20"/>
                      </a:lnTo>
                      <a:lnTo>
                        <a:pt x="31" y="20"/>
                      </a:lnTo>
                      <a:lnTo>
                        <a:pt x="31" y="0"/>
                      </a:lnTo>
                      <a:lnTo>
                        <a:pt x="19" y="0"/>
                      </a:lnTo>
                      <a:lnTo>
                        <a:pt x="19" y="5"/>
                      </a:lnTo>
                      <a:lnTo>
                        <a:pt x="19" y="20"/>
                      </a:lnTo>
                      <a:lnTo>
                        <a:pt x="0" y="20"/>
                      </a:lnTo>
                      <a:lnTo>
                        <a:pt x="0" y="32"/>
                      </a:lnTo>
                      <a:lnTo>
                        <a:pt x="19" y="32"/>
                      </a:lnTo>
                      <a:lnTo>
                        <a:pt x="19" y="50"/>
                      </a:lnTo>
                      <a:lnTo>
                        <a:pt x="31" y="50"/>
                      </a:lnTo>
                      <a:lnTo>
                        <a:pt x="31" y="32"/>
                      </a:lnTo>
                      <a:lnTo>
                        <a:pt x="49" y="32"/>
                      </a:lnTo>
                      <a:lnTo>
                        <a:pt x="49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Freeform 361"/>
                <p:cNvSpPr>
                  <a:spLocks noEditPoints="1"/>
                </p:cNvSpPr>
                <p:nvPr/>
              </p:nvSpPr>
              <p:spPr bwMode="auto">
                <a:xfrm>
                  <a:off x="2049" y="619"/>
                  <a:ext cx="196" cy="163"/>
                </a:xfrm>
                <a:custGeom>
                  <a:avLst/>
                  <a:gdLst>
                    <a:gd name="T0" fmla="*/ 62 w 80"/>
                    <a:gd name="T1" fmla="*/ 0 h 66"/>
                    <a:gd name="T2" fmla="*/ 57 w 80"/>
                    <a:gd name="T3" fmla="*/ 0 h 66"/>
                    <a:gd name="T4" fmla="*/ 34 w 80"/>
                    <a:gd name="T5" fmla="*/ 18 h 66"/>
                    <a:gd name="T6" fmla="*/ 33 w 80"/>
                    <a:gd name="T7" fmla="*/ 23 h 66"/>
                    <a:gd name="T8" fmla="*/ 34 w 80"/>
                    <a:gd name="T9" fmla="*/ 29 h 66"/>
                    <a:gd name="T10" fmla="*/ 3 w 80"/>
                    <a:gd name="T11" fmla="*/ 51 h 66"/>
                    <a:gd name="T12" fmla="*/ 0 w 80"/>
                    <a:gd name="T13" fmla="*/ 57 h 66"/>
                    <a:gd name="T14" fmla="*/ 1 w 80"/>
                    <a:gd name="T15" fmla="*/ 61 h 66"/>
                    <a:gd name="T16" fmla="*/ 2 w 80"/>
                    <a:gd name="T17" fmla="*/ 63 h 66"/>
                    <a:gd name="T18" fmla="*/ 9 w 80"/>
                    <a:gd name="T19" fmla="*/ 66 h 66"/>
                    <a:gd name="T20" fmla="*/ 9 w 80"/>
                    <a:gd name="T21" fmla="*/ 66 h 66"/>
                    <a:gd name="T22" fmla="*/ 13 w 80"/>
                    <a:gd name="T23" fmla="*/ 64 h 66"/>
                    <a:gd name="T24" fmla="*/ 44 w 80"/>
                    <a:gd name="T25" fmla="*/ 43 h 66"/>
                    <a:gd name="T26" fmla="*/ 51 w 80"/>
                    <a:gd name="T27" fmla="*/ 46 h 66"/>
                    <a:gd name="T28" fmla="*/ 57 w 80"/>
                    <a:gd name="T29" fmla="*/ 46 h 66"/>
                    <a:gd name="T30" fmla="*/ 57 w 80"/>
                    <a:gd name="T31" fmla="*/ 46 h 66"/>
                    <a:gd name="T32" fmla="*/ 79 w 80"/>
                    <a:gd name="T33" fmla="*/ 28 h 66"/>
                    <a:gd name="T34" fmla="*/ 79 w 80"/>
                    <a:gd name="T35" fmla="*/ 28 h 66"/>
                    <a:gd name="T36" fmla="*/ 80 w 80"/>
                    <a:gd name="T37" fmla="*/ 23 h 66"/>
                    <a:gd name="T38" fmla="*/ 62 w 80"/>
                    <a:gd name="T39" fmla="*/ 0 h 66"/>
                    <a:gd name="T40" fmla="*/ 24 w 80"/>
                    <a:gd name="T41" fmla="*/ 52 h 66"/>
                    <a:gd name="T42" fmla="*/ 12 w 80"/>
                    <a:gd name="T43" fmla="*/ 60 h 66"/>
                    <a:gd name="T44" fmla="*/ 7 w 80"/>
                    <a:gd name="T45" fmla="*/ 59 h 66"/>
                    <a:gd name="T46" fmla="*/ 8 w 80"/>
                    <a:gd name="T47" fmla="*/ 53 h 66"/>
                    <a:gd name="T48" fmla="*/ 20 w 80"/>
                    <a:gd name="T49" fmla="*/ 45 h 66"/>
                    <a:gd name="T50" fmla="*/ 25 w 80"/>
                    <a:gd name="T51" fmla="*/ 46 h 66"/>
                    <a:gd name="T52" fmla="*/ 24 w 80"/>
                    <a:gd name="T53" fmla="*/ 52 h 66"/>
                    <a:gd name="T54" fmla="*/ 57 w 80"/>
                    <a:gd name="T55" fmla="*/ 37 h 66"/>
                    <a:gd name="T56" fmla="*/ 43 w 80"/>
                    <a:gd name="T57" fmla="*/ 22 h 66"/>
                    <a:gd name="T58" fmla="*/ 57 w 80"/>
                    <a:gd name="T59" fmla="*/ 8 h 66"/>
                    <a:gd name="T60" fmla="*/ 71 w 80"/>
                    <a:gd name="T61" fmla="*/ 22 h 66"/>
                    <a:gd name="T62" fmla="*/ 57 w 80"/>
                    <a:gd name="T63" fmla="*/ 37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66">
                      <a:moveTo>
                        <a:pt x="62" y="0"/>
                      </a:moveTo>
                      <a:cubicBezTo>
                        <a:pt x="60" y="0"/>
                        <a:pt x="58" y="0"/>
                        <a:pt x="57" y="0"/>
                      </a:cubicBezTo>
                      <a:cubicBezTo>
                        <a:pt x="46" y="0"/>
                        <a:pt x="36" y="7"/>
                        <a:pt x="34" y="18"/>
                      </a:cubicBezTo>
                      <a:cubicBezTo>
                        <a:pt x="33" y="19"/>
                        <a:pt x="33" y="21"/>
                        <a:pt x="33" y="23"/>
                      </a:cubicBezTo>
                      <a:cubicBezTo>
                        <a:pt x="33" y="25"/>
                        <a:pt x="34" y="27"/>
                        <a:pt x="34" y="29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1" y="52"/>
                        <a:pt x="0" y="55"/>
                        <a:pt x="0" y="57"/>
                      </a:cubicBezTo>
                      <a:cubicBezTo>
                        <a:pt x="0" y="59"/>
                        <a:pt x="0" y="60"/>
                        <a:pt x="1" y="61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4" y="65"/>
                        <a:pt x="6" y="66"/>
                        <a:pt x="9" y="66"/>
                      </a:cubicBez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10" y="66"/>
                        <a:pt x="12" y="65"/>
                        <a:pt x="13" y="64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6" y="44"/>
                        <a:pt x="49" y="45"/>
                        <a:pt x="51" y="46"/>
                      </a:cubicBezTo>
                      <a:cubicBezTo>
                        <a:pt x="53" y="46"/>
                        <a:pt x="55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67" y="46"/>
                        <a:pt x="77" y="39"/>
                        <a:pt x="79" y="28"/>
                      </a:cubicBezTo>
                      <a:cubicBezTo>
                        <a:pt x="79" y="28"/>
                        <a:pt x="79" y="28"/>
                        <a:pt x="79" y="28"/>
                      </a:cubicBezTo>
                      <a:cubicBezTo>
                        <a:pt x="80" y="27"/>
                        <a:pt x="80" y="25"/>
                        <a:pt x="80" y="23"/>
                      </a:cubicBezTo>
                      <a:cubicBezTo>
                        <a:pt x="80" y="12"/>
                        <a:pt x="73" y="3"/>
                        <a:pt x="62" y="0"/>
                      </a:cubicBezTo>
                      <a:close/>
                      <a:moveTo>
                        <a:pt x="24" y="52"/>
                      </a:move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1"/>
                        <a:pt x="8" y="60"/>
                        <a:pt x="7" y="59"/>
                      </a:cubicBezTo>
                      <a:cubicBezTo>
                        <a:pt x="6" y="57"/>
                        <a:pt x="6" y="54"/>
                        <a:pt x="8" y="53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2" y="44"/>
                        <a:pt x="24" y="44"/>
                        <a:pt x="25" y="46"/>
                      </a:cubicBezTo>
                      <a:cubicBezTo>
                        <a:pt x="27" y="48"/>
                        <a:pt x="26" y="50"/>
                        <a:pt x="24" y="52"/>
                      </a:cubicBezTo>
                      <a:close/>
                      <a:moveTo>
                        <a:pt x="57" y="37"/>
                      </a:moveTo>
                      <a:cubicBezTo>
                        <a:pt x="49" y="37"/>
                        <a:pt x="43" y="30"/>
                        <a:pt x="43" y="22"/>
                      </a:cubicBezTo>
                      <a:cubicBezTo>
                        <a:pt x="43" y="14"/>
                        <a:pt x="49" y="8"/>
                        <a:pt x="57" y="8"/>
                      </a:cubicBezTo>
                      <a:cubicBezTo>
                        <a:pt x="65" y="8"/>
                        <a:pt x="71" y="14"/>
                        <a:pt x="71" y="22"/>
                      </a:cubicBezTo>
                      <a:cubicBezTo>
                        <a:pt x="71" y="30"/>
                        <a:pt x="65" y="37"/>
                        <a:pt x="57" y="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7" name="Group 30"/>
              <p:cNvGrpSpPr>
                <a:grpSpLocks noChangeAspect="1"/>
              </p:cNvGrpSpPr>
              <p:nvPr/>
            </p:nvGrpSpPr>
            <p:grpSpPr bwMode="auto">
              <a:xfrm>
                <a:off x="1024005" y="1674814"/>
                <a:ext cx="222932" cy="280728"/>
                <a:chOff x="3524" y="1335"/>
                <a:chExt cx="135" cy="170"/>
              </a:xfrm>
            </p:grpSpPr>
            <p:sp>
              <p:nvSpPr>
                <p:cNvPr id="58" name="AutoShape 2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524" y="1335"/>
                  <a:ext cx="135" cy="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31"/>
                <p:cNvSpPr>
                  <a:spLocks noEditPoints="1"/>
                </p:cNvSpPr>
                <p:nvPr/>
              </p:nvSpPr>
              <p:spPr bwMode="auto">
                <a:xfrm>
                  <a:off x="3521" y="1337"/>
                  <a:ext cx="138" cy="168"/>
                </a:xfrm>
                <a:custGeom>
                  <a:avLst/>
                  <a:gdLst>
                    <a:gd name="T0" fmla="*/ 0 w 55"/>
                    <a:gd name="T1" fmla="*/ 45 h 68"/>
                    <a:gd name="T2" fmla="*/ 19 w 55"/>
                    <a:gd name="T3" fmla="*/ 53 h 68"/>
                    <a:gd name="T4" fmla="*/ 5 w 55"/>
                    <a:gd name="T5" fmla="*/ 60 h 68"/>
                    <a:gd name="T6" fmla="*/ 29 w 55"/>
                    <a:gd name="T7" fmla="*/ 68 h 68"/>
                    <a:gd name="T8" fmla="*/ 52 w 55"/>
                    <a:gd name="T9" fmla="*/ 60 h 68"/>
                    <a:gd name="T10" fmla="*/ 38 w 55"/>
                    <a:gd name="T11" fmla="*/ 53 h 68"/>
                    <a:gd name="T12" fmla="*/ 55 w 55"/>
                    <a:gd name="T13" fmla="*/ 45 h 68"/>
                    <a:gd name="T14" fmla="*/ 55 w 55"/>
                    <a:gd name="T15" fmla="*/ 0 h 68"/>
                    <a:gd name="T16" fmla="*/ 43 w 55"/>
                    <a:gd name="T17" fmla="*/ 61 h 68"/>
                    <a:gd name="T18" fmla="*/ 43 w 55"/>
                    <a:gd name="T19" fmla="*/ 61 h 68"/>
                    <a:gd name="T20" fmla="*/ 28 w 55"/>
                    <a:gd name="T21" fmla="*/ 64 h 68"/>
                    <a:gd name="T22" fmla="*/ 13 w 55"/>
                    <a:gd name="T23" fmla="*/ 61 h 68"/>
                    <a:gd name="T24" fmla="*/ 28 w 55"/>
                    <a:gd name="T25" fmla="*/ 63 h 68"/>
                    <a:gd name="T26" fmla="*/ 20 w 55"/>
                    <a:gd name="T27" fmla="*/ 57 h 68"/>
                    <a:gd name="T28" fmla="*/ 20 w 55"/>
                    <a:gd name="T29" fmla="*/ 53 h 68"/>
                    <a:gd name="T30" fmla="*/ 20 w 55"/>
                    <a:gd name="T31" fmla="*/ 45 h 68"/>
                    <a:gd name="T32" fmla="*/ 37 w 55"/>
                    <a:gd name="T33" fmla="*/ 52 h 68"/>
                    <a:gd name="T34" fmla="*/ 37 w 55"/>
                    <a:gd name="T35" fmla="*/ 53 h 68"/>
                    <a:gd name="T36" fmla="*/ 20 w 55"/>
                    <a:gd name="T37" fmla="*/ 57 h 68"/>
                    <a:gd name="T38" fmla="*/ 38 w 55"/>
                    <a:gd name="T39" fmla="*/ 44 h 68"/>
                    <a:gd name="T40" fmla="*/ 1 w 55"/>
                    <a:gd name="T41" fmla="*/ 44 h 68"/>
                    <a:gd name="T42" fmla="*/ 54 w 55"/>
                    <a:gd name="T43" fmla="*/ 1 h 68"/>
                    <a:gd name="T44" fmla="*/ 50 w 55"/>
                    <a:gd name="T45" fmla="*/ 38 h 68"/>
                    <a:gd name="T46" fmla="*/ 6 w 55"/>
                    <a:gd name="T47" fmla="*/ 5 h 68"/>
                    <a:gd name="T48" fmla="*/ 50 w 55"/>
                    <a:gd name="T49" fmla="*/ 39 h 68"/>
                    <a:gd name="T50" fmla="*/ 47 w 55"/>
                    <a:gd name="T51" fmla="*/ 39 h 68"/>
                    <a:gd name="T52" fmla="*/ 47 w 55"/>
                    <a:gd name="T53" fmla="*/ 43 h 68"/>
                    <a:gd name="T54" fmla="*/ 47 w 55"/>
                    <a:gd name="T55" fmla="*/ 39 h 68"/>
                    <a:gd name="T56" fmla="*/ 47 w 55"/>
                    <a:gd name="T57" fmla="*/ 41 h 68"/>
                    <a:gd name="T58" fmla="*/ 48 w 55"/>
                    <a:gd name="T59" fmla="*/ 41 h 68"/>
                    <a:gd name="T60" fmla="*/ 25 w 55"/>
                    <a:gd name="T61" fmla="*/ 40 h 68"/>
                    <a:gd name="T62" fmla="*/ 25 w 55"/>
                    <a:gd name="T63" fmla="*/ 42 h 68"/>
                    <a:gd name="T64" fmla="*/ 25 w 55"/>
                    <a:gd name="T65" fmla="*/ 40 h 68"/>
                    <a:gd name="T66" fmla="*/ 29 w 55"/>
                    <a:gd name="T67" fmla="*/ 41 h 68"/>
                    <a:gd name="T68" fmla="*/ 31 w 55"/>
                    <a:gd name="T69" fmla="*/ 41 h 68"/>
                    <a:gd name="T70" fmla="*/ 35 w 55"/>
                    <a:gd name="T71" fmla="*/ 40 h 68"/>
                    <a:gd name="T72" fmla="*/ 35 w 55"/>
                    <a:gd name="T73" fmla="*/ 42 h 68"/>
                    <a:gd name="T74" fmla="*/ 35 w 55"/>
                    <a:gd name="T75" fmla="*/ 4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5" h="68">
                      <a:moveTo>
                        <a:pt x="0" y="0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6" y="53"/>
                        <a:pt x="14" y="54"/>
                        <a:pt x="12" y="54"/>
                      </a:cubicBezTo>
                      <a:cubicBezTo>
                        <a:pt x="8" y="56"/>
                        <a:pt x="5" y="57"/>
                        <a:pt x="5" y="60"/>
                      </a:cubicBezTo>
                      <a:cubicBezTo>
                        <a:pt x="5" y="62"/>
                        <a:pt x="8" y="64"/>
                        <a:pt x="12" y="65"/>
                      </a:cubicBezTo>
                      <a:cubicBezTo>
                        <a:pt x="16" y="67"/>
                        <a:pt x="22" y="68"/>
                        <a:pt x="29" y="68"/>
                      </a:cubicBezTo>
                      <a:cubicBezTo>
                        <a:pt x="35" y="68"/>
                        <a:pt x="41" y="67"/>
                        <a:pt x="45" y="65"/>
                      </a:cubicBezTo>
                      <a:cubicBezTo>
                        <a:pt x="50" y="64"/>
                        <a:pt x="52" y="62"/>
                        <a:pt x="52" y="60"/>
                      </a:cubicBezTo>
                      <a:cubicBezTo>
                        <a:pt x="52" y="57"/>
                        <a:pt x="50" y="56"/>
                        <a:pt x="45" y="54"/>
                      </a:cubicBezTo>
                      <a:cubicBezTo>
                        <a:pt x="43" y="54"/>
                        <a:pt x="41" y="53"/>
                        <a:pt x="38" y="53"/>
                      </a:cubicBezTo>
                      <a:cubicBezTo>
                        <a:pt x="38" y="45"/>
                        <a:pt x="38" y="45"/>
                        <a:pt x="38" y="45"/>
                      </a:cubicBezTo>
                      <a:cubicBezTo>
                        <a:pt x="55" y="45"/>
                        <a:pt x="55" y="45"/>
                        <a:pt x="55" y="45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55" y="0"/>
                        <a:pt x="55" y="0"/>
                        <a:pt x="55" y="0"/>
                      </a:cubicBezTo>
                      <a:lnTo>
                        <a:pt x="0" y="0"/>
                      </a:lnTo>
                      <a:close/>
                      <a:moveTo>
                        <a:pt x="43" y="61"/>
                      </a:move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43" y="62"/>
                        <a:pt x="43" y="62"/>
                        <a:pt x="43" y="62"/>
                      </a:cubicBezTo>
                      <a:cubicBezTo>
                        <a:pt x="39" y="64"/>
                        <a:pt x="33" y="64"/>
                        <a:pt x="28" y="64"/>
                      </a:cubicBezTo>
                      <a:cubicBezTo>
                        <a:pt x="23" y="64"/>
                        <a:pt x="17" y="64"/>
                        <a:pt x="13" y="62"/>
                      </a:cubicBezTo>
                      <a:cubicBezTo>
                        <a:pt x="13" y="61"/>
                        <a:pt x="13" y="61"/>
                        <a:pt x="13" y="61"/>
                      </a:cubicBezTo>
                      <a:cubicBezTo>
                        <a:pt x="13" y="61"/>
                        <a:pt x="13" y="61"/>
                        <a:pt x="13" y="61"/>
                      </a:cubicBezTo>
                      <a:cubicBezTo>
                        <a:pt x="17" y="63"/>
                        <a:pt x="23" y="63"/>
                        <a:pt x="28" y="63"/>
                      </a:cubicBezTo>
                      <a:cubicBezTo>
                        <a:pt x="33" y="63"/>
                        <a:pt x="39" y="63"/>
                        <a:pt x="43" y="61"/>
                      </a:cubicBezTo>
                      <a:close/>
                      <a:moveTo>
                        <a:pt x="20" y="57"/>
                      </a:move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7"/>
                        <a:pt x="37" y="57"/>
                        <a:pt x="37" y="57"/>
                      </a:cubicBezTo>
                      <a:lnTo>
                        <a:pt x="20" y="57"/>
                      </a:lnTo>
                      <a:close/>
                      <a:moveTo>
                        <a:pt x="54" y="44"/>
                      </a:move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54" y="1"/>
                        <a:pt x="54" y="1"/>
                        <a:pt x="54" y="1"/>
                      </a:cubicBezTo>
                      <a:lnTo>
                        <a:pt x="54" y="44"/>
                      </a:lnTo>
                      <a:close/>
                      <a:moveTo>
                        <a:pt x="50" y="38"/>
                      </a:move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39"/>
                        <a:pt x="6" y="39"/>
                        <a:pt x="6" y="39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lnTo>
                        <a:pt x="50" y="38"/>
                      </a:lnTo>
                      <a:close/>
                      <a:moveTo>
                        <a:pt x="47" y="39"/>
                      </a:moveTo>
                      <a:cubicBezTo>
                        <a:pt x="46" y="39"/>
                        <a:pt x="46" y="40"/>
                        <a:pt x="46" y="41"/>
                      </a:cubicBezTo>
                      <a:cubicBezTo>
                        <a:pt x="46" y="42"/>
                        <a:pt x="46" y="43"/>
                        <a:pt x="47" y="43"/>
                      </a:cubicBezTo>
                      <a:cubicBezTo>
                        <a:pt x="48" y="43"/>
                        <a:pt x="49" y="42"/>
                        <a:pt x="49" y="41"/>
                      </a:cubicBezTo>
                      <a:cubicBezTo>
                        <a:pt x="49" y="40"/>
                        <a:pt x="48" y="39"/>
                        <a:pt x="47" y="39"/>
                      </a:cubicBezTo>
                      <a:close/>
                      <a:moveTo>
                        <a:pt x="47" y="42"/>
                      </a:moveTo>
                      <a:cubicBezTo>
                        <a:pt x="47" y="42"/>
                        <a:pt x="47" y="42"/>
                        <a:pt x="47" y="41"/>
                      </a:cubicBezTo>
                      <a:cubicBezTo>
                        <a:pt x="47" y="41"/>
                        <a:pt x="47" y="40"/>
                        <a:pt x="47" y="40"/>
                      </a:cubicBezTo>
                      <a:cubicBezTo>
                        <a:pt x="48" y="40"/>
                        <a:pt x="48" y="41"/>
                        <a:pt x="48" y="41"/>
                      </a:cubicBezTo>
                      <a:cubicBezTo>
                        <a:pt x="48" y="42"/>
                        <a:pt x="48" y="42"/>
                        <a:pt x="47" y="42"/>
                      </a:cubicBezTo>
                      <a:close/>
                      <a:moveTo>
                        <a:pt x="25" y="40"/>
                      </a:moveTo>
                      <a:cubicBezTo>
                        <a:pt x="25" y="40"/>
                        <a:pt x="24" y="41"/>
                        <a:pt x="24" y="41"/>
                      </a:cubicBezTo>
                      <a:cubicBezTo>
                        <a:pt x="24" y="42"/>
                        <a:pt x="25" y="42"/>
                        <a:pt x="25" y="42"/>
                      </a:cubicBezTo>
                      <a:cubicBezTo>
                        <a:pt x="26" y="42"/>
                        <a:pt x="27" y="42"/>
                        <a:pt x="27" y="41"/>
                      </a:cubicBezTo>
                      <a:cubicBezTo>
                        <a:pt x="27" y="41"/>
                        <a:pt x="26" y="40"/>
                        <a:pt x="25" y="40"/>
                      </a:cubicBezTo>
                      <a:close/>
                      <a:moveTo>
                        <a:pt x="30" y="40"/>
                      </a:moveTo>
                      <a:cubicBezTo>
                        <a:pt x="30" y="40"/>
                        <a:pt x="29" y="41"/>
                        <a:pt x="29" y="41"/>
                      </a:cubicBezTo>
                      <a:cubicBezTo>
                        <a:pt x="29" y="42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1" y="41"/>
                      </a:cubicBezTo>
                      <a:cubicBezTo>
                        <a:pt x="31" y="41"/>
                        <a:pt x="31" y="40"/>
                        <a:pt x="30" y="40"/>
                      </a:cubicBezTo>
                      <a:close/>
                      <a:moveTo>
                        <a:pt x="35" y="40"/>
                      </a:moveTo>
                      <a:cubicBezTo>
                        <a:pt x="34" y="40"/>
                        <a:pt x="34" y="41"/>
                        <a:pt x="33" y="41"/>
                      </a:cubicBezTo>
                      <a:cubicBezTo>
                        <a:pt x="34" y="42"/>
                        <a:pt x="34" y="42"/>
                        <a:pt x="35" y="42"/>
                      </a:cubicBezTo>
                      <a:cubicBezTo>
                        <a:pt x="35" y="42"/>
                        <a:pt x="36" y="42"/>
                        <a:pt x="36" y="41"/>
                      </a:cubicBezTo>
                      <a:cubicBezTo>
                        <a:pt x="36" y="41"/>
                        <a:pt x="35" y="40"/>
                        <a:pt x="35" y="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2" name="Group 355"/>
              <p:cNvGrpSpPr>
                <a:grpSpLocks noChangeAspect="1"/>
              </p:cNvGrpSpPr>
              <p:nvPr/>
            </p:nvGrpSpPr>
            <p:grpSpPr bwMode="auto">
              <a:xfrm>
                <a:off x="1016147" y="2411269"/>
                <a:ext cx="272834" cy="262455"/>
                <a:chOff x="1674" y="662"/>
                <a:chExt cx="184" cy="177"/>
              </a:xfrm>
            </p:grpSpPr>
            <p:sp>
              <p:nvSpPr>
                <p:cNvPr id="73" name="AutoShape 35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674" y="662"/>
                  <a:ext cx="184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356"/>
                <p:cNvSpPr/>
                <p:nvPr/>
              </p:nvSpPr>
              <p:spPr bwMode="auto">
                <a:xfrm>
                  <a:off x="1672" y="657"/>
                  <a:ext cx="186" cy="187"/>
                </a:xfrm>
                <a:custGeom>
                  <a:avLst/>
                  <a:gdLst>
                    <a:gd name="T0" fmla="*/ 66 w 76"/>
                    <a:gd name="T1" fmla="*/ 26 h 76"/>
                    <a:gd name="T2" fmla="*/ 40 w 76"/>
                    <a:gd name="T3" fmla="*/ 16 h 76"/>
                    <a:gd name="T4" fmla="*/ 30 w 76"/>
                    <a:gd name="T5" fmla="*/ 11 h 76"/>
                    <a:gd name="T6" fmla="*/ 4 w 76"/>
                    <a:gd name="T7" fmla="*/ 1 h 76"/>
                    <a:gd name="T8" fmla="*/ 1 w 76"/>
                    <a:gd name="T9" fmla="*/ 4 h 76"/>
                    <a:gd name="T10" fmla="*/ 12 w 76"/>
                    <a:gd name="T11" fmla="*/ 30 h 76"/>
                    <a:gd name="T12" fmla="*/ 16 w 76"/>
                    <a:gd name="T13" fmla="*/ 40 h 76"/>
                    <a:gd name="T14" fmla="*/ 26 w 76"/>
                    <a:gd name="T15" fmla="*/ 66 h 76"/>
                    <a:gd name="T16" fmla="*/ 33 w 76"/>
                    <a:gd name="T17" fmla="*/ 66 h 76"/>
                    <a:gd name="T18" fmla="*/ 44 w 76"/>
                    <a:gd name="T19" fmla="*/ 55 h 76"/>
                    <a:gd name="T20" fmla="*/ 64 w 76"/>
                    <a:gd name="T21" fmla="*/ 74 h 76"/>
                    <a:gd name="T22" fmla="*/ 68 w 76"/>
                    <a:gd name="T23" fmla="*/ 75 h 76"/>
                    <a:gd name="T24" fmla="*/ 75 w 76"/>
                    <a:gd name="T25" fmla="*/ 68 h 76"/>
                    <a:gd name="T26" fmla="*/ 75 w 76"/>
                    <a:gd name="T27" fmla="*/ 64 h 76"/>
                    <a:gd name="T28" fmla="*/ 55 w 76"/>
                    <a:gd name="T29" fmla="*/ 44 h 76"/>
                    <a:gd name="T30" fmla="*/ 66 w 76"/>
                    <a:gd name="T31" fmla="*/ 33 h 76"/>
                    <a:gd name="T32" fmla="*/ 66 w 76"/>
                    <a:gd name="T33" fmla="*/ 2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6" h="76">
                      <a:moveTo>
                        <a:pt x="66" y="26"/>
                      </a:move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37" y="14"/>
                        <a:pt x="33" y="13"/>
                        <a:pt x="30" y="1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1" y="0"/>
                        <a:pt x="0" y="1"/>
                        <a:pt x="1" y="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3" y="33"/>
                        <a:pt x="15" y="37"/>
                        <a:pt x="16" y="40"/>
                      </a:cubicBezTo>
                      <a:cubicBezTo>
                        <a:pt x="26" y="66"/>
                        <a:pt x="26" y="66"/>
                        <a:pt x="26" y="66"/>
                      </a:cubicBezTo>
                      <a:cubicBezTo>
                        <a:pt x="27" y="68"/>
                        <a:pt x="30" y="69"/>
                        <a:pt x="33" y="66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5" y="75"/>
                        <a:pt x="67" y="76"/>
                        <a:pt x="68" y="75"/>
                      </a:cubicBezTo>
                      <a:cubicBezTo>
                        <a:pt x="75" y="68"/>
                        <a:pt x="75" y="68"/>
                        <a:pt x="75" y="68"/>
                      </a:cubicBezTo>
                      <a:cubicBezTo>
                        <a:pt x="76" y="67"/>
                        <a:pt x="76" y="65"/>
                        <a:pt x="75" y="64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9" y="30"/>
                        <a:pt x="69" y="27"/>
                        <a:pt x="66" y="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9" name="矩形 98"/>
            <p:cNvSpPr/>
            <p:nvPr/>
          </p:nvSpPr>
          <p:spPr>
            <a:xfrm>
              <a:off x="1684980" y="3933856"/>
              <a:ext cx="3262912" cy="323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684980" y="3226543"/>
              <a:ext cx="3170688" cy="323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</a:t>
              </a: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684781" y="2504412"/>
              <a:ext cx="3054439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69981" y="2363969"/>
            <a:ext cx="3863802" cy="2131653"/>
            <a:chOff x="7570967" y="3013386"/>
            <a:chExt cx="3864305" cy="2131160"/>
          </a:xfrm>
        </p:grpSpPr>
        <p:grpSp>
          <p:nvGrpSpPr>
            <p:cNvPr id="21" name="组合 20"/>
            <p:cNvGrpSpPr/>
            <p:nvPr/>
          </p:nvGrpSpPr>
          <p:grpSpPr>
            <a:xfrm>
              <a:off x="10645519" y="3025364"/>
              <a:ext cx="789753" cy="2119182"/>
              <a:chOff x="12922372" y="2424381"/>
              <a:chExt cx="789753" cy="2119182"/>
            </a:xfrm>
          </p:grpSpPr>
          <p:sp>
            <p:nvSpPr>
              <p:cNvPr id="13" name="六边形 12"/>
              <p:cNvSpPr/>
              <p:nvPr/>
            </p:nvSpPr>
            <p:spPr>
              <a:xfrm flipH="1">
                <a:off x="12922372" y="2424381"/>
                <a:ext cx="789753" cy="704557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 flipH="1">
                <a:off x="12936548" y="3167086"/>
                <a:ext cx="769227" cy="669165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六边形 15"/>
              <p:cNvSpPr/>
              <p:nvPr/>
            </p:nvSpPr>
            <p:spPr>
              <a:xfrm flipH="1">
                <a:off x="12936548" y="3874398"/>
                <a:ext cx="769227" cy="669165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flipH="1">
                <a:off x="13066525" y="2525936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flipH="1">
                <a:off x="13066525" y="3250945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 flipH="1">
                <a:off x="13066525" y="3958257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0639169" y="3013386"/>
              <a:ext cx="789753" cy="2119182"/>
              <a:chOff x="740596" y="1473832"/>
              <a:chExt cx="789753" cy="2119182"/>
            </a:xfrm>
          </p:grpSpPr>
          <p:sp>
            <p:nvSpPr>
              <p:cNvPr id="77" name="六边形 76"/>
              <p:cNvSpPr/>
              <p:nvPr/>
            </p:nvSpPr>
            <p:spPr>
              <a:xfrm>
                <a:off x="740596" y="1473832"/>
                <a:ext cx="789753" cy="704557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六边形 77"/>
              <p:cNvSpPr/>
              <p:nvPr/>
            </p:nvSpPr>
            <p:spPr>
              <a:xfrm>
                <a:off x="754772" y="2216537"/>
                <a:ext cx="769227" cy="669165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六边形 78"/>
              <p:cNvSpPr/>
              <p:nvPr/>
            </p:nvSpPr>
            <p:spPr>
              <a:xfrm>
                <a:off x="754772" y="2923849"/>
                <a:ext cx="769227" cy="669165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884749" y="1575387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884749" y="2300396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884749" y="3007708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3" name="Group 359"/>
              <p:cNvGrpSpPr>
                <a:grpSpLocks noChangeAspect="1"/>
              </p:cNvGrpSpPr>
              <p:nvPr/>
            </p:nvGrpSpPr>
            <p:grpSpPr bwMode="auto">
              <a:xfrm rot="19783892">
                <a:off x="958830" y="3102183"/>
                <a:ext cx="332043" cy="283366"/>
                <a:chOff x="2052" y="616"/>
                <a:chExt cx="191" cy="163"/>
              </a:xfrm>
            </p:grpSpPr>
            <p:sp>
              <p:nvSpPr>
                <p:cNvPr id="90" name="AutoShape 358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52" y="616"/>
                  <a:ext cx="191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Freeform 360"/>
                <p:cNvSpPr/>
                <p:nvPr/>
              </p:nvSpPr>
              <p:spPr bwMode="auto">
                <a:xfrm>
                  <a:off x="2165" y="648"/>
                  <a:ext cx="49" cy="50"/>
                </a:xfrm>
                <a:custGeom>
                  <a:avLst/>
                  <a:gdLst>
                    <a:gd name="T0" fmla="*/ 49 w 49"/>
                    <a:gd name="T1" fmla="*/ 20 h 50"/>
                    <a:gd name="T2" fmla="*/ 46 w 49"/>
                    <a:gd name="T3" fmla="*/ 20 h 50"/>
                    <a:gd name="T4" fmla="*/ 31 w 49"/>
                    <a:gd name="T5" fmla="*/ 20 h 50"/>
                    <a:gd name="T6" fmla="*/ 31 w 49"/>
                    <a:gd name="T7" fmla="*/ 0 h 50"/>
                    <a:gd name="T8" fmla="*/ 19 w 49"/>
                    <a:gd name="T9" fmla="*/ 0 h 50"/>
                    <a:gd name="T10" fmla="*/ 19 w 49"/>
                    <a:gd name="T11" fmla="*/ 5 h 50"/>
                    <a:gd name="T12" fmla="*/ 19 w 49"/>
                    <a:gd name="T13" fmla="*/ 20 h 50"/>
                    <a:gd name="T14" fmla="*/ 0 w 49"/>
                    <a:gd name="T15" fmla="*/ 20 h 50"/>
                    <a:gd name="T16" fmla="*/ 0 w 49"/>
                    <a:gd name="T17" fmla="*/ 32 h 50"/>
                    <a:gd name="T18" fmla="*/ 19 w 49"/>
                    <a:gd name="T19" fmla="*/ 32 h 50"/>
                    <a:gd name="T20" fmla="*/ 19 w 49"/>
                    <a:gd name="T21" fmla="*/ 50 h 50"/>
                    <a:gd name="T22" fmla="*/ 31 w 49"/>
                    <a:gd name="T23" fmla="*/ 50 h 50"/>
                    <a:gd name="T24" fmla="*/ 31 w 49"/>
                    <a:gd name="T25" fmla="*/ 32 h 50"/>
                    <a:gd name="T26" fmla="*/ 49 w 49"/>
                    <a:gd name="T27" fmla="*/ 32 h 50"/>
                    <a:gd name="T28" fmla="*/ 49 w 49"/>
                    <a:gd name="T29" fmla="*/ 2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" h="50">
                      <a:moveTo>
                        <a:pt x="49" y="20"/>
                      </a:moveTo>
                      <a:lnTo>
                        <a:pt x="46" y="20"/>
                      </a:lnTo>
                      <a:lnTo>
                        <a:pt x="31" y="20"/>
                      </a:lnTo>
                      <a:lnTo>
                        <a:pt x="31" y="0"/>
                      </a:lnTo>
                      <a:lnTo>
                        <a:pt x="19" y="0"/>
                      </a:lnTo>
                      <a:lnTo>
                        <a:pt x="19" y="5"/>
                      </a:lnTo>
                      <a:lnTo>
                        <a:pt x="19" y="20"/>
                      </a:lnTo>
                      <a:lnTo>
                        <a:pt x="0" y="20"/>
                      </a:lnTo>
                      <a:lnTo>
                        <a:pt x="0" y="32"/>
                      </a:lnTo>
                      <a:lnTo>
                        <a:pt x="19" y="32"/>
                      </a:lnTo>
                      <a:lnTo>
                        <a:pt x="19" y="50"/>
                      </a:lnTo>
                      <a:lnTo>
                        <a:pt x="31" y="50"/>
                      </a:lnTo>
                      <a:lnTo>
                        <a:pt x="31" y="32"/>
                      </a:lnTo>
                      <a:lnTo>
                        <a:pt x="49" y="32"/>
                      </a:lnTo>
                      <a:lnTo>
                        <a:pt x="49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" name="Freeform 361"/>
                <p:cNvSpPr>
                  <a:spLocks noEditPoints="1"/>
                </p:cNvSpPr>
                <p:nvPr/>
              </p:nvSpPr>
              <p:spPr bwMode="auto">
                <a:xfrm>
                  <a:off x="2049" y="619"/>
                  <a:ext cx="196" cy="163"/>
                </a:xfrm>
                <a:custGeom>
                  <a:avLst/>
                  <a:gdLst>
                    <a:gd name="T0" fmla="*/ 62 w 80"/>
                    <a:gd name="T1" fmla="*/ 0 h 66"/>
                    <a:gd name="T2" fmla="*/ 57 w 80"/>
                    <a:gd name="T3" fmla="*/ 0 h 66"/>
                    <a:gd name="T4" fmla="*/ 34 w 80"/>
                    <a:gd name="T5" fmla="*/ 18 h 66"/>
                    <a:gd name="T6" fmla="*/ 33 w 80"/>
                    <a:gd name="T7" fmla="*/ 23 h 66"/>
                    <a:gd name="T8" fmla="*/ 34 w 80"/>
                    <a:gd name="T9" fmla="*/ 29 h 66"/>
                    <a:gd name="T10" fmla="*/ 3 w 80"/>
                    <a:gd name="T11" fmla="*/ 51 h 66"/>
                    <a:gd name="T12" fmla="*/ 0 w 80"/>
                    <a:gd name="T13" fmla="*/ 57 h 66"/>
                    <a:gd name="T14" fmla="*/ 1 w 80"/>
                    <a:gd name="T15" fmla="*/ 61 h 66"/>
                    <a:gd name="T16" fmla="*/ 2 w 80"/>
                    <a:gd name="T17" fmla="*/ 63 h 66"/>
                    <a:gd name="T18" fmla="*/ 9 w 80"/>
                    <a:gd name="T19" fmla="*/ 66 h 66"/>
                    <a:gd name="T20" fmla="*/ 9 w 80"/>
                    <a:gd name="T21" fmla="*/ 66 h 66"/>
                    <a:gd name="T22" fmla="*/ 13 w 80"/>
                    <a:gd name="T23" fmla="*/ 64 h 66"/>
                    <a:gd name="T24" fmla="*/ 44 w 80"/>
                    <a:gd name="T25" fmla="*/ 43 h 66"/>
                    <a:gd name="T26" fmla="*/ 51 w 80"/>
                    <a:gd name="T27" fmla="*/ 46 h 66"/>
                    <a:gd name="T28" fmla="*/ 57 w 80"/>
                    <a:gd name="T29" fmla="*/ 46 h 66"/>
                    <a:gd name="T30" fmla="*/ 57 w 80"/>
                    <a:gd name="T31" fmla="*/ 46 h 66"/>
                    <a:gd name="T32" fmla="*/ 79 w 80"/>
                    <a:gd name="T33" fmla="*/ 28 h 66"/>
                    <a:gd name="T34" fmla="*/ 79 w 80"/>
                    <a:gd name="T35" fmla="*/ 28 h 66"/>
                    <a:gd name="T36" fmla="*/ 80 w 80"/>
                    <a:gd name="T37" fmla="*/ 23 h 66"/>
                    <a:gd name="T38" fmla="*/ 62 w 80"/>
                    <a:gd name="T39" fmla="*/ 0 h 66"/>
                    <a:gd name="T40" fmla="*/ 24 w 80"/>
                    <a:gd name="T41" fmla="*/ 52 h 66"/>
                    <a:gd name="T42" fmla="*/ 12 w 80"/>
                    <a:gd name="T43" fmla="*/ 60 h 66"/>
                    <a:gd name="T44" fmla="*/ 7 w 80"/>
                    <a:gd name="T45" fmla="*/ 59 h 66"/>
                    <a:gd name="T46" fmla="*/ 8 w 80"/>
                    <a:gd name="T47" fmla="*/ 53 h 66"/>
                    <a:gd name="T48" fmla="*/ 20 w 80"/>
                    <a:gd name="T49" fmla="*/ 45 h 66"/>
                    <a:gd name="T50" fmla="*/ 25 w 80"/>
                    <a:gd name="T51" fmla="*/ 46 h 66"/>
                    <a:gd name="T52" fmla="*/ 24 w 80"/>
                    <a:gd name="T53" fmla="*/ 52 h 66"/>
                    <a:gd name="T54" fmla="*/ 57 w 80"/>
                    <a:gd name="T55" fmla="*/ 37 h 66"/>
                    <a:gd name="T56" fmla="*/ 43 w 80"/>
                    <a:gd name="T57" fmla="*/ 22 h 66"/>
                    <a:gd name="T58" fmla="*/ 57 w 80"/>
                    <a:gd name="T59" fmla="*/ 8 h 66"/>
                    <a:gd name="T60" fmla="*/ 71 w 80"/>
                    <a:gd name="T61" fmla="*/ 22 h 66"/>
                    <a:gd name="T62" fmla="*/ 57 w 80"/>
                    <a:gd name="T63" fmla="*/ 37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66">
                      <a:moveTo>
                        <a:pt x="62" y="0"/>
                      </a:moveTo>
                      <a:cubicBezTo>
                        <a:pt x="60" y="0"/>
                        <a:pt x="58" y="0"/>
                        <a:pt x="57" y="0"/>
                      </a:cubicBezTo>
                      <a:cubicBezTo>
                        <a:pt x="46" y="0"/>
                        <a:pt x="36" y="7"/>
                        <a:pt x="34" y="18"/>
                      </a:cubicBezTo>
                      <a:cubicBezTo>
                        <a:pt x="33" y="19"/>
                        <a:pt x="33" y="21"/>
                        <a:pt x="33" y="23"/>
                      </a:cubicBezTo>
                      <a:cubicBezTo>
                        <a:pt x="33" y="25"/>
                        <a:pt x="34" y="27"/>
                        <a:pt x="34" y="29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1" y="52"/>
                        <a:pt x="0" y="55"/>
                        <a:pt x="0" y="57"/>
                      </a:cubicBezTo>
                      <a:cubicBezTo>
                        <a:pt x="0" y="59"/>
                        <a:pt x="0" y="60"/>
                        <a:pt x="1" y="61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4" y="65"/>
                        <a:pt x="6" y="66"/>
                        <a:pt x="9" y="66"/>
                      </a:cubicBez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10" y="66"/>
                        <a:pt x="12" y="65"/>
                        <a:pt x="13" y="64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6" y="44"/>
                        <a:pt x="49" y="45"/>
                        <a:pt x="51" y="46"/>
                      </a:cubicBezTo>
                      <a:cubicBezTo>
                        <a:pt x="53" y="46"/>
                        <a:pt x="55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67" y="46"/>
                        <a:pt x="77" y="39"/>
                        <a:pt x="79" y="28"/>
                      </a:cubicBezTo>
                      <a:cubicBezTo>
                        <a:pt x="79" y="28"/>
                        <a:pt x="79" y="28"/>
                        <a:pt x="79" y="28"/>
                      </a:cubicBezTo>
                      <a:cubicBezTo>
                        <a:pt x="80" y="27"/>
                        <a:pt x="80" y="25"/>
                        <a:pt x="80" y="23"/>
                      </a:cubicBezTo>
                      <a:cubicBezTo>
                        <a:pt x="80" y="12"/>
                        <a:pt x="73" y="3"/>
                        <a:pt x="62" y="0"/>
                      </a:cubicBezTo>
                      <a:close/>
                      <a:moveTo>
                        <a:pt x="24" y="52"/>
                      </a:move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1"/>
                        <a:pt x="8" y="60"/>
                        <a:pt x="7" y="59"/>
                      </a:cubicBezTo>
                      <a:cubicBezTo>
                        <a:pt x="6" y="57"/>
                        <a:pt x="6" y="54"/>
                        <a:pt x="8" y="53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2" y="44"/>
                        <a:pt x="24" y="44"/>
                        <a:pt x="25" y="46"/>
                      </a:cubicBezTo>
                      <a:cubicBezTo>
                        <a:pt x="27" y="48"/>
                        <a:pt x="26" y="50"/>
                        <a:pt x="24" y="52"/>
                      </a:cubicBezTo>
                      <a:close/>
                      <a:moveTo>
                        <a:pt x="57" y="37"/>
                      </a:moveTo>
                      <a:cubicBezTo>
                        <a:pt x="49" y="37"/>
                        <a:pt x="43" y="30"/>
                        <a:pt x="43" y="22"/>
                      </a:cubicBezTo>
                      <a:cubicBezTo>
                        <a:pt x="43" y="14"/>
                        <a:pt x="49" y="8"/>
                        <a:pt x="57" y="8"/>
                      </a:cubicBezTo>
                      <a:cubicBezTo>
                        <a:pt x="65" y="8"/>
                        <a:pt x="71" y="14"/>
                        <a:pt x="71" y="22"/>
                      </a:cubicBezTo>
                      <a:cubicBezTo>
                        <a:pt x="71" y="30"/>
                        <a:pt x="65" y="37"/>
                        <a:pt x="57" y="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4" name="Group 30"/>
              <p:cNvGrpSpPr>
                <a:grpSpLocks noChangeAspect="1"/>
              </p:cNvGrpSpPr>
              <p:nvPr/>
            </p:nvGrpSpPr>
            <p:grpSpPr bwMode="auto">
              <a:xfrm>
                <a:off x="1024005" y="1674814"/>
                <a:ext cx="222932" cy="280728"/>
                <a:chOff x="3524" y="1335"/>
                <a:chExt cx="135" cy="170"/>
              </a:xfrm>
            </p:grpSpPr>
            <p:sp>
              <p:nvSpPr>
                <p:cNvPr id="88" name="AutoShape 2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524" y="1335"/>
                  <a:ext cx="135" cy="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31"/>
                <p:cNvSpPr>
                  <a:spLocks noEditPoints="1"/>
                </p:cNvSpPr>
                <p:nvPr/>
              </p:nvSpPr>
              <p:spPr bwMode="auto">
                <a:xfrm>
                  <a:off x="3521" y="1337"/>
                  <a:ext cx="138" cy="168"/>
                </a:xfrm>
                <a:custGeom>
                  <a:avLst/>
                  <a:gdLst>
                    <a:gd name="T0" fmla="*/ 0 w 55"/>
                    <a:gd name="T1" fmla="*/ 45 h 68"/>
                    <a:gd name="T2" fmla="*/ 19 w 55"/>
                    <a:gd name="T3" fmla="*/ 53 h 68"/>
                    <a:gd name="T4" fmla="*/ 5 w 55"/>
                    <a:gd name="T5" fmla="*/ 60 h 68"/>
                    <a:gd name="T6" fmla="*/ 29 w 55"/>
                    <a:gd name="T7" fmla="*/ 68 h 68"/>
                    <a:gd name="T8" fmla="*/ 52 w 55"/>
                    <a:gd name="T9" fmla="*/ 60 h 68"/>
                    <a:gd name="T10" fmla="*/ 38 w 55"/>
                    <a:gd name="T11" fmla="*/ 53 h 68"/>
                    <a:gd name="T12" fmla="*/ 55 w 55"/>
                    <a:gd name="T13" fmla="*/ 45 h 68"/>
                    <a:gd name="T14" fmla="*/ 55 w 55"/>
                    <a:gd name="T15" fmla="*/ 0 h 68"/>
                    <a:gd name="T16" fmla="*/ 43 w 55"/>
                    <a:gd name="T17" fmla="*/ 61 h 68"/>
                    <a:gd name="T18" fmla="*/ 43 w 55"/>
                    <a:gd name="T19" fmla="*/ 61 h 68"/>
                    <a:gd name="T20" fmla="*/ 28 w 55"/>
                    <a:gd name="T21" fmla="*/ 64 h 68"/>
                    <a:gd name="T22" fmla="*/ 13 w 55"/>
                    <a:gd name="T23" fmla="*/ 61 h 68"/>
                    <a:gd name="T24" fmla="*/ 28 w 55"/>
                    <a:gd name="T25" fmla="*/ 63 h 68"/>
                    <a:gd name="T26" fmla="*/ 20 w 55"/>
                    <a:gd name="T27" fmla="*/ 57 h 68"/>
                    <a:gd name="T28" fmla="*/ 20 w 55"/>
                    <a:gd name="T29" fmla="*/ 53 h 68"/>
                    <a:gd name="T30" fmla="*/ 20 w 55"/>
                    <a:gd name="T31" fmla="*/ 45 h 68"/>
                    <a:gd name="T32" fmla="*/ 37 w 55"/>
                    <a:gd name="T33" fmla="*/ 52 h 68"/>
                    <a:gd name="T34" fmla="*/ 37 w 55"/>
                    <a:gd name="T35" fmla="*/ 53 h 68"/>
                    <a:gd name="T36" fmla="*/ 20 w 55"/>
                    <a:gd name="T37" fmla="*/ 57 h 68"/>
                    <a:gd name="T38" fmla="*/ 38 w 55"/>
                    <a:gd name="T39" fmla="*/ 44 h 68"/>
                    <a:gd name="T40" fmla="*/ 1 w 55"/>
                    <a:gd name="T41" fmla="*/ 44 h 68"/>
                    <a:gd name="T42" fmla="*/ 54 w 55"/>
                    <a:gd name="T43" fmla="*/ 1 h 68"/>
                    <a:gd name="T44" fmla="*/ 50 w 55"/>
                    <a:gd name="T45" fmla="*/ 38 h 68"/>
                    <a:gd name="T46" fmla="*/ 6 w 55"/>
                    <a:gd name="T47" fmla="*/ 5 h 68"/>
                    <a:gd name="T48" fmla="*/ 50 w 55"/>
                    <a:gd name="T49" fmla="*/ 39 h 68"/>
                    <a:gd name="T50" fmla="*/ 47 w 55"/>
                    <a:gd name="T51" fmla="*/ 39 h 68"/>
                    <a:gd name="T52" fmla="*/ 47 w 55"/>
                    <a:gd name="T53" fmla="*/ 43 h 68"/>
                    <a:gd name="T54" fmla="*/ 47 w 55"/>
                    <a:gd name="T55" fmla="*/ 39 h 68"/>
                    <a:gd name="T56" fmla="*/ 47 w 55"/>
                    <a:gd name="T57" fmla="*/ 41 h 68"/>
                    <a:gd name="T58" fmla="*/ 48 w 55"/>
                    <a:gd name="T59" fmla="*/ 41 h 68"/>
                    <a:gd name="T60" fmla="*/ 25 w 55"/>
                    <a:gd name="T61" fmla="*/ 40 h 68"/>
                    <a:gd name="T62" fmla="*/ 25 w 55"/>
                    <a:gd name="T63" fmla="*/ 42 h 68"/>
                    <a:gd name="T64" fmla="*/ 25 w 55"/>
                    <a:gd name="T65" fmla="*/ 40 h 68"/>
                    <a:gd name="T66" fmla="*/ 29 w 55"/>
                    <a:gd name="T67" fmla="*/ 41 h 68"/>
                    <a:gd name="T68" fmla="*/ 31 w 55"/>
                    <a:gd name="T69" fmla="*/ 41 h 68"/>
                    <a:gd name="T70" fmla="*/ 35 w 55"/>
                    <a:gd name="T71" fmla="*/ 40 h 68"/>
                    <a:gd name="T72" fmla="*/ 35 w 55"/>
                    <a:gd name="T73" fmla="*/ 42 h 68"/>
                    <a:gd name="T74" fmla="*/ 35 w 55"/>
                    <a:gd name="T75" fmla="*/ 4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5" h="68">
                      <a:moveTo>
                        <a:pt x="0" y="0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6" y="53"/>
                        <a:pt x="14" y="54"/>
                        <a:pt x="12" y="54"/>
                      </a:cubicBezTo>
                      <a:cubicBezTo>
                        <a:pt x="8" y="56"/>
                        <a:pt x="5" y="57"/>
                        <a:pt x="5" y="60"/>
                      </a:cubicBezTo>
                      <a:cubicBezTo>
                        <a:pt x="5" y="62"/>
                        <a:pt x="8" y="64"/>
                        <a:pt x="12" y="65"/>
                      </a:cubicBezTo>
                      <a:cubicBezTo>
                        <a:pt x="16" y="67"/>
                        <a:pt x="22" y="68"/>
                        <a:pt x="29" y="68"/>
                      </a:cubicBezTo>
                      <a:cubicBezTo>
                        <a:pt x="35" y="68"/>
                        <a:pt x="41" y="67"/>
                        <a:pt x="45" y="65"/>
                      </a:cubicBezTo>
                      <a:cubicBezTo>
                        <a:pt x="50" y="64"/>
                        <a:pt x="52" y="62"/>
                        <a:pt x="52" y="60"/>
                      </a:cubicBezTo>
                      <a:cubicBezTo>
                        <a:pt x="52" y="57"/>
                        <a:pt x="50" y="56"/>
                        <a:pt x="45" y="54"/>
                      </a:cubicBezTo>
                      <a:cubicBezTo>
                        <a:pt x="43" y="54"/>
                        <a:pt x="41" y="53"/>
                        <a:pt x="38" y="53"/>
                      </a:cubicBezTo>
                      <a:cubicBezTo>
                        <a:pt x="38" y="45"/>
                        <a:pt x="38" y="45"/>
                        <a:pt x="38" y="45"/>
                      </a:cubicBezTo>
                      <a:cubicBezTo>
                        <a:pt x="55" y="45"/>
                        <a:pt x="55" y="45"/>
                        <a:pt x="55" y="45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55" y="0"/>
                        <a:pt x="55" y="0"/>
                        <a:pt x="55" y="0"/>
                      </a:cubicBezTo>
                      <a:lnTo>
                        <a:pt x="0" y="0"/>
                      </a:lnTo>
                      <a:close/>
                      <a:moveTo>
                        <a:pt x="43" y="61"/>
                      </a:move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43" y="62"/>
                        <a:pt x="43" y="62"/>
                        <a:pt x="43" y="62"/>
                      </a:cubicBezTo>
                      <a:cubicBezTo>
                        <a:pt x="39" y="64"/>
                        <a:pt x="33" y="64"/>
                        <a:pt x="28" y="64"/>
                      </a:cubicBezTo>
                      <a:cubicBezTo>
                        <a:pt x="23" y="64"/>
                        <a:pt x="17" y="64"/>
                        <a:pt x="13" y="62"/>
                      </a:cubicBezTo>
                      <a:cubicBezTo>
                        <a:pt x="13" y="61"/>
                        <a:pt x="13" y="61"/>
                        <a:pt x="13" y="61"/>
                      </a:cubicBezTo>
                      <a:cubicBezTo>
                        <a:pt x="13" y="61"/>
                        <a:pt x="13" y="61"/>
                        <a:pt x="13" y="61"/>
                      </a:cubicBezTo>
                      <a:cubicBezTo>
                        <a:pt x="17" y="63"/>
                        <a:pt x="23" y="63"/>
                        <a:pt x="28" y="63"/>
                      </a:cubicBezTo>
                      <a:cubicBezTo>
                        <a:pt x="33" y="63"/>
                        <a:pt x="39" y="63"/>
                        <a:pt x="43" y="61"/>
                      </a:cubicBezTo>
                      <a:close/>
                      <a:moveTo>
                        <a:pt x="20" y="57"/>
                      </a:move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7"/>
                        <a:pt x="37" y="57"/>
                        <a:pt x="37" y="57"/>
                      </a:cubicBezTo>
                      <a:lnTo>
                        <a:pt x="20" y="57"/>
                      </a:lnTo>
                      <a:close/>
                      <a:moveTo>
                        <a:pt x="54" y="44"/>
                      </a:move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54" y="1"/>
                        <a:pt x="54" y="1"/>
                        <a:pt x="54" y="1"/>
                      </a:cubicBezTo>
                      <a:lnTo>
                        <a:pt x="54" y="44"/>
                      </a:lnTo>
                      <a:close/>
                      <a:moveTo>
                        <a:pt x="50" y="38"/>
                      </a:move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39"/>
                        <a:pt x="6" y="39"/>
                        <a:pt x="6" y="39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lnTo>
                        <a:pt x="50" y="38"/>
                      </a:lnTo>
                      <a:close/>
                      <a:moveTo>
                        <a:pt x="47" y="39"/>
                      </a:moveTo>
                      <a:cubicBezTo>
                        <a:pt x="46" y="39"/>
                        <a:pt x="46" y="40"/>
                        <a:pt x="46" y="41"/>
                      </a:cubicBezTo>
                      <a:cubicBezTo>
                        <a:pt x="46" y="42"/>
                        <a:pt x="46" y="43"/>
                        <a:pt x="47" y="43"/>
                      </a:cubicBezTo>
                      <a:cubicBezTo>
                        <a:pt x="48" y="43"/>
                        <a:pt x="49" y="42"/>
                        <a:pt x="49" y="41"/>
                      </a:cubicBezTo>
                      <a:cubicBezTo>
                        <a:pt x="49" y="40"/>
                        <a:pt x="48" y="39"/>
                        <a:pt x="47" y="39"/>
                      </a:cubicBezTo>
                      <a:close/>
                      <a:moveTo>
                        <a:pt x="47" y="42"/>
                      </a:moveTo>
                      <a:cubicBezTo>
                        <a:pt x="47" y="42"/>
                        <a:pt x="47" y="42"/>
                        <a:pt x="47" y="41"/>
                      </a:cubicBezTo>
                      <a:cubicBezTo>
                        <a:pt x="47" y="41"/>
                        <a:pt x="47" y="40"/>
                        <a:pt x="47" y="40"/>
                      </a:cubicBezTo>
                      <a:cubicBezTo>
                        <a:pt x="48" y="40"/>
                        <a:pt x="48" y="41"/>
                        <a:pt x="48" y="41"/>
                      </a:cubicBezTo>
                      <a:cubicBezTo>
                        <a:pt x="48" y="42"/>
                        <a:pt x="48" y="42"/>
                        <a:pt x="47" y="42"/>
                      </a:cubicBezTo>
                      <a:close/>
                      <a:moveTo>
                        <a:pt x="25" y="40"/>
                      </a:moveTo>
                      <a:cubicBezTo>
                        <a:pt x="25" y="40"/>
                        <a:pt x="24" y="41"/>
                        <a:pt x="24" y="41"/>
                      </a:cubicBezTo>
                      <a:cubicBezTo>
                        <a:pt x="24" y="42"/>
                        <a:pt x="25" y="42"/>
                        <a:pt x="25" y="42"/>
                      </a:cubicBezTo>
                      <a:cubicBezTo>
                        <a:pt x="26" y="42"/>
                        <a:pt x="27" y="42"/>
                        <a:pt x="27" y="41"/>
                      </a:cubicBezTo>
                      <a:cubicBezTo>
                        <a:pt x="27" y="41"/>
                        <a:pt x="26" y="40"/>
                        <a:pt x="25" y="40"/>
                      </a:cubicBezTo>
                      <a:close/>
                      <a:moveTo>
                        <a:pt x="30" y="40"/>
                      </a:moveTo>
                      <a:cubicBezTo>
                        <a:pt x="30" y="40"/>
                        <a:pt x="29" y="41"/>
                        <a:pt x="29" y="41"/>
                      </a:cubicBezTo>
                      <a:cubicBezTo>
                        <a:pt x="29" y="42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1" y="41"/>
                      </a:cubicBezTo>
                      <a:cubicBezTo>
                        <a:pt x="31" y="41"/>
                        <a:pt x="31" y="40"/>
                        <a:pt x="30" y="40"/>
                      </a:cubicBezTo>
                      <a:close/>
                      <a:moveTo>
                        <a:pt x="35" y="40"/>
                      </a:moveTo>
                      <a:cubicBezTo>
                        <a:pt x="34" y="40"/>
                        <a:pt x="34" y="41"/>
                        <a:pt x="33" y="41"/>
                      </a:cubicBezTo>
                      <a:cubicBezTo>
                        <a:pt x="34" y="42"/>
                        <a:pt x="34" y="42"/>
                        <a:pt x="35" y="42"/>
                      </a:cubicBezTo>
                      <a:cubicBezTo>
                        <a:pt x="35" y="42"/>
                        <a:pt x="36" y="42"/>
                        <a:pt x="36" y="41"/>
                      </a:cubicBezTo>
                      <a:cubicBezTo>
                        <a:pt x="36" y="41"/>
                        <a:pt x="35" y="40"/>
                        <a:pt x="35" y="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5" name="Group 355"/>
              <p:cNvGrpSpPr>
                <a:grpSpLocks noChangeAspect="1"/>
              </p:cNvGrpSpPr>
              <p:nvPr/>
            </p:nvGrpSpPr>
            <p:grpSpPr bwMode="auto">
              <a:xfrm>
                <a:off x="1016147" y="2411269"/>
                <a:ext cx="272834" cy="262455"/>
                <a:chOff x="1674" y="662"/>
                <a:chExt cx="184" cy="177"/>
              </a:xfrm>
            </p:grpSpPr>
            <p:sp>
              <p:nvSpPr>
                <p:cNvPr id="86" name="AutoShape 35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674" y="662"/>
                  <a:ext cx="184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Freeform 356"/>
                <p:cNvSpPr/>
                <p:nvPr/>
              </p:nvSpPr>
              <p:spPr bwMode="auto">
                <a:xfrm>
                  <a:off x="1672" y="657"/>
                  <a:ext cx="186" cy="187"/>
                </a:xfrm>
                <a:custGeom>
                  <a:avLst/>
                  <a:gdLst>
                    <a:gd name="T0" fmla="*/ 66 w 76"/>
                    <a:gd name="T1" fmla="*/ 26 h 76"/>
                    <a:gd name="T2" fmla="*/ 40 w 76"/>
                    <a:gd name="T3" fmla="*/ 16 h 76"/>
                    <a:gd name="T4" fmla="*/ 30 w 76"/>
                    <a:gd name="T5" fmla="*/ 11 h 76"/>
                    <a:gd name="T6" fmla="*/ 4 w 76"/>
                    <a:gd name="T7" fmla="*/ 1 h 76"/>
                    <a:gd name="T8" fmla="*/ 1 w 76"/>
                    <a:gd name="T9" fmla="*/ 4 h 76"/>
                    <a:gd name="T10" fmla="*/ 12 w 76"/>
                    <a:gd name="T11" fmla="*/ 30 h 76"/>
                    <a:gd name="T12" fmla="*/ 16 w 76"/>
                    <a:gd name="T13" fmla="*/ 40 h 76"/>
                    <a:gd name="T14" fmla="*/ 26 w 76"/>
                    <a:gd name="T15" fmla="*/ 66 h 76"/>
                    <a:gd name="T16" fmla="*/ 33 w 76"/>
                    <a:gd name="T17" fmla="*/ 66 h 76"/>
                    <a:gd name="T18" fmla="*/ 44 w 76"/>
                    <a:gd name="T19" fmla="*/ 55 h 76"/>
                    <a:gd name="T20" fmla="*/ 64 w 76"/>
                    <a:gd name="T21" fmla="*/ 74 h 76"/>
                    <a:gd name="T22" fmla="*/ 68 w 76"/>
                    <a:gd name="T23" fmla="*/ 75 h 76"/>
                    <a:gd name="T24" fmla="*/ 75 w 76"/>
                    <a:gd name="T25" fmla="*/ 68 h 76"/>
                    <a:gd name="T26" fmla="*/ 75 w 76"/>
                    <a:gd name="T27" fmla="*/ 64 h 76"/>
                    <a:gd name="T28" fmla="*/ 55 w 76"/>
                    <a:gd name="T29" fmla="*/ 44 h 76"/>
                    <a:gd name="T30" fmla="*/ 66 w 76"/>
                    <a:gd name="T31" fmla="*/ 33 h 76"/>
                    <a:gd name="T32" fmla="*/ 66 w 76"/>
                    <a:gd name="T33" fmla="*/ 2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6" h="76">
                      <a:moveTo>
                        <a:pt x="66" y="26"/>
                      </a:move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37" y="14"/>
                        <a:pt x="33" y="13"/>
                        <a:pt x="30" y="1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1" y="0"/>
                        <a:pt x="0" y="1"/>
                        <a:pt x="1" y="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3" y="33"/>
                        <a:pt x="15" y="37"/>
                        <a:pt x="16" y="40"/>
                      </a:cubicBezTo>
                      <a:cubicBezTo>
                        <a:pt x="26" y="66"/>
                        <a:pt x="26" y="66"/>
                        <a:pt x="26" y="66"/>
                      </a:cubicBezTo>
                      <a:cubicBezTo>
                        <a:pt x="27" y="68"/>
                        <a:pt x="30" y="69"/>
                        <a:pt x="33" y="66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5" y="75"/>
                        <a:pt x="67" y="76"/>
                        <a:pt x="68" y="75"/>
                      </a:cubicBezTo>
                      <a:cubicBezTo>
                        <a:pt x="75" y="68"/>
                        <a:pt x="75" y="68"/>
                        <a:pt x="75" y="68"/>
                      </a:cubicBezTo>
                      <a:cubicBezTo>
                        <a:pt x="76" y="67"/>
                        <a:pt x="76" y="65"/>
                        <a:pt x="75" y="64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9" y="30"/>
                        <a:pt x="69" y="27"/>
                        <a:pt x="66" y="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02" name="矩形 101"/>
            <p:cNvSpPr/>
            <p:nvPr/>
          </p:nvSpPr>
          <p:spPr>
            <a:xfrm>
              <a:off x="7570967" y="4639404"/>
              <a:ext cx="3054439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802686" y="3937000"/>
              <a:ext cx="187631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</a:t>
              </a: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141674" y="3200651"/>
              <a:ext cx="2483695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105" name="六边形 104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6" name="六边形 105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7" name="六边形 106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8" name="六边形 107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9" name="六边形 108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069277" y="3244754"/>
            <a:ext cx="1466502" cy="1281009"/>
            <a:chOff x="3069675" y="3244002"/>
            <a:chExt cx="1466693" cy="1280712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276" b="4814"/>
            <a:stretch>
              <a:fillRect/>
            </a:stretch>
          </p:blipFill>
          <p:spPr>
            <a:xfrm>
              <a:off x="3070788" y="3244002"/>
              <a:ext cx="1465580" cy="1276524"/>
            </a:xfrm>
            <a:prstGeom prst="hexagon">
              <a:avLst>
                <a:gd name="adj" fmla="val 26660"/>
                <a:gd name="vf" fmla="val 115470"/>
              </a:avLst>
            </a:prstGeom>
          </p:spPr>
        </p:pic>
        <p:sp>
          <p:nvSpPr>
            <p:cNvPr id="5" name="六边形 4"/>
            <p:cNvSpPr/>
            <p:nvPr/>
          </p:nvSpPr>
          <p:spPr>
            <a:xfrm>
              <a:off x="3069675" y="3255699"/>
              <a:ext cx="1466693" cy="1269015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46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12689" y="2267475"/>
            <a:ext cx="2982004" cy="3237049"/>
            <a:chOff x="2312990" y="2266950"/>
            <a:chExt cx="2982392" cy="3236300"/>
          </a:xfrm>
        </p:grpSpPr>
        <p:grpSp>
          <p:nvGrpSpPr>
            <p:cNvPr id="4" name="组合 3"/>
            <p:cNvGrpSpPr/>
            <p:nvPr/>
          </p:nvGrpSpPr>
          <p:grpSpPr>
            <a:xfrm>
              <a:off x="2892280" y="2266950"/>
              <a:ext cx="1802100" cy="887745"/>
              <a:chOff x="2892280" y="2266950"/>
              <a:chExt cx="1802100" cy="887745"/>
            </a:xfrm>
          </p:grpSpPr>
          <p:sp>
            <p:nvSpPr>
              <p:cNvPr id="14" name="任意多边形 13"/>
              <p:cNvSpPr/>
              <p:nvPr/>
            </p:nvSpPr>
            <p:spPr>
              <a:xfrm rot="10800000">
                <a:off x="2892280" y="2266950"/>
                <a:ext cx="1802100" cy="887745"/>
              </a:xfrm>
              <a:custGeom>
                <a:avLst/>
                <a:gdLst>
                  <a:gd name="connsiteX0" fmla="*/ 558800 w 1993900"/>
                  <a:gd name="connsiteY0" fmla="*/ 0 h 977900"/>
                  <a:gd name="connsiteX1" fmla="*/ 1428750 w 1993900"/>
                  <a:gd name="connsiteY1" fmla="*/ 0 h 977900"/>
                  <a:gd name="connsiteX2" fmla="*/ 1993900 w 1993900"/>
                  <a:gd name="connsiteY2" fmla="*/ 977900 h 977900"/>
                  <a:gd name="connsiteX3" fmla="*/ 0 w 1993900"/>
                  <a:gd name="connsiteY3" fmla="*/ 977900 h 977900"/>
                  <a:gd name="connsiteX4" fmla="*/ 558800 w 1993900"/>
                  <a:gd name="connsiteY4" fmla="*/ 0 h 977900"/>
                  <a:gd name="connsiteX0-1" fmla="*/ 508283 w 1943383"/>
                  <a:gd name="connsiteY0-2" fmla="*/ 0 h 991683"/>
                  <a:gd name="connsiteX1-3" fmla="*/ 1378233 w 1943383"/>
                  <a:gd name="connsiteY1-4" fmla="*/ 0 h 991683"/>
                  <a:gd name="connsiteX2-5" fmla="*/ 1943383 w 1943383"/>
                  <a:gd name="connsiteY2-6" fmla="*/ 977900 h 991683"/>
                  <a:gd name="connsiteX3-7" fmla="*/ 0 w 1943383"/>
                  <a:gd name="connsiteY3-8" fmla="*/ 991683 h 991683"/>
                  <a:gd name="connsiteX4-9" fmla="*/ 508283 w 1943383"/>
                  <a:gd name="connsiteY4-10" fmla="*/ 0 h 9916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3383" h="991683">
                    <a:moveTo>
                      <a:pt x="508283" y="0"/>
                    </a:moveTo>
                    <a:lnTo>
                      <a:pt x="1378233" y="0"/>
                    </a:lnTo>
                    <a:lnTo>
                      <a:pt x="1943383" y="977900"/>
                    </a:lnTo>
                    <a:lnTo>
                      <a:pt x="0" y="991683"/>
                    </a:lnTo>
                    <a:lnTo>
                      <a:pt x="508283" y="0"/>
                    </a:lnTo>
                    <a:close/>
                  </a:path>
                </a:pathLst>
              </a:custGeom>
              <a:solidFill>
                <a:srgbClr val="9C1923"/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矩形 33"/>
              <p:cNvSpPr>
                <a:spLocks noChangeArrowheads="1"/>
              </p:cNvSpPr>
              <p:nvPr/>
            </p:nvSpPr>
            <p:spPr bwMode="auto">
              <a:xfrm>
                <a:off x="2921464" y="2509397"/>
                <a:ext cx="1743730" cy="52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919279" y="4627843"/>
              <a:ext cx="1819027" cy="875407"/>
              <a:chOff x="2919279" y="4627843"/>
              <a:chExt cx="1819027" cy="875407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2919279" y="4627843"/>
                <a:ext cx="1819027" cy="875407"/>
              </a:xfrm>
              <a:custGeom>
                <a:avLst/>
                <a:gdLst>
                  <a:gd name="connsiteX0" fmla="*/ 558800 w 1993900"/>
                  <a:gd name="connsiteY0" fmla="*/ 0 h 977900"/>
                  <a:gd name="connsiteX1" fmla="*/ 1428750 w 1993900"/>
                  <a:gd name="connsiteY1" fmla="*/ 0 h 977900"/>
                  <a:gd name="connsiteX2" fmla="*/ 1993900 w 1993900"/>
                  <a:gd name="connsiteY2" fmla="*/ 977900 h 977900"/>
                  <a:gd name="connsiteX3" fmla="*/ 0 w 1993900"/>
                  <a:gd name="connsiteY3" fmla="*/ 977900 h 977900"/>
                  <a:gd name="connsiteX4" fmla="*/ 558800 w 1993900"/>
                  <a:gd name="connsiteY4" fmla="*/ 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3900" h="977900">
                    <a:moveTo>
                      <a:pt x="558800" y="0"/>
                    </a:moveTo>
                    <a:lnTo>
                      <a:pt x="1428750" y="0"/>
                    </a:lnTo>
                    <a:lnTo>
                      <a:pt x="1993900" y="977900"/>
                    </a:lnTo>
                    <a:lnTo>
                      <a:pt x="0" y="977900"/>
                    </a:lnTo>
                    <a:lnTo>
                      <a:pt x="558800" y="0"/>
                    </a:lnTo>
                    <a:close/>
                  </a:path>
                </a:pathLst>
              </a:custGeom>
              <a:solidFill>
                <a:srgbClr val="9C1923"/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矩形 33"/>
              <p:cNvSpPr>
                <a:spLocks noChangeArrowheads="1"/>
              </p:cNvSpPr>
              <p:nvPr/>
            </p:nvSpPr>
            <p:spPr bwMode="auto">
              <a:xfrm>
                <a:off x="2934418" y="4933744"/>
                <a:ext cx="1743730" cy="52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312990" y="2411155"/>
              <a:ext cx="913525" cy="1838073"/>
              <a:chOff x="2312990" y="2411155"/>
              <a:chExt cx="913525" cy="1838073"/>
            </a:xfrm>
          </p:grpSpPr>
          <p:sp>
            <p:nvSpPr>
              <p:cNvPr id="15" name="任意多边形 14"/>
              <p:cNvSpPr/>
              <p:nvPr/>
            </p:nvSpPr>
            <p:spPr>
              <a:xfrm rot="7130215">
                <a:off x="1888216" y="2835929"/>
                <a:ext cx="1763073" cy="913525"/>
              </a:xfrm>
              <a:custGeom>
                <a:avLst/>
                <a:gdLst>
                  <a:gd name="connsiteX0" fmla="*/ 558800 w 1993900"/>
                  <a:gd name="connsiteY0" fmla="*/ 0 h 977900"/>
                  <a:gd name="connsiteX1" fmla="*/ 1428750 w 1993900"/>
                  <a:gd name="connsiteY1" fmla="*/ 0 h 977900"/>
                  <a:gd name="connsiteX2" fmla="*/ 1993900 w 1993900"/>
                  <a:gd name="connsiteY2" fmla="*/ 977900 h 977900"/>
                  <a:gd name="connsiteX3" fmla="*/ 0 w 1993900"/>
                  <a:gd name="connsiteY3" fmla="*/ 977900 h 977900"/>
                  <a:gd name="connsiteX4" fmla="*/ 558800 w 1993900"/>
                  <a:gd name="connsiteY4" fmla="*/ 0 h 977900"/>
                  <a:gd name="connsiteX0-1" fmla="*/ 508283 w 1943383"/>
                  <a:gd name="connsiteY0-2" fmla="*/ 0 h 991683"/>
                  <a:gd name="connsiteX1-3" fmla="*/ 1378233 w 1943383"/>
                  <a:gd name="connsiteY1-4" fmla="*/ 0 h 991683"/>
                  <a:gd name="connsiteX2-5" fmla="*/ 1943383 w 1943383"/>
                  <a:gd name="connsiteY2-6" fmla="*/ 977900 h 991683"/>
                  <a:gd name="connsiteX3-7" fmla="*/ 0 w 1943383"/>
                  <a:gd name="connsiteY3-8" fmla="*/ 991683 h 991683"/>
                  <a:gd name="connsiteX4-9" fmla="*/ 508283 w 1943383"/>
                  <a:gd name="connsiteY4-10" fmla="*/ 0 h 991683"/>
                  <a:gd name="connsiteX0-11" fmla="*/ 543347 w 1978447"/>
                  <a:gd name="connsiteY0-12" fmla="*/ 0 h 977900"/>
                  <a:gd name="connsiteX1-13" fmla="*/ 1413297 w 1978447"/>
                  <a:gd name="connsiteY1-14" fmla="*/ 0 h 977900"/>
                  <a:gd name="connsiteX2-15" fmla="*/ 1978447 w 1978447"/>
                  <a:gd name="connsiteY2-16" fmla="*/ 977900 h 977900"/>
                  <a:gd name="connsiteX3-17" fmla="*/ 0 w 1978447"/>
                  <a:gd name="connsiteY3-18" fmla="*/ 967496 h 977900"/>
                  <a:gd name="connsiteX4-19" fmla="*/ 543347 w 1978447"/>
                  <a:gd name="connsiteY4-20" fmla="*/ 0 h 977900"/>
                  <a:gd name="connsiteX0-21" fmla="*/ 543347 w 1988761"/>
                  <a:gd name="connsiteY0-22" fmla="*/ 0 h 1022964"/>
                  <a:gd name="connsiteX1-23" fmla="*/ 1413297 w 1988761"/>
                  <a:gd name="connsiteY1-24" fmla="*/ 0 h 1022964"/>
                  <a:gd name="connsiteX2-25" fmla="*/ 1988761 w 1988761"/>
                  <a:gd name="connsiteY2-26" fmla="*/ 1022964 h 1022964"/>
                  <a:gd name="connsiteX3-27" fmla="*/ 0 w 1988761"/>
                  <a:gd name="connsiteY3-28" fmla="*/ 967496 h 1022964"/>
                  <a:gd name="connsiteX4-29" fmla="*/ 543347 w 1988761"/>
                  <a:gd name="connsiteY4-30" fmla="*/ 0 h 1022964"/>
                  <a:gd name="connsiteX0-31" fmla="*/ 543347 w 1965182"/>
                  <a:gd name="connsiteY0-32" fmla="*/ 0 h 1019637"/>
                  <a:gd name="connsiteX1-33" fmla="*/ 1413297 w 1965182"/>
                  <a:gd name="connsiteY1-34" fmla="*/ 0 h 1019637"/>
                  <a:gd name="connsiteX2-35" fmla="*/ 1965182 w 1965182"/>
                  <a:gd name="connsiteY2-36" fmla="*/ 1019637 h 1019637"/>
                  <a:gd name="connsiteX3-37" fmla="*/ 0 w 1965182"/>
                  <a:gd name="connsiteY3-38" fmla="*/ 967496 h 1019637"/>
                  <a:gd name="connsiteX4-39" fmla="*/ 543347 w 1965182"/>
                  <a:gd name="connsiteY4-40" fmla="*/ 0 h 1019637"/>
                  <a:gd name="connsiteX0-41" fmla="*/ 543347 w 1952666"/>
                  <a:gd name="connsiteY0-42" fmla="*/ 0 h 1026528"/>
                  <a:gd name="connsiteX1-43" fmla="*/ 1413297 w 1952666"/>
                  <a:gd name="connsiteY1-44" fmla="*/ 0 h 1026528"/>
                  <a:gd name="connsiteX2-45" fmla="*/ 1952666 w 1952666"/>
                  <a:gd name="connsiteY2-46" fmla="*/ 1026528 h 1026528"/>
                  <a:gd name="connsiteX3-47" fmla="*/ 0 w 1952666"/>
                  <a:gd name="connsiteY3-48" fmla="*/ 967496 h 1026528"/>
                  <a:gd name="connsiteX4-49" fmla="*/ 543347 w 1952666"/>
                  <a:gd name="connsiteY4-50" fmla="*/ 0 h 1026528"/>
                  <a:gd name="connsiteX0-51" fmla="*/ 543347 w 1943900"/>
                  <a:gd name="connsiteY0-52" fmla="*/ 0 h 1020481"/>
                  <a:gd name="connsiteX1-53" fmla="*/ 1413297 w 1943900"/>
                  <a:gd name="connsiteY1-54" fmla="*/ 0 h 1020481"/>
                  <a:gd name="connsiteX2-55" fmla="*/ 1943900 w 1943900"/>
                  <a:gd name="connsiteY2-56" fmla="*/ 1020481 h 1020481"/>
                  <a:gd name="connsiteX3-57" fmla="*/ 0 w 1943900"/>
                  <a:gd name="connsiteY3-58" fmla="*/ 967496 h 1020481"/>
                  <a:gd name="connsiteX4-59" fmla="*/ 543347 w 1943900"/>
                  <a:gd name="connsiteY4-60" fmla="*/ 0 h 1020481"/>
                  <a:gd name="connsiteX0-61" fmla="*/ 543347 w 1943900"/>
                  <a:gd name="connsiteY0-62" fmla="*/ 0 h 1020481"/>
                  <a:gd name="connsiteX1-63" fmla="*/ 1413297 w 1943900"/>
                  <a:gd name="connsiteY1-64" fmla="*/ 0 h 1020481"/>
                  <a:gd name="connsiteX2-65" fmla="*/ 1943900 w 1943900"/>
                  <a:gd name="connsiteY2-66" fmla="*/ 1020481 h 1020481"/>
                  <a:gd name="connsiteX3-67" fmla="*/ 0 w 1943900"/>
                  <a:gd name="connsiteY3-68" fmla="*/ 967496 h 1020481"/>
                  <a:gd name="connsiteX4-69" fmla="*/ 543347 w 1943900"/>
                  <a:gd name="connsiteY4-70" fmla="*/ 0 h 1020481"/>
                  <a:gd name="connsiteX0-71" fmla="*/ 568942 w 1969495"/>
                  <a:gd name="connsiteY0-72" fmla="*/ 0 h 1020481"/>
                  <a:gd name="connsiteX1-73" fmla="*/ 1438892 w 1969495"/>
                  <a:gd name="connsiteY1-74" fmla="*/ 0 h 1020481"/>
                  <a:gd name="connsiteX2-75" fmla="*/ 1969495 w 1969495"/>
                  <a:gd name="connsiteY2-76" fmla="*/ 1020481 h 1020481"/>
                  <a:gd name="connsiteX3-77" fmla="*/ 0 w 1969495"/>
                  <a:gd name="connsiteY3-78" fmla="*/ 967090 h 1020481"/>
                  <a:gd name="connsiteX4-79" fmla="*/ 568942 w 1969495"/>
                  <a:gd name="connsiteY4-80" fmla="*/ 0 h 10204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69495" h="1020481">
                    <a:moveTo>
                      <a:pt x="568942" y="0"/>
                    </a:moveTo>
                    <a:lnTo>
                      <a:pt x="1438892" y="0"/>
                    </a:lnTo>
                    <a:lnTo>
                      <a:pt x="1969495" y="1020481"/>
                    </a:lnTo>
                    <a:lnTo>
                      <a:pt x="0" y="967090"/>
                    </a:lnTo>
                    <a:lnTo>
                      <a:pt x="568942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矩形 33"/>
              <p:cNvSpPr>
                <a:spLocks noChangeArrowheads="1"/>
              </p:cNvSpPr>
              <p:nvPr/>
            </p:nvSpPr>
            <p:spPr bwMode="auto">
              <a:xfrm rot="18000000">
                <a:off x="1906123" y="3115719"/>
                <a:ext cx="1743730" cy="523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419975" y="3581333"/>
              <a:ext cx="875407" cy="1784920"/>
              <a:chOff x="4419975" y="3581333"/>
              <a:chExt cx="875407" cy="1784920"/>
            </a:xfrm>
          </p:grpSpPr>
          <p:sp>
            <p:nvSpPr>
              <p:cNvPr id="12" name="任意多边形 11"/>
              <p:cNvSpPr/>
              <p:nvPr/>
            </p:nvSpPr>
            <p:spPr>
              <a:xfrm rot="17908221">
                <a:off x="3965219" y="4036089"/>
                <a:ext cx="1784920" cy="875407"/>
              </a:xfrm>
              <a:custGeom>
                <a:avLst/>
                <a:gdLst>
                  <a:gd name="connsiteX0" fmla="*/ 558800 w 1993900"/>
                  <a:gd name="connsiteY0" fmla="*/ 0 h 977900"/>
                  <a:gd name="connsiteX1" fmla="*/ 1428750 w 1993900"/>
                  <a:gd name="connsiteY1" fmla="*/ 0 h 977900"/>
                  <a:gd name="connsiteX2" fmla="*/ 1993900 w 1993900"/>
                  <a:gd name="connsiteY2" fmla="*/ 977900 h 977900"/>
                  <a:gd name="connsiteX3" fmla="*/ 0 w 1993900"/>
                  <a:gd name="connsiteY3" fmla="*/ 977900 h 977900"/>
                  <a:gd name="connsiteX4" fmla="*/ 558800 w 1993900"/>
                  <a:gd name="connsiteY4" fmla="*/ 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3900" h="977900">
                    <a:moveTo>
                      <a:pt x="558800" y="0"/>
                    </a:moveTo>
                    <a:lnTo>
                      <a:pt x="1428750" y="0"/>
                    </a:lnTo>
                    <a:lnTo>
                      <a:pt x="1993900" y="977900"/>
                    </a:lnTo>
                    <a:lnTo>
                      <a:pt x="0" y="977900"/>
                    </a:lnTo>
                    <a:lnTo>
                      <a:pt x="55880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矩形 33"/>
              <p:cNvSpPr>
                <a:spLocks noChangeArrowheads="1"/>
              </p:cNvSpPr>
              <p:nvPr/>
            </p:nvSpPr>
            <p:spPr bwMode="auto">
              <a:xfrm rot="18000000">
                <a:off x="3985814" y="4211887"/>
                <a:ext cx="1743730" cy="523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398063" y="2363873"/>
              <a:ext cx="887745" cy="1856291"/>
              <a:chOff x="4398063" y="2363873"/>
              <a:chExt cx="887745" cy="1856291"/>
            </a:xfrm>
          </p:grpSpPr>
          <p:sp>
            <p:nvSpPr>
              <p:cNvPr id="13" name="任意多边形 12"/>
              <p:cNvSpPr/>
              <p:nvPr/>
            </p:nvSpPr>
            <p:spPr>
              <a:xfrm rot="14442189">
                <a:off x="3942824" y="2819112"/>
                <a:ext cx="1798223" cy="887745"/>
              </a:xfrm>
              <a:custGeom>
                <a:avLst/>
                <a:gdLst>
                  <a:gd name="connsiteX0" fmla="*/ 558800 w 1993900"/>
                  <a:gd name="connsiteY0" fmla="*/ 0 h 977900"/>
                  <a:gd name="connsiteX1" fmla="*/ 1428750 w 1993900"/>
                  <a:gd name="connsiteY1" fmla="*/ 0 h 977900"/>
                  <a:gd name="connsiteX2" fmla="*/ 1993900 w 1993900"/>
                  <a:gd name="connsiteY2" fmla="*/ 977900 h 977900"/>
                  <a:gd name="connsiteX3" fmla="*/ 0 w 1993900"/>
                  <a:gd name="connsiteY3" fmla="*/ 977900 h 977900"/>
                  <a:gd name="connsiteX4" fmla="*/ 558800 w 1993900"/>
                  <a:gd name="connsiteY4" fmla="*/ 0 h 977900"/>
                  <a:gd name="connsiteX0-1" fmla="*/ 508283 w 1943383"/>
                  <a:gd name="connsiteY0-2" fmla="*/ 0 h 991683"/>
                  <a:gd name="connsiteX1-3" fmla="*/ 1378233 w 1943383"/>
                  <a:gd name="connsiteY1-4" fmla="*/ 0 h 991683"/>
                  <a:gd name="connsiteX2-5" fmla="*/ 1943383 w 1943383"/>
                  <a:gd name="connsiteY2-6" fmla="*/ 977900 h 991683"/>
                  <a:gd name="connsiteX3-7" fmla="*/ 0 w 1943383"/>
                  <a:gd name="connsiteY3-8" fmla="*/ 991683 h 991683"/>
                  <a:gd name="connsiteX4-9" fmla="*/ 508283 w 1943383"/>
                  <a:gd name="connsiteY4-10" fmla="*/ 0 h 991683"/>
                  <a:gd name="connsiteX0-11" fmla="*/ 508283 w 2008760"/>
                  <a:gd name="connsiteY0-12" fmla="*/ 0 h 991683"/>
                  <a:gd name="connsiteX1-13" fmla="*/ 1378233 w 2008760"/>
                  <a:gd name="connsiteY1-14" fmla="*/ 0 h 991683"/>
                  <a:gd name="connsiteX2-15" fmla="*/ 2008760 w 2008760"/>
                  <a:gd name="connsiteY2-16" fmla="*/ 978176 h 991683"/>
                  <a:gd name="connsiteX3-17" fmla="*/ 0 w 2008760"/>
                  <a:gd name="connsiteY3-18" fmla="*/ 991683 h 991683"/>
                  <a:gd name="connsiteX4-19" fmla="*/ 508283 w 2008760"/>
                  <a:gd name="connsiteY4-20" fmla="*/ 0 h 9916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08760" h="991683">
                    <a:moveTo>
                      <a:pt x="508283" y="0"/>
                    </a:moveTo>
                    <a:lnTo>
                      <a:pt x="1378233" y="0"/>
                    </a:lnTo>
                    <a:lnTo>
                      <a:pt x="2008760" y="978176"/>
                    </a:lnTo>
                    <a:lnTo>
                      <a:pt x="0" y="991683"/>
                    </a:lnTo>
                    <a:lnTo>
                      <a:pt x="50828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矩形 33"/>
              <p:cNvSpPr>
                <a:spLocks noChangeArrowheads="1"/>
              </p:cNvSpPr>
              <p:nvPr/>
            </p:nvSpPr>
            <p:spPr bwMode="auto">
              <a:xfrm rot="3600000">
                <a:off x="3965468" y="3086655"/>
                <a:ext cx="1743730" cy="523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329659" y="3595010"/>
              <a:ext cx="896660" cy="1784920"/>
              <a:chOff x="2329659" y="3595010"/>
              <a:chExt cx="896660" cy="1784920"/>
            </a:xfrm>
          </p:grpSpPr>
          <p:sp>
            <p:nvSpPr>
              <p:cNvPr id="16" name="任意多边形 15"/>
              <p:cNvSpPr/>
              <p:nvPr/>
            </p:nvSpPr>
            <p:spPr>
              <a:xfrm rot="3702402">
                <a:off x="1885529" y="4039140"/>
                <a:ext cx="1784920" cy="896660"/>
              </a:xfrm>
              <a:custGeom>
                <a:avLst/>
                <a:gdLst>
                  <a:gd name="connsiteX0" fmla="*/ 558800 w 1993900"/>
                  <a:gd name="connsiteY0" fmla="*/ 0 h 977900"/>
                  <a:gd name="connsiteX1" fmla="*/ 1428750 w 1993900"/>
                  <a:gd name="connsiteY1" fmla="*/ 0 h 977900"/>
                  <a:gd name="connsiteX2" fmla="*/ 1993900 w 1993900"/>
                  <a:gd name="connsiteY2" fmla="*/ 977900 h 977900"/>
                  <a:gd name="connsiteX3" fmla="*/ 0 w 1993900"/>
                  <a:gd name="connsiteY3" fmla="*/ 977900 h 977900"/>
                  <a:gd name="connsiteX4" fmla="*/ 558800 w 1993900"/>
                  <a:gd name="connsiteY4" fmla="*/ 0 h 977900"/>
                  <a:gd name="connsiteX0-1" fmla="*/ 558800 w 1993900"/>
                  <a:gd name="connsiteY0-2" fmla="*/ 23566 h 1001466"/>
                  <a:gd name="connsiteX1-3" fmla="*/ 1405439 w 1993900"/>
                  <a:gd name="connsiteY1-4" fmla="*/ 0 h 1001466"/>
                  <a:gd name="connsiteX2-5" fmla="*/ 1993900 w 1993900"/>
                  <a:gd name="connsiteY2-6" fmla="*/ 1001466 h 1001466"/>
                  <a:gd name="connsiteX3-7" fmla="*/ 0 w 1993900"/>
                  <a:gd name="connsiteY3-8" fmla="*/ 1001466 h 1001466"/>
                  <a:gd name="connsiteX4-9" fmla="*/ 558800 w 1993900"/>
                  <a:gd name="connsiteY4-10" fmla="*/ 23566 h 1001466"/>
                  <a:gd name="connsiteX0-11" fmla="*/ 562926 w 1993900"/>
                  <a:gd name="connsiteY0-12" fmla="*/ 0 h 1001641"/>
                  <a:gd name="connsiteX1-13" fmla="*/ 1405439 w 1993900"/>
                  <a:gd name="connsiteY1-14" fmla="*/ 175 h 1001641"/>
                  <a:gd name="connsiteX2-15" fmla="*/ 1993900 w 1993900"/>
                  <a:gd name="connsiteY2-16" fmla="*/ 1001641 h 1001641"/>
                  <a:gd name="connsiteX3-17" fmla="*/ 0 w 1993900"/>
                  <a:gd name="connsiteY3-18" fmla="*/ 1001641 h 1001641"/>
                  <a:gd name="connsiteX4-19" fmla="*/ 562926 w 1993900"/>
                  <a:gd name="connsiteY4-20" fmla="*/ 0 h 100164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93900" h="1001641">
                    <a:moveTo>
                      <a:pt x="562926" y="0"/>
                    </a:moveTo>
                    <a:lnTo>
                      <a:pt x="1405439" y="175"/>
                    </a:lnTo>
                    <a:lnTo>
                      <a:pt x="1993900" y="1001641"/>
                    </a:lnTo>
                    <a:lnTo>
                      <a:pt x="0" y="1001641"/>
                    </a:lnTo>
                    <a:lnTo>
                      <a:pt x="562926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矩形 33"/>
              <p:cNvSpPr>
                <a:spLocks noChangeArrowheads="1"/>
              </p:cNvSpPr>
              <p:nvPr/>
            </p:nvSpPr>
            <p:spPr bwMode="auto">
              <a:xfrm rot="3600000">
                <a:off x="1799957" y="4218373"/>
                <a:ext cx="1743730" cy="523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219600" y="2338789"/>
            <a:ext cx="3702278" cy="1010286"/>
            <a:chOff x="6220409" y="2338248"/>
            <a:chExt cx="3702760" cy="1010052"/>
          </a:xfrm>
        </p:grpSpPr>
        <p:sp>
          <p:nvSpPr>
            <p:cNvPr id="81" name="六边形 80"/>
            <p:cNvSpPr/>
            <p:nvPr/>
          </p:nvSpPr>
          <p:spPr>
            <a:xfrm>
              <a:off x="6220409" y="2338248"/>
              <a:ext cx="545534" cy="474570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2" name="六边形 81"/>
            <p:cNvSpPr/>
            <p:nvPr/>
          </p:nvSpPr>
          <p:spPr>
            <a:xfrm>
              <a:off x="6220409" y="2873730"/>
              <a:ext cx="545534" cy="474570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868730" y="2417957"/>
              <a:ext cx="3054439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868730" y="2955322"/>
              <a:ext cx="3054439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18121" y="3411619"/>
            <a:ext cx="3703757" cy="1010285"/>
            <a:chOff x="6218930" y="3410828"/>
            <a:chExt cx="3704239" cy="1010051"/>
          </a:xfrm>
        </p:grpSpPr>
        <p:sp>
          <p:nvSpPr>
            <p:cNvPr id="83" name="六边形 82"/>
            <p:cNvSpPr/>
            <p:nvPr/>
          </p:nvSpPr>
          <p:spPr>
            <a:xfrm>
              <a:off x="6218930" y="3410828"/>
              <a:ext cx="545534" cy="474570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9" name="六边形 78"/>
            <p:cNvSpPr/>
            <p:nvPr/>
          </p:nvSpPr>
          <p:spPr>
            <a:xfrm>
              <a:off x="6220409" y="3946309"/>
              <a:ext cx="545534" cy="474570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868731" y="3496363"/>
              <a:ext cx="3054438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868731" y="4035875"/>
              <a:ext cx="3054438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19600" y="4481055"/>
            <a:ext cx="3702278" cy="1003988"/>
            <a:chOff x="6220409" y="4480017"/>
            <a:chExt cx="3702760" cy="1003756"/>
          </a:xfrm>
        </p:grpSpPr>
        <p:sp>
          <p:nvSpPr>
            <p:cNvPr id="80" name="六边形 79"/>
            <p:cNvSpPr/>
            <p:nvPr/>
          </p:nvSpPr>
          <p:spPr>
            <a:xfrm>
              <a:off x="6220409" y="4480017"/>
              <a:ext cx="545534" cy="474570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4" name="六边形 83"/>
            <p:cNvSpPr/>
            <p:nvPr/>
          </p:nvSpPr>
          <p:spPr>
            <a:xfrm>
              <a:off x="6220409" y="5009203"/>
              <a:ext cx="545534" cy="474570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868730" y="4575698"/>
              <a:ext cx="3054439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868730" y="5108239"/>
              <a:ext cx="3054439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52" name="六边形 51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4" name="六边形 53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5" name="六边形 54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6" name="六边形 55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六边形 42"/>
          <p:cNvSpPr/>
          <p:nvPr/>
        </p:nvSpPr>
        <p:spPr>
          <a:xfrm>
            <a:off x="29376" y="-753300"/>
            <a:ext cx="1975789" cy="1718342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1" name="六边形 40"/>
          <p:cNvSpPr/>
          <p:nvPr/>
        </p:nvSpPr>
        <p:spPr>
          <a:xfrm>
            <a:off x="2312684" y="2554513"/>
            <a:ext cx="4423876" cy="3847443"/>
          </a:xfrm>
          <a:prstGeom prst="hexagon">
            <a:avLst>
              <a:gd name="adj" fmla="val 28165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87736" y="4216565"/>
            <a:ext cx="4070866" cy="523220"/>
            <a:chOff x="1971676" y="4231789"/>
            <a:chExt cx="4071396" cy="523099"/>
          </a:xfrm>
        </p:grpSpPr>
        <p:sp>
          <p:nvSpPr>
            <p:cNvPr id="39" name="TextBox 9"/>
            <p:cNvSpPr txBox="1"/>
            <p:nvPr/>
          </p:nvSpPr>
          <p:spPr bwMode="auto">
            <a:xfrm>
              <a:off x="2733521" y="4311096"/>
              <a:ext cx="33095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2000" b="1" spc="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2000" b="1" spc="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六边形 39"/>
            <p:cNvSpPr/>
            <p:nvPr/>
          </p:nvSpPr>
          <p:spPr>
            <a:xfrm>
              <a:off x="1971676" y="4251343"/>
              <a:ext cx="569360" cy="485961"/>
            </a:xfrm>
            <a:prstGeom prst="hexagon">
              <a:avLst>
                <a:gd name="adj" fmla="val 26470"/>
                <a:gd name="vf" fmla="val 11547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077461" y="4231789"/>
              <a:ext cx="385092" cy="523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1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03059" y="333220"/>
            <a:ext cx="1008478" cy="523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 录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6" b="4814"/>
          <a:stretch>
            <a:fillRect/>
          </a:stretch>
        </p:blipFill>
        <p:spPr>
          <a:xfrm>
            <a:off x="5786177" y="795651"/>
            <a:ext cx="4253204" cy="3652735"/>
          </a:xfrm>
          <a:prstGeom prst="hexagon">
            <a:avLst>
              <a:gd name="adj" fmla="val 27773"/>
              <a:gd name="vf" fmla="val 115470"/>
            </a:avLst>
          </a:prstGeom>
        </p:spPr>
      </p:pic>
      <p:grpSp>
        <p:nvGrpSpPr>
          <p:cNvPr id="4" name="组合 3"/>
          <p:cNvGrpSpPr/>
          <p:nvPr/>
        </p:nvGrpSpPr>
        <p:grpSpPr>
          <a:xfrm>
            <a:off x="9030930" y="-1143265"/>
            <a:ext cx="4334267" cy="3701567"/>
            <a:chOff x="8987031" y="-1348934"/>
            <a:chExt cx="4506815" cy="384753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30" r="3338" b="3065"/>
            <a:stretch>
              <a:fillRect/>
            </a:stretch>
          </p:blipFill>
          <p:spPr>
            <a:xfrm>
              <a:off x="9012330" y="-1329690"/>
              <a:ext cx="4410526" cy="3828291"/>
            </a:xfrm>
            <a:prstGeom prst="hexagon">
              <a:avLst>
                <a:gd name="adj" fmla="val 29257"/>
                <a:gd name="vf" fmla="val 115470"/>
              </a:avLst>
            </a:prstGeom>
          </p:spPr>
        </p:pic>
        <p:sp>
          <p:nvSpPr>
            <p:cNvPr id="14" name="六边形 13"/>
            <p:cNvSpPr/>
            <p:nvPr/>
          </p:nvSpPr>
          <p:spPr>
            <a:xfrm>
              <a:off x="8987031" y="-1348934"/>
              <a:ext cx="4506815" cy="3847535"/>
            </a:xfrm>
            <a:prstGeom prst="hexagon">
              <a:avLst>
                <a:gd name="adj" fmla="val 29291"/>
                <a:gd name="vf" fmla="val 115470"/>
              </a:avLst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092436" y="2650167"/>
            <a:ext cx="4435037" cy="3740653"/>
            <a:chOff x="9050987" y="2594087"/>
            <a:chExt cx="4611597" cy="3888163"/>
          </a:xfrm>
        </p:grpSpPr>
        <p:pic>
          <p:nvPicPr>
            <p:cNvPr id="19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02" r="27745"/>
            <a:stretch>
              <a:fillRect/>
            </a:stretch>
          </p:blipFill>
          <p:spPr>
            <a:xfrm>
              <a:off x="9064624" y="2594087"/>
              <a:ext cx="4597960" cy="3869741"/>
            </a:xfrm>
            <a:prstGeom prst="hexagon">
              <a:avLst>
                <a:gd name="adj" fmla="val 27587"/>
                <a:gd name="vf" fmla="val 115470"/>
              </a:avLst>
            </a:prstGeom>
            <a:solidFill>
              <a:srgbClr val="91C43A"/>
            </a:solidFill>
          </p:spPr>
        </p:pic>
        <p:sp>
          <p:nvSpPr>
            <p:cNvPr id="15" name="六边形 14"/>
            <p:cNvSpPr/>
            <p:nvPr/>
          </p:nvSpPr>
          <p:spPr>
            <a:xfrm>
              <a:off x="9050987" y="2595547"/>
              <a:ext cx="4611597" cy="3886703"/>
            </a:xfrm>
            <a:prstGeom prst="hexagon">
              <a:avLst>
                <a:gd name="adj" fmla="val 27353"/>
                <a:gd name="vf" fmla="val 115470"/>
              </a:avLst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47197" y="4517613"/>
            <a:ext cx="4340688" cy="3843691"/>
            <a:chOff x="5572573" y="4535175"/>
            <a:chExt cx="4513492" cy="399526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1" b="4606"/>
            <a:stretch>
              <a:fillRect/>
            </a:stretch>
          </p:blipFill>
          <p:spPr>
            <a:xfrm>
              <a:off x="5572573" y="4558593"/>
              <a:ext cx="4503589" cy="3968235"/>
            </a:xfrm>
            <a:prstGeom prst="hexagon">
              <a:avLst>
                <a:gd name="adj" fmla="val 27673"/>
                <a:gd name="vf" fmla="val 115470"/>
              </a:avLst>
            </a:prstGeom>
          </p:spPr>
        </p:pic>
        <p:sp>
          <p:nvSpPr>
            <p:cNvPr id="16" name="六边形 15"/>
            <p:cNvSpPr/>
            <p:nvPr/>
          </p:nvSpPr>
          <p:spPr>
            <a:xfrm>
              <a:off x="5727959" y="4535175"/>
              <a:ext cx="4358106" cy="3995264"/>
            </a:xfrm>
            <a:prstGeom prst="hexagon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64"/>
          <p:cNvSpPr txBox="1">
            <a:spLocks noChangeArrowheads="1"/>
          </p:cNvSpPr>
          <p:nvPr/>
        </p:nvSpPr>
        <p:spPr bwMode="auto">
          <a:xfrm>
            <a:off x="782887" y="1649821"/>
            <a:ext cx="4159571" cy="52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zh-CN" altLang="en-US" sz="2800" b="1" spc="300" dirty="0">
                <a:solidFill>
                  <a:srgbClr val="6F1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2800" b="1" spc="300" dirty="0">
              <a:solidFill>
                <a:srgbClr val="6F1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" name="TextBox 13"/>
          <p:cNvSpPr txBox="1">
            <a:spLocks noChangeArrowheads="1"/>
          </p:cNvSpPr>
          <p:nvPr/>
        </p:nvSpPr>
        <p:spPr bwMode="auto">
          <a:xfrm>
            <a:off x="725743" y="658653"/>
            <a:ext cx="6520670" cy="110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6600" dirty="0" smtClean="0">
                <a:solidFill>
                  <a:srgbClr val="9C1923"/>
                </a:solidFill>
                <a:latin typeface="Arial Rounded MT Bold" panose="020F0704030504030204" pitchFamily="34" charset="0"/>
                <a:ea typeface="宋体" panose="02010600030101010101" pitchFamily="2" charset="-122"/>
              </a:rPr>
              <a:t>THANK   YOU</a:t>
            </a:r>
            <a:endParaRPr lang="zh-CN" altLang="en-US" sz="6600" dirty="0">
              <a:solidFill>
                <a:srgbClr val="9C1923"/>
              </a:solidFill>
              <a:latin typeface="Arial Rounded MT Bold" panose="020F0704030504030204" pitchFamily="34" charset="0"/>
              <a:ea typeface="宋体" panose="02010600030101010101" pitchFamily="2" charset="-122"/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797250" y="2362084"/>
            <a:ext cx="4269391" cy="30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en-US" sz="1400" spc="20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锐意进取  普及精品</a:t>
            </a:r>
            <a:endParaRPr lang="zh-CN" altLang="en-US" sz="1400" spc="20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0" name="图片 23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6" b="4814"/>
          <a:stretch>
            <a:fillRect/>
          </a:stretch>
        </p:blipFill>
        <p:spPr>
          <a:xfrm>
            <a:off x="6029017" y="857431"/>
            <a:ext cx="4220917" cy="3625006"/>
          </a:xfrm>
          <a:prstGeom prst="hexagon">
            <a:avLst>
              <a:gd name="adj" fmla="val 27773"/>
              <a:gd name="vf" fmla="val 115470"/>
            </a:avLst>
          </a:prstGeom>
        </p:spPr>
      </p:pic>
      <p:grpSp>
        <p:nvGrpSpPr>
          <p:cNvPr id="241" name="组合 240"/>
          <p:cNvGrpSpPr/>
          <p:nvPr/>
        </p:nvGrpSpPr>
        <p:grpSpPr>
          <a:xfrm>
            <a:off x="9324893" y="-978919"/>
            <a:ext cx="4419821" cy="3648854"/>
            <a:chOff x="9066406" y="-1276732"/>
            <a:chExt cx="4630930" cy="3821756"/>
          </a:xfrm>
        </p:grpSpPr>
        <p:pic>
          <p:nvPicPr>
            <p:cNvPr id="24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1" b="29324"/>
            <a:stretch>
              <a:fillRect/>
            </a:stretch>
          </p:blipFill>
          <p:spPr>
            <a:xfrm>
              <a:off x="9066406" y="-1269431"/>
              <a:ext cx="4404360" cy="3814455"/>
            </a:xfrm>
            <a:prstGeom prst="hexagon">
              <a:avLst>
                <a:gd name="adj" fmla="val 27747"/>
                <a:gd name="vf" fmla="val 115470"/>
              </a:avLst>
            </a:prstGeom>
            <a:solidFill>
              <a:srgbClr val="91C43A"/>
            </a:solidFill>
          </p:spPr>
        </p:pic>
        <p:sp>
          <p:nvSpPr>
            <p:cNvPr id="243" name="六边形 242"/>
            <p:cNvSpPr/>
            <p:nvPr/>
          </p:nvSpPr>
          <p:spPr>
            <a:xfrm>
              <a:off x="9067290" y="-1276732"/>
              <a:ext cx="4630046" cy="3821755"/>
            </a:xfrm>
            <a:prstGeom prst="hexagon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5861535" y="4576137"/>
            <a:ext cx="4457660" cy="3821241"/>
            <a:chOff x="5437624" y="4541554"/>
            <a:chExt cx="4670577" cy="4002312"/>
          </a:xfrm>
        </p:grpSpPr>
        <p:pic>
          <p:nvPicPr>
            <p:cNvPr id="245" name="图片 24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1" b="4606"/>
            <a:stretch>
              <a:fillRect/>
            </a:stretch>
          </p:blipFill>
          <p:spPr>
            <a:xfrm>
              <a:off x="5572573" y="4558593"/>
              <a:ext cx="4503589" cy="3968235"/>
            </a:xfrm>
            <a:prstGeom prst="hexagon">
              <a:avLst>
                <a:gd name="adj" fmla="val 27673"/>
                <a:gd name="vf" fmla="val 115470"/>
              </a:avLst>
            </a:prstGeom>
          </p:spPr>
        </p:pic>
        <p:sp>
          <p:nvSpPr>
            <p:cNvPr id="246" name="六边形 245"/>
            <p:cNvSpPr/>
            <p:nvPr/>
          </p:nvSpPr>
          <p:spPr>
            <a:xfrm>
              <a:off x="5437624" y="4541554"/>
              <a:ext cx="4670577" cy="4002312"/>
            </a:xfrm>
            <a:prstGeom prst="hexagon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9315712" y="2733735"/>
            <a:ext cx="4301363" cy="3652270"/>
            <a:chOff x="9056785" y="2611849"/>
            <a:chExt cx="4506815" cy="3825334"/>
          </a:xfrm>
        </p:grpSpPr>
        <p:pic>
          <p:nvPicPr>
            <p:cNvPr id="248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>
              <a:fillRect/>
            </a:stretch>
          </p:blipFill>
          <p:spPr>
            <a:xfrm>
              <a:off x="9056785" y="2626125"/>
              <a:ext cx="4385506" cy="3796779"/>
            </a:xfrm>
            <a:prstGeom prst="hexagon">
              <a:avLst>
                <a:gd name="adj" fmla="val 27790"/>
                <a:gd name="vf" fmla="val 115470"/>
              </a:avLst>
            </a:prstGeom>
            <a:solidFill>
              <a:srgbClr val="91C43A"/>
            </a:solidFill>
          </p:spPr>
        </p:pic>
        <p:sp>
          <p:nvSpPr>
            <p:cNvPr id="249" name="六边形 248"/>
            <p:cNvSpPr/>
            <p:nvPr/>
          </p:nvSpPr>
          <p:spPr>
            <a:xfrm>
              <a:off x="9056785" y="2611849"/>
              <a:ext cx="4506815" cy="3825334"/>
            </a:xfrm>
            <a:prstGeom prst="hexagon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111"/>
          <p:cNvSpPr>
            <a:spLocks noChangeArrowheads="1"/>
          </p:cNvSpPr>
          <p:nvPr/>
        </p:nvSpPr>
        <p:spPr bwMode="auto">
          <a:xfrm>
            <a:off x="799650" y="1584975"/>
            <a:ext cx="4603215" cy="138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上海锐普广告有限公司以不同于传统的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制作模式创造全新的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体验。 这里有中国最大的原创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素材站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这里有中国最强的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制作团队这里有人人都能快速提升的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培训。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64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71723" y="-1047991"/>
            <a:ext cx="7795220" cy="9276393"/>
            <a:chOff x="5622881" y="-1279854"/>
            <a:chExt cx="8055405" cy="9582550"/>
          </a:xfrm>
        </p:grpSpPr>
        <p:pic>
          <p:nvPicPr>
            <p:cNvPr id="8" name="Picture 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1" b="29324"/>
            <a:stretch>
              <a:fillRect/>
            </a:stretch>
          </p:blipFill>
          <p:spPr>
            <a:xfrm>
              <a:off x="5652456" y="621584"/>
              <a:ext cx="4404360" cy="3814455"/>
            </a:xfrm>
            <a:prstGeom prst="hexagon">
              <a:avLst>
                <a:gd name="adj" fmla="val 27747"/>
                <a:gd name="vf" fmla="val 115470"/>
              </a:avLst>
            </a:prstGeom>
            <a:solidFill>
              <a:srgbClr val="91C43A"/>
            </a:solidFill>
          </p:spPr>
        </p:pic>
        <p:grpSp>
          <p:nvGrpSpPr>
            <p:cNvPr id="4" name="组合 3"/>
            <p:cNvGrpSpPr/>
            <p:nvPr/>
          </p:nvGrpSpPr>
          <p:grpSpPr>
            <a:xfrm>
              <a:off x="9002265" y="-1279854"/>
              <a:ext cx="4630046" cy="3778562"/>
              <a:chOff x="9002265" y="-1279854"/>
              <a:chExt cx="4630046" cy="3778562"/>
            </a:xfrm>
          </p:grpSpPr>
          <p:pic>
            <p:nvPicPr>
              <p:cNvPr id="10" name="Picture 1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711"/>
              <a:stretch>
                <a:fillRect/>
              </a:stretch>
            </p:blipFill>
            <p:spPr>
              <a:xfrm>
                <a:off x="9086435" y="-1275531"/>
                <a:ext cx="4385506" cy="3756380"/>
              </a:xfrm>
              <a:prstGeom prst="hexagon">
                <a:avLst>
                  <a:gd name="adj" fmla="val 27790"/>
                  <a:gd name="vf" fmla="val 115470"/>
                </a:avLst>
              </a:prstGeom>
              <a:solidFill>
                <a:srgbClr val="91C43A"/>
              </a:solidFill>
            </p:spPr>
          </p:pic>
          <p:sp>
            <p:nvSpPr>
              <p:cNvPr id="68" name="六边形 67"/>
              <p:cNvSpPr/>
              <p:nvPr/>
            </p:nvSpPr>
            <p:spPr>
              <a:xfrm>
                <a:off x="9002265" y="-1279854"/>
                <a:ext cx="4630046" cy="3778562"/>
              </a:xfrm>
              <a:prstGeom prst="hexagon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9048240" y="2559057"/>
              <a:ext cx="4630046" cy="3896770"/>
              <a:chOff x="9048240" y="2566677"/>
              <a:chExt cx="4630046" cy="3896770"/>
            </a:xfrm>
          </p:grpSpPr>
          <p:pic>
            <p:nvPicPr>
              <p:cNvPr id="7" name="Picture 1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57" t="775" r="10700"/>
              <a:stretch>
                <a:fillRect/>
              </a:stretch>
            </p:blipFill>
            <p:spPr>
              <a:xfrm>
                <a:off x="9061036" y="2566677"/>
                <a:ext cx="4385506" cy="3818260"/>
              </a:xfrm>
              <a:prstGeom prst="hexagon">
                <a:avLst>
                  <a:gd name="adj" fmla="val 28032"/>
                  <a:gd name="vf" fmla="val 115470"/>
                </a:avLst>
              </a:prstGeom>
              <a:solidFill>
                <a:srgbClr val="91C43A"/>
              </a:solidFill>
            </p:spPr>
          </p:pic>
          <p:sp>
            <p:nvSpPr>
              <p:cNvPr id="69" name="六边形 68"/>
              <p:cNvSpPr/>
              <p:nvPr/>
            </p:nvSpPr>
            <p:spPr>
              <a:xfrm>
                <a:off x="9048240" y="2566677"/>
                <a:ext cx="4630046" cy="3896770"/>
              </a:xfrm>
              <a:prstGeom prst="hexagon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622881" y="4509700"/>
              <a:ext cx="4447002" cy="3792996"/>
              <a:chOff x="5622881" y="4524940"/>
              <a:chExt cx="4447002" cy="3792996"/>
            </a:xfrm>
          </p:grpSpPr>
          <p:pic>
            <p:nvPicPr>
              <p:cNvPr id="9" name="Picture 1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02" r="27745"/>
              <a:stretch>
                <a:fillRect/>
              </a:stretch>
            </p:blipFill>
            <p:spPr>
              <a:xfrm>
                <a:off x="5629279" y="4524940"/>
                <a:ext cx="4434206" cy="3792996"/>
              </a:xfrm>
              <a:prstGeom prst="hexagon">
                <a:avLst>
                  <a:gd name="adj" fmla="val 28089"/>
                  <a:gd name="vf" fmla="val 115470"/>
                </a:avLst>
              </a:prstGeom>
              <a:solidFill>
                <a:srgbClr val="91C43A"/>
              </a:solidFill>
            </p:spPr>
          </p:pic>
          <p:sp>
            <p:nvSpPr>
              <p:cNvPr id="70" name="六边形 69"/>
              <p:cNvSpPr/>
              <p:nvPr/>
            </p:nvSpPr>
            <p:spPr>
              <a:xfrm>
                <a:off x="5622881" y="4524940"/>
                <a:ext cx="4447002" cy="3792996"/>
              </a:xfrm>
              <a:prstGeom prst="hexagon">
                <a:avLst>
                  <a:gd name="adj" fmla="val 27988"/>
                  <a:gd name="vf" fmla="val 115470"/>
                </a:avLst>
              </a:prstGeom>
              <a:solidFill>
                <a:schemeClr val="bg1">
                  <a:lumMod val="50000"/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20" name="六边形 19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六边形 20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六边形 21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六边形 22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4" name="六边形 23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6412660" y="886409"/>
            <a:ext cx="2452369" cy="2121687"/>
          </a:xfrm>
          <a:prstGeom prst="hexagon">
            <a:avLst>
              <a:gd name="adj" fmla="val 26794"/>
              <a:gd name="vf" fmla="val 115470"/>
            </a:avLst>
          </a:prstGeom>
          <a:solidFill>
            <a:schemeClr val="bg1">
              <a:lumMod val="85000"/>
            </a:schemeClr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572172" y="21623"/>
            <a:ext cx="2597607" cy="3218988"/>
            <a:chOff x="3034505" y="-207363"/>
            <a:chExt cx="2597945" cy="3218243"/>
          </a:xfrm>
        </p:grpSpPr>
        <p:sp>
          <p:nvSpPr>
            <p:cNvPr id="5" name="六边形 4"/>
            <p:cNvSpPr/>
            <p:nvPr/>
          </p:nvSpPr>
          <p:spPr>
            <a:xfrm>
              <a:off x="3067166" y="458100"/>
              <a:ext cx="1387244" cy="1206049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>
              <a:off x="4225340" y="1110651"/>
              <a:ext cx="1407110" cy="1223320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3034505" y="1742522"/>
              <a:ext cx="1458914" cy="1268358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4199111" y="-207363"/>
              <a:ext cx="1430163" cy="124336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60" name="矩形 111"/>
          <p:cNvSpPr>
            <a:spLocks noChangeArrowheads="1"/>
          </p:cNvSpPr>
          <p:nvPr/>
        </p:nvSpPr>
        <p:spPr bwMode="auto">
          <a:xfrm>
            <a:off x="780678" y="4010326"/>
            <a:ext cx="31240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上海锐普广告有限公司以不同于传统的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制作模式创造全新的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体验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88081" y="3598790"/>
            <a:ext cx="1857959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点击添加标题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101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" b="29324"/>
          <a:stretch>
            <a:fillRect/>
          </a:stretch>
        </p:blipFill>
        <p:spPr>
          <a:xfrm>
            <a:off x="6407419" y="886409"/>
            <a:ext cx="2466542" cy="2121687"/>
          </a:xfrm>
          <a:prstGeom prst="hexagon">
            <a:avLst>
              <a:gd name="adj" fmla="val 26624"/>
              <a:gd name="vf" fmla="val 115470"/>
            </a:avLst>
          </a:prstGeom>
          <a:solidFill>
            <a:srgbClr val="91C43A"/>
          </a:solidFill>
        </p:spPr>
      </p:pic>
      <p:sp>
        <p:nvSpPr>
          <p:cNvPr id="42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47" name="六边形 46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8" name="六边形 47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9" name="六边形 48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0" name="六边形 49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1" name="六边形 50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52" name="矩形 111"/>
          <p:cNvSpPr>
            <a:spLocks noChangeArrowheads="1"/>
          </p:cNvSpPr>
          <p:nvPr/>
        </p:nvSpPr>
        <p:spPr bwMode="auto">
          <a:xfrm>
            <a:off x="4533175" y="4099245"/>
            <a:ext cx="31240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上海锐普广告有限公司以不同于传统的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制作模式创造全新的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体验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533175" y="3687710"/>
            <a:ext cx="1857959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点击添加标题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54" name="矩形 111"/>
          <p:cNvSpPr>
            <a:spLocks noChangeArrowheads="1"/>
          </p:cNvSpPr>
          <p:nvPr/>
        </p:nvSpPr>
        <p:spPr bwMode="auto">
          <a:xfrm>
            <a:off x="8218729" y="4099245"/>
            <a:ext cx="31240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上海锐普广告有限公司以不同于传统的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制作模式创造全新的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体验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226134" y="3687710"/>
            <a:ext cx="1857959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点击添加标题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49692" y="4153956"/>
            <a:ext cx="24929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54890" y="1682961"/>
            <a:ext cx="1914919" cy="1888723"/>
            <a:chOff x="1555093" y="1682570"/>
            <a:chExt cx="1915168" cy="1888286"/>
          </a:xfrm>
        </p:grpSpPr>
        <p:sp>
          <p:nvSpPr>
            <p:cNvPr id="8" name="椭圆 7"/>
            <p:cNvSpPr/>
            <p:nvPr/>
          </p:nvSpPr>
          <p:spPr>
            <a:xfrm>
              <a:off x="1620383" y="1743906"/>
              <a:ext cx="1725828" cy="1737134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 bwMode="auto">
            <a:xfrm>
              <a:off x="1555093" y="1682570"/>
              <a:ext cx="1915168" cy="1888286"/>
              <a:chOff x="1194579" y="1275276"/>
              <a:chExt cx="1397395" cy="1369021"/>
            </a:xfrm>
          </p:grpSpPr>
          <p:sp>
            <p:nvSpPr>
              <p:cNvPr id="24" name="Freeform 9"/>
              <p:cNvSpPr/>
              <p:nvPr/>
            </p:nvSpPr>
            <p:spPr bwMode="auto">
              <a:xfrm>
                <a:off x="1194579" y="1275276"/>
                <a:ext cx="1369022" cy="1369021"/>
              </a:xfrm>
              <a:custGeom>
                <a:avLst/>
                <a:gdLst>
                  <a:gd name="T0" fmla="*/ 2147483647 w 139"/>
                  <a:gd name="T1" fmla="*/ 0 h 139"/>
                  <a:gd name="T2" fmla="*/ 2147483647 w 139"/>
                  <a:gd name="T3" fmla="*/ 679034416 h 139"/>
                  <a:gd name="T4" fmla="*/ 2147483647 w 139"/>
                  <a:gd name="T5" fmla="*/ 2147483647 h 139"/>
                  <a:gd name="T6" fmla="*/ 2147483647 w 139"/>
                  <a:gd name="T7" fmla="*/ 2147483647 h 139"/>
                  <a:gd name="T8" fmla="*/ 679034912 w 139"/>
                  <a:gd name="T9" fmla="*/ 2147483647 h 139"/>
                  <a:gd name="T10" fmla="*/ 1746074297 w 139"/>
                  <a:gd name="T11" fmla="*/ 2147483647 h 139"/>
                  <a:gd name="T12" fmla="*/ 1164052814 w 139"/>
                  <a:gd name="T13" fmla="*/ 2147483647 h 139"/>
                  <a:gd name="T14" fmla="*/ 0 w 139"/>
                  <a:gd name="T15" fmla="*/ 2147483647 h 139"/>
                  <a:gd name="T16" fmla="*/ 2147483647 w 139"/>
                  <a:gd name="T17" fmla="*/ 2147483647 h 139"/>
                  <a:gd name="T18" fmla="*/ 2147483647 w 139"/>
                  <a:gd name="T19" fmla="*/ 2147483647 h 139"/>
                  <a:gd name="T20" fmla="*/ 2147483647 w 139"/>
                  <a:gd name="T21" fmla="*/ 0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69" y="0"/>
                    </a:moveTo>
                    <a:cubicBezTo>
                      <a:pt x="69" y="7"/>
                      <a:pt x="69" y="7"/>
                      <a:pt x="69" y="7"/>
                    </a:cubicBezTo>
                    <a:cubicBezTo>
                      <a:pt x="104" y="7"/>
                      <a:pt x="132" y="35"/>
                      <a:pt x="132" y="69"/>
                    </a:cubicBezTo>
                    <a:cubicBezTo>
                      <a:pt x="132" y="104"/>
                      <a:pt x="104" y="132"/>
                      <a:pt x="69" y="132"/>
                    </a:cubicBezTo>
                    <a:cubicBezTo>
                      <a:pt x="35" y="132"/>
                      <a:pt x="7" y="104"/>
                      <a:pt x="7" y="69"/>
                    </a:cubicBezTo>
                    <a:cubicBezTo>
                      <a:pt x="7" y="56"/>
                      <a:pt x="11" y="44"/>
                      <a:pt x="18" y="3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4" y="41"/>
                      <a:pt x="0" y="55"/>
                      <a:pt x="0" y="69"/>
                    </a:cubicBezTo>
                    <a:cubicBezTo>
                      <a:pt x="0" y="108"/>
                      <a:pt x="31" y="139"/>
                      <a:pt x="69" y="139"/>
                    </a:cubicBezTo>
                    <a:cubicBezTo>
                      <a:pt x="108" y="139"/>
                      <a:pt x="139" y="108"/>
                      <a:pt x="139" y="69"/>
                    </a:cubicBezTo>
                    <a:cubicBezTo>
                      <a:pt x="139" y="31"/>
                      <a:pt x="108" y="0"/>
                      <a:pt x="69" y="0"/>
                    </a:cubicBezTo>
                    <a:close/>
                  </a:path>
                </a:pathLst>
              </a:custGeom>
              <a:solidFill>
                <a:srgbClr val="9C19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TextBox 338"/>
              <p:cNvSpPr txBox="1">
                <a:spLocks noChangeArrowheads="1"/>
              </p:cNvSpPr>
              <p:nvPr/>
            </p:nvSpPr>
            <p:spPr bwMode="auto">
              <a:xfrm>
                <a:off x="1230046" y="1681017"/>
                <a:ext cx="1361928" cy="334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82%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991015" y="1682960"/>
            <a:ext cx="1806117" cy="1798886"/>
            <a:chOff x="3991535" y="1682570"/>
            <a:chExt cx="1806352" cy="1798470"/>
          </a:xfrm>
        </p:grpSpPr>
        <p:sp>
          <p:nvSpPr>
            <p:cNvPr id="7" name="椭圆 6"/>
            <p:cNvSpPr/>
            <p:nvPr/>
          </p:nvSpPr>
          <p:spPr>
            <a:xfrm>
              <a:off x="3991535" y="1743906"/>
              <a:ext cx="1725827" cy="1737134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 bwMode="auto">
            <a:xfrm>
              <a:off x="4202638" y="1682570"/>
              <a:ext cx="1595249" cy="1642940"/>
              <a:chOff x="3043113" y="1275276"/>
              <a:chExt cx="1163314" cy="1191687"/>
            </a:xfrm>
          </p:grpSpPr>
          <p:sp>
            <p:nvSpPr>
              <p:cNvPr id="22" name="Freeform 7"/>
              <p:cNvSpPr/>
              <p:nvPr/>
            </p:nvSpPr>
            <p:spPr bwMode="auto">
              <a:xfrm>
                <a:off x="3518369" y="1275276"/>
                <a:ext cx="688058" cy="1191687"/>
              </a:xfrm>
              <a:custGeom>
                <a:avLst/>
                <a:gdLst>
                  <a:gd name="T0" fmla="*/ 2147483647 w 70"/>
                  <a:gd name="T1" fmla="*/ 2147483647 h 121"/>
                  <a:gd name="T2" fmla="*/ 2147483647 w 70"/>
                  <a:gd name="T3" fmla="*/ 2147483647 h 121"/>
                  <a:gd name="T4" fmla="*/ 2147483647 w 70"/>
                  <a:gd name="T5" fmla="*/ 2147483647 h 121"/>
                  <a:gd name="T6" fmla="*/ 2147483647 w 70"/>
                  <a:gd name="T7" fmla="*/ 2147483647 h 121"/>
                  <a:gd name="T8" fmla="*/ 0 w 70"/>
                  <a:gd name="T9" fmla="*/ 0 h 121"/>
                  <a:gd name="T10" fmla="*/ 0 w 70"/>
                  <a:gd name="T11" fmla="*/ 678975979 h 121"/>
                  <a:gd name="T12" fmla="*/ 2147483647 w 70"/>
                  <a:gd name="T13" fmla="*/ 2147483647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0" h="121">
                    <a:moveTo>
                      <a:pt x="63" y="69"/>
                    </a:moveTo>
                    <a:cubicBezTo>
                      <a:pt x="63" y="88"/>
                      <a:pt x="55" y="104"/>
                      <a:pt x="43" y="116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61" y="108"/>
                      <a:pt x="70" y="90"/>
                      <a:pt x="70" y="69"/>
                    </a:cubicBezTo>
                    <a:cubicBezTo>
                      <a:pt x="70" y="31"/>
                      <a:pt x="39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5" y="7"/>
                      <a:pt x="63" y="35"/>
                      <a:pt x="63" y="69"/>
                    </a:cubicBezTo>
                    <a:close/>
                  </a:path>
                </a:pathLst>
              </a:custGeom>
              <a:solidFill>
                <a:srgbClr val="9C19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TextBox 340"/>
              <p:cNvSpPr txBox="1">
                <a:spLocks noChangeArrowheads="1"/>
              </p:cNvSpPr>
              <p:nvPr/>
            </p:nvSpPr>
            <p:spPr bwMode="auto">
              <a:xfrm>
                <a:off x="3043113" y="1681017"/>
                <a:ext cx="1022864" cy="334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43%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463568" y="1682962"/>
            <a:ext cx="1793060" cy="1798885"/>
            <a:chOff x="6464408" y="1682571"/>
            <a:chExt cx="1793293" cy="1798469"/>
          </a:xfrm>
        </p:grpSpPr>
        <p:sp>
          <p:nvSpPr>
            <p:cNvPr id="6" name="椭圆 5"/>
            <p:cNvSpPr/>
            <p:nvPr/>
          </p:nvSpPr>
          <p:spPr>
            <a:xfrm>
              <a:off x="6464408" y="1743906"/>
              <a:ext cx="1725827" cy="1737134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 bwMode="auto">
            <a:xfrm>
              <a:off x="6651572" y="1682571"/>
              <a:ext cx="1606129" cy="1021032"/>
              <a:chOff x="4788083" y="1275276"/>
              <a:chExt cx="1171826" cy="740472"/>
            </a:xfrm>
          </p:grpSpPr>
          <p:sp>
            <p:nvSpPr>
              <p:cNvPr id="20" name="Freeform 6"/>
              <p:cNvSpPr/>
              <p:nvPr/>
            </p:nvSpPr>
            <p:spPr bwMode="auto">
              <a:xfrm>
                <a:off x="5280363" y="1275276"/>
                <a:ext cx="679546" cy="679545"/>
              </a:xfrm>
              <a:custGeom>
                <a:avLst/>
                <a:gdLst>
                  <a:gd name="T0" fmla="*/ 0 w 69"/>
                  <a:gd name="T1" fmla="*/ 0 h 69"/>
                  <a:gd name="T2" fmla="*/ 0 w 69"/>
                  <a:gd name="T3" fmla="*/ 678944243 h 69"/>
                  <a:gd name="T4" fmla="*/ 2147483647 w 69"/>
                  <a:gd name="T5" fmla="*/ 2147483647 h 69"/>
                  <a:gd name="T6" fmla="*/ 2147483647 w 69"/>
                  <a:gd name="T7" fmla="*/ 2147483647 h 69"/>
                  <a:gd name="T8" fmla="*/ 0 w 6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69">
                    <a:moveTo>
                      <a:pt x="0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4" y="7"/>
                      <a:pt x="62" y="35"/>
                      <a:pt x="62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31"/>
                      <a:pt x="38" y="0"/>
                      <a:pt x="0" y="0"/>
                    </a:cubicBezTo>
                    <a:close/>
                  </a:path>
                </a:pathLst>
              </a:custGeom>
              <a:solidFill>
                <a:srgbClr val="9C19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TextBox 341"/>
              <p:cNvSpPr txBox="1">
                <a:spLocks noChangeArrowheads="1"/>
              </p:cNvSpPr>
              <p:nvPr/>
            </p:nvSpPr>
            <p:spPr bwMode="auto">
              <a:xfrm>
                <a:off x="4788083" y="1681017"/>
                <a:ext cx="1022864" cy="334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25%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8862048" y="1682962"/>
            <a:ext cx="1773476" cy="1798885"/>
            <a:chOff x="8863200" y="1682571"/>
            <a:chExt cx="1773707" cy="1798469"/>
          </a:xfrm>
        </p:grpSpPr>
        <p:sp>
          <p:nvSpPr>
            <p:cNvPr id="5" name="椭圆 4"/>
            <p:cNvSpPr/>
            <p:nvPr/>
          </p:nvSpPr>
          <p:spPr>
            <a:xfrm>
              <a:off x="8911079" y="1743906"/>
              <a:ext cx="1725828" cy="1737134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 bwMode="auto">
            <a:xfrm>
              <a:off x="8863200" y="1682571"/>
              <a:ext cx="1451611" cy="1021032"/>
              <a:chOff x="6525959" y="1275276"/>
              <a:chExt cx="1058332" cy="740472"/>
            </a:xfrm>
          </p:grpSpPr>
          <p:sp>
            <p:nvSpPr>
              <p:cNvPr id="18" name="Freeform 8"/>
              <p:cNvSpPr/>
              <p:nvPr/>
            </p:nvSpPr>
            <p:spPr bwMode="auto">
              <a:xfrm>
                <a:off x="7189899" y="1275276"/>
                <a:ext cx="394392" cy="177334"/>
              </a:xfrm>
              <a:custGeom>
                <a:avLst/>
                <a:gdLst>
                  <a:gd name="T0" fmla="*/ 2147483647 w 40"/>
                  <a:gd name="T1" fmla="*/ 2147483647 h 18"/>
                  <a:gd name="T2" fmla="*/ 2147483647 w 40"/>
                  <a:gd name="T3" fmla="*/ 2147483647 h 18"/>
                  <a:gd name="T4" fmla="*/ 0 w 40"/>
                  <a:gd name="T5" fmla="*/ 0 h 18"/>
                  <a:gd name="T6" fmla="*/ 0 w 40"/>
                  <a:gd name="T7" fmla="*/ 2147483647 h 18"/>
                  <a:gd name="T8" fmla="*/ 2147483647 w 40"/>
                  <a:gd name="T9" fmla="*/ 214748364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18">
                    <a:moveTo>
                      <a:pt x="36" y="18"/>
                    </a:moveTo>
                    <a:cubicBezTo>
                      <a:pt x="40" y="12"/>
                      <a:pt x="40" y="12"/>
                      <a:pt x="40" y="12"/>
                    </a:cubicBezTo>
                    <a:cubicBezTo>
                      <a:pt x="29" y="5"/>
                      <a:pt x="15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4" y="7"/>
                      <a:pt x="26" y="11"/>
                      <a:pt x="36" y="18"/>
                    </a:cubicBezTo>
                    <a:close/>
                  </a:path>
                </a:pathLst>
              </a:custGeom>
              <a:solidFill>
                <a:srgbClr val="9C19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TextBox 342"/>
              <p:cNvSpPr txBox="1">
                <a:spLocks noChangeArrowheads="1"/>
              </p:cNvSpPr>
              <p:nvPr/>
            </p:nvSpPr>
            <p:spPr bwMode="auto">
              <a:xfrm>
                <a:off x="6525959" y="1681017"/>
                <a:ext cx="1022865" cy="334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" name="直接连接符 13"/>
          <p:cNvCxnSpPr/>
          <p:nvPr/>
        </p:nvCxnSpPr>
        <p:spPr>
          <a:xfrm>
            <a:off x="1024696" y="4663161"/>
            <a:ext cx="9467966" cy="0"/>
          </a:xfrm>
          <a:prstGeom prst="line">
            <a:avLst/>
          </a:prstGeom>
          <a:ln>
            <a:solidFill>
              <a:srgbClr val="6F1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 bwMode="auto">
          <a:xfrm>
            <a:off x="990473" y="4756155"/>
            <a:ext cx="9866615" cy="1580286"/>
            <a:chOff x="927220" y="3338162"/>
            <a:chExt cx="7222873" cy="1144873"/>
          </a:xfrm>
        </p:grpSpPr>
        <p:sp>
          <p:nvSpPr>
            <p:cNvPr id="16" name="矩形 20"/>
            <p:cNvSpPr>
              <a:spLocks noChangeArrowheads="1"/>
            </p:cNvSpPr>
            <p:nvPr/>
          </p:nvSpPr>
          <p:spPr bwMode="auto">
            <a:xfrm>
              <a:off x="1288357" y="3338162"/>
              <a:ext cx="6861736" cy="1144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3154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培训。清晰、美观、创意、有效、超值、保密，我们为数百家客户带来意想不到的价值。</a:t>
              </a:r>
              <a:r>
                <a:rPr lang="zh-CN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虚尾箭头 16"/>
            <p:cNvSpPr/>
            <p:nvPr/>
          </p:nvSpPr>
          <p:spPr>
            <a:xfrm>
              <a:off x="927220" y="3432479"/>
              <a:ext cx="60331" cy="73020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908244" y="4239346"/>
            <a:ext cx="457044" cy="397491"/>
            <a:chOff x="908362" y="4238363"/>
            <a:chExt cx="457104" cy="397399"/>
          </a:xfrm>
        </p:grpSpPr>
        <p:sp>
          <p:nvSpPr>
            <p:cNvPr id="26" name="六边形 25"/>
            <p:cNvSpPr/>
            <p:nvPr/>
          </p:nvSpPr>
          <p:spPr>
            <a:xfrm>
              <a:off x="908362" y="4238363"/>
              <a:ext cx="457104" cy="397399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004503" y="4296305"/>
              <a:ext cx="317299" cy="309454"/>
              <a:chOff x="1904330" y="1137288"/>
              <a:chExt cx="865494" cy="844094"/>
            </a:xfrm>
            <a:solidFill>
              <a:schemeClr val="bg1"/>
            </a:solidFill>
          </p:grpSpPr>
          <p:sp>
            <p:nvSpPr>
              <p:cNvPr id="84" name="Freeform 57"/>
              <p:cNvSpPr/>
              <p:nvPr/>
            </p:nvSpPr>
            <p:spPr bwMode="auto">
              <a:xfrm>
                <a:off x="1904330" y="1137288"/>
                <a:ext cx="461280" cy="844094"/>
              </a:xfrm>
              <a:custGeom>
                <a:avLst/>
                <a:gdLst>
                  <a:gd name="T0" fmla="*/ 0 w 388"/>
                  <a:gd name="T1" fmla="*/ 0 h 710"/>
                  <a:gd name="T2" fmla="*/ 0 w 388"/>
                  <a:gd name="T3" fmla="*/ 710 h 710"/>
                  <a:gd name="T4" fmla="*/ 388 w 388"/>
                  <a:gd name="T5" fmla="*/ 0 h 710"/>
                  <a:gd name="T6" fmla="*/ 0 w 388"/>
                  <a:gd name="T7" fmla="*/ 0 h 710"/>
                  <a:gd name="T8" fmla="*/ 0 w 388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710">
                    <a:moveTo>
                      <a:pt x="0" y="0"/>
                    </a:moveTo>
                    <a:lnTo>
                      <a:pt x="0" y="710"/>
                    </a:lnTo>
                    <a:lnTo>
                      <a:pt x="38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58"/>
              <p:cNvSpPr/>
              <p:nvPr/>
            </p:nvSpPr>
            <p:spPr bwMode="auto">
              <a:xfrm>
                <a:off x="2111193" y="1199109"/>
                <a:ext cx="658631" cy="782273"/>
              </a:xfrm>
              <a:custGeom>
                <a:avLst/>
                <a:gdLst>
                  <a:gd name="T0" fmla="*/ 323 w 554"/>
                  <a:gd name="T1" fmla="*/ 0 h 658"/>
                  <a:gd name="T2" fmla="*/ 216 w 554"/>
                  <a:gd name="T3" fmla="*/ 193 h 658"/>
                  <a:gd name="T4" fmla="*/ 302 w 554"/>
                  <a:gd name="T5" fmla="*/ 311 h 658"/>
                  <a:gd name="T6" fmla="*/ 126 w 554"/>
                  <a:gd name="T7" fmla="*/ 364 h 658"/>
                  <a:gd name="T8" fmla="*/ 0 w 554"/>
                  <a:gd name="T9" fmla="*/ 585 h 658"/>
                  <a:gd name="T10" fmla="*/ 245 w 554"/>
                  <a:gd name="T11" fmla="*/ 499 h 658"/>
                  <a:gd name="T12" fmla="*/ 357 w 554"/>
                  <a:gd name="T13" fmla="*/ 658 h 658"/>
                  <a:gd name="T14" fmla="*/ 338 w 554"/>
                  <a:gd name="T15" fmla="*/ 468 h 658"/>
                  <a:gd name="T16" fmla="*/ 554 w 554"/>
                  <a:gd name="T17" fmla="*/ 395 h 658"/>
                  <a:gd name="T18" fmla="*/ 323 w 554"/>
                  <a:gd name="T19" fmla="*/ 0 h 658"/>
                  <a:gd name="T20" fmla="*/ 323 w 554"/>
                  <a:gd name="T21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58">
                    <a:moveTo>
                      <a:pt x="323" y="0"/>
                    </a:moveTo>
                    <a:lnTo>
                      <a:pt x="216" y="193"/>
                    </a:lnTo>
                    <a:lnTo>
                      <a:pt x="302" y="311"/>
                    </a:lnTo>
                    <a:lnTo>
                      <a:pt x="126" y="364"/>
                    </a:lnTo>
                    <a:lnTo>
                      <a:pt x="0" y="585"/>
                    </a:lnTo>
                    <a:lnTo>
                      <a:pt x="245" y="499"/>
                    </a:lnTo>
                    <a:lnTo>
                      <a:pt x="357" y="658"/>
                    </a:lnTo>
                    <a:lnTo>
                      <a:pt x="338" y="468"/>
                    </a:lnTo>
                    <a:lnTo>
                      <a:pt x="554" y="395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2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90" name="六边形 89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1" name="六边形 90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7" name="六边形 96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8" name="六边形 97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9" name="六边形 98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六边形 9"/>
          <p:cNvSpPr/>
          <p:nvPr/>
        </p:nvSpPr>
        <p:spPr>
          <a:xfrm>
            <a:off x="9332773" y="2379361"/>
            <a:ext cx="4153593" cy="3572589"/>
          </a:xfrm>
          <a:prstGeom prst="hexagon">
            <a:avLst>
              <a:gd name="adj" fmla="val 27794"/>
              <a:gd name="vf" fmla="val 115470"/>
            </a:avLst>
          </a:prstGeom>
          <a:solidFill>
            <a:schemeClr val="bg1"/>
          </a:solidFill>
          <a:ln w="63500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69812" y="1784597"/>
            <a:ext cx="2088761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n"/>
              <a:defRPr/>
            </a:pPr>
            <a:r>
              <a:rPr lang="zh-CN" altLang="en-US" sz="18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111"/>
          <p:cNvSpPr>
            <a:spLocks noChangeArrowheads="1"/>
          </p:cNvSpPr>
          <p:nvPr/>
        </p:nvSpPr>
        <p:spPr bwMode="auto">
          <a:xfrm>
            <a:off x="6869811" y="2154015"/>
            <a:ext cx="3087276" cy="109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ts val="2600"/>
              </a:lnSpc>
              <a:defRPr/>
            </a:pPr>
            <a:r>
              <a:rPr lang="zh-CN" altLang="en-US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制作模式创造全新的</a:t>
            </a:r>
            <a:r>
              <a:rPr lang="en-US" altLang="zh-CN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</a:t>
            </a:r>
            <a:endParaRPr lang="zh-CN" altLang="en-US" sz="1400" spc="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111"/>
          <p:cNvSpPr>
            <a:spLocks noChangeArrowheads="1"/>
          </p:cNvSpPr>
          <p:nvPr/>
        </p:nvSpPr>
        <p:spPr bwMode="auto">
          <a:xfrm>
            <a:off x="785363" y="4026488"/>
            <a:ext cx="4966989" cy="109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ts val="2600"/>
              </a:lnSpc>
              <a:defRPr/>
            </a:pPr>
            <a:r>
              <a:rPr lang="zh-CN" altLang="en-US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制作模式创造全新的</a:t>
            </a:r>
            <a:r>
              <a:rPr lang="en-US" altLang="zh-CN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</a:t>
            </a:r>
            <a:r>
              <a:rPr lang="en-US" altLang="zh-CN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spc="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5363" y="3673979"/>
            <a:ext cx="2665767" cy="369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000000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  <a:cs typeface="经典综艺体简" panose="02010609000101010101" pitchFamily="49" charset="-122"/>
              </a:rPr>
              <a:t>杜绝平庸、专做精品 </a:t>
            </a:r>
            <a:endParaRPr lang="zh-CN" altLang="en-US" sz="1800" b="1" dirty="0">
              <a:solidFill>
                <a:srgbClr val="000000"/>
              </a:solidFill>
              <a:latin typeface="汉仪细中圆简" panose="02010609000101010101" pitchFamily="49" charset="-122"/>
              <a:ea typeface="汉仪细中圆简" panose="02010609000101010101" pitchFamily="49" charset="-122"/>
              <a:cs typeface="经典综艺体简" panose="02010609000101010101" pitchFamily="49" charset="-122"/>
            </a:endParaRPr>
          </a:p>
        </p:txBody>
      </p:sp>
      <p:pic>
        <p:nvPicPr>
          <p:cNvPr id="32" name="Picture 2" descr="C:\Users\Administrator.MICROSO-BQCPAHA\Desktop\shutterstock_5575737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06" y="2406587"/>
            <a:ext cx="4118328" cy="3545364"/>
          </a:xfrm>
          <a:prstGeom prst="hexagon">
            <a:avLst>
              <a:gd name="adj" fmla="val 27798"/>
              <a:gd name="vf" fmla="val 11547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19" name="六边形 18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0" name="六边形 19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六边形 21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六边形 22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4" name="六边形 23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六边形 42"/>
          <p:cNvSpPr/>
          <p:nvPr/>
        </p:nvSpPr>
        <p:spPr>
          <a:xfrm>
            <a:off x="29376" y="-753300"/>
            <a:ext cx="1975789" cy="1718342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1" name="六边形 40"/>
          <p:cNvSpPr/>
          <p:nvPr/>
        </p:nvSpPr>
        <p:spPr>
          <a:xfrm>
            <a:off x="2005165" y="2570719"/>
            <a:ext cx="4423876" cy="3847443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73801" y="4232770"/>
            <a:ext cx="4061344" cy="523341"/>
            <a:chOff x="1974056" y="4231789"/>
            <a:chExt cx="4061873" cy="523220"/>
          </a:xfrm>
        </p:grpSpPr>
        <p:grpSp>
          <p:nvGrpSpPr>
            <p:cNvPr id="42" name="组合 41"/>
            <p:cNvGrpSpPr/>
            <p:nvPr/>
          </p:nvGrpSpPr>
          <p:grpSpPr>
            <a:xfrm>
              <a:off x="1974056" y="4253724"/>
              <a:ext cx="4061873" cy="485961"/>
              <a:chOff x="5662525" y="2301008"/>
              <a:chExt cx="4061873" cy="485961"/>
            </a:xfrm>
          </p:grpSpPr>
          <p:sp>
            <p:nvSpPr>
              <p:cNvPr id="39" name="TextBox 9"/>
              <p:cNvSpPr txBox="1"/>
              <p:nvPr/>
            </p:nvSpPr>
            <p:spPr bwMode="auto">
              <a:xfrm>
                <a:off x="6414847" y="2358380"/>
                <a:ext cx="330955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2000" b="1" spc="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000" b="1" spc="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六边形 39"/>
              <p:cNvSpPr/>
              <p:nvPr/>
            </p:nvSpPr>
            <p:spPr>
              <a:xfrm>
                <a:off x="5662525" y="2301008"/>
                <a:ext cx="562217" cy="485961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063569" y="4231789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03059" y="333220"/>
            <a:ext cx="1008478" cy="523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 录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6" b="4814"/>
          <a:stretch>
            <a:fillRect/>
          </a:stretch>
        </p:blipFill>
        <p:spPr>
          <a:xfrm>
            <a:off x="5612375" y="646786"/>
            <a:ext cx="4421950" cy="3797657"/>
          </a:xfrm>
          <a:prstGeom prst="hexagon">
            <a:avLst>
              <a:gd name="adj" fmla="val 27773"/>
              <a:gd name="vf" fmla="val 115470"/>
            </a:avLst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1" b="4606"/>
          <a:stretch>
            <a:fillRect/>
          </a:stretch>
        </p:blipFill>
        <p:spPr>
          <a:xfrm>
            <a:off x="5571849" y="4559650"/>
            <a:ext cx="4503003" cy="3969154"/>
          </a:xfrm>
          <a:prstGeom prst="hexagon">
            <a:avLst>
              <a:gd name="adj" fmla="val 27673"/>
              <a:gd name="vf" fmla="val 115470"/>
            </a:avLst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0" r="3338" b="3065"/>
          <a:stretch>
            <a:fillRect/>
          </a:stretch>
        </p:blipFill>
        <p:spPr>
          <a:xfrm>
            <a:off x="8996549" y="-1333809"/>
            <a:ext cx="4409952" cy="3829177"/>
          </a:xfrm>
          <a:prstGeom prst="hexagon">
            <a:avLst>
              <a:gd name="adj" fmla="val 29257"/>
              <a:gd name="vf" fmla="val 115470"/>
            </a:avLst>
          </a:prstGeom>
        </p:spPr>
      </p:pic>
      <p:pic>
        <p:nvPicPr>
          <p:cNvPr id="13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 r="27745"/>
          <a:stretch>
            <a:fillRect/>
          </a:stretch>
        </p:blipFill>
        <p:spPr>
          <a:xfrm>
            <a:off x="9071063" y="2556580"/>
            <a:ext cx="4597361" cy="3870637"/>
          </a:xfrm>
          <a:prstGeom prst="hexagon">
            <a:avLst>
              <a:gd name="adj" fmla="val 27587"/>
              <a:gd name="vf" fmla="val 115470"/>
            </a:avLst>
          </a:prstGeom>
          <a:solidFill>
            <a:srgbClr val="91C43A"/>
          </a:solidFill>
        </p:spPr>
      </p:pic>
      <p:sp>
        <p:nvSpPr>
          <p:cNvPr id="14" name="六边形 13"/>
          <p:cNvSpPr/>
          <p:nvPr/>
        </p:nvSpPr>
        <p:spPr>
          <a:xfrm>
            <a:off x="8996549" y="-1349450"/>
            <a:ext cx="4506228" cy="3848426"/>
          </a:xfrm>
          <a:prstGeom prst="hexagon">
            <a:avLst>
              <a:gd name="adj" fmla="val 27971"/>
              <a:gd name="vf" fmla="val 115470"/>
            </a:avLst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9057429" y="2530559"/>
            <a:ext cx="4610997" cy="3887603"/>
          </a:xfrm>
          <a:prstGeom prst="hexagon">
            <a:avLst>
              <a:gd name="adj" fmla="val 27353"/>
              <a:gd name="vf" fmla="val 115470"/>
            </a:avLst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6" name="六边形 15"/>
          <p:cNvSpPr/>
          <p:nvPr/>
        </p:nvSpPr>
        <p:spPr>
          <a:xfrm>
            <a:off x="5612374" y="554877"/>
            <a:ext cx="4421950" cy="3996189"/>
          </a:xfrm>
          <a:prstGeom prst="hexagon">
            <a:avLst>
              <a:gd name="adj" fmla="val 27384"/>
              <a:gd name="vf" fmla="val 115470"/>
            </a:avLst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/>
          <p:nvPr/>
        </p:nvSpPr>
        <p:spPr>
          <a:xfrm>
            <a:off x="4839338" y="2507838"/>
            <a:ext cx="1302425" cy="1141281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5924011" y="1899948"/>
            <a:ext cx="1302425" cy="1141281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4839338" y="3746324"/>
            <a:ext cx="1302425" cy="1141281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5930360" y="3136802"/>
            <a:ext cx="1302425" cy="1141281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7011308" y="2509838"/>
            <a:ext cx="1302425" cy="1141281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8727007" y="3575024"/>
            <a:ext cx="1226469" cy="1074724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8727007" y="4749368"/>
            <a:ext cx="1226469" cy="1074724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6" name="六边形 15"/>
          <p:cNvSpPr/>
          <p:nvPr/>
        </p:nvSpPr>
        <p:spPr>
          <a:xfrm>
            <a:off x="9745689" y="4164988"/>
            <a:ext cx="1226469" cy="1074724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9754159" y="3003560"/>
            <a:ext cx="1226469" cy="1074724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3140030" y="4703284"/>
            <a:ext cx="1302425" cy="1141281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09787" y="1803819"/>
            <a:ext cx="2098055" cy="1844971"/>
            <a:chOff x="1209945" y="1803400"/>
            <a:chExt cx="2098328" cy="1844544"/>
          </a:xfrm>
        </p:grpSpPr>
        <p:sp>
          <p:nvSpPr>
            <p:cNvPr id="5" name="六边形 4"/>
            <p:cNvSpPr/>
            <p:nvPr/>
          </p:nvSpPr>
          <p:spPr>
            <a:xfrm>
              <a:off x="1209945" y="1803400"/>
              <a:ext cx="2098328" cy="1838045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72" name="Picture 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1" b="29324"/>
            <a:stretch>
              <a:fillRect/>
            </a:stretch>
          </p:blipFill>
          <p:spPr>
            <a:xfrm>
              <a:off x="1229734" y="1841876"/>
              <a:ext cx="2069730" cy="1806068"/>
            </a:xfrm>
            <a:prstGeom prst="hexagon">
              <a:avLst>
                <a:gd name="adj" fmla="val 27747"/>
                <a:gd name="vf" fmla="val 115470"/>
              </a:avLst>
            </a:prstGeom>
            <a:solidFill>
              <a:srgbClr val="91C43A"/>
            </a:solidFill>
          </p:spPr>
        </p:pic>
      </p:grpSp>
      <p:grpSp>
        <p:nvGrpSpPr>
          <p:cNvPr id="19" name="组合 18"/>
          <p:cNvGrpSpPr/>
          <p:nvPr/>
        </p:nvGrpSpPr>
        <p:grpSpPr>
          <a:xfrm>
            <a:off x="1209787" y="3733767"/>
            <a:ext cx="2098055" cy="1838471"/>
            <a:chOff x="1209945" y="3732901"/>
            <a:chExt cx="2098328" cy="1838045"/>
          </a:xfrm>
        </p:grpSpPr>
        <p:sp>
          <p:nvSpPr>
            <p:cNvPr id="7" name="六边形 6"/>
            <p:cNvSpPr/>
            <p:nvPr/>
          </p:nvSpPr>
          <p:spPr>
            <a:xfrm>
              <a:off x="1209945" y="3732901"/>
              <a:ext cx="2098328" cy="1838045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73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02" r="27745"/>
            <a:stretch>
              <a:fillRect/>
            </a:stretch>
          </p:blipFill>
          <p:spPr>
            <a:xfrm>
              <a:off x="1221927" y="3757424"/>
              <a:ext cx="2078096" cy="1791031"/>
            </a:xfrm>
            <a:prstGeom prst="hexagon">
              <a:avLst>
                <a:gd name="adj" fmla="val 27587"/>
                <a:gd name="vf" fmla="val 115470"/>
              </a:avLst>
            </a:prstGeom>
            <a:solidFill>
              <a:srgbClr val="91C43A"/>
            </a:solidFill>
          </p:spPr>
        </p:pic>
      </p:grpSp>
      <p:grpSp>
        <p:nvGrpSpPr>
          <p:cNvPr id="20" name="组合 19"/>
          <p:cNvGrpSpPr/>
          <p:nvPr/>
        </p:nvGrpSpPr>
        <p:grpSpPr>
          <a:xfrm>
            <a:off x="2896258" y="2765744"/>
            <a:ext cx="2098055" cy="1838471"/>
            <a:chOff x="2896634" y="2765102"/>
            <a:chExt cx="2098328" cy="1838045"/>
          </a:xfrm>
        </p:grpSpPr>
        <p:sp>
          <p:nvSpPr>
            <p:cNvPr id="6" name="六边形 5"/>
            <p:cNvSpPr/>
            <p:nvPr/>
          </p:nvSpPr>
          <p:spPr>
            <a:xfrm>
              <a:off x="2896634" y="2765102"/>
              <a:ext cx="2098328" cy="1838045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74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57" r="10700"/>
            <a:stretch>
              <a:fillRect/>
            </a:stretch>
          </p:blipFill>
          <p:spPr>
            <a:xfrm>
              <a:off x="2908811" y="2778900"/>
              <a:ext cx="2078453" cy="1792270"/>
            </a:xfrm>
            <a:prstGeom prst="hexagon">
              <a:avLst>
                <a:gd name="adj" fmla="val 28032"/>
                <a:gd name="vf" fmla="val 115470"/>
              </a:avLst>
            </a:prstGeom>
            <a:solidFill>
              <a:srgbClr val="91C43A"/>
            </a:solidFill>
          </p:spPr>
        </p:pic>
      </p:grpSp>
      <p:grpSp>
        <p:nvGrpSpPr>
          <p:cNvPr id="21" name="组合 20"/>
          <p:cNvGrpSpPr/>
          <p:nvPr/>
        </p:nvGrpSpPr>
        <p:grpSpPr>
          <a:xfrm>
            <a:off x="6747387" y="3746324"/>
            <a:ext cx="2183376" cy="1918927"/>
            <a:chOff x="6748266" y="3745455"/>
            <a:chExt cx="2183660" cy="1918483"/>
          </a:xfrm>
        </p:grpSpPr>
        <p:sp>
          <p:nvSpPr>
            <p:cNvPr id="13" name="六边形 12"/>
            <p:cNvSpPr/>
            <p:nvPr/>
          </p:nvSpPr>
          <p:spPr>
            <a:xfrm>
              <a:off x="6748266" y="3745455"/>
              <a:ext cx="2183660" cy="1912793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7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>
              <a:fillRect/>
            </a:stretch>
          </p:blipFill>
          <p:spPr>
            <a:xfrm>
              <a:off x="6759562" y="3763114"/>
              <a:ext cx="2166716" cy="1900824"/>
            </a:xfrm>
            <a:prstGeom prst="hexagon">
              <a:avLst>
                <a:gd name="adj" fmla="val 27790"/>
                <a:gd name="vf" fmla="val 115470"/>
              </a:avLst>
            </a:prstGeom>
            <a:solidFill>
              <a:srgbClr val="91C43A"/>
            </a:solidFill>
          </p:spPr>
        </p:pic>
      </p:grpSp>
      <p:sp>
        <p:nvSpPr>
          <p:cNvPr id="26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32" name="六边形 31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3" name="六边形 32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4" name="六边形 33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5" name="六边形 34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2748</Words>
  <Application>WPS 演示</Application>
  <PresentationFormat>自定义</PresentationFormat>
  <Paragraphs>446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微软雅黑</vt:lpstr>
      <vt:lpstr>Arial Rounded MT Bold</vt:lpstr>
      <vt:lpstr>经典平黑简</vt:lpstr>
      <vt:lpstr>Calibri</vt:lpstr>
      <vt:lpstr>经典综艺体简</vt:lpstr>
      <vt:lpstr>Segoe UI Black</vt:lpstr>
      <vt:lpstr>汉仪细中圆简</vt:lpstr>
      <vt:lpstr>Arial Unicode MS</vt:lpstr>
      <vt:lpstr>Calibri Light</vt:lpstr>
      <vt:lpstr>方正兰亭中黑_GBK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2014-09-15T08:16:00Z</dcterms:created>
  <dcterms:modified xsi:type="dcterms:W3CDTF">2018-08-29T02:23:35Z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