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宋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Dotum" panose="020B0600000101010101" pitchFamily="34" charset="-127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6B3CA7-20E1-413C-B55E-9D022D999ED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C1C39D-A404-4851-AC7B-CF7268AF2E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80168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-92075"/>
            <a:ext cx="4260850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470150"/>
            <a:ext cx="2847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084388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631950"/>
            <a:ext cx="3829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42CA2-D7FE-4280-AAA0-4003673D1722}" type="datetimeFigureOut">
              <a:rPr lang="zh-CN" altLang="en-US"/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184FB3-EC3A-4065-82CC-4141E7990F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D836-7092-441C-AD00-2F10176636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82252-AFC2-4A5F-A1EA-6A48C3C681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F38F-8BD5-4745-9359-2D63ED7879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051C-2E72-43C6-BD54-65AEE9E3C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B83BD-3845-479B-9A5A-756B4A2084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1350-1CF1-44EF-8542-24A33CAA20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FE7C1-A180-4276-A63C-3B129AC2B9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CE03-B9E4-4511-A5F3-0E1AF51163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6029C-9139-4E04-9949-BE81FDA246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BE127-48C6-4C76-AF48-947451E492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C8EBB-3D70-45EE-9D2D-AC0387B326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FDFA-695D-4F4F-936E-C881AB9458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1E007-D687-4BAC-98F1-D358937FF01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2FB7B-D031-4BC1-B63D-D513C62B72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36B4A-B227-4D77-8B06-9573D278F58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48E9D-2069-4D77-870F-237049B414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FEC6-36B9-48E0-961B-B54CDF090B6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A1B8F-DD55-448C-B1F9-AD8587F831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3702D-C23D-4C97-B111-537C65AF2D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8B04-78CC-41A4-B340-65797F102F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6C70B-2C90-4F89-BB51-DFD29A850B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CE81-C9FC-4F65-86A7-4B248C578B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93BB22-7D0E-4116-AE45-CA19BD9163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7A3BD-C167-40A5-8865-1D631CC71A87}" type="slidenum">
              <a:rPr lang="zh-CN" altLang="en-US"/>
            </a:fld>
            <a:endParaRPr lang="zh-CN" altLang="en-US"/>
          </a:p>
        </p:txBody>
      </p:sp>
      <p:pic>
        <p:nvPicPr>
          <p:cNvPr id="1029" name="图片 5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5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5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80168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组合 58"/>
          <p:cNvGrpSpPr/>
          <p:nvPr userDrawn="1"/>
        </p:nvGrpSpPr>
        <p:grpSpPr bwMode="auto">
          <a:xfrm>
            <a:off x="3903663" y="3913188"/>
            <a:ext cx="1336675" cy="1265237"/>
            <a:chOff x="2404268" y="1632485"/>
            <a:chExt cx="3827972" cy="3627089"/>
          </a:xfrm>
        </p:grpSpPr>
        <p:grpSp>
          <p:nvGrpSpPr>
            <p:cNvPr id="1034" name="组合 59"/>
            <p:cNvGrpSpPr/>
            <p:nvPr/>
          </p:nvGrpSpPr>
          <p:grpSpPr bwMode="auto">
            <a:xfrm>
              <a:off x="2962214" y="2083820"/>
              <a:ext cx="3175754" cy="3175754"/>
              <a:chOff x="2962214" y="2083820"/>
              <a:chExt cx="3175754" cy="3175754"/>
            </a:xfrm>
          </p:grpSpPr>
          <p:pic>
            <p:nvPicPr>
              <p:cNvPr id="1036" name="图片 61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217" y="2416114"/>
                <a:ext cx="2846597" cy="2742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图片 62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2214" y="2083820"/>
                <a:ext cx="3175754" cy="3175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5" name="图片 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4268" y="1632485"/>
              <a:ext cx="3827972" cy="3523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4"/>
          <p:cNvSpPr/>
          <p:nvPr userDrawn="1"/>
        </p:nvSpPr>
        <p:spPr>
          <a:xfrm>
            <a:off x="179388" y="123825"/>
            <a:ext cx="8785225" cy="4981575"/>
          </a:xfrm>
          <a:custGeom>
            <a:avLst/>
            <a:gdLst>
              <a:gd name="connsiteX0" fmla="*/ 0 w 8784976"/>
              <a:gd name="connsiteY0" fmla="*/ 0 h 4032448"/>
              <a:gd name="connsiteX1" fmla="*/ 8784976 w 8784976"/>
              <a:gd name="connsiteY1" fmla="*/ 0 h 4032448"/>
              <a:gd name="connsiteX2" fmla="*/ 8784976 w 8784976"/>
              <a:gd name="connsiteY2" fmla="*/ 4032448 h 4032448"/>
              <a:gd name="connsiteX3" fmla="*/ 0 w 8784976"/>
              <a:gd name="connsiteY3" fmla="*/ 4032448 h 4032448"/>
              <a:gd name="connsiteX4" fmla="*/ 0 w 8784976"/>
              <a:gd name="connsiteY4" fmla="*/ 0 h 4032448"/>
              <a:gd name="connsiteX0-1" fmla="*/ 0 w 8784976"/>
              <a:gd name="connsiteY0-2" fmla="*/ 0 h 4981922"/>
              <a:gd name="connsiteX1-3" fmla="*/ 8784976 w 8784976"/>
              <a:gd name="connsiteY1-4" fmla="*/ 0 h 4981922"/>
              <a:gd name="connsiteX2-5" fmla="*/ 8784976 w 8784976"/>
              <a:gd name="connsiteY2-6" fmla="*/ 4032448 h 4981922"/>
              <a:gd name="connsiteX3-7" fmla="*/ 4354388 w 8784976"/>
              <a:gd name="connsiteY3-8" fmla="*/ 4981922 h 4981922"/>
              <a:gd name="connsiteX4-9" fmla="*/ 0 w 8784976"/>
              <a:gd name="connsiteY4-10" fmla="*/ 4032448 h 4981922"/>
              <a:gd name="connsiteX5" fmla="*/ 0 w 8784976"/>
              <a:gd name="connsiteY5" fmla="*/ 0 h 4981922"/>
              <a:gd name="connsiteX0-11" fmla="*/ 0 w 8784976"/>
              <a:gd name="connsiteY0-12" fmla="*/ 0 h 4981922"/>
              <a:gd name="connsiteX1-13" fmla="*/ 8784976 w 8784976"/>
              <a:gd name="connsiteY1-14" fmla="*/ 0 h 4981922"/>
              <a:gd name="connsiteX2-15" fmla="*/ 8784976 w 8784976"/>
              <a:gd name="connsiteY2-16" fmla="*/ 4032448 h 4981922"/>
              <a:gd name="connsiteX3-17" fmla="*/ 4354388 w 8784976"/>
              <a:gd name="connsiteY3-18" fmla="*/ 4981922 h 4981922"/>
              <a:gd name="connsiteX4-19" fmla="*/ 0 w 8784976"/>
              <a:gd name="connsiteY4-20" fmla="*/ 4032448 h 4981922"/>
              <a:gd name="connsiteX5-21" fmla="*/ 0 w 8784976"/>
              <a:gd name="connsiteY5-22" fmla="*/ 0 h 4981922"/>
              <a:gd name="connsiteX0-23" fmla="*/ 0 w 8784976"/>
              <a:gd name="connsiteY0-24" fmla="*/ 0 h 4981922"/>
              <a:gd name="connsiteX1-25" fmla="*/ 8784976 w 8784976"/>
              <a:gd name="connsiteY1-26" fmla="*/ 0 h 4981922"/>
              <a:gd name="connsiteX2-27" fmla="*/ 8784976 w 8784976"/>
              <a:gd name="connsiteY2-28" fmla="*/ 4032448 h 4981922"/>
              <a:gd name="connsiteX3-29" fmla="*/ 4354388 w 8784976"/>
              <a:gd name="connsiteY3-30" fmla="*/ 4981922 h 4981922"/>
              <a:gd name="connsiteX4-31" fmla="*/ 0 w 8784976"/>
              <a:gd name="connsiteY4-32" fmla="*/ 4032448 h 4981922"/>
              <a:gd name="connsiteX5-33" fmla="*/ 0 w 8784976"/>
              <a:gd name="connsiteY5-34" fmla="*/ 0 h 4981922"/>
              <a:gd name="connsiteX0-35" fmla="*/ 0 w 8784976"/>
              <a:gd name="connsiteY0-36" fmla="*/ 0 h 4981922"/>
              <a:gd name="connsiteX1-37" fmla="*/ 8784976 w 8784976"/>
              <a:gd name="connsiteY1-38" fmla="*/ 0 h 4981922"/>
              <a:gd name="connsiteX2-39" fmla="*/ 8784976 w 8784976"/>
              <a:gd name="connsiteY2-40" fmla="*/ 4032448 h 4981922"/>
              <a:gd name="connsiteX3-41" fmla="*/ 4354388 w 8784976"/>
              <a:gd name="connsiteY3-42" fmla="*/ 4981922 h 4981922"/>
              <a:gd name="connsiteX4-43" fmla="*/ 0 w 8784976"/>
              <a:gd name="connsiteY4-44" fmla="*/ 4032448 h 4981922"/>
              <a:gd name="connsiteX5-45" fmla="*/ 0 w 8784976"/>
              <a:gd name="connsiteY5-46" fmla="*/ 0 h 4981922"/>
              <a:gd name="connsiteX0-47" fmla="*/ 0 w 8784976"/>
              <a:gd name="connsiteY0-48" fmla="*/ 0 h 4981924"/>
              <a:gd name="connsiteX1-49" fmla="*/ 8784976 w 8784976"/>
              <a:gd name="connsiteY1-50" fmla="*/ 0 h 4981924"/>
              <a:gd name="connsiteX2-51" fmla="*/ 8784976 w 8784976"/>
              <a:gd name="connsiteY2-52" fmla="*/ 4032448 h 4981924"/>
              <a:gd name="connsiteX3-53" fmla="*/ 4354388 w 8784976"/>
              <a:gd name="connsiteY3-54" fmla="*/ 4981922 h 4981924"/>
              <a:gd name="connsiteX4-55" fmla="*/ 0 w 8784976"/>
              <a:gd name="connsiteY4-56" fmla="*/ 4032448 h 4981924"/>
              <a:gd name="connsiteX5-57" fmla="*/ 0 w 8784976"/>
              <a:gd name="connsiteY5-58" fmla="*/ 0 h 4981924"/>
              <a:gd name="connsiteX0-59" fmla="*/ 0 w 8784976"/>
              <a:gd name="connsiteY0-60" fmla="*/ 0 h 4981922"/>
              <a:gd name="connsiteX1-61" fmla="*/ 8784976 w 8784976"/>
              <a:gd name="connsiteY1-62" fmla="*/ 0 h 4981922"/>
              <a:gd name="connsiteX2-63" fmla="*/ 8784976 w 8784976"/>
              <a:gd name="connsiteY2-64" fmla="*/ 4032448 h 4981922"/>
              <a:gd name="connsiteX3-65" fmla="*/ 4354388 w 8784976"/>
              <a:gd name="connsiteY3-66" fmla="*/ 4981922 h 4981922"/>
              <a:gd name="connsiteX4-67" fmla="*/ 0 w 8784976"/>
              <a:gd name="connsiteY4-68" fmla="*/ 4032448 h 4981922"/>
              <a:gd name="connsiteX5-69" fmla="*/ 0 w 8784976"/>
              <a:gd name="connsiteY5-70" fmla="*/ 0 h 4981922"/>
              <a:gd name="connsiteX0-71" fmla="*/ 0 w 8784976"/>
              <a:gd name="connsiteY0-72" fmla="*/ 0 h 4981922"/>
              <a:gd name="connsiteX1-73" fmla="*/ 8784976 w 8784976"/>
              <a:gd name="connsiteY1-74" fmla="*/ 0 h 4981922"/>
              <a:gd name="connsiteX2-75" fmla="*/ 8784976 w 8784976"/>
              <a:gd name="connsiteY2-76" fmla="*/ 4032448 h 4981922"/>
              <a:gd name="connsiteX3-77" fmla="*/ 4354388 w 8784976"/>
              <a:gd name="connsiteY3-78" fmla="*/ 4981922 h 4981922"/>
              <a:gd name="connsiteX4-79" fmla="*/ 0 w 8784976"/>
              <a:gd name="connsiteY4-80" fmla="*/ 4032448 h 4981922"/>
              <a:gd name="connsiteX5-81" fmla="*/ 0 w 8784976"/>
              <a:gd name="connsiteY5-82" fmla="*/ 0 h 4981922"/>
              <a:gd name="connsiteX0-83" fmla="*/ 0 w 8784976"/>
              <a:gd name="connsiteY0-84" fmla="*/ 0 h 4981922"/>
              <a:gd name="connsiteX1-85" fmla="*/ 8784976 w 8784976"/>
              <a:gd name="connsiteY1-86" fmla="*/ 0 h 4981922"/>
              <a:gd name="connsiteX2-87" fmla="*/ 8784976 w 8784976"/>
              <a:gd name="connsiteY2-88" fmla="*/ 4032448 h 4981922"/>
              <a:gd name="connsiteX3-89" fmla="*/ 4354388 w 8784976"/>
              <a:gd name="connsiteY3-90" fmla="*/ 4981922 h 4981922"/>
              <a:gd name="connsiteX4-91" fmla="*/ 0 w 8784976"/>
              <a:gd name="connsiteY4-92" fmla="*/ 4032448 h 4981922"/>
              <a:gd name="connsiteX5-93" fmla="*/ 0 w 8784976"/>
              <a:gd name="connsiteY5-94" fmla="*/ 0 h 4981922"/>
              <a:gd name="connsiteX0-95" fmla="*/ 0 w 8784976"/>
              <a:gd name="connsiteY0-96" fmla="*/ 0 h 4981922"/>
              <a:gd name="connsiteX1-97" fmla="*/ 8784976 w 8784976"/>
              <a:gd name="connsiteY1-98" fmla="*/ 0 h 4981922"/>
              <a:gd name="connsiteX2-99" fmla="*/ 8784976 w 8784976"/>
              <a:gd name="connsiteY2-100" fmla="*/ 4032448 h 4981922"/>
              <a:gd name="connsiteX3-101" fmla="*/ 4405188 w 8784976"/>
              <a:gd name="connsiteY3-102" fmla="*/ 4981922 h 4981922"/>
              <a:gd name="connsiteX4-103" fmla="*/ 0 w 8784976"/>
              <a:gd name="connsiteY4-104" fmla="*/ 4032448 h 4981922"/>
              <a:gd name="connsiteX5-105" fmla="*/ 0 w 8784976"/>
              <a:gd name="connsiteY5-106" fmla="*/ 0 h 4981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8784976" h="4981922">
                <a:moveTo>
                  <a:pt x="0" y="0"/>
                </a:moveTo>
                <a:lnTo>
                  <a:pt x="8784976" y="0"/>
                </a:lnTo>
                <a:lnTo>
                  <a:pt x="8784976" y="4032448"/>
                </a:lnTo>
                <a:cubicBezTo>
                  <a:pt x="7100680" y="4666439"/>
                  <a:pt x="6330784" y="4944831"/>
                  <a:pt x="4405188" y="4981922"/>
                </a:cubicBezTo>
                <a:cubicBezTo>
                  <a:pt x="2394925" y="4894031"/>
                  <a:pt x="1667363" y="4628339"/>
                  <a:pt x="0" y="4032448"/>
                </a:cubicBez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641277" y="1065417"/>
            <a:ext cx="7861447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000" b="1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dist="25400" dir="600000" sx="101000" sy="101000" algn="tl" rotWithShape="0">
                    <a:prstClr val="black">
                      <a:alpha val="59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 smtClean="0"/>
              <a:t>商业商务会议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069025" y="723074"/>
            <a:ext cx="30059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spc="20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上海锐普广告有限公司</a:t>
            </a:r>
            <a:endParaRPr lang="zh-CN" altLang="en-US" dirty="0"/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3063875" y="2020888"/>
            <a:ext cx="30162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827088" y="1492250"/>
            <a:ext cx="76787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4137025" y="3571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前言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92600" y="7969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87800" y="7588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 bwMode="auto">
          <a:xfrm>
            <a:off x="1581150" y="1533525"/>
            <a:ext cx="6048375" cy="427038"/>
            <a:chOff x="1115616" y="1012344"/>
            <a:chExt cx="6048672" cy="427503"/>
          </a:xfrm>
        </p:grpSpPr>
        <p:grpSp>
          <p:nvGrpSpPr>
            <p:cNvPr id="9236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9238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9239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3431893" y="1012344"/>
              <a:ext cx="1416120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219" name="组合 8"/>
          <p:cNvGrpSpPr/>
          <p:nvPr/>
        </p:nvGrpSpPr>
        <p:grpSpPr bwMode="auto">
          <a:xfrm>
            <a:off x="1581150" y="2225675"/>
            <a:ext cx="6048375" cy="433388"/>
            <a:chOff x="1115616" y="1704312"/>
            <a:chExt cx="6048672" cy="434398"/>
          </a:xfrm>
        </p:grpSpPr>
        <p:grpSp>
          <p:nvGrpSpPr>
            <p:cNvPr id="9230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9232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9233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465881" y="1348088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431893" y="1710677"/>
              <a:ext cx="1416120" cy="33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220" name="组合 15"/>
          <p:cNvGrpSpPr/>
          <p:nvPr/>
        </p:nvGrpSpPr>
        <p:grpSpPr bwMode="auto">
          <a:xfrm>
            <a:off x="1581150" y="2924175"/>
            <a:ext cx="6048375" cy="439738"/>
            <a:chOff x="1115616" y="2403175"/>
            <a:chExt cx="6048672" cy="440203"/>
          </a:xfrm>
        </p:grpSpPr>
        <p:grpSp>
          <p:nvGrpSpPr>
            <p:cNvPr id="9224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9226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9227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3431893" y="2409532"/>
              <a:ext cx="1416120" cy="33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4137025" y="3571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目录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292600" y="7969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87800" y="7588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5"/>
          <p:cNvGrpSpPr/>
          <p:nvPr/>
        </p:nvGrpSpPr>
        <p:grpSpPr bwMode="auto">
          <a:xfrm>
            <a:off x="1581150" y="2225675"/>
            <a:ext cx="6048375" cy="433388"/>
            <a:chOff x="1115616" y="1704312"/>
            <a:chExt cx="6048672" cy="434398"/>
          </a:xfrm>
        </p:grpSpPr>
        <p:grpSp>
          <p:nvGrpSpPr>
            <p:cNvPr id="10246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0248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49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1465881" y="1348088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431893" y="1710677"/>
              <a:ext cx="1416120" cy="33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2670175" y="1169988"/>
            <a:ext cx="4046538" cy="2995612"/>
            <a:chOff x="2616344" y="1395626"/>
            <a:chExt cx="4045468" cy="2996011"/>
          </a:xfrm>
        </p:grpSpPr>
        <p:grpSp>
          <p:nvGrpSpPr>
            <p:cNvPr id="3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7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291" name="组合 5"/>
            <p:cNvGrpSpPr/>
            <p:nvPr/>
          </p:nvGrpSpPr>
          <p:grpSpPr bwMode="auto">
            <a:xfrm flipH="1">
              <a:off x="2616344" y="1395626"/>
              <a:ext cx="1894784" cy="2973782"/>
              <a:chOff x="1931249" y="992567"/>
              <a:chExt cx="2304208" cy="3769700"/>
            </a:xfrm>
          </p:grpSpPr>
          <p:sp>
            <p:nvSpPr>
              <p:cNvPr id="5" name="空心弧 13"/>
              <p:cNvSpPr/>
              <p:nvPr/>
            </p:nvSpPr>
            <p:spPr>
              <a:xfrm rot="17578576">
                <a:off x="1117326" y="1806259"/>
                <a:ext cx="3769701" cy="2142318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7152" y="1336730"/>
                <a:ext cx="598305" cy="8191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267" name="组合 10"/>
          <p:cNvGrpSpPr/>
          <p:nvPr/>
        </p:nvGrpSpPr>
        <p:grpSpPr bwMode="auto">
          <a:xfrm>
            <a:off x="1006475" y="2309813"/>
            <a:ext cx="2460625" cy="1319212"/>
            <a:chOff x="951735" y="2535462"/>
            <a:chExt cx="2461115" cy="1320189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364567" y="2737223"/>
              <a:ext cx="1590992" cy="338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042241" y="3348864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1"/>
              <a:ext cx="1251199" cy="27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32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2241" y="3037484"/>
              <a:ext cx="2297569" cy="46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4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1"/>
              <a:ext cx="1252786" cy="27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20"/>
          <p:cNvGrpSpPr/>
          <p:nvPr/>
        </p:nvGrpSpPr>
        <p:grpSpPr bwMode="auto">
          <a:xfrm>
            <a:off x="5605463" y="1409700"/>
            <a:ext cx="2462212" cy="1320800"/>
            <a:chOff x="5551628" y="1636215"/>
            <a:chExt cx="2461115" cy="1320189"/>
          </a:xfrm>
        </p:grpSpPr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5"/>
              <a:ext cx="1591553" cy="3379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6"/>
              <a:ext cx="1251980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1"/>
              <a:ext cx="1251980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42075" y="2139220"/>
              <a:ext cx="2297676" cy="44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6"/>
              <a:ext cx="1251979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1"/>
              <a:ext cx="1251979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1585913" y="1117600"/>
            <a:ext cx="6337300" cy="3155950"/>
            <a:chOff x="1258032" y="1196902"/>
            <a:chExt cx="6336651" cy="315390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80268" y="1238150"/>
              <a:ext cx="0" cy="29746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65980" y="192509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980" y="2515259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980" y="310701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72329" y="3698765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3" name="TextBox 53"/>
            <p:cNvSpPr txBox="1">
              <a:spLocks noChangeArrowheads="1"/>
            </p:cNvSpPr>
            <p:nvPr/>
          </p:nvSpPr>
          <p:spPr bwMode="auto">
            <a:xfrm>
              <a:off x="1459518" y="4073950"/>
              <a:ext cx="305148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24" name="TextBox 54"/>
            <p:cNvSpPr txBox="1">
              <a:spLocks noChangeArrowheads="1"/>
            </p:cNvSpPr>
            <p:nvPr/>
          </p:nvSpPr>
          <p:spPr bwMode="auto">
            <a:xfrm>
              <a:off x="1258032" y="3524076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100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25" name="TextBox 55"/>
            <p:cNvSpPr txBox="1">
              <a:spLocks noChangeArrowheads="1"/>
            </p:cNvSpPr>
            <p:nvPr/>
          </p:nvSpPr>
          <p:spPr bwMode="auto">
            <a:xfrm>
              <a:off x="1258032" y="2918904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26" name="TextBox 56"/>
            <p:cNvSpPr txBox="1">
              <a:spLocks noChangeArrowheads="1"/>
            </p:cNvSpPr>
            <p:nvPr/>
          </p:nvSpPr>
          <p:spPr bwMode="auto">
            <a:xfrm>
              <a:off x="1258032" y="233336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300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27" name="TextBox 57"/>
            <p:cNvSpPr txBox="1">
              <a:spLocks noChangeArrowheads="1"/>
            </p:cNvSpPr>
            <p:nvPr/>
          </p:nvSpPr>
          <p:spPr bwMode="auto">
            <a:xfrm>
              <a:off x="1258032" y="174197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400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880268" y="4214368"/>
              <a:ext cx="48064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329" y="421436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697837" y="1338098"/>
              <a:ext cx="0" cy="2874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96250" y="192509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6250" y="2515259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6250" y="310701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04186" y="3698765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5" name="TextBox 65"/>
            <p:cNvSpPr txBox="1">
              <a:spLocks noChangeArrowheads="1"/>
            </p:cNvSpPr>
            <p:nvPr/>
          </p:nvSpPr>
          <p:spPr bwMode="auto">
            <a:xfrm>
              <a:off x="6760743" y="3494886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36" name="TextBox 66"/>
            <p:cNvSpPr txBox="1">
              <a:spLocks noChangeArrowheads="1"/>
            </p:cNvSpPr>
            <p:nvPr/>
          </p:nvSpPr>
          <p:spPr bwMode="auto">
            <a:xfrm>
              <a:off x="6760743" y="2899809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40%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37" name="TextBox 67"/>
            <p:cNvSpPr txBox="1">
              <a:spLocks noChangeArrowheads="1"/>
            </p:cNvSpPr>
            <p:nvPr/>
          </p:nvSpPr>
          <p:spPr bwMode="auto">
            <a:xfrm>
              <a:off x="6760743" y="2314265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60%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338" name="TextBox 68"/>
            <p:cNvSpPr txBox="1">
              <a:spLocks noChangeArrowheads="1"/>
            </p:cNvSpPr>
            <p:nvPr/>
          </p:nvSpPr>
          <p:spPr bwMode="auto">
            <a:xfrm>
              <a:off x="6760743" y="175477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80%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65980" y="137934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0" name="TextBox 70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500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696250" y="146660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2" name="TextBox 72"/>
            <p:cNvSpPr txBox="1">
              <a:spLocks noChangeArrowheads="1"/>
            </p:cNvSpPr>
            <p:nvPr/>
          </p:nvSpPr>
          <p:spPr bwMode="auto">
            <a:xfrm>
              <a:off x="6760742" y="1280136"/>
              <a:ext cx="833941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100%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688313" y="421436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4" name="TextBox 74"/>
            <p:cNvSpPr txBox="1">
              <a:spLocks noChangeArrowheads="1"/>
            </p:cNvSpPr>
            <p:nvPr/>
          </p:nvSpPr>
          <p:spPr bwMode="auto">
            <a:xfrm>
              <a:off x="6745602" y="4066943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291" name="组合 29"/>
          <p:cNvGrpSpPr/>
          <p:nvPr/>
        </p:nvGrpSpPr>
        <p:grpSpPr bwMode="auto">
          <a:xfrm>
            <a:off x="2481263" y="2762250"/>
            <a:ext cx="915987" cy="1685925"/>
            <a:chOff x="2152853" y="2840163"/>
            <a:chExt cx="915701" cy="1686738"/>
          </a:xfrm>
        </p:grpSpPr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上箭头 31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2" name="组合 32"/>
          <p:cNvGrpSpPr/>
          <p:nvPr/>
        </p:nvGrpSpPr>
        <p:grpSpPr bwMode="auto">
          <a:xfrm>
            <a:off x="3624263" y="3028950"/>
            <a:ext cx="915987" cy="1419225"/>
            <a:chOff x="3295991" y="3107243"/>
            <a:chExt cx="915701" cy="1419643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3" name="组合 35"/>
          <p:cNvGrpSpPr/>
          <p:nvPr/>
        </p:nvGrpSpPr>
        <p:grpSpPr bwMode="auto">
          <a:xfrm>
            <a:off x="4760913" y="3582988"/>
            <a:ext cx="915987" cy="865187"/>
            <a:chOff x="4432817" y="3660478"/>
            <a:chExt cx="915701" cy="866454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294" name="组合 38"/>
          <p:cNvGrpSpPr/>
          <p:nvPr/>
        </p:nvGrpSpPr>
        <p:grpSpPr bwMode="auto">
          <a:xfrm>
            <a:off x="5978525" y="3756025"/>
            <a:ext cx="915988" cy="692150"/>
            <a:chOff x="5650107" y="3833249"/>
            <a:chExt cx="915701" cy="693715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5" name="组合 41"/>
          <p:cNvGrpSpPr/>
          <p:nvPr/>
        </p:nvGrpSpPr>
        <p:grpSpPr bwMode="auto">
          <a:xfrm>
            <a:off x="2484438" y="912813"/>
            <a:ext cx="4406900" cy="1692275"/>
            <a:chOff x="2155219" y="990203"/>
            <a:chExt cx="4408224" cy="169251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1"/>
          <p:cNvSpPr txBox="1">
            <a:spLocks noChangeArrowheads="1"/>
          </p:cNvSpPr>
          <p:nvPr/>
        </p:nvSpPr>
        <p:spPr bwMode="auto">
          <a:xfrm>
            <a:off x="1685925" y="2106613"/>
            <a:ext cx="284321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 descr="F:\胡桃1\huttao_sucai\4cbb49c4fa2197365a5a2000\4 -电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29138" y="1268413"/>
            <a:ext cx="3495675" cy="2876550"/>
          </a:xfrm>
          <a:prstGeom prst="rect">
            <a:avLst/>
          </a:prstGeom>
          <a:noFill/>
          <a:effectLst>
            <a:outerShdw blurRad="203200" dist="12700" dir="2700000" sy="-23000" kx="-8004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2108826" y="1065417"/>
            <a:ext cx="4926349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000" b="1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dist="25400" dir="600000" sx="101000" sy="101000" algn="tl" rotWithShape="0">
                    <a:prstClr val="black">
                      <a:alpha val="59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dirty="0" smtClean="0"/>
              <a:t>THANK YOU</a:t>
            </a:r>
            <a:endParaRPr lang="zh-CN" altLang="zh-CN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915410" y="856055"/>
            <a:ext cx="13131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spc="20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3063875" y="1916113"/>
            <a:ext cx="30162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全屏显示(16:9)</PresentationFormat>
  <Paragraphs>114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方正粗宋简体</vt:lpstr>
      <vt:lpstr>微软雅黑</vt:lpstr>
      <vt:lpstr>方正中等线简体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2012-09-26T05:29:00Z</dcterms:created>
  <dcterms:modified xsi:type="dcterms:W3CDTF">2018-08-28T06:37:08Z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