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方正正大黑简体" panose="02000000000000000000" pitchFamily="2" charset="-122"/>
      <p:regular r:id="rId21"/>
    </p:embeddedFont>
    <p:embeddedFont>
      <p:font typeface="Wide Latin" panose="020A0A07050505020404" pitchFamily="18" charset="0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43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6909464-5294-48CB-854C-AD92C221A37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93C81DD-3E36-4C48-8BEE-ED70CC90B76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14.jpg"/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42600-72C3-432A-97E9-F44D7801FE8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32CE13-C62D-4526-A77A-8740F6ADA5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29F73-FE9D-44E2-B289-0950C145F5C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89426-D602-41D8-969F-D5D37200C3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96F85-16D4-4D69-BEE6-D46BFE97FC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BA942-44BF-46B4-BCB4-82215610B4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1C084A-823D-40E0-86B0-E94A9E6D2D5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1FE4F-AE15-4E6B-85D7-56DA6B594A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DF959-FEF0-4922-8FF2-FB0C3B99DD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003CA-EF84-4AC0-8705-DDE00422D8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CC51D-95C0-4943-86A1-429CE832F3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88CDD-F4EC-4085-BEC6-0A7D62B52B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79727-D556-411A-8647-FC392D7977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86F2-818E-4482-B56B-0ED8CF025F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413E9-4881-4942-B910-B60AF6D4663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16FBC-E979-4B61-B1D7-0C96CBB9A1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71FB8-6867-4317-A05A-89EB3A5D5F0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AA45E-E6DE-43A5-AAFD-AC0959810E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5C5D5-DEC8-46C7-A46E-5CB5D4F8418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38DC7-12CC-42BE-803A-024EA0A600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304E-C5BE-4463-AF58-4575E324FCE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6A3F7-3382-4246-AF37-8103D8E9FA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6AF8E-826D-451D-80AB-146E9F5868B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3B512-05E7-42B3-8600-20D2DA7A5C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0A5F29-A909-4D7F-BC33-E7CDBA1C83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C2AEA0B-2A5A-4B87-85E5-3277AD378405}" type="slidenum">
              <a:rPr lang="zh-CN" altLang="en-US"/>
            </a:fld>
            <a:endParaRPr lang="zh-CN" altLang="en-US"/>
          </a:p>
        </p:txBody>
      </p:sp>
      <p:grpSp>
        <p:nvGrpSpPr>
          <p:cNvPr id="1029" name="组合 6"/>
          <p:cNvGrpSpPr/>
          <p:nvPr userDrawn="1"/>
        </p:nvGrpSpPr>
        <p:grpSpPr bwMode="auto">
          <a:xfrm>
            <a:off x="0" y="3903663"/>
            <a:ext cx="3059113" cy="1241425"/>
            <a:chOff x="1" y="3903704"/>
            <a:chExt cx="3059832" cy="1240590"/>
          </a:xfrm>
        </p:grpSpPr>
        <p:grpSp>
          <p:nvGrpSpPr>
            <p:cNvPr id="1031" name="组合 7"/>
            <p:cNvGrpSpPr/>
            <p:nvPr/>
          </p:nvGrpSpPr>
          <p:grpSpPr bwMode="auto">
            <a:xfrm>
              <a:off x="1" y="3903704"/>
              <a:ext cx="3059832" cy="1240590"/>
              <a:chOff x="0" y="1436914"/>
              <a:chExt cx="9144001" cy="3707380"/>
            </a:xfrm>
          </p:grpSpPr>
          <p:pic>
            <p:nvPicPr>
              <p:cNvPr id="1033" name="Picture 2" descr="C:\Users\Administrator\Desktop\15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128" r="24445"/>
              <a:stretch>
                <a:fillRect/>
              </a:stretch>
            </p:blipFill>
            <p:spPr bwMode="auto">
              <a:xfrm>
                <a:off x="1" y="2989943"/>
                <a:ext cx="6908800" cy="2154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" name="Picture 3" descr="C:\Users\Administrator\Desktop\16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19" t="39510" r="51825"/>
              <a:stretch>
                <a:fillRect/>
              </a:stretch>
            </p:blipFill>
            <p:spPr bwMode="auto">
              <a:xfrm>
                <a:off x="1636486" y="2032000"/>
                <a:ext cx="2793999" cy="311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5" name="Picture 4" descr="C:\Users\Administrator\Desktop\17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943"/>
              <a:stretch>
                <a:fillRect/>
              </a:stretch>
            </p:blipFill>
            <p:spPr bwMode="auto">
              <a:xfrm>
                <a:off x="0" y="1436914"/>
                <a:ext cx="9144001" cy="3707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 rot="21383264">
              <a:off x="1027456" y="4191625"/>
              <a:ext cx="379810" cy="161106"/>
            </a:xfrm>
            <a:prstGeom prst="rect">
              <a:avLst/>
            </a:prstGeom>
            <a:noFill/>
            <a:effectLst>
              <a:glow rad="749300">
                <a:schemeClr val="accent3">
                  <a:alpha val="70000"/>
                </a:schemeClr>
              </a:glow>
            </a:effectLst>
            <a:scene3d>
              <a:camera prst="orthographicFront"/>
              <a:lightRig rig="chilly" dir="t"/>
            </a:scene3d>
          </p:spPr>
          <p:txBody>
            <a:bodyPr spcFirstLastPara="1" lIns="0" tIns="0" rIns="0" bIns="0" anchor="ctr" anchorCtr="1">
              <a:prstTxWarp prst="textArchUp">
                <a:avLst>
                  <a:gd name="adj" fmla="val 11668102"/>
                </a:avLst>
              </a:prstTxWarp>
              <a:scene3d>
                <a:camera prst="orthographicFront"/>
                <a:lightRig rig="chilly" dir="t"/>
              </a:scene3d>
              <a:sp3d extrusionH="3810000" prstMaterial="matte">
                <a:bevelT w="6350" h="6350" prst="angle"/>
                <a:extrusionClr>
                  <a:schemeClr val="bg1"/>
                </a:extrusionClr>
                <a:contourClr>
                  <a:schemeClr val="bg1">
                    <a:lumMod val="65000"/>
                  </a:schemeClr>
                </a:contourClr>
              </a:sp3d>
            </a:bodyPr>
            <a:lstStyle>
              <a:defPPr>
                <a:defRPr lang="zh-CN"/>
              </a:defPPr>
              <a:lvl1pPr algn="ctr">
                <a:lnSpc>
                  <a:spcPct val="70000"/>
                </a:lnSpc>
                <a:defRPr sz="9200" spc="200">
                  <a:gradFill flip="none" rotWithShape="1">
                    <a:gsLst>
                      <a:gs pos="75000">
                        <a:schemeClr val="bg1"/>
                      </a:gs>
                      <a:gs pos="35000">
                        <a:srgbClr val="FFFFFF"/>
                      </a:gs>
                      <a:gs pos="0">
                        <a:srgbClr val="FFF7F7"/>
                      </a:gs>
                      <a:gs pos="51000">
                        <a:srgbClr val="FFFFFF"/>
                      </a:gs>
                      <a:gs pos="44000">
                        <a:schemeClr val="bg1">
                          <a:lumMod val="95000"/>
                        </a:schemeClr>
                      </a:gs>
                      <a:gs pos="87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Impact" panose="020B080603090205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1"/>
                  </a:solidFill>
                  <a:ea typeface="+mn-ea"/>
                </a:rPr>
                <a:t>20</a:t>
              </a:r>
              <a:r>
                <a:rPr lang="en-US" altLang="zh-CN" sz="4800" dirty="0">
                  <a:solidFill>
                    <a:schemeClr val="bg1"/>
                  </a:solidFill>
                  <a:ea typeface="+mn-ea"/>
                </a:rPr>
                <a:t>1</a:t>
              </a:r>
              <a:r>
                <a:rPr lang="en-US" altLang="zh-CN" sz="6000" dirty="0">
                  <a:solidFill>
                    <a:schemeClr val="bg1"/>
                  </a:solidFill>
                  <a:ea typeface="+mn-ea"/>
                </a:rPr>
                <a:t>3</a:t>
              </a:r>
              <a:endParaRPr lang="zh-CN" altLang="en-US" sz="6000" dirty="0">
                <a:solidFill>
                  <a:schemeClr val="bg1"/>
                </a:solidFill>
                <a:ea typeface="+mn-ea"/>
              </a:endParaRPr>
            </a:p>
          </p:txBody>
        </p:sp>
      </p:grpSp>
      <p:pic>
        <p:nvPicPr>
          <p:cNvPr id="1030" name="Picture 6" descr="C:\Users\Administrator\Desktop\19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2" t="47408"/>
          <a:stretch>
            <a:fillRect/>
          </a:stretch>
        </p:blipFill>
        <p:spPr bwMode="auto">
          <a:xfrm>
            <a:off x="7164388" y="3540125"/>
            <a:ext cx="19796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istrator\Desktop\1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28" r="24445"/>
          <a:stretch>
            <a:fillRect/>
          </a:stretch>
        </p:blipFill>
        <p:spPr bwMode="auto">
          <a:xfrm>
            <a:off x="0" y="2989263"/>
            <a:ext cx="6908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Administrator\Deskto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39510" r="51825"/>
          <a:stretch>
            <a:fillRect/>
          </a:stretch>
        </p:blipFill>
        <p:spPr bwMode="auto">
          <a:xfrm>
            <a:off x="1636713" y="2032000"/>
            <a:ext cx="2794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Users\Administrator\Desktop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/>
          <a:stretch>
            <a:fillRect/>
          </a:stretch>
        </p:blipFill>
        <p:spPr bwMode="auto">
          <a:xfrm>
            <a:off x="0" y="1436688"/>
            <a:ext cx="91440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Users\Administrator\Desktop\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1" t="62924" r="43492" b="18538"/>
          <a:stretch>
            <a:fillRect/>
          </a:stretch>
        </p:blipFill>
        <p:spPr bwMode="auto">
          <a:xfrm>
            <a:off x="3643313" y="3236913"/>
            <a:ext cx="152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Users\Administrator\Desktop\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2" t="47408"/>
          <a:stretch>
            <a:fillRect/>
          </a:stretch>
        </p:blipFill>
        <p:spPr bwMode="auto">
          <a:xfrm>
            <a:off x="5805488" y="2438400"/>
            <a:ext cx="3338512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31640" y="3907482"/>
            <a:ext cx="707449" cy="179676"/>
          </a:xfrm>
          <a:prstGeom prst="rect">
            <a:avLst/>
          </a:prstGeom>
          <a:noFill/>
          <a:effectLst>
            <a:glow rad="749300">
              <a:schemeClr val="accent3">
                <a:alpha val="70000"/>
              </a:schemeClr>
            </a:glow>
          </a:effectLst>
          <a:scene3d>
            <a:camera prst="orthographicFront"/>
            <a:lightRig rig="balanced" dir="t">
              <a:rot lat="0" lon="0" rev="13800000"/>
            </a:lightRig>
          </a:scene3d>
        </p:spPr>
        <p:txBody>
          <a:bodyPr lIns="0" tIns="0" rIns="0" bIns="0" anchor="ctr" anchorCtr="1">
            <a:prstTxWarp prst="textFadeRight">
              <a:avLst>
                <a:gd name="adj" fmla="val 19196"/>
              </a:avLst>
            </a:prstTxWarp>
            <a:scene3d>
              <a:camera prst="orthographicFront"/>
              <a:lightRig rig="balanced" dir="t">
                <a:rot lat="0" lon="0" rev="13800000"/>
              </a:lightRig>
            </a:scene3d>
            <a:sp3d extrusionH="3810000" prstMaterial="matte">
              <a:bevelT w="6350" h="6350" prst="angle"/>
              <a:extrusionClr>
                <a:schemeClr val="bg1"/>
              </a:extrusionClr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ctr">
              <a:lnSpc>
                <a:spcPct val="70000"/>
              </a:lnSpc>
              <a:defRPr sz="9200" spc="200">
                <a:gradFill flip="none" rotWithShape="1">
                  <a:gsLst>
                    <a:gs pos="75000">
                      <a:schemeClr val="bg1"/>
                    </a:gs>
                    <a:gs pos="35000">
                      <a:srgbClr val="FFFFFF"/>
                    </a:gs>
                    <a:gs pos="0">
                      <a:srgbClr val="FFF7F7"/>
                    </a:gs>
                    <a:gs pos="51000">
                      <a:srgbClr val="FFFFFF"/>
                    </a:gs>
                    <a:gs pos="44000">
                      <a:schemeClr val="bg1">
                        <a:lumMod val="95000"/>
                      </a:schemeClr>
                    </a:gs>
                    <a:gs pos="87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  <a:ea typeface="+mn-ea"/>
              </a:rPr>
              <a:t>2012</a:t>
            </a:r>
            <a:endParaRPr lang="zh-CN" altLang="en-US" sz="1500" dirty="0">
              <a:solidFill>
                <a:schemeClr val="bg1">
                  <a:lumMod val="85000"/>
                </a:schemeClr>
              </a:solidFill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 rot="21383264">
            <a:off x="2892352" y="2324025"/>
            <a:ext cx="1471241" cy="624063"/>
          </a:xfrm>
          <a:prstGeom prst="rect">
            <a:avLst/>
          </a:prstGeom>
          <a:noFill/>
          <a:effectLst>
            <a:glow rad="749300">
              <a:schemeClr val="accent3">
                <a:alpha val="70000"/>
              </a:schemeClr>
            </a:glow>
          </a:effectLst>
          <a:scene3d>
            <a:camera prst="orthographicFront"/>
            <a:lightRig rig="chilly" dir="t"/>
          </a:scene3d>
        </p:spPr>
        <p:txBody>
          <a:bodyPr spcFirstLastPara="1" lIns="0" tIns="0" rIns="0" bIns="0" anchor="ctr" anchorCtr="1">
            <a:prstTxWarp prst="textArchUp">
              <a:avLst>
                <a:gd name="adj" fmla="val 11668102"/>
              </a:avLst>
            </a:prstTxWarp>
            <a:scene3d>
              <a:camera prst="orthographicFront"/>
              <a:lightRig rig="chilly" dir="t"/>
            </a:scene3d>
            <a:sp3d extrusionH="3810000" prstMaterial="matte">
              <a:bevelT w="6350" h="6350" prst="angle"/>
              <a:extrusionClr>
                <a:schemeClr val="bg1"/>
              </a:extrusionClr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ctr">
              <a:lnSpc>
                <a:spcPct val="70000"/>
              </a:lnSpc>
              <a:defRPr sz="9200" spc="200">
                <a:gradFill flip="none" rotWithShape="1">
                  <a:gsLst>
                    <a:gs pos="75000">
                      <a:schemeClr val="bg1"/>
                    </a:gs>
                    <a:gs pos="35000">
                      <a:srgbClr val="FFFFFF"/>
                    </a:gs>
                    <a:gs pos="0">
                      <a:srgbClr val="FFF7F7"/>
                    </a:gs>
                    <a:gs pos="51000">
                      <a:srgbClr val="FFFFFF"/>
                    </a:gs>
                    <a:gs pos="44000">
                      <a:schemeClr val="bg1">
                        <a:lumMod val="95000"/>
                      </a:schemeClr>
                    </a:gs>
                    <a:gs pos="87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a typeface="+mn-ea"/>
              </a:rPr>
              <a:t>20</a:t>
            </a:r>
            <a:r>
              <a:rPr lang="en-US" altLang="zh-CN" sz="4800" dirty="0">
                <a:solidFill>
                  <a:schemeClr val="bg1"/>
                </a:solidFill>
                <a:ea typeface="+mn-ea"/>
              </a:rPr>
              <a:t>1</a:t>
            </a:r>
            <a:r>
              <a:rPr lang="en-US" altLang="zh-CN" sz="6000" dirty="0">
                <a:solidFill>
                  <a:schemeClr val="bg1"/>
                </a:solidFill>
                <a:ea typeface="+mn-ea"/>
              </a:rPr>
              <a:t>3</a:t>
            </a:r>
            <a:endParaRPr lang="zh-CN" altLang="en-US" sz="6000" dirty="0">
              <a:solidFill>
                <a:schemeClr val="bg1"/>
              </a:solidFill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337175" y="665163"/>
            <a:ext cx="3494088" cy="1058862"/>
            <a:chOff x="5336739" y="665634"/>
            <a:chExt cx="3494859" cy="1057903"/>
          </a:xfrm>
        </p:grpSpPr>
        <p:grpSp>
          <p:nvGrpSpPr>
            <p:cNvPr id="5130" name="组合 12"/>
            <p:cNvGrpSpPr/>
            <p:nvPr/>
          </p:nvGrpSpPr>
          <p:grpSpPr bwMode="auto">
            <a:xfrm>
              <a:off x="5341980" y="722243"/>
              <a:ext cx="3489618" cy="1001294"/>
              <a:chOff x="5449801" y="794251"/>
              <a:chExt cx="3489618" cy="1001294"/>
            </a:xfrm>
          </p:grpSpPr>
          <p:grpSp>
            <p:nvGrpSpPr>
              <p:cNvPr id="5132" name="组合 112"/>
              <p:cNvGrpSpPr/>
              <p:nvPr/>
            </p:nvGrpSpPr>
            <p:grpSpPr bwMode="auto">
              <a:xfrm>
                <a:off x="5449801" y="1070547"/>
                <a:ext cx="2283835" cy="522775"/>
                <a:chOff x="547987" y="1178672"/>
                <a:chExt cx="2284357" cy="523315"/>
              </a:xfrm>
            </p:grpSpPr>
            <p:sp>
              <p:nvSpPr>
                <p:cNvPr id="23" name="矩形 22"/>
                <p:cNvSpPr/>
                <p:nvPr/>
              </p:nvSpPr>
              <p:spPr bwMode="auto">
                <a:xfrm>
                  <a:off x="547510" y="1178840"/>
                  <a:ext cx="1570742" cy="30801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spc="16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适用于商务</a:t>
                  </a:r>
                  <a:endParaRPr lang="zh-CN" altLang="en-US" sz="1400" spc="16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1625906" y="1178840"/>
                  <a:ext cx="736931" cy="30801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spc="16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提案</a:t>
                  </a:r>
                  <a:endParaRPr lang="zh-CN" altLang="en-US" sz="1400" spc="16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 bwMode="auto">
                <a:xfrm>
                  <a:off x="2121429" y="1178840"/>
                  <a:ext cx="711520" cy="30801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spc="16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总结</a:t>
                  </a:r>
                  <a:endParaRPr lang="zh-CN" altLang="en-US" sz="1400" spc="16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547510" y="1394767"/>
                  <a:ext cx="2166323" cy="309601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spc="16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汇报及相关类别的演示</a:t>
                  </a:r>
                  <a:endParaRPr lang="zh-CN" altLang="en-US" sz="1400" spc="16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33" name="组合 15"/>
              <p:cNvGrpSpPr/>
              <p:nvPr/>
            </p:nvGrpSpPr>
            <p:grpSpPr bwMode="auto">
              <a:xfrm>
                <a:off x="6558821" y="1533935"/>
                <a:ext cx="2231163" cy="261610"/>
                <a:chOff x="5499664" y="1057543"/>
                <a:chExt cx="2231163" cy="26161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5528655" y="1089174"/>
                  <a:ext cx="1924474" cy="1887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500074" y="1057453"/>
                  <a:ext cx="2230930" cy="26170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1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POWERPOINT  TEMPLATE</a:t>
                  </a:r>
                  <a:endParaRPr lang="zh-CN" altLang="en-US"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34" name="组合 16"/>
              <p:cNvGrpSpPr/>
              <p:nvPr/>
            </p:nvGrpSpPr>
            <p:grpSpPr bwMode="auto">
              <a:xfrm>
                <a:off x="8649786" y="794251"/>
                <a:ext cx="45719" cy="959534"/>
                <a:chOff x="8649786" y="794250"/>
                <a:chExt cx="45719" cy="657596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8650430" y="794586"/>
                  <a:ext cx="44460" cy="5065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8650430" y="1322855"/>
                  <a:ext cx="44460" cy="12934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 bwMode="auto">
              <a:xfrm>
                <a:off x="7442076" y="992998"/>
                <a:ext cx="1497343" cy="675662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800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</a:rPr>
                  <a:t>PPT</a:t>
                </a:r>
                <a:endParaRPr lang="zh-CN" altLang="en-US" sz="3800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 bwMode="auto">
            <a:xfrm>
              <a:off x="5336739" y="665634"/>
              <a:ext cx="3199519" cy="4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50" b="1" spc="22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  <a:cs typeface="Arial" panose="020B0604020202020204" pitchFamily="34" charset="0"/>
                </a:rPr>
                <a:t>2013</a:t>
              </a:r>
              <a:r>
                <a:rPr lang="zh-CN" altLang="en-US" sz="2150" b="1" spc="22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  <a:cs typeface="Arial" panose="020B0604020202020204" pitchFamily="34" charset="0"/>
                </a:rPr>
                <a:t>年年终汇报模板</a:t>
              </a:r>
              <a:endParaRPr lang="zh-CN" altLang="en-US" sz="2150" spc="22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792163" y="987425"/>
            <a:ext cx="7559675" cy="2884488"/>
            <a:chOff x="724531" y="924538"/>
            <a:chExt cx="8064896" cy="2882788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724531" y="924538"/>
              <a:ext cx="8064896" cy="147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724531" y="2469852"/>
              <a:ext cx="8064896" cy="133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RAPIDPPT, the leader of professional PPT designer in China. </a:t>
              </a:r>
              <a:endPara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Our PPT is clear, beautiful, creative, valuable which have brought unexpected value to our hundreds of clients</a:t>
              </a:r>
              <a:endPara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811463" y="915988"/>
            <a:ext cx="3744912" cy="419100"/>
            <a:chOff x="2811405" y="2073538"/>
            <a:chExt cx="3744416" cy="419358"/>
          </a:xfrm>
        </p:grpSpPr>
        <p:sp>
          <p:nvSpPr>
            <p:cNvPr id="5" name="Line 91"/>
            <p:cNvSpPr>
              <a:spLocks noChangeShapeType="1"/>
            </p:cNvSpPr>
            <p:nvPr/>
          </p:nvSpPr>
          <p:spPr bwMode="auto">
            <a:xfrm>
              <a:off x="2811405" y="2314987"/>
              <a:ext cx="3380927" cy="0"/>
            </a:xfrm>
            <a:prstGeom prst="line">
              <a:avLst/>
            </a:prstGeom>
            <a:noFill/>
            <a:ln w="2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00"/>
            <p:cNvSpPr>
              <a:spLocks noChangeArrowheads="1"/>
            </p:cNvSpPr>
            <p:nvPr/>
          </p:nvSpPr>
          <p:spPr bwMode="auto">
            <a:xfrm>
              <a:off x="6279633" y="2187908"/>
              <a:ext cx="120634" cy="2462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6435187" y="2187908"/>
              <a:ext cx="120634" cy="2462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324092" y="2314987"/>
              <a:ext cx="187617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76" name="组合 7"/>
            <p:cNvGrpSpPr/>
            <p:nvPr/>
          </p:nvGrpSpPr>
          <p:grpSpPr bwMode="auto">
            <a:xfrm>
              <a:off x="2811405" y="2073538"/>
              <a:ext cx="1296144" cy="419358"/>
              <a:chOff x="3275856" y="1898164"/>
              <a:chExt cx="1296144" cy="419358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275856" y="1898164"/>
                <a:ext cx="1296815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Rectangle 110"/>
              <p:cNvSpPr>
                <a:spLocks noChangeArrowheads="1"/>
              </p:cNvSpPr>
              <p:nvPr/>
            </p:nvSpPr>
            <p:spPr bwMode="auto">
              <a:xfrm>
                <a:off x="3423473" y="2133259"/>
                <a:ext cx="1001580" cy="18426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燕尾形 11"/>
          <p:cNvSpPr/>
          <p:nvPr/>
        </p:nvSpPr>
        <p:spPr>
          <a:xfrm>
            <a:off x="2538413" y="976313"/>
            <a:ext cx="180975" cy="309562"/>
          </a:xfrm>
          <a:prstGeom prst="chevron">
            <a:avLst/>
          </a:prstGeom>
          <a:solidFill>
            <a:srgbClr val="004294">
              <a:alpha val="50000"/>
            </a:srgbClr>
          </a:solidFill>
          <a:ln w="10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>
            <a:off x="2370138" y="976313"/>
            <a:ext cx="180975" cy="309562"/>
          </a:xfrm>
          <a:prstGeom prst="chevron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 w="10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2370138" y="1611313"/>
            <a:ext cx="4186237" cy="420687"/>
            <a:chOff x="2370232" y="2073538"/>
            <a:chExt cx="4185589" cy="419358"/>
          </a:xfrm>
        </p:grpSpPr>
        <p:grpSp>
          <p:nvGrpSpPr>
            <p:cNvPr id="9262" name="组合 13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18" name="Line 91"/>
              <p:cNvSpPr>
                <a:spLocks noChangeShapeType="1"/>
              </p:cNvSpPr>
              <p:nvPr/>
            </p:nvSpPr>
            <p:spPr bwMode="auto">
              <a:xfrm>
                <a:off x="2811489" y="2314076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279639" y="2187477"/>
                <a:ext cx="120631" cy="24686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435190" y="2187477"/>
                <a:ext cx="120631" cy="24686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 bwMode="auto">
              <a:xfrm>
                <a:off x="4324142" y="2315658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69" name="组合 20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23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2372"/>
                  <a:ext cx="1001558" cy="185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6" name="燕尾形 15"/>
            <p:cNvSpPr/>
            <p:nvPr/>
          </p:nvSpPr>
          <p:spPr>
            <a:xfrm>
              <a:off x="2538481" y="2132089"/>
              <a:ext cx="180947" cy="310167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370232" y="2132089"/>
              <a:ext cx="180947" cy="310167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370138" y="2308225"/>
            <a:ext cx="4186237" cy="419100"/>
            <a:chOff x="2370232" y="2073538"/>
            <a:chExt cx="4185589" cy="419358"/>
          </a:xfrm>
        </p:grpSpPr>
        <p:grpSp>
          <p:nvGrpSpPr>
            <p:cNvPr id="9252" name="组合 24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29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59" name="组合 31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34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7" name="燕尾形 26"/>
            <p:cNvSpPr/>
            <p:nvPr/>
          </p:nvSpPr>
          <p:spPr>
            <a:xfrm>
              <a:off x="2538481" y="2132312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370232" y="2132312"/>
              <a:ext cx="180947" cy="311342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370138" y="3003550"/>
            <a:ext cx="4186237" cy="419100"/>
            <a:chOff x="2370232" y="2073538"/>
            <a:chExt cx="4185589" cy="419358"/>
          </a:xfrm>
        </p:grpSpPr>
        <p:grpSp>
          <p:nvGrpSpPr>
            <p:cNvPr id="9242" name="组合 35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40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49" name="组合 42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45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8" name="燕尾形 37"/>
            <p:cNvSpPr/>
            <p:nvPr/>
          </p:nvSpPr>
          <p:spPr>
            <a:xfrm>
              <a:off x="2538481" y="2132312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燕尾形 38"/>
            <p:cNvSpPr/>
            <p:nvPr/>
          </p:nvSpPr>
          <p:spPr>
            <a:xfrm>
              <a:off x="2370232" y="2132312"/>
              <a:ext cx="180947" cy="311342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2370138" y="3698875"/>
            <a:ext cx="4186237" cy="419100"/>
            <a:chOff x="2370232" y="2073538"/>
            <a:chExt cx="4185589" cy="419358"/>
          </a:xfrm>
        </p:grpSpPr>
        <p:grpSp>
          <p:nvGrpSpPr>
            <p:cNvPr id="9232" name="组合 46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51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39" name="组合 53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56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9" name="燕尾形 48"/>
            <p:cNvSpPr/>
            <p:nvPr/>
          </p:nvSpPr>
          <p:spPr>
            <a:xfrm>
              <a:off x="2538481" y="2132312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燕尾形 49"/>
            <p:cNvSpPr/>
            <p:nvPr/>
          </p:nvSpPr>
          <p:spPr>
            <a:xfrm>
              <a:off x="2370232" y="2132312"/>
              <a:ext cx="180947" cy="311342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" name="燕尾形 57"/>
          <p:cNvSpPr/>
          <p:nvPr/>
        </p:nvSpPr>
        <p:spPr>
          <a:xfrm>
            <a:off x="2541588" y="976313"/>
            <a:ext cx="180975" cy="30956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2541588" y="1671638"/>
            <a:ext cx="180975" cy="30956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0" name="燕尾形 59"/>
          <p:cNvSpPr/>
          <p:nvPr/>
        </p:nvSpPr>
        <p:spPr>
          <a:xfrm>
            <a:off x="2543175" y="2370138"/>
            <a:ext cx="180975" cy="3111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" name="燕尾形 60"/>
          <p:cNvSpPr/>
          <p:nvPr/>
        </p:nvSpPr>
        <p:spPr>
          <a:xfrm>
            <a:off x="2541588" y="3070225"/>
            <a:ext cx="180975" cy="309563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2" name="燕尾形 61"/>
          <p:cNvSpPr/>
          <p:nvPr/>
        </p:nvSpPr>
        <p:spPr>
          <a:xfrm>
            <a:off x="2543175" y="3754438"/>
            <a:ext cx="180975" cy="30956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7" presetClass="emph" presetSubtype="0" fill="remove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1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1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" autoRev="1" fill="remove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7" presetClass="emph" presetSubtype="0" fill="remove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9" dur="1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0" dur="1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1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1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7" presetClass="emph" presetSubtype="0" fill="remove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10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10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" autoRev="1" fill="remove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03213" y="36195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370138" y="915988"/>
            <a:ext cx="4186237" cy="419100"/>
            <a:chOff x="2370138" y="915566"/>
            <a:chExt cx="4186237" cy="419100"/>
          </a:xfrm>
        </p:grpSpPr>
        <p:grpSp>
          <p:nvGrpSpPr>
            <p:cNvPr id="10297" name="组合 4"/>
            <p:cNvGrpSpPr/>
            <p:nvPr/>
          </p:nvGrpSpPr>
          <p:grpSpPr bwMode="auto">
            <a:xfrm>
              <a:off x="2811463" y="915566"/>
              <a:ext cx="3744912" cy="419100"/>
              <a:chOff x="2811405" y="2073538"/>
              <a:chExt cx="3744416" cy="419358"/>
            </a:xfrm>
          </p:grpSpPr>
          <p:sp>
            <p:nvSpPr>
              <p:cNvPr id="9" name="Line 91"/>
              <p:cNvSpPr>
                <a:spLocks noChangeShapeType="1"/>
              </p:cNvSpPr>
              <p:nvPr/>
            </p:nvSpPr>
            <p:spPr bwMode="auto">
              <a:xfrm>
                <a:off x="2811405" y="2314987"/>
                <a:ext cx="3380927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Rectangle 100"/>
              <p:cNvSpPr>
                <a:spLocks noChangeArrowheads="1"/>
              </p:cNvSpPr>
              <p:nvPr/>
            </p:nvSpPr>
            <p:spPr bwMode="auto">
              <a:xfrm>
                <a:off x="6279633" y="2187908"/>
                <a:ext cx="120634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Rectangle 101"/>
              <p:cNvSpPr>
                <a:spLocks noChangeArrowheads="1"/>
              </p:cNvSpPr>
              <p:nvPr/>
            </p:nvSpPr>
            <p:spPr bwMode="auto">
              <a:xfrm>
                <a:off x="6435187" y="2187908"/>
                <a:ext cx="120634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4324092" y="2314987"/>
                <a:ext cx="1876176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05" name="组合 7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856" y="1898164"/>
                  <a:ext cx="1296815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473" y="2133259"/>
                  <a:ext cx="1001580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燕尾形 5"/>
            <p:cNvSpPr/>
            <p:nvPr/>
          </p:nvSpPr>
          <p:spPr>
            <a:xfrm>
              <a:off x="2538413" y="975891"/>
              <a:ext cx="180975" cy="309562"/>
            </a:xfrm>
            <a:prstGeom prst="chevron">
              <a:avLst/>
            </a:prstGeom>
            <a:solidFill>
              <a:srgbClr val="004294">
                <a:alpha val="50000"/>
              </a:srgb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2370138" y="975891"/>
              <a:ext cx="180975" cy="309562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541588" y="975891"/>
              <a:ext cx="180975" cy="309562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370138" y="1611313"/>
            <a:ext cx="4186237" cy="420687"/>
            <a:chOff x="2370138" y="1610891"/>
            <a:chExt cx="4186237" cy="420688"/>
          </a:xfrm>
        </p:grpSpPr>
        <p:grpSp>
          <p:nvGrpSpPr>
            <p:cNvPr id="10285" name="组合 16"/>
            <p:cNvGrpSpPr/>
            <p:nvPr/>
          </p:nvGrpSpPr>
          <p:grpSpPr bwMode="auto">
            <a:xfrm>
              <a:off x="2370138" y="1610891"/>
              <a:ext cx="4186237" cy="420688"/>
              <a:chOff x="2370232" y="2073538"/>
              <a:chExt cx="4185589" cy="419358"/>
            </a:xfrm>
          </p:grpSpPr>
          <p:grpSp>
            <p:nvGrpSpPr>
              <p:cNvPr id="10287" name="组合 13"/>
              <p:cNvGrpSpPr/>
              <p:nvPr/>
            </p:nvGrpSpPr>
            <p:grpSpPr bwMode="auto">
              <a:xfrm>
                <a:off x="2811405" y="2073538"/>
                <a:ext cx="3744416" cy="419358"/>
                <a:chOff x="2811405" y="2073538"/>
                <a:chExt cx="3744416" cy="419358"/>
              </a:xfrm>
            </p:grpSpPr>
            <p:sp>
              <p:nvSpPr>
                <p:cNvPr id="22" name="Line 91"/>
                <p:cNvSpPr>
                  <a:spLocks noChangeShapeType="1"/>
                </p:cNvSpPr>
                <p:nvPr/>
              </p:nvSpPr>
              <p:spPr bwMode="auto">
                <a:xfrm>
                  <a:off x="2811489" y="2314076"/>
                  <a:ext cx="3380851" cy="0"/>
                </a:xfrm>
                <a:prstGeom prst="line">
                  <a:avLst/>
                </a:prstGeom>
                <a:noFill/>
                <a:ln w="2" cap="flat">
                  <a:solidFill>
                    <a:schemeClr val="bg1"/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9639" y="2187477"/>
                  <a:ext cx="120631" cy="246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35190" y="2187477"/>
                  <a:ext cx="120631" cy="246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 bwMode="auto">
                <a:xfrm>
                  <a:off x="4324142" y="2315658"/>
                  <a:ext cx="187613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94" name="组合 20"/>
                <p:cNvGrpSpPr/>
                <p:nvPr/>
              </p:nvGrpSpPr>
              <p:grpSpPr bwMode="auto">
                <a:xfrm>
                  <a:off x="2811405" y="2073538"/>
                  <a:ext cx="1296144" cy="419358"/>
                  <a:chOff x="3275856" y="1898164"/>
                  <a:chExt cx="1296144" cy="419358"/>
                </a:xfrm>
              </p:grpSpPr>
              <p:sp>
                <p:nvSpPr>
                  <p:cNvPr id="2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75940" y="1898164"/>
                    <a:ext cx="1296786" cy="2468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423554" y="2132372"/>
                    <a:ext cx="1001558" cy="1851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Click add title</a:t>
                    </a:r>
                    <a:endPara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20" name="燕尾形 19"/>
              <p:cNvSpPr/>
              <p:nvPr/>
            </p:nvSpPr>
            <p:spPr>
              <a:xfrm>
                <a:off x="2538481" y="2132089"/>
                <a:ext cx="180947" cy="310167"/>
              </a:xfrm>
              <a:prstGeom prst="chevron">
                <a:avLst/>
              </a:prstGeom>
              <a:solidFill>
                <a:schemeClr val="accent1"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2370232" y="2132089"/>
                <a:ext cx="180947" cy="310167"/>
              </a:xfrm>
              <a:prstGeom prst="chevron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8" name="燕尾形 17"/>
            <p:cNvSpPr/>
            <p:nvPr/>
          </p:nvSpPr>
          <p:spPr>
            <a:xfrm>
              <a:off x="2541588" y="1671216"/>
              <a:ext cx="180975" cy="309563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2370138" y="2308225"/>
            <a:ext cx="4186237" cy="419100"/>
            <a:chOff x="2370138" y="2307804"/>
            <a:chExt cx="4186237" cy="419100"/>
          </a:xfrm>
        </p:grpSpPr>
        <p:grpSp>
          <p:nvGrpSpPr>
            <p:cNvPr id="10273" name="组合 29"/>
            <p:cNvGrpSpPr/>
            <p:nvPr/>
          </p:nvGrpSpPr>
          <p:grpSpPr bwMode="auto">
            <a:xfrm>
              <a:off x="2370138" y="2307804"/>
              <a:ext cx="4186237" cy="419100"/>
              <a:chOff x="2370232" y="2073538"/>
              <a:chExt cx="4185589" cy="419358"/>
            </a:xfrm>
          </p:grpSpPr>
          <p:grpSp>
            <p:nvGrpSpPr>
              <p:cNvPr id="10275" name="组合 24"/>
              <p:cNvGrpSpPr/>
              <p:nvPr/>
            </p:nvGrpSpPr>
            <p:grpSpPr bwMode="auto">
              <a:xfrm>
                <a:off x="2811405" y="2073538"/>
                <a:ext cx="3744416" cy="419358"/>
                <a:chOff x="2811405" y="2073538"/>
                <a:chExt cx="3744416" cy="419358"/>
              </a:xfrm>
            </p:grpSpPr>
            <p:sp>
              <p:nvSpPr>
                <p:cNvPr id="35" name="Line 91"/>
                <p:cNvSpPr>
                  <a:spLocks noChangeShapeType="1"/>
                </p:cNvSpPr>
                <p:nvPr/>
              </p:nvSpPr>
              <p:spPr bwMode="auto">
                <a:xfrm>
                  <a:off x="2811489" y="2314987"/>
                  <a:ext cx="3380851" cy="0"/>
                </a:xfrm>
                <a:prstGeom prst="line">
                  <a:avLst/>
                </a:prstGeom>
                <a:noFill/>
                <a:ln w="2" cap="flat">
                  <a:solidFill>
                    <a:schemeClr val="bg1"/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9639" y="2187908"/>
                  <a:ext cx="120631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35190" y="2187908"/>
                  <a:ext cx="120631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 bwMode="auto">
                <a:xfrm>
                  <a:off x="4324142" y="2314987"/>
                  <a:ext cx="187613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82" name="组合 31"/>
                <p:cNvGrpSpPr/>
                <p:nvPr/>
              </p:nvGrpSpPr>
              <p:grpSpPr bwMode="auto">
                <a:xfrm>
                  <a:off x="2811405" y="2073538"/>
                  <a:ext cx="1296144" cy="419358"/>
                  <a:chOff x="3275856" y="1898164"/>
                  <a:chExt cx="1296144" cy="419358"/>
                </a:xfrm>
              </p:grpSpPr>
              <p:sp>
                <p:nvSpPr>
                  <p:cNvPr id="4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75940" y="1898164"/>
                    <a:ext cx="1296786" cy="246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423554" y="2133259"/>
                    <a:ext cx="1001558" cy="184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Click add title</a:t>
                    </a:r>
                    <a:endPara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33" name="燕尾形 32"/>
              <p:cNvSpPr/>
              <p:nvPr/>
            </p:nvSpPr>
            <p:spPr>
              <a:xfrm>
                <a:off x="2538481" y="2132312"/>
                <a:ext cx="180947" cy="311342"/>
              </a:xfrm>
              <a:prstGeom prst="chevron">
                <a:avLst/>
              </a:prstGeom>
              <a:solidFill>
                <a:schemeClr val="accent1"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燕尾形 33"/>
              <p:cNvSpPr/>
              <p:nvPr/>
            </p:nvSpPr>
            <p:spPr>
              <a:xfrm>
                <a:off x="2370232" y="2132312"/>
                <a:ext cx="180947" cy="311342"/>
              </a:xfrm>
              <a:prstGeom prst="chevron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" name="燕尾形 30"/>
            <p:cNvSpPr/>
            <p:nvPr/>
          </p:nvSpPr>
          <p:spPr>
            <a:xfrm>
              <a:off x="2543175" y="2369717"/>
              <a:ext cx="180975" cy="31115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2370138" y="3003550"/>
            <a:ext cx="4186237" cy="419100"/>
            <a:chOff x="2370138" y="3003129"/>
            <a:chExt cx="4186237" cy="419100"/>
          </a:xfrm>
        </p:grpSpPr>
        <p:grpSp>
          <p:nvGrpSpPr>
            <p:cNvPr id="10261" name="组合 42"/>
            <p:cNvGrpSpPr/>
            <p:nvPr/>
          </p:nvGrpSpPr>
          <p:grpSpPr bwMode="auto">
            <a:xfrm>
              <a:off x="2370138" y="3003129"/>
              <a:ext cx="4186237" cy="419100"/>
              <a:chOff x="2370232" y="2073538"/>
              <a:chExt cx="4185589" cy="419358"/>
            </a:xfrm>
          </p:grpSpPr>
          <p:grpSp>
            <p:nvGrpSpPr>
              <p:cNvPr id="10263" name="组合 35"/>
              <p:cNvGrpSpPr/>
              <p:nvPr/>
            </p:nvGrpSpPr>
            <p:grpSpPr bwMode="auto">
              <a:xfrm>
                <a:off x="2811405" y="2073538"/>
                <a:ext cx="3744416" cy="419358"/>
                <a:chOff x="2811405" y="2073538"/>
                <a:chExt cx="3744416" cy="419358"/>
              </a:xfrm>
            </p:grpSpPr>
            <p:sp>
              <p:nvSpPr>
                <p:cNvPr id="48" name="Line 91"/>
                <p:cNvSpPr>
                  <a:spLocks noChangeShapeType="1"/>
                </p:cNvSpPr>
                <p:nvPr/>
              </p:nvSpPr>
              <p:spPr bwMode="auto">
                <a:xfrm>
                  <a:off x="2811489" y="2314987"/>
                  <a:ext cx="3380851" cy="0"/>
                </a:xfrm>
                <a:prstGeom prst="line">
                  <a:avLst/>
                </a:prstGeom>
                <a:noFill/>
                <a:ln w="2" cap="flat">
                  <a:solidFill>
                    <a:schemeClr val="bg1"/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9639" y="2187908"/>
                  <a:ext cx="120631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35190" y="2187908"/>
                  <a:ext cx="120631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51" name="直接连接符 50"/>
                <p:cNvCxnSpPr/>
                <p:nvPr/>
              </p:nvCxnSpPr>
              <p:spPr bwMode="auto">
                <a:xfrm>
                  <a:off x="4324142" y="2314987"/>
                  <a:ext cx="187613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70" name="组合 42"/>
                <p:cNvGrpSpPr/>
                <p:nvPr/>
              </p:nvGrpSpPr>
              <p:grpSpPr bwMode="auto">
                <a:xfrm>
                  <a:off x="2811405" y="2073538"/>
                  <a:ext cx="1296144" cy="419358"/>
                  <a:chOff x="3275856" y="1898164"/>
                  <a:chExt cx="1296144" cy="419358"/>
                </a:xfrm>
              </p:grpSpPr>
              <p:sp>
                <p:nvSpPr>
                  <p:cNvPr id="5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75940" y="1898164"/>
                    <a:ext cx="1296786" cy="246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423554" y="2133259"/>
                    <a:ext cx="1001558" cy="184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Click add title</a:t>
                    </a:r>
                    <a:endPara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6" name="燕尾形 45"/>
              <p:cNvSpPr/>
              <p:nvPr/>
            </p:nvSpPr>
            <p:spPr>
              <a:xfrm>
                <a:off x="2538481" y="2132312"/>
                <a:ext cx="180947" cy="311342"/>
              </a:xfrm>
              <a:prstGeom prst="chevron">
                <a:avLst/>
              </a:prstGeom>
              <a:solidFill>
                <a:schemeClr val="accent1"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燕尾形 46"/>
              <p:cNvSpPr/>
              <p:nvPr/>
            </p:nvSpPr>
            <p:spPr>
              <a:xfrm>
                <a:off x="2370232" y="2132312"/>
                <a:ext cx="180947" cy="311342"/>
              </a:xfrm>
              <a:prstGeom prst="chevron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4" name="燕尾形 43"/>
            <p:cNvSpPr/>
            <p:nvPr/>
          </p:nvSpPr>
          <p:spPr>
            <a:xfrm>
              <a:off x="2541588" y="3069804"/>
              <a:ext cx="180975" cy="309563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2370138" y="3698875"/>
            <a:ext cx="4186237" cy="419100"/>
            <a:chOff x="2370138" y="3698454"/>
            <a:chExt cx="4186237" cy="419100"/>
          </a:xfrm>
        </p:grpSpPr>
        <p:grpSp>
          <p:nvGrpSpPr>
            <p:cNvPr id="10249" name="组合 55"/>
            <p:cNvGrpSpPr/>
            <p:nvPr/>
          </p:nvGrpSpPr>
          <p:grpSpPr bwMode="auto">
            <a:xfrm>
              <a:off x="2370138" y="3698454"/>
              <a:ext cx="4186237" cy="419100"/>
              <a:chOff x="2370232" y="2073538"/>
              <a:chExt cx="4185589" cy="419358"/>
            </a:xfrm>
          </p:grpSpPr>
          <p:grpSp>
            <p:nvGrpSpPr>
              <p:cNvPr id="10251" name="组合 46"/>
              <p:cNvGrpSpPr/>
              <p:nvPr/>
            </p:nvGrpSpPr>
            <p:grpSpPr bwMode="auto">
              <a:xfrm>
                <a:off x="2811405" y="2073538"/>
                <a:ext cx="3744416" cy="419358"/>
                <a:chOff x="2811405" y="2073538"/>
                <a:chExt cx="3744416" cy="419358"/>
              </a:xfrm>
            </p:grpSpPr>
            <p:sp>
              <p:nvSpPr>
                <p:cNvPr id="61" name="Line 91"/>
                <p:cNvSpPr>
                  <a:spLocks noChangeShapeType="1"/>
                </p:cNvSpPr>
                <p:nvPr/>
              </p:nvSpPr>
              <p:spPr bwMode="auto">
                <a:xfrm>
                  <a:off x="2811489" y="2314987"/>
                  <a:ext cx="3380851" cy="0"/>
                </a:xfrm>
                <a:prstGeom prst="line">
                  <a:avLst/>
                </a:prstGeom>
                <a:noFill/>
                <a:ln w="2" cap="flat">
                  <a:solidFill>
                    <a:schemeClr val="bg1"/>
                  </a:solidFill>
                  <a:prstDash val="solid"/>
                  <a:miter lim="800000"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279639" y="2187908"/>
                  <a:ext cx="120631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6435190" y="2187908"/>
                  <a:ext cx="120631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  <a:endPara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64" name="直接连接符 63"/>
                <p:cNvCxnSpPr/>
                <p:nvPr/>
              </p:nvCxnSpPr>
              <p:spPr bwMode="auto">
                <a:xfrm>
                  <a:off x="4324142" y="2314987"/>
                  <a:ext cx="1876134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58" name="组合 53"/>
                <p:cNvGrpSpPr/>
                <p:nvPr/>
              </p:nvGrpSpPr>
              <p:grpSpPr bwMode="auto">
                <a:xfrm>
                  <a:off x="2811405" y="2073538"/>
                  <a:ext cx="1296144" cy="419358"/>
                  <a:chOff x="3275856" y="1898164"/>
                  <a:chExt cx="1296144" cy="419358"/>
                </a:xfrm>
              </p:grpSpPr>
              <p:sp>
                <p:nvSpPr>
                  <p:cNvPr id="66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275940" y="1898164"/>
                    <a:ext cx="1296786" cy="2462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点击添加标题</a:t>
                    </a:r>
                    <a:endParaRPr lang="zh-CN" altLang="zh-CN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423554" y="2133259"/>
                    <a:ext cx="1001558" cy="18426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Click add title</a:t>
                    </a:r>
                    <a:endPara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59" name="燕尾形 58"/>
              <p:cNvSpPr/>
              <p:nvPr/>
            </p:nvSpPr>
            <p:spPr>
              <a:xfrm>
                <a:off x="2538481" y="2132312"/>
                <a:ext cx="180947" cy="311342"/>
              </a:xfrm>
              <a:prstGeom prst="chevron">
                <a:avLst/>
              </a:prstGeom>
              <a:solidFill>
                <a:schemeClr val="accent1"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0" name="燕尾形 59"/>
              <p:cNvSpPr/>
              <p:nvPr/>
            </p:nvSpPr>
            <p:spPr>
              <a:xfrm>
                <a:off x="2370232" y="2132312"/>
                <a:ext cx="180947" cy="311342"/>
              </a:xfrm>
              <a:prstGeom prst="chevron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 w="1016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57" name="燕尾形 56"/>
            <p:cNvSpPr/>
            <p:nvPr/>
          </p:nvSpPr>
          <p:spPr>
            <a:xfrm>
              <a:off x="2543175" y="3754017"/>
              <a:ext cx="180975" cy="309562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xit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2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38250" y="2530475"/>
            <a:ext cx="6540500" cy="293688"/>
            <a:chOff x="1219108" y="2654201"/>
            <a:chExt cx="6666614" cy="29829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219108" y="2876716"/>
              <a:ext cx="66666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80"/>
            <p:cNvSpPr txBox="1">
              <a:spLocks noChangeArrowheads="1"/>
            </p:cNvSpPr>
            <p:nvPr/>
          </p:nvSpPr>
          <p:spPr bwMode="auto">
            <a:xfrm>
              <a:off x="1254706" y="2654201"/>
              <a:ext cx="527504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235075" y="2000250"/>
            <a:ext cx="6542088" cy="293688"/>
            <a:chOff x="1219108" y="2654201"/>
            <a:chExt cx="6666614" cy="29829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219108" y="2876716"/>
              <a:ext cx="66666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254698" y="2654201"/>
              <a:ext cx="527376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235075" y="1471613"/>
            <a:ext cx="6542088" cy="293687"/>
            <a:chOff x="1219108" y="2115128"/>
            <a:chExt cx="6666614" cy="29829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219108" y="2337643"/>
              <a:ext cx="666661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4"/>
            <p:cNvSpPr txBox="1">
              <a:spLocks noChangeArrowheads="1"/>
            </p:cNvSpPr>
            <p:nvPr/>
          </p:nvSpPr>
          <p:spPr bwMode="auto">
            <a:xfrm>
              <a:off x="1254698" y="2115128"/>
              <a:ext cx="527376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235075" y="3068638"/>
            <a:ext cx="6542088" cy="293687"/>
            <a:chOff x="1219108" y="3742817"/>
            <a:chExt cx="6666614" cy="298299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219108" y="3958883"/>
              <a:ext cx="66666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9"/>
            <p:cNvSpPr txBox="1">
              <a:spLocks noChangeArrowheads="1"/>
            </p:cNvSpPr>
            <p:nvPr/>
          </p:nvSpPr>
          <p:spPr bwMode="auto">
            <a:xfrm>
              <a:off x="1254698" y="3742817"/>
              <a:ext cx="527376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2084388" y="3787775"/>
            <a:ext cx="601662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 bwMode="auto">
          <a:xfrm>
            <a:off x="2814638" y="1681163"/>
            <a:ext cx="323850" cy="2109787"/>
            <a:chOff x="2519916" y="2500313"/>
            <a:chExt cx="329712" cy="2149149"/>
          </a:xfrm>
        </p:grpSpPr>
        <p:sp>
          <p:nvSpPr>
            <p:cNvPr id="18" name="矩形 17"/>
            <p:cNvSpPr/>
            <p:nvPr/>
          </p:nvSpPr>
          <p:spPr>
            <a:xfrm>
              <a:off x="2519916" y="2500313"/>
              <a:ext cx="181018" cy="21491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89620" y="2859313"/>
              <a:ext cx="160008" cy="17788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3621088" y="2746375"/>
            <a:ext cx="334962" cy="1044575"/>
            <a:chOff x="3294616" y="3586163"/>
            <a:chExt cx="341660" cy="1064019"/>
          </a:xfrm>
        </p:grpSpPr>
        <p:sp>
          <p:nvSpPr>
            <p:cNvPr id="21" name="矩形 20"/>
            <p:cNvSpPr/>
            <p:nvPr/>
          </p:nvSpPr>
          <p:spPr>
            <a:xfrm>
              <a:off x="3294616" y="3586163"/>
              <a:ext cx="181355" cy="10640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77590" y="4119790"/>
              <a:ext cx="158686" cy="525542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4429125" y="2130425"/>
            <a:ext cx="334963" cy="1660525"/>
            <a:chOff x="4032803" y="2952750"/>
            <a:chExt cx="341660" cy="1692672"/>
          </a:xfrm>
        </p:grpSpPr>
        <p:sp>
          <p:nvSpPr>
            <p:cNvPr id="24" name="矩形 23"/>
            <p:cNvSpPr/>
            <p:nvPr/>
          </p:nvSpPr>
          <p:spPr>
            <a:xfrm>
              <a:off x="4032803" y="3281252"/>
              <a:ext cx="181355" cy="13641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215778" y="2952750"/>
              <a:ext cx="158685" cy="1687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6042025" y="1685925"/>
            <a:ext cx="336550" cy="2105025"/>
            <a:chOff x="5528227" y="2505075"/>
            <a:chExt cx="341660" cy="2145113"/>
          </a:xfrm>
        </p:grpSpPr>
        <p:sp>
          <p:nvSpPr>
            <p:cNvPr id="27" name="矩形 26"/>
            <p:cNvSpPr/>
            <p:nvPr/>
          </p:nvSpPr>
          <p:spPr>
            <a:xfrm>
              <a:off x="5528227" y="3810585"/>
              <a:ext cx="180500" cy="83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10339" y="2505075"/>
              <a:ext cx="159548" cy="2140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5235575" y="2801938"/>
            <a:ext cx="334963" cy="989012"/>
            <a:chOff x="4713840" y="3652838"/>
            <a:chExt cx="341660" cy="1006872"/>
          </a:xfrm>
        </p:grpSpPr>
        <p:sp>
          <p:nvSpPr>
            <p:cNvPr id="30" name="矩形 29"/>
            <p:cNvSpPr/>
            <p:nvPr/>
          </p:nvSpPr>
          <p:spPr>
            <a:xfrm>
              <a:off x="4713840" y="4119910"/>
              <a:ext cx="181355" cy="539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896815" y="3652838"/>
              <a:ext cx="158685" cy="1002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6850063" y="2217738"/>
            <a:ext cx="334962" cy="1573212"/>
            <a:chOff x="6473107" y="3048000"/>
            <a:chExt cx="341660" cy="1602188"/>
          </a:xfrm>
        </p:grpSpPr>
        <p:sp>
          <p:nvSpPr>
            <p:cNvPr id="33" name="矩形 32"/>
            <p:cNvSpPr/>
            <p:nvPr/>
          </p:nvSpPr>
          <p:spPr>
            <a:xfrm>
              <a:off x="6473107" y="3048000"/>
              <a:ext cx="181355" cy="16021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656081" y="4134449"/>
              <a:ext cx="158686" cy="510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2733675" y="3798888"/>
            <a:ext cx="4541838" cy="293687"/>
            <a:chOff x="2746630" y="4486931"/>
            <a:chExt cx="4627973" cy="298299"/>
          </a:xfrm>
        </p:grpSpPr>
        <p:sp>
          <p:nvSpPr>
            <p:cNvPr id="36" name="TextBox 62"/>
            <p:cNvSpPr txBox="1">
              <a:spLocks noChangeArrowheads="1"/>
            </p:cNvSpPr>
            <p:nvPr/>
          </p:nvSpPr>
          <p:spPr bwMode="auto">
            <a:xfrm>
              <a:off x="2746630" y="4486931"/>
              <a:ext cx="527340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63"/>
            <p:cNvSpPr txBox="1">
              <a:spLocks noChangeArrowheads="1"/>
            </p:cNvSpPr>
            <p:nvPr/>
          </p:nvSpPr>
          <p:spPr bwMode="auto">
            <a:xfrm>
              <a:off x="3560287" y="4486931"/>
              <a:ext cx="537045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64"/>
            <p:cNvSpPr txBox="1">
              <a:spLocks noChangeArrowheads="1"/>
            </p:cNvSpPr>
            <p:nvPr/>
          </p:nvSpPr>
          <p:spPr bwMode="auto">
            <a:xfrm>
              <a:off x="4359384" y="4486931"/>
              <a:ext cx="538662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65"/>
            <p:cNvSpPr txBox="1">
              <a:spLocks noChangeArrowheads="1"/>
            </p:cNvSpPr>
            <p:nvPr/>
          </p:nvSpPr>
          <p:spPr bwMode="auto">
            <a:xfrm>
              <a:off x="5223186" y="4486931"/>
              <a:ext cx="538662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66"/>
            <p:cNvSpPr txBox="1">
              <a:spLocks noChangeArrowheads="1"/>
            </p:cNvSpPr>
            <p:nvPr/>
          </p:nvSpPr>
          <p:spPr bwMode="auto">
            <a:xfrm>
              <a:off x="6010960" y="4486931"/>
              <a:ext cx="538664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67"/>
            <p:cNvSpPr txBox="1">
              <a:spLocks noChangeArrowheads="1"/>
            </p:cNvSpPr>
            <p:nvPr/>
          </p:nvSpPr>
          <p:spPr bwMode="auto">
            <a:xfrm>
              <a:off x="6837558" y="4486931"/>
              <a:ext cx="537045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5876925" y="1198563"/>
            <a:ext cx="1482725" cy="307975"/>
            <a:chOff x="1193752" y="1352417"/>
            <a:chExt cx="1481926" cy="307644"/>
          </a:xfrm>
        </p:grpSpPr>
        <p:sp>
          <p:nvSpPr>
            <p:cNvPr id="43" name="矩形 42"/>
            <p:cNvSpPr/>
            <p:nvPr/>
          </p:nvSpPr>
          <p:spPr>
            <a:xfrm>
              <a:off x="1193752" y="1433292"/>
              <a:ext cx="144385" cy="1458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995008" y="1441221"/>
              <a:ext cx="144384" cy="144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TextBox 71"/>
            <p:cNvSpPr txBox="1">
              <a:spLocks noChangeArrowheads="1"/>
            </p:cNvSpPr>
            <p:nvPr/>
          </p:nvSpPr>
          <p:spPr bwMode="auto">
            <a:xfrm>
              <a:off x="1357177" y="1366689"/>
              <a:ext cx="517246" cy="293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72"/>
            <p:cNvSpPr txBox="1">
              <a:spLocks noChangeArrowheads="1"/>
            </p:cNvSpPr>
            <p:nvPr/>
          </p:nvSpPr>
          <p:spPr bwMode="auto">
            <a:xfrm>
              <a:off x="2158432" y="1352417"/>
              <a:ext cx="517246" cy="293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839788" y="881063"/>
            <a:ext cx="7304087" cy="2843212"/>
            <a:chOff x="869575" y="1390625"/>
            <a:chExt cx="7617860" cy="2965305"/>
          </a:xfrm>
        </p:grpSpPr>
        <p:grpSp>
          <p:nvGrpSpPr>
            <p:cNvPr id="12293" name="组合 1"/>
            <p:cNvGrpSpPr/>
            <p:nvPr/>
          </p:nvGrpSpPr>
          <p:grpSpPr bwMode="auto">
            <a:xfrm>
              <a:off x="1208250" y="1789087"/>
              <a:ext cx="7216237" cy="2268538"/>
              <a:chOff x="727613" y="1654175"/>
              <a:chExt cx="7867112" cy="2268538"/>
            </a:xfrm>
          </p:grpSpPr>
          <p:sp>
            <p:nvSpPr>
              <p:cNvPr id="79" name="Line 101"/>
              <p:cNvSpPr>
                <a:spLocks noChangeShapeType="1"/>
              </p:cNvSpPr>
              <p:nvPr/>
            </p:nvSpPr>
            <p:spPr bwMode="auto">
              <a:xfrm>
                <a:off x="730228" y="3596830"/>
                <a:ext cx="7864531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Line 102"/>
              <p:cNvSpPr>
                <a:spLocks noChangeShapeType="1"/>
              </p:cNvSpPr>
              <p:nvPr/>
            </p:nvSpPr>
            <p:spPr bwMode="auto">
              <a:xfrm>
                <a:off x="730228" y="3922997"/>
                <a:ext cx="7864531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Line 103"/>
              <p:cNvSpPr>
                <a:spLocks noChangeShapeType="1"/>
              </p:cNvSpPr>
              <p:nvPr/>
            </p:nvSpPr>
            <p:spPr bwMode="auto">
              <a:xfrm>
                <a:off x="1114700" y="3148143"/>
                <a:ext cx="748005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Line 104"/>
              <p:cNvSpPr>
                <a:spLocks noChangeShapeType="1"/>
              </p:cNvSpPr>
              <p:nvPr/>
            </p:nvSpPr>
            <p:spPr bwMode="auto">
              <a:xfrm>
                <a:off x="730228" y="2550447"/>
                <a:ext cx="7864531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Line 105"/>
              <p:cNvSpPr>
                <a:spLocks noChangeShapeType="1"/>
              </p:cNvSpPr>
              <p:nvPr/>
            </p:nvSpPr>
            <p:spPr bwMode="auto">
              <a:xfrm>
                <a:off x="730228" y="3297153"/>
                <a:ext cx="7864531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Line 106"/>
              <p:cNvSpPr>
                <a:spLocks noChangeShapeType="1"/>
              </p:cNvSpPr>
              <p:nvPr/>
            </p:nvSpPr>
            <p:spPr bwMode="auto">
              <a:xfrm>
                <a:off x="730228" y="2999133"/>
                <a:ext cx="7864531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Line 107"/>
              <p:cNvSpPr>
                <a:spLocks noChangeShapeType="1"/>
              </p:cNvSpPr>
              <p:nvPr/>
            </p:nvSpPr>
            <p:spPr bwMode="auto">
              <a:xfrm>
                <a:off x="1114700" y="3446164"/>
                <a:ext cx="748005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Line 108"/>
              <p:cNvSpPr>
                <a:spLocks noChangeShapeType="1"/>
              </p:cNvSpPr>
              <p:nvPr/>
            </p:nvSpPr>
            <p:spPr bwMode="auto">
              <a:xfrm>
                <a:off x="1114700" y="3745841"/>
                <a:ext cx="748005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75" name="Line 109"/>
              <p:cNvSpPr>
                <a:spLocks noChangeShapeType="1"/>
              </p:cNvSpPr>
              <p:nvPr/>
            </p:nvSpPr>
            <p:spPr bwMode="auto">
              <a:xfrm>
                <a:off x="727613" y="2848702"/>
                <a:ext cx="7866545" cy="0"/>
              </a:xfrm>
              <a:prstGeom prst="line">
                <a:avLst/>
              </a:prstGeom>
              <a:noFill/>
              <a:ln w="9525">
                <a:solidFill>
                  <a:srgbClr val="666633">
                    <a:alpha val="6705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10"/>
              <p:cNvSpPr>
                <a:spLocks noChangeShapeType="1"/>
              </p:cNvSpPr>
              <p:nvPr/>
            </p:nvSpPr>
            <p:spPr bwMode="auto">
              <a:xfrm>
                <a:off x="730228" y="1952749"/>
                <a:ext cx="7864531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Line 111"/>
              <p:cNvSpPr>
                <a:spLocks noChangeShapeType="1"/>
              </p:cNvSpPr>
              <p:nvPr/>
            </p:nvSpPr>
            <p:spPr bwMode="auto">
              <a:xfrm>
                <a:off x="1114700" y="2101760"/>
                <a:ext cx="748005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Line 112"/>
              <p:cNvSpPr>
                <a:spLocks noChangeShapeType="1"/>
              </p:cNvSpPr>
              <p:nvPr/>
            </p:nvSpPr>
            <p:spPr bwMode="auto">
              <a:xfrm>
                <a:off x="1114700" y="2401436"/>
                <a:ext cx="748005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Line 113"/>
              <p:cNvSpPr>
                <a:spLocks noChangeShapeType="1"/>
              </p:cNvSpPr>
              <p:nvPr/>
            </p:nvSpPr>
            <p:spPr bwMode="auto">
              <a:xfrm>
                <a:off x="730228" y="2250770"/>
                <a:ext cx="7864531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Line 114"/>
              <p:cNvSpPr>
                <a:spLocks noChangeShapeType="1"/>
              </p:cNvSpPr>
              <p:nvPr/>
            </p:nvSpPr>
            <p:spPr bwMode="auto">
              <a:xfrm>
                <a:off x="1114700" y="2699457"/>
                <a:ext cx="748005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Line 116"/>
              <p:cNvSpPr>
                <a:spLocks noChangeShapeType="1"/>
              </p:cNvSpPr>
              <p:nvPr/>
            </p:nvSpPr>
            <p:spPr bwMode="auto">
              <a:xfrm>
                <a:off x="730228" y="1654729"/>
                <a:ext cx="7864531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Line 117"/>
              <p:cNvSpPr>
                <a:spLocks noChangeShapeType="1"/>
              </p:cNvSpPr>
              <p:nvPr/>
            </p:nvSpPr>
            <p:spPr bwMode="auto">
              <a:xfrm>
                <a:off x="1114700" y="1803739"/>
                <a:ext cx="748005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2294" name="组合 25"/>
            <p:cNvGrpSpPr/>
            <p:nvPr/>
          </p:nvGrpSpPr>
          <p:grpSpPr bwMode="auto">
            <a:xfrm>
              <a:off x="1768100" y="2027878"/>
              <a:ext cx="6473869" cy="2029748"/>
              <a:chOff x="1346163" y="1743279"/>
              <a:chExt cx="6487980" cy="2033502"/>
            </a:xfrm>
          </p:grpSpPr>
          <p:sp>
            <p:nvSpPr>
              <p:cNvPr id="12313" name="Rectangle 118"/>
              <p:cNvSpPr>
                <a:spLocks noChangeArrowheads="1"/>
              </p:cNvSpPr>
              <p:nvPr/>
            </p:nvSpPr>
            <p:spPr bwMode="auto">
              <a:xfrm>
                <a:off x="2513743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4" name="Rectangle 119"/>
              <p:cNvSpPr>
                <a:spLocks noChangeArrowheads="1"/>
              </p:cNvSpPr>
              <p:nvPr/>
            </p:nvSpPr>
            <p:spPr bwMode="auto">
              <a:xfrm>
                <a:off x="2047248" y="2527086"/>
                <a:ext cx="20672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5" name="Rectangle 120"/>
              <p:cNvSpPr>
                <a:spLocks noChangeArrowheads="1"/>
              </p:cNvSpPr>
              <p:nvPr/>
            </p:nvSpPr>
            <p:spPr bwMode="auto">
              <a:xfrm>
                <a:off x="1582112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6" name="Rectangle 121"/>
              <p:cNvSpPr>
                <a:spLocks noChangeArrowheads="1"/>
              </p:cNvSpPr>
              <p:nvPr/>
            </p:nvSpPr>
            <p:spPr bwMode="auto">
              <a:xfrm>
                <a:off x="1346824" y="2253963"/>
                <a:ext cx="206727" cy="4480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7" name="Rectangle 123"/>
              <p:cNvSpPr>
                <a:spLocks noChangeArrowheads="1"/>
              </p:cNvSpPr>
              <p:nvPr/>
            </p:nvSpPr>
            <p:spPr bwMode="auto">
              <a:xfrm>
                <a:off x="2978878" y="2305174"/>
                <a:ext cx="20672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8" name="Rectangle 124"/>
              <p:cNvSpPr>
                <a:spLocks noChangeArrowheads="1"/>
              </p:cNvSpPr>
              <p:nvPr/>
            </p:nvSpPr>
            <p:spPr bwMode="auto">
              <a:xfrm>
                <a:off x="2747671" y="2556960"/>
                <a:ext cx="206727" cy="1450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9" name="Rectangle 125"/>
              <p:cNvSpPr>
                <a:spLocks noChangeArrowheads="1"/>
              </p:cNvSpPr>
              <p:nvPr/>
            </p:nvSpPr>
            <p:spPr bwMode="auto">
              <a:xfrm>
                <a:off x="2282536" y="2527086"/>
                <a:ext cx="20536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0" name="Rectangle 126"/>
              <p:cNvSpPr>
                <a:spLocks noChangeArrowheads="1"/>
              </p:cNvSpPr>
              <p:nvPr/>
            </p:nvSpPr>
            <p:spPr bwMode="auto">
              <a:xfrm>
                <a:off x="1813319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1" name="Rectangle 127"/>
              <p:cNvSpPr>
                <a:spLocks noChangeArrowheads="1"/>
              </p:cNvSpPr>
              <p:nvPr/>
            </p:nvSpPr>
            <p:spPr bwMode="auto">
              <a:xfrm>
                <a:off x="3214166" y="2453115"/>
                <a:ext cx="205367" cy="2489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Rectangle 128"/>
              <p:cNvSpPr>
                <a:spLocks noChangeArrowheads="1"/>
              </p:cNvSpPr>
              <p:nvPr/>
            </p:nvSpPr>
            <p:spPr bwMode="auto">
              <a:xfrm>
                <a:off x="2048568" y="2702206"/>
                <a:ext cx="207413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Rectangle 129"/>
              <p:cNvSpPr>
                <a:spLocks noChangeArrowheads="1"/>
              </p:cNvSpPr>
              <p:nvPr/>
            </p:nvSpPr>
            <p:spPr bwMode="auto">
              <a:xfrm>
                <a:off x="1582303" y="2702206"/>
                <a:ext cx="205754" cy="4644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Rectangle 131"/>
              <p:cNvSpPr>
                <a:spLocks noChangeArrowheads="1"/>
              </p:cNvSpPr>
              <p:nvPr/>
            </p:nvSpPr>
            <p:spPr bwMode="auto">
              <a:xfrm>
                <a:off x="2514833" y="2702206"/>
                <a:ext cx="205754" cy="10168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Rectangle 132"/>
              <p:cNvSpPr>
                <a:spLocks noChangeArrowheads="1"/>
              </p:cNvSpPr>
              <p:nvPr/>
            </p:nvSpPr>
            <p:spPr bwMode="auto">
              <a:xfrm>
                <a:off x="2979438" y="2702206"/>
                <a:ext cx="207414" cy="7762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Rectangle 133"/>
              <p:cNvSpPr>
                <a:spLocks noChangeArrowheads="1"/>
              </p:cNvSpPr>
              <p:nvPr/>
            </p:nvSpPr>
            <p:spPr bwMode="auto">
              <a:xfrm>
                <a:off x="3215060" y="2702206"/>
                <a:ext cx="205754" cy="7762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Rectangle 134"/>
              <p:cNvSpPr>
                <a:spLocks noChangeArrowheads="1"/>
              </p:cNvSpPr>
              <p:nvPr/>
            </p:nvSpPr>
            <p:spPr bwMode="auto">
              <a:xfrm>
                <a:off x="1346681" y="2702206"/>
                <a:ext cx="207414" cy="7762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Rectangle 135"/>
              <p:cNvSpPr>
                <a:spLocks noChangeArrowheads="1"/>
              </p:cNvSpPr>
              <p:nvPr/>
            </p:nvSpPr>
            <p:spPr bwMode="auto">
              <a:xfrm>
                <a:off x="1814606" y="2702206"/>
                <a:ext cx="205754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2282530" y="2702206"/>
                <a:ext cx="207414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2748795" y="2702206"/>
                <a:ext cx="207413" cy="5390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1" name="Rectangle 138"/>
              <p:cNvSpPr>
                <a:spLocks noChangeArrowheads="1"/>
              </p:cNvSpPr>
              <p:nvPr/>
            </p:nvSpPr>
            <p:spPr bwMode="auto">
              <a:xfrm>
                <a:off x="4722636" y="2502904"/>
                <a:ext cx="205367" cy="1991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2" name="Rectangle 139"/>
              <p:cNvSpPr>
                <a:spLocks noChangeArrowheads="1"/>
              </p:cNvSpPr>
              <p:nvPr/>
            </p:nvSpPr>
            <p:spPr bwMode="auto">
              <a:xfrm>
                <a:off x="4256139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3" name="Rectangle 140"/>
              <p:cNvSpPr>
                <a:spLocks noChangeArrowheads="1"/>
              </p:cNvSpPr>
              <p:nvPr/>
            </p:nvSpPr>
            <p:spPr bwMode="auto">
              <a:xfrm>
                <a:off x="3791005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4" name="Rectangle 141"/>
              <p:cNvSpPr>
                <a:spLocks noChangeArrowheads="1"/>
              </p:cNvSpPr>
              <p:nvPr/>
            </p:nvSpPr>
            <p:spPr bwMode="auto">
              <a:xfrm>
                <a:off x="3555717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5" name="Rectangle 143"/>
              <p:cNvSpPr>
                <a:spLocks noChangeArrowheads="1"/>
              </p:cNvSpPr>
              <p:nvPr/>
            </p:nvSpPr>
            <p:spPr bwMode="auto">
              <a:xfrm>
                <a:off x="5187772" y="2127359"/>
                <a:ext cx="20944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6" name="Rectangle 144"/>
              <p:cNvSpPr>
                <a:spLocks noChangeArrowheads="1"/>
              </p:cNvSpPr>
              <p:nvPr/>
            </p:nvSpPr>
            <p:spPr bwMode="auto">
              <a:xfrm>
                <a:off x="4956564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7" name="Rectangle 145"/>
              <p:cNvSpPr>
                <a:spLocks noChangeArrowheads="1"/>
              </p:cNvSpPr>
              <p:nvPr/>
            </p:nvSpPr>
            <p:spPr bwMode="auto">
              <a:xfrm>
                <a:off x="4491428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8" name="Rectangle 146"/>
              <p:cNvSpPr>
                <a:spLocks noChangeArrowheads="1"/>
              </p:cNvSpPr>
              <p:nvPr/>
            </p:nvSpPr>
            <p:spPr bwMode="auto">
              <a:xfrm>
                <a:off x="4024932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9" name="Rectangle 147"/>
              <p:cNvSpPr>
                <a:spLocks noChangeArrowheads="1"/>
              </p:cNvSpPr>
              <p:nvPr/>
            </p:nvSpPr>
            <p:spPr bwMode="auto">
              <a:xfrm>
                <a:off x="5423060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Rectangle 148"/>
              <p:cNvSpPr>
                <a:spLocks noChangeArrowheads="1"/>
              </p:cNvSpPr>
              <p:nvPr/>
            </p:nvSpPr>
            <p:spPr bwMode="auto">
              <a:xfrm>
                <a:off x="4255445" y="2702206"/>
                <a:ext cx="207413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49"/>
              <p:cNvSpPr>
                <a:spLocks noChangeArrowheads="1"/>
              </p:cNvSpPr>
              <p:nvPr/>
            </p:nvSpPr>
            <p:spPr bwMode="auto">
              <a:xfrm>
                <a:off x="3790839" y="2702206"/>
                <a:ext cx="205754" cy="8028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Rectangle 151"/>
              <p:cNvSpPr>
                <a:spLocks noChangeArrowheads="1"/>
              </p:cNvSpPr>
              <p:nvPr/>
            </p:nvSpPr>
            <p:spPr bwMode="auto">
              <a:xfrm>
                <a:off x="4723369" y="2702206"/>
                <a:ext cx="205754" cy="8028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52"/>
              <p:cNvSpPr>
                <a:spLocks noChangeArrowheads="1"/>
              </p:cNvSpPr>
              <p:nvPr/>
            </p:nvSpPr>
            <p:spPr bwMode="auto">
              <a:xfrm>
                <a:off x="5187974" y="2702206"/>
                <a:ext cx="210731" cy="97201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53"/>
              <p:cNvSpPr>
                <a:spLocks noChangeArrowheads="1"/>
              </p:cNvSpPr>
              <p:nvPr/>
            </p:nvSpPr>
            <p:spPr bwMode="auto">
              <a:xfrm>
                <a:off x="5423596" y="2702206"/>
                <a:ext cx="205754" cy="107485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Rectangle 154"/>
              <p:cNvSpPr>
                <a:spLocks noChangeArrowheads="1"/>
              </p:cNvSpPr>
              <p:nvPr/>
            </p:nvSpPr>
            <p:spPr bwMode="auto">
              <a:xfrm>
                <a:off x="3555218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4024801" y="2702206"/>
                <a:ext cx="205754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4491066" y="2702206"/>
                <a:ext cx="205754" cy="8028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4957330" y="2702206"/>
                <a:ext cx="205754" cy="668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49" name="Rectangle 158"/>
              <p:cNvSpPr>
                <a:spLocks noChangeArrowheads="1"/>
              </p:cNvSpPr>
              <p:nvPr/>
            </p:nvSpPr>
            <p:spPr bwMode="auto">
              <a:xfrm>
                <a:off x="6932355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0" name="Rectangle 159"/>
              <p:cNvSpPr>
                <a:spLocks noChangeArrowheads="1"/>
              </p:cNvSpPr>
              <p:nvPr/>
            </p:nvSpPr>
            <p:spPr bwMode="auto">
              <a:xfrm>
                <a:off x="6463141" y="2006446"/>
                <a:ext cx="205367" cy="695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1" name="Rectangle 160"/>
              <p:cNvSpPr>
                <a:spLocks noChangeArrowheads="1"/>
              </p:cNvSpPr>
              <p:nvPr/>
            </p:nvSpPr>
            <p:spPr bwMode="auto">
              <a:xfrm>
                <a:off x="5996642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2" name="Rectangle 161"/>
              <p:cNvSpPr>
                <a:spLocks noChangeArrowheads="1"/>
              </p:cNvSpPr>
              <p:nvPr/>
            </p:nvSpPr>
            <p:spPr bwMode="auto">
              <a:xfrm>
                <a:off x="5765437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3" name="Rectangle 163"/>
              <p:cNvSpPr>
                <a:spLocks noChangeArrowheads="1"/>
              </p:cNvSpPr>
              <p:nvPr/>
            </p:nvSpPr>
            <p:spPr bwMode="auto">
              <a:xfrm>
                <a:off x="7397492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4" name="Rectangle 164"/>
              <p:cNvSpPr>
                <a:spLocks noChangeArrowheads="1"/>
              </p:cNvSpPr>
              <p:nvPr/>
            </p:nvSpPr>
            <p:spPr bwMode="auto">
              <a:xfrm>
                <a:off x="7163556" y="1743279"/>
                <a:ext cx="205367" cy="958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5" name="Rectangle 165"/>
              <p:cNvSpPr>
                <a:spLocks noChangeArrowheads="1"/>
              </p:cNvSpPr>
              <p:nvPr/>
            </p:nvSpPr>
            <p:spPr bwMode="auto">
              <a:xfrm>
                <a:off x="6697068" y="2194218"/>
                <a:ext cx="205367" cy="50783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6" name="Rectangle 166"/>
              <p:cNvSpPr>
                <a:spLocks noChangeArrowheads="1"/>
              </p:cNvSpPr>
              <p:nvPr/>
            </p:nvSpPr>
            <p:spPr bwMode="auto">
              <a:xfrm>
                <a:off x="6231932" y="1912559"/>
                <a:ext cx="205367" cy="7894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7" name="Rectangle 167"/>
              <p:cNvSpPr>
                <a:spLocks noChangeArrowheads="1"/>
              </p:cNvSpPr>
              <p:nvPr/>
            </p:nvSpPr>
            <p:spPr bwMode="auto">
              <a:xfrm>
                <a:off x="7628700" y="2164345"/>
                <a:ext cx="205367" cy="5377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70" name="Rectangle 168"/>
              <p:cNvSpPr>
                <a:spLocks noChangeArrowheads="1"/>
              </p:cNvSpPr>
              <p:nvPr/>
            </p:nvSpPr>
            <p:spPr bwMode="auto">
              <a:xfrm>
                <a:off x="6462321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69"/>
              <p:cNvSpPr>
                <a:spLocks noChangeArrowheads="1"/>
              </p:cNvSpPr>
              <p:nvPr/>
            </p:nvSpPr>
            <p:spPr bwMode="auto">
              <a:xfrm>
                <a:off x="5996056" y="2702206"/>
                <a:ext cx="205754" cy="8028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71"/>
              <p:cNvSpPr>
                <a:spLocks noChangeArrowheads="1"/>
              </p:cNvSpPr>
              <p:nvPr/>
            </p:nvSpPr>
            <p:spPr bwMode="auto">
              <a:xfrm>
                <a:off x="6931904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72"/>
              <p:cNvSpPr>
                <a:spLocks noChangeArrowheads="1"/>
              </p:cNvSpPr>
              <p:nvPr/>
            </p:nvSpPr>
            <p:spPr bwMode="auto">
              <a:xfrm>
                <a:off x="7398169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73"/>
              <p:cNvSpPr>
                <a:spLocks noChangeArrowheads="1"/>
              </p:cNvSpPr>
              <p:nvPr/>
            </p:nvSpPr>
            <p:spPr bwMode="auto">
              <a:xfrm>
                <a:off x="7628812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Rectangle 174"/>
              <p:cNvSpPr>
                <a:spLocks noChangeArrowheads="1"/>
              </p:cNvSpPr>
              <p:nvPr/>
            </p:nvSpPr>
            <p:spPr bwMode="auto">
              <a:xfrm>
                <a:off x="5765413" y="2702206"/>
                <a:ext cx="205754" cy="107485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Rectangle 175"/>
              <p:cNvSpPr>
                <a:spLocks noChangeArrowheads="1"/>
              </p:cNvSpPr>
              <p:nvPr/>
            </p:nvSpPr>
            <p:spPr bwMode="auto">
              <a:xfrm>
                <a:off x="6231677" y="2702206"/>
                <a:ext cx="205754" cy="107485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Rectangle 176"/>
              <p:cNvSpPr>
                <a:spLocks noChangeArrowheads="1"/>
              </p:cNvSpPr>
              <p:nvPr/>
            </p:nvSpPr>
            <p:spPr bwMode="auto">
              <a:xfrm>
                <a:off x="6696283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Rectangle 177"/>
              <p:cNvSpPr>
                <a:spLocks noChangeArrowheads="1"/>
              </p:cNvSpPr>
              <p:nvPr/>
            </p:nvSpPr>
            <p:spPr bwMode="auto">
              <a:xfrm>
                <a:off x="7164207" y="2702206"/>
                <a:ext cx="205754" cy="107485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3889566" y="1501554"/>
              <a:ext cx="0" cy="27914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6099920" y="1463474"/>
              <a:ext cx="0" cy="28295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7" name="TextBox 28"/>
            <p:cNvSpPr txBox="1">
              <a:spLocks noChangeArrowheads="1"/>
            </p:cNvSpPr>
            <p:nvPr/>
          </p:nvSpPr>
          <p:spPr bwMode="auto">
            <a:xfrm>
              <a:off x="1255929" y="1722751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298" name="TextBox 29"/>
            <p:cNvSpPr txBox="1">
              <a:spLocks noChangeArrowheads="1"/>
            </p:cNvSpPr>
            <p:nvPr/>
          </p:nvSpPr>
          <p:spPr bwMode="auto">
            <a:xfrm>
              <a:off x="1255929" y="230906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299" name="TextBox 30"/>
            <p:cNvSpPr txBox="1">
              <a:spLocks noChangeArrowheads="1"/>
            </p:cNvSpPr>
            <p:nvPr/>
          </p:nvSpPr>
          <p:spPr bwMode="auto">
            <a:xfrm>
              <a:off x="1255929" y="2016194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0" name="TextBox 31"/>
            <p:cNvSpPr txBox="1">
              <a:spLocks noChangeArrowheads="1"/>
            </p:cNvSpPr>
            <p:nvPr/>
          </p:nvSpPr>
          <p:spPr bwMode="auto">
            <a:xfrm>
              <a:off x="1255929" y="260601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1255352" y="3059541"/>
              <a:ext cx="341074" cy="30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1255352" y="3365839"/>
              <a:ext cx="341074" cy="30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1255352" y="3648959"/>
              <a:ext cx="341074" cy="30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1255352" y="3961880"/>
              <a:ext cx="341074" cy="30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5" name="TextBox 36"/>
            <p:cNvSpPr txBox="1">
              <a:spLocks noChangeArrowheads="1"/>
            </p:cNvSpPr>
            <p:nvPr/>
          </p:nvSpPr>
          <p:spPr bwMode="auto">
            <a:xfrm>
              <a:off x="869575" y="1703057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37"/>
            <p:cNvSpPr txBox="1">
              <a:spLocks noChangeArrowheads="1"/>
            </p:cNvSpPr>
            <p:nvPr/>
          </p:nvSpPr>
          <p:spPr bwMode="auto">
            <a:xfrm>
              <a:off x="869575" y="2979660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Box 38"/>
            <p:cNvSpPr txBox="1">
              <a:spLocks noChangeArrowheads="1"/>
            </p:cNvSpPr>
            <p:nvPr/>
          </p:nvSpPr>
          <p:spPr bwMode="auto">
            <a:xfrm>
              <a:off x="2433875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Box 39"/>
            <p:cNvSpPr txBox="1">
              <a:spLocks noChangeArrowheads="1"/>
            </p:cNvSpPr>
            <p:nvPr/>
          </p:nvSpPr>
          <p:spPr bwMode="auto">
            <a:xfrm>
              <a:off x="4912640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TextBox 40"/>
            <p:cNvSpPr txBox="1">
              <a:spLocks noChangeArrowheads="1"/>
            </p:cNvSpPr>
            <p:nvPr/>
          </p:nvSpPr>
          <p:spPr bwMode="auto">
            <a:xfrm>
              <a:off x="7433649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TextBox 41"/>
            <p:cNvSpPr txBox="1">
              <a:spLocks noChangeArrowheads="1"/>
            </p:cNvSpPr>
            <p:nvPr/>
          </p:nvSpPr>
          <p:spPr bwMode="auto">
            <a:xfrm>
              <a:off x="2433875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1" name="TextBox 42"/>
            <p:cNvSpPr txBox="1">
              <a:spLocks noChangeArrowheads="1"/>
            </p:cNvSpPr>
            <p:nvPr/>
          </p:nvSpPr>
          <p:spPr bwMode="auto">
            <a:xfrm>
              <a:off x="491264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2" name="TextBox 43"/>
            <p:cNvSpPr txBox="1">
              <a:spLocks noChangeArrowheads="1"/>
            </p:cNvSpPr>
            <p:nvPr/>
          </p:nvSpPr>
          <p:spPr bwMode="auto">
            <a:xfrm>
              <a:off x="745469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2" descr="C:\Documents and Settings\nukes\桌面\31d6f5454f89df078694736b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8713" y="1276350"/>
            <a:ext cx="3805237" cy="2447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5191125" y="1276350"/>
            <a:ext cx="2765425" cy="2676525"/>
            <a:chOff x="4618683" y="1133748"/>
            <a:chExt cx="2765467" cy="2676652"/>
          </a:xfrm>
        </p:grpSpPr>
        <p:sp>
          <p:nvSpPr>
            <p:cNvPr id="6" name="矩形 5"/>
            <p:cNvSpPr/>
            <p:nvPr/>
          </p:nvSpPr>
          <p:spPr>
            <a:xfrm>
              <a:off x="4618683" y="1133748"/>
              <a:ext cx="2706729" cy="244804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4647258" y="1225827"/>
              <a:ext cx="2736892" cy="25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设计团队坚持精益求精、拒绝平庸的做事精神，帮助您实现美观精致、严谨、动感的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istrator\Desktop\1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28" r="24445"/>
          <a:stretch>
            <a:fillRect/>
          </a:stretch>
        </p:blipFill>
        <p:spPr bwMode="auto">
          <a:xfrm>
            <a:off x="0" y="2989263"/>
            <a:ext cx="6908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C:\Users\Administrator\Desktop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39510" r="51825"/>
          <a:stretch>
            <a:fillRect/>
          </a:stretch>
        </p:blipFill>
        <p:spPr bwMode="auto">
          <a:xfrm>
            <a:off x="1636713" y="2032000"/>
            <a:ext cx="2794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C:\Users\Administrator\Desktop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/>
          <a:stretch>
            <a:fillRect/>
          </a:stretch>
        </p:blipFill>
        <p:spPr bwMode="auto">
          <a:xfrm>
            <a:off x="0" y="1436688"/>
            <a:ext cx="91440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 descr="C:\Users\Administrator\Desktop\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1" t="62924" r="43492" b="18538"/>
          <a:stretch>
            <a:fillRect/>
          </a:stretch>
        </p:blipFill>
        <p:spPr bwMode="auto">
          <a:xfrm>
            <a:off x="3643313" y="3236913"/>
            <a:ext cx="152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C:\Users\Administrator\Desktop\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2" t="47408"/>
          <a:stretch>
            <a:fillRect/>
          </a:stretch>
        </p:blipFill>
        <p:spPr bwMode="auto">
          <a:xfrm>
            <a:off x="5805488" y="2438400"/>
            <a:ext cx="3338512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31640" y="3907482"/>
            <a:ext cx="707449" cy="179676"/>
          </a:xfrm>
          <a:prstGeom prst="rect">
            <a:avLst/>
          </a:prstGeom>
          <a:noFill/>
          <a:effectLst>
            <a:glow rad="749300">
              <a:schemeClr val="accent3">
                <a:alpha val="70000"/>
              </a:schemeClr>
            </a:glow>
          </a:effectLst>
          <a:scene3d>
            <a:camera prst="orthographicFront"/>
            <a:lightRig rig="balanced" dir="t">
              <a:rot lat="0" lon="0" rev="13800000"/>
            </a:lightRig>
          </a:scene3d>
        </p:spPr>
        <p:txBody>
          <a:bodyPr lIns="0" tIns="0" rIns="0" bIns="0" anchor="ctr" anchorCtr="1">
            <a:prstTxWarp prst="textFadeRight">
              <a:avLst>
                <a:gd name="adj" fmla="val 19196"/>
              </a:avLst>
            </a:prstTxWarp>
            <a:scene3d>
              <a:camera prst="orthographicFront"/>
              <a:lightRig rig="balanced" dir="t">
                <a:rot lat="0" lon="0" rev="13800000"/>
              </a:lightRig>
            </a:scene3d>
            <a:sp3d extrusionH="3810000" prstMaterial="matte">
              <a:bevelT w="6350" h="6350" prst="angle"/>
              <a:extrusionClr>
                <a:schemeClr val="bg1"/>
              </a:extrusionClr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ctr">
              <a:lnSpc>
                <a:spcPct val="70000"/>
              </a:lnSpc>
              <a:defRPr sz="9200" spc="200">
                <a:gradFill flip="none" rotWithShape="1">
                  <a:gsLst>
                    <a:gs pos="75000">
                      <a:schemeClr val="bg1"/>
                    </a:gs>
                    <a:gs pos="35000">
                      <a:srgbClr val="FFFFFF"/>
                    </a:gs>
                    <a:gs pos="0">
                      <a:srgbClr val="FFF7F7"/>
                    </a:gs>
                    <a:gs pos="51000">
                      <a:srgbClr val="FFFFFF"/>
                    </a:gs>
                    <a:gs pos="44000">
                      <a:schemeClr val="bg1">
                        <a:lumMod val="95000"/>
                      </a:schemeClr>
                    </a:gs>
                    <a:gs pos="87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  <a:ea typeface="+mn-ea"/>
              </a:rPr>
              <a:t>2012</a:t>
            </a:r>
            <a:endParaRPr lang="zh-CN" altLang="en-US" sz="1500" dirty="0">
              <a:solidFill>
                <a:schemeClr val="bg1">
                  <a:lumMod val="85000"/>
                </a:schemeClr>
              </a:solidFill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 rot="21383264">
            <a:off x="2892352" y="2324025"/>
            <a:ext cx="1471241" cy="624063"/>
          </a:xfrm>
          <a:prstGeom prst="rect">
            <a:avLst/>
          </a:prstGeom>
          <a:noFill/>
          <a:effectLst>
            <a:glow rad="749300">
              <a:schemeClr val="accent3">
                <a:alpha val="70000"/>
              </a:schemeClr>
            </a:glow>
          </a:effectLst>
          <a:scene3d>
            <a:camera prst="orthographicFront"/>
            <a:lightRig rig="chilly" dir="t"/>
          </a:scene3d>
        </p:spPr>
        <p:txBody>
          <a:bodyPr spcFirstLastPara="1" lIns="0" tIns="0" rIns="0" bIns="0" anchor="ctr" anchorCtr="1">
            <a:prstTxWarp prst="textArchUp">
              <a:avLst>
                <a:gd name="adj" fmla="val 11668102"/>
              </a:avLst>
            </a:prstTxWarp>
            <a:scene3d>
              <a:camera prst="orthographicFront"/>
              <a:lightRig rig="chilly" dir="t"/>
            </a:scene3d>
            <a:sp3d extrusionH="3810000" prstMaterial="matte">
              <a:bevelT w="6350" h="6350" prst="angle"/>
              <a:extrusionClr>
                <a:schemeClr val="bg1"/>
              </a:extrusionClr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ctr">
              <a:lnSpc>
                <a:spcPct val="70000"/>
              </a:lnSpc>
              <a:defRPr sz="9200" spc="200">
                <a:gradFill flip="none" rotWithShape="1">
                  <a:gsLst>
                    <a:gs pos="75000">
                      <a:schemeClr val="bg1"/>
                    </a:gs>
                    <a:gs pos="35000">
                      <a:srgbClr val="FFFFFF"/>
                    </a:gs>
                    <a:gs pos="0">
                      <a:srgbClr val="FFF7F7"/>
                    </a:gs>
                    <a:gs pos="51000">
                      <a:srgbClr val="FFFFFF"/>
                    </a:gs>
                    <a:gs pos="44000">
                      <a:schemeClr val="bg1">
                        <a:lumMod val="95000"/>
                      </a:schemeClr>
                    </a:gs>
                    <a:gs pos="87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a typeface="+mn-ea"/>
              </a:rPr>
              <a:t>20</a:t>
            </a:r>
            <a:r>
              <a:rPr lang="en-US" altLang="zh-CN" sz="4800" dirty="0">
                <a:solidFill>
                  <a:schemeClr val="bg1"/>
                </a:solidFill>
                <a:ea typeface="+mn-ea"/>
              </a:rPr>
              <a:t>1</a:t>
            </a:r>
            <a:r>
              <a:rPr lang="en-US" altLang="zh-CN" sz="6000" dirty="0">
                <a:solidFill>
                  <a:schemeClr val="bg1"/>
                </a:solidFill>
                <a:ea typeface="+mn-ea"/>
              </a:rPr>
              <a:t>3</a:t>
            </a:r>
            <a:endParaRPr lang="zh-CN" altLang="en-US" sz="6000" dirty="0">
              <a:solidFill>
                <a:schemeClr val="bg1"/>
              </a:solidFill>
              <a:ea typeface="+mn-ea"/>
            </a:endParaRPr>
          </a:p>
        </p:txBody>
      </p:sp>
      <p:grpSp>
        <p:nvGrpSpPr>
          <p:cNvPr id="14345" name="组合 11"/>
          <p:cNvGrpSpPr/>
          <p:nvPr/>
        </p:nvGrpSpPr>
        <p:grpSpPr bwMode="auto">
          <a:xfrm>
            <a:off x="5456238" y="665163"/>
            <a:ext cx="3225800" cy="1058862"/>
            <a:chOff x="5455683" y="665634"/>
            <a:chExt cx="3226480" cy="1057903"/>
          </a:xfrm>
        </p:grpSpPr>
        <p:grpSp>
          <p:nvGrpSpPr>
            <p:cNvPr id="14346" name="组合 12"/>
            <p:cNvGrpSpPr/>
            <p:nvPr/>
          </p:nvGrpSpPr>
          <p:grpSpPr bwMode="auto">
            <a:xfrm>
              <a:off x="6451000" y="722243"/>
              <a:ext cx="2231163" cy="1001294"/>
              <a:chOff x="6558821" y="794251"/>
              <a:chExt cx="2231163" cy="1001294"/>
            </a:xfrm>
          </p:grpSpPr>
          <p:grpSp>
            <p:nvGrpSpPr>
              <p:cNvPr id="14348" name="组合 14"/>
              <p:cNvGrpSpPr/>
              <p:nvPr/>
            </p:nvGrpSpPr>
            <p:grpSpPr bwMode="auto">
              <a:xfrm>
                <a:off x="6558821" y="1533935"/>
                <a:ext cx="2231163" cy="261610"/>
                <a:chOff x="5499664" y="1057543"/>
                <a:chExt cx="2231163" cy="261610"/>
              </a:xfrm>
            </p:grpSpPr>
            <p:sp>
              <p:nvSpPr>
                <p:cNvPr id="19" name="矩形 18"/>
                <p:cNvSpPr/>
                <p:nvPr/>
              </p:nvSpPr>
              <p:spPr bwMode="auto">
                <a:xfrm>
                  <a:off x="5528500" y="1089174"/>
                  <a:ext cx="1924455" cy="1887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499919" y="1057453"/>
                  <a:ext cx="2230908" cy="26170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1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POWERPOINT  TEMPLATE</a:t>
                  </a:r>
                  <a:endParaRPr lang="zh-CN" altLang="en-US"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49" name="组合 15"/>
              <p:cNvGrpSpPr/>
              <p:nvPr/>
            </p:nvGrpSpPr>
            <p:grpSpPr bwMode="auto">
              <a:xfrm>
                <a:off x="8649786" y="794251"/>
                <a:ext cx="45719" cy="959534"/>
                <a:chOff x="8649786" y="794250"/>
                <a:chExt cx="45719" cy="657596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8650254" y="794586"/>
                  <a:ext cx="47635" cy="5065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650254" y="1322855"/>
                  <a:ext cx="47635" cy="12934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4" name="矩形 13"/>
            <p:cNvSpPr/>
            <p:nvPr/>
          </p:nvSpPr>
          <p:spPr bwMode="auto">
            <a:xfrm>
              <a:off x="5455683" y="665634"/>
              <a:ext cx="3080399" cy="92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spc="22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  <a:cs typeface="Arial" panose="020B0604020202020204" pitchFamily="34" charset="0"/>
                </a:rPr>
                <a:t>谢谢收看</a:t>
              </a:r>
              <a:endParaRPr lang="zh-CN" altLang="en-US" sz="5400" spc="22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>全屏显示(16:9)</PresentationFormat>
  <Paragraphs>186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Impact</vt:lpstr>
      <vt:lpstr>微软雅黑</vt:lpstr>
      <vt:lpstr>方正正大黑简体</vt:lpstr>
      <vt:lpstr>Wide Latin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M120295D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2013-01-08T07:43:00Z</dcterms:created>
  <dcterms:modified xsi:type="dcterms:W3CDTF">2018-08-29T06:53:40Z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