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Edwardian Script ITC" panose="030303020407070D0804" pitchFamily="66" charset="0"/>
      <p:regular r:id="rId20"/>
    </p:embeddedFont>
    <p:embeddedFont>
      <p:font typeface="华文细黑" panose="02010600040101010101" pitchFamily="2" charset="-122"/>
      <p:regular r:id="rId21"/>
    </p:embeddedFont>
    <p:embeddedFont>
      <p:font typeface="Stencil" panose="040409050D0802020404" pitchFamily="82" charset="0"/>
      <p:regular r:id="rId22"/>
    </p:embeddedFont>
    <p:embeddedFont>
      <p:font typeface="Shruti" panose="020B0502040204020203" pitchFamily="34" charset="0"/>
      <p:regular r:id="rId23"/>
    </p:embeddedFont>
    <p:embeddedFont>
      <p:font typeface="Arial Unicode MS" panose="020B0604020202020204" pitchFamily="34" charset="-122"/>
      <p:regular r:id="rId24"/>
    </p:embeddedFont>
    <p:embeddedFont>
      <p:font typeface="华文中宋" panose="02010600040101010101" pitchFamily="2" charset="-122"/>
      <p:regular r:id="rId25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font" Target="fonts/font11.fntdata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32C0237-FDFE-4A4D-957A-A516D429D47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E820A60-6377-4B9C-8BF5-4CD9372BB06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2A376-57D7-4744-8014-F69DFB84D73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62160-5E9D-4420-AD80-EA40A33D1A1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DD092-370B-4C82-9B10-1A21F8DDE48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7A98E-F6B1-4863-AA6D-E1E4AC03E30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9201F-F1F5-4F96-AF2C-02EF56FA726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C71BE-D1F2-4B2C-A790-7DAACB75174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7C1C1-D4A0-4A4B-9D5E-5937BDBECE0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D7AF2-EEE3-4F6D-BF1B-D7FCA180B4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6C3C4-C48B-4811-BFDB-C145F4D4BF3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5619F-9DE5-4813-8471-10FA9028AB7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D1EA0-EA92-4E00-AEAC-DDD3C3EE79B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F684E-6C64-4B86-ACFD-9A16054665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AD7C4-1B7A-4620-8569-D755D477DB43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CF11B-0E7A-4C43-BCF0-A2EBF3BFA24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148FE-9809-4DBC-95A8-C79BA5F6E06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9F6DD-9B48-4E7B-A084-95D5592B5E1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2C2D9-2F7C-4C89-98A3-29E100F9C97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8AD0A-79F9-46EB-A4B1-3A67DAFEEB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E4409-86A3-43DB-A38A-8E2B0EBC087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679FC-035E-4AFF-A926-A5DA6356C67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A5D1E-9779-4B9E-A3D9-E02ED58E787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0C273-700B-4717-9009-22E7707B4F0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8542A7D-2E3D-4A95-ADEA-F8F08E6F66E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1CF1049-6DAA-4E2D-8635-939F85385CA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Administrator\桌面\1301556685187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4516438" y="3038475"/>
            <a:ext cx="2670175" cy="11080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spc="20" dirty="0">
                <a:solidFill>
                  <a:srgbClr val="9187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适用于大气、简约、国际化商务及相关类别</a:t>
            </a:r>
            <a:endParaRPr lang="zh-CN" altLang="en-US" sz="1000" spc="20" dirty="0">
              <a:solidFill>
                <a:srgbClr val="9187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rgbClr val="91875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Shanghai Rapidesign Advertising Co.,Ltd</a:t>
            </a:r>
            <a:endParaRPr lang="en-US" altLang="zh-CN" sz="1000" dirty="0">
              <a:solidFill>
                <a:srgbClr val="91875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>
                <a:solidFill>
                  <a:srgbClr val="91875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Apply to the atmosphere, contracted, </a:t>
            </a:r>
            <a:endParaRPr lang="en-US" altLang="zh-CN" sz="800" dirty="0">
              <a:solidFill>
                <a:srgbClr val="91875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>
                <a:solidFill>
                  <a:srgbClr val="91875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international business and related categories</a:t>
            </a:r>
            <a:endParaRPr lang="zh-CN" altLang="en-US" sz="800" dirty="0">
              <a:solidFill>
                <a:srgbClr val="91875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800" dirty="0">
              <a:solidFill>
                <a:srgbClr val="91875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4975225" y="1708150"/>
            <a:ext cx="3543300" cy="1287463"/>
            <a:chOff x="4053378" y="1707654"/>
            <a:chExt cx="3542958" cy="1288041"/>
          </a:xfrm>
        </p:grpSpPr>
        <p:grpSp>
          <p:nvGrpSpPr>
            <p:cNvPr id="3084" name="组合 9"/>
            <p:cNvGrpSpPr/>
            <p:nvPr/>
          </p:nvGrpSpPr>
          <p:grpSpPr bwMode="auto">
            <a:xfrm>
              <a:off x="4053378" y="1707654"/>
              <a:ext cx="3542958" cy="1107996"/>
              <a:chOff x="3059832" y="1529350"/>
              <a:chExt cx="3542958" cy="1107996"/>
            </a:xfrm>
          </p:grpSpPr>
          <p:sp>
            <p:nvSpPr>
              <p:cNvPr id="3086" name="矩形 11"/>
              <p:cNvSpPr>
                <a:spLocks noChangeArrowheads="1"/>
              </p:cNvSpPr>
              <p:nvPr/>
            </p:nvSpPr>
            <p:spPr bwMode="auto">
              <a:xfrm>
                <a:off x="3059832" y="1529350"/>
                <a:ext cx="3542958" cy="11079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6600">
                    <a:solidFill>
                      <a:srgbClr val="918752"/>
                    </a:solidFill>
                    <a:latin typeface="Edwardian Script ITC" panose="030303020407070D0804" pitchFamily="66" charset="0"/>
                  </a:rPr>
                  <a:t>Power Point</a:t>
                </a:r>
                <a:endParaRPr lang="en-US" altLang="zh-CN" sz="6600">
                  <a:solidFill>
                    <a:srgbClr val="918752"/>
                  </a:solidFill>
                  <a:latin typeface="Edwardian Script ITC" panose="030303020407070D0804" pitchFamily="66" charset="0"/>
                </a:endParaRP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3707469" y="2356809"/>
                <a:ext cx="1296863" cy="0"/>
              </a:xfrm>
              <a:prstGeom prst="line">
                <a:avLst/>
              </a:prstGeom>
              <a:ln>
                <a:solidFill>
                  <a:srgbClr val="91875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5364660" y="2356809"/>
                <a:ext cx="1079396" cy="0"/>
              </a:xfrm>
              <a:prstGeom prst="line">
                <a:avLst/>
              </a:prstGeom>
              <a:ln>
                <a:solidFill>
                  <a:srgbClr val="91875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矩形 10"/>
            <p:cNvSpPr/>
            <p:nvPr/>
          </p:nvSpPr>
          <p:spPr>
            <a:xfrm>
              <a:off x="4477200" y="2533525"/>
              <a:ext cx="3039769" cy="4621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i="1" spc="600" dirty="0">
                  <a:solidFill>
                    <a:srgbClr val="9187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 </a:t>
              </a:r>
              <a:r>
                <a:rPr lang="en-US" altLang="zh-CN" sz="2400" i="1" spc="600" dirty="0">
                  <a:solidFill>
                    <a:srgbClr val="9187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zh-CN" altLang="en-US" sz="2400" i="1" spc="600" dirty="0">
                  <a:solidFill>
                    <a:srgbClr val="9187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锐普广告</a:t>
              </a:r>
              <a:endParaRPr lang="zh-CN" altLang="en-US" sz="2400" i="1" spc="600" dirty="0">
                <a:solidFill>
                  <a:srgbClr val="9187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4962525" y="1708150"/>
            <a:ext cx="3543300" cy="1287463"/>
            <a:chOff x="4053378" y="1707654"/>
            <a:chExt cx="3542958" cy="1288041"/>
          </a:xfrm>
        </p:grpSpPr>
        <p:grpSp>
          <p:nvGrpSpPr>
            <p:cNvPr id="3079" name="组合 15"/>
            <p:cNvGrpSpPr/>
            <p:nvPr/>
          </p:nvGrpSpPr>
          <p:grpSpPr bwMode="auto">
            <a:xfrm>
              <a:off x="4053378" y="1707654"/>
              <a:ext cx="3542958" cy="1107996"/>
              <a:chOff x="3059832" y="1529350"/>
              <a:chExt cx="3542958" cy="1107996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3059832" y="1529350"/>
                <a:ext cx="3542958" cy="1107996"/>
              </a:xfrm>
              <a:prstGeom prst="rect">
                <a:avLst/>
              </a:prstGeom>
              <a:effectLst>
                <a:glow rad="127000">
                  <a:schemeClr val="bg1"/>
                </a:glow>
              </a:effec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6600" dirty="0">
                    <a:solidFill>
                      <a:srgbClr val="918752"/>
                    </a:solidFill>
                    <a:effectLst>
                      <a:glow rad="127000">
                        <a:schemeClr val="bg1"/>
                      </a:glow>
                    </a:effectLst>
                    <a:latin typeface="Edwardian Script ITC" panose="030303020407070D0804" pitchFamily="66" charset="0"/>
                  </a:rPr>
                  <a:t>Power Point</a:t>
                </a:r>
                <a:endParaRPr lang="en-US" altLang="zh-CN" sz="6600" dirty="0">
                  <a:solidFill>
                    <a:srgbClr val="918752"/>
                  </a:solidFill>
                  <a:effectLst>
                    <a:glow rad="127000">
                      <a:schemeClr val="bg1"/>
                    </a:glow>
                  </a:effectLst>
                  <a:latin typeface="Edwardian Script ITC" panose="030303020407070D0804" pitchFamily="66" charset="0"/>
                </a:endParaRPr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>
                <a:off x="3707904" y="2211138"/>
                <a:ext cx="129614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  <a:effectLst>
                <a:glow rad="63500">
                  <a:schemeClr val="bg1"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5364088" y="2211138"/>
                <a:ext cx="108012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  <a:effectLst>
                <a:glow rad="63500">
                  <a:schemeClr val="bg1"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矩形 16"/>
            <p:cNvSpPr/>
            <p:nvPr/>
          </p:nvSpPr>
          <p:spPr>
            <a:xfrm>
              <a:off x="4477786" y="2534030"/>
              <a:ext cx="3039615" cy="461665"/>
            </a:xfrm>
            <a:prstGeom prst="rect">
              <a:avLst/>
            </a:prstGeom>
            <a:effectLst>
              <a:glow rad="127000">
                <a:schemeClr val="bg1"/>
              </a:glo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i="1" spc="600" dirty="0">
                  <a:solidFill>
                    <a:srgbClr val="918752"/>
                  </a:solidFill>
                  <a:effectLst>
                    <a:glow rad="127000">
                      <a:schemeClr val="bg1">
                        <a:alpha val="96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 </a:t>
              </a:r>
              <a:r>
                <a:rPr lang="en-US" altLang="zh-CN" sz="2400" i="1" spc="600" dirty="0">
                  <a:solidFill>
                    <a:srgbClr val="918752"/>
                  </a:solidFill>
                  <a:effectLst>
                    <a:glow rad="127000">
                      <a:schemeClr val="bg1">
                        <a:alpha val="96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zh-CN" altLang="en-US" sz="2400" i="1" spc="600" dirty="0">
                  <a:solidFill>
                    <a:srgbClr val="918752"/>
                  </a:solidFill>
                  <a:effectLst>
                    <a:glow rad="127000">
                      <a:schemeClr val="bg1">
                        <a:alpha val="96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锐普广告</a:t>
              </a:r>
              <a:endParaRPr lang="zh-CN" altLang="en-US" sz="2400" i="1" spc="600" dirty="0">
                <a:solidFill>
                  <a:srgbClr val="918752"/>
                </a:solidFill>
                <a:effectLst>
                  <a:glow rad="127000">
                    <a:schemeClr val="bg1">
                      <a:alpha val="96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5" presetClass="pat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3.88889E-6 -3.58025E-6 L -0.10122 -0.00092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69" y="-6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5" presetClass="pat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2.77778E-7 -4.93827E-6 L -0.10139 -0.00061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69" y="-3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 bwMode="auto">
          <a:xfrm>
            <a:off x="4583113" y="1735138"/>
            <a:ext cx="2062162" cy="442912"/>
            <a:chOff x="4583360" y="1734529"/>
            <a:chExt cx="2061269" cy="444110"/>
          </a:xfrm>
        </p:grpSpPr>
        <p:sp>
          <p:nvSpPr>
            <p:cNvPr id="6166" name="Rectangle 6"/>
            <p:cNvSpPr>
              <a:spLocks noChangeArrowheads="1"/>
            </p:cNvSpPr>
            <p:nvPr/>
          </p:nvSpPr>
          <p:spPr bwMode="auto">
            <a:xfrm>
              <a:off x="4584947" y="1734529"/>
              <a:ext cx="205968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solidFill>
                    <a:srgbClr val="918752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点击添加标题</a:t>
              </a:r>
              <a:endParaRPr lang="zh-CN" altLang="zh-CN" sz="1000">
                <a:solidFill>
                  <a:srgbClr val="91875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Rectangle 110"/>
            <p:cNvSpPr>
              <a:spLocks noChangeArrowheads="1"/>
            </p:cNvSpPr>
            <p:nvPr/>
          </p:nvSpPr>
          <p:spPr bwMode="auto">
            <a:xfrm>
              <a:off x="4584947" y="1952018"/>
              <a:ext cx="612347" cy="12311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>
                  <a:solidFill>
                    <a:srgbClr val="918752">
                      <a:alpha val="5000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Click add title</a:t>
              </a:r>
              <a:endParaRPr lang="zh-CN" altLang="en-US" sz="8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583360" y="2178639"/>
              <a:ext cx="1858157" cy="0"/>
            </a:xfrm>
            <a:prstGeom prst="line">
              <a:avLst/>
            </a:prstGeom>
            <a:ln w="12700">
              <a:solidFill>
                <a:srgbClr val="91875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 bwMode="auto">
          <a:xfrm>
            <a:off x="4583113" y="2273300"/>
            <a:ext cx="2967037" cy="444500"/>
            <a:chOff x="4583360" y="2272693"/>
            <a:chExt cx="2967087" cy="445696"/>
          </a:xfrm>
        </p:grpSpPr>
        <p:sp>
          <p:nvSpPr>
            <p:cNvPr id="6163" name="Rectangle 18"/>
            <p:cNvSpPr>
              <a:spLocks noChangeArrowheads="1"/>
            </p:cNvSpPr>
            <p:nvPr/>
          </p:nvSpPr>
          <p:spPr bwMode="auto">
            <a:xfrm>
              <a:off x="4584946" y="2272693"/>
              <a:ext cx="296550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solidFill>
                    <a:srgbClr val="918752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点击添加标题</a:t>
              </a:r>
              <a:endParaRPr lang="zh-CN" altLang="zh-CN" sz="1000">
                <a:solidFill>
                  <a:srgbClr val="91875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" name="Rectangle 141"/>
            <p:cNvSpPr>
              <a:spLocks noChangeArrowheads="1"/>
            </p:cNvSpPr>
            <p:nvPr/>
          </p:nvSpPr>
          <p:spPr bwMode="auto">
            <a:xfrm>
              <a:off x="4584947" y="2491768"/>
              <a:ext cx="612347" cy="12311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>
                  <a:solidFill>
                    <a:srgbClr val="918752">
                      <a:alpha val="5000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Click add title</a:t>
              </a:r>
              <a:endParaRPr lang="zh-CN" altLang="en-US" sz="8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4583360" y="2718389"/>
              <a:ext cx="1858993" cy="0"/>
            </a:xfrm>
            <a:prstGeom prst="line">
              <a:avLst/>
            </a:prstGeom>
            <a:ln w="12700">
              <a:solidFill>
                <a:srgbClr val="91875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/>
          <p:nvPr/>
        </p:nvGrpSpPr>
        <p:grpSpPr bwMode="auto">
          <a:xfrm>
            <a:off x="4583113" y="2813050"/>
            <a:ext cx="2493962" cy="444500"/>
            <a:chOff x="4583360" y="2812443"/>
            <a:chExt cx="2493317" cy="445696"/>
          </a:xfrm>
        </p:grpSpPr>
        <p:sp>
          <p:nvSpPr>
            <p:cNvPr id="6160" name="Rectangle 30"/>
            <p:cNvSpPr>
              <a:spLocks noChangeArrowheads="1"/>
            </p:cNvSpPr>
            <p:nvPr/>
          </p:nvSpPr>
          <p:spPr bwMode="auto">
            <a:xfrm>
              <a:off x="4584947" y="2812443"/>
              <a:ext cx="249173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solidFill>
                    <a:srgbClr val="918752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点击添加标题</a:t>
              </a:r>
              <a:endParaRPr lang="zh-CN" altLang="zh-CN" sz="1000">
                <a:solidFill>
                  <a:srgbClr val="91875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" name="Rectangle 178"/>
            <p:cNvSpPr>
              <a:spLocks noChangeArrowheads="1"/>
            </p:cNvSpPr>
            <p:nvPr/>
          </p:nvSpPr>
          <p:spPr bwMode="auto">
            <a:xfrm>
              <a:off x="4584947" y="3031518"/>
              <a:ext cx="612347" cy="12311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>
                  <a:solidFill>
                    <a:srgbClr val="918752">
                      <a:alpha val="5000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Click add title</a:t>
              </a:r>
              <a:endParaRPr lang="zh-CN" altLang="en-US" sz="8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4583360" y="3258139"/>
              <a:ext cx="1858481" cy="0"/>
            </a:xfrm>
            <a:prstGeom prst="line">
              <a:avLst/>
            </a:prstGeom>
            <a:ln w="12700">
              <a:solidFill>
                <a:srgbClr val="91875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 bwMode="auto">
          <a:xfrm>
            <a:off x="4583113" y="3352800"/>
            <a:ext cx="1858962" cy="444500"/>
            <a:chOff x="4583360" y="3352193"/>
            <a:chExt cx="1858475" cy="445696"/>
          </a:xfrm>
        </p:grpSpPr>
        <p:sp>
          <p:nvSpPr>
            <p:cNvPr id="6157" name="Rectangle 44"/>
            <p:cNvSpPr>
              <a:spLocks noChangeArrowheads="1"/>
            </p:cNvSpPr>
            <p:nvPr/>
          </p:nvSpPr>
          <p:spPr bwMode="auto">
            <a:xfrm>
              <a:off x="4584946" y="3352193"/>
              <a:ext cx="1482749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solidFill>
                    <a:srgbClr val="918752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点击添加标题</a:t>
              </a:r>
              <a:endParaRPr lang="zh-CN" altLang="zh-CN" sz="1000">
                <a:solidFill>
                  <a:srgbClr val="91875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" name="Rectangle 223"/>
            <p:cNvSpPr>
              <a:spLocks noChangeArrowheads="1"/>
            </p:cNvSpPr>
            <p:nvPr/>
          </p:nvSpPr>
          <p:spPr bwMode="auto">
            <a:xfrm>
              <a:off x="4584947" y="3571268"/>
              <a:ext cx="612347" cy="12311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>
                  <a:solidFill>
                    <a:srgbClr val="918752">
                      <a:alpha val="5000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Click add title</a:t>
              </a:r>
              <a:endParaRPr lang="zh-CN" altLang="en-US" sz="8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4583360" y="3797889"/>
              <a:ext cx="1858475" cy="0"/>
            </a:xfrm>
            <a:prstGeom prst="line">
              <a:avLst/>
            </a:prstGeom>
            <a:ln w="12700">
              <a:solidFill>
                <a:srgbClr val="91875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/>
          <p:nvPr/>
        </p:nvGrpSpPr>
        <p:grpSpPr bwMode="auto">
          <a:xfrm>
            <a:off x="4583113" y="3895725"/>
            <a:ext cx="2781300" cy="441325"/>
            <a:chOff x="4583360" y="3895118"/>
            <a:chExt cx="2781349" cy="442521"/>
          </a:xfrm>
        </p:grpSpPr>
        <p:sp>
          <p:nvSpPr>
            <p:cNvPr id="6154" name="Rectangle 64"/>
            <p:cNvSpPr>
              <a:spLocks noChangeArrowheads="1"/>
            </p:cNvSpPr>
            <p:nvPr/>
          </p:nvSpPr>
          <p:spPr bwMode="auto">
            <a:xfrm>
              <a:off x="4584947" y="3895118"/>
              <a:ext cx="277976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solidFill>
                    <a:srgbClr val="918752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点击添加标题</a:t>
              </a:r>
              <a:endParaRPr lang="zh-CN" altLang="zh-CN" sz="1000">
                <a:solidFill>
                  <a:srgbClr val="91875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" name="Rectangle 278"/>
            <p:cNvSpPr>
              <a:spLocks noChangeArrowheads="1"/>
            </p:cNvSpPr>
            <p:nvPr/>
          </p:nvSpPr>
          <p:spPr bwMode="auto">
            <a:xfrm>
              <a:off x="4584947" y="4111018"/>
              <a:ext cx="612347" cy="12311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>
                  <a:solidFill>
                    <a:srgbClr val="918752">
                      <a:alpha val="5000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Click add title</a:t>
              </a:r>
              <a:endParaRPr lang="zh-CN" altLang="en-US" sz="8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4583360" y="4337639"/>
              <a:ext cx="1858995" cy="0"/>
            </a:xfrm>
            <a:prstGeom prst="line">
              <a:avLst/>
            </a:prstGeom>
            <a:ln w="12700">
              <a:solidFill>
                <a:srgbClr val="91875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矩形 46"/>
          <p:cNvSpPr>
            <a:spLocks noChangeArrowheads="1"/>
          </p:cNvSpPr>
          <p:nvPr/>
        </p:nvSpPr>
        <p:spPr bwMode="auto">
          <a:xfrm>
            <a:off x="5435600" y="819150"/>
            <a:ext cx="1939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918752"/>
                </a:solidFill>
                <a:latin typeface="Stencil" panose="040409050D0802020404" pitchFamily="82" charset="0"/>
              </a:rPr>
              <a:t>contents</a:t>
            </a:r>
            <a:endParaRPr lang="en-US" altLang="zh-CN" sz="2800">
              <a:solidFill>
                <a:srgbClr val="918752"/>
              </a:solidFill>
              <a:latin typeface="Stencil" panose="040409050D0802020404" pitchFamily="82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501882" y="1341724"/>
            <a:ext cx="346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the whole project process</a:t>
            </a:r>
            <a:endParaRPr lang="zh-CN" altLang="en-US" dirty="0">
              <a:solidFill>
                <a:srgbClr val="918752">
                  <a:alpha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53" name="矩形 51"/>
          <p:cNvSpPr>
            <a:spLocks noChangeArrowheads="1"/>
          </p:cNvSpPr>
          <p:nvPr/>
        </p:nvSpPr>
        <p:spPr bwMode="auto">
          <a:xfrm>
            <a:off x="8043863" y="4497388"/>
            <a:ext cx="1095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918752"/>
                </a:solidFill>
                <a:latin typeface="Stencil" panose="040409050D0802020404" pitchFamily="82" charset="0"/>
                <a:cs typeface="Shruti" panose="020B0502040204020203" pitchFamily="34" charset="0"/>
              </a:rPr>
              <a:t>01</a:t>
            </a:r>
            <a:r>
              <a:rPr lang="en-US" altLang="zh-CN" sz="2000">
                <a:solidFill>
                  <a:srgbClr val="918752"/>
                </a:solidFill>
                <a:latin typeface="Stencil" panose="040409050D0802020404" pitchFamily="82" charset="0"/>
                <a:cs typeface="Shruti" panose="020B0502040204020203" pitchFamily="34" charset="0"/>
              </a:rPr>
              <a:t>/06</a:t>
            </a:r>
            <a:endParaRPr lang="zh-CN" altLang="en-US" sz="2000">
              <a:solidFill>
                <a:srgbClr val="91875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35" presetClass="path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3.88889E-6 -3.58025E-6 L -0.10122 -0.00092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69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900113" y="641350"/>
            <a:ext cx="45720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000">
                <a:solidFill>
                  <a:srgbClr val="918752"/>
                </a:solidFill>
                <a:latin typeface="宋体" panose="02010600030101010101" pitchFamily="2" charset="-122"/>
              </a:rPr>
              <a:t>上海锐普广告有限公司</a:t>
            </a:r>
            <a:endParaRPr lang="en-US" altLang="zh-CN" sz="1000">
              <a:solidFill>
                <a:srgbClr val="918752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是中国第一家精品</a:t>
            </a:r>
            <a:r>
              <a:rPr lang="en-US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PPT</a:t>
            </a:r>
            <a:r>
              <a:rPr lang="zh-CN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设计机构。</a:t>
            </a:r>
            <a:endParaRPr lang="en-US" altLang="zh-CN" sz="1000">
              <a:solidFill>
                <a:srgbClr val="918752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1000">
              <a:solidFill>
                <a:srgbClr val="918752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1000">
              <a:solidFill>
                <a:srgbClr val="918752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1000">
              <a:solidFill>
                <a:srgbClr val="918752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拥有国内顶尖的</a:t>
            </a:r>
            <a:r>
              <a:rPr lang="en-US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PPT</a:t>
            </a:r>
            <a:r>
              <a:rPr lang="zh-CN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制作技术、顶级的</a:t>
            </a:r>
            <a:r>
              <a:rPr lang="en-US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PPT</a:t>
            </a:r>
            <a:r>
              <a:rPr lang="zh-CN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设计团队， </a:t>
            </a:r>
            <a:endParaRPr lang="en-US" altLang="zh-CN" sz="1000">
              <a:solidFill>
                <a:srgbClr val="918752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坚持精益求精、拒绝平庸的做事精神，</a:t>
            </a:r>
            <a:endParaRPr lang="en-US" altLang="zh-CN" sz="1000">
              <a:solidFill>
                <a:srgbClr val="918752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1000">
              <a:solidFill>
                <a:srgbClr val="918752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1000">
              <a:solidFill>
                <a:srgbClr val="918752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1000">
              <a:solidFill>
                <a:srgbClr val="918752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1000">
              <a:solidFill>
                <a:srgbClr val="918752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1000">
              <a:solidFill>
                <a:srgbClr val="918752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1000">
              <a:solidFill>
                <a:srgbClr val="918752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1000">
              <a:solidFill>
                <a:srgbClr val="918752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1000">
              <a:solidFill>
                <a:srgbClr val="918752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1000">
              <a:solidFill>
                <a:srgbClr val="918752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帮助您实现美观、精致、严谨、动感的</a:t>
            </a:r>
            <a:r>
              <a:rPr lang="en-US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PPT</a:t>
            </a:r>
            <a:r>
              <a:rPr lang="zh-CN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展示效果，</a:t>
            </a:r>
            <a:endParaRPr lang="en-US" altLang="zh-CN" sz="1000">
              <a:solidFill>
                <a:srgbClr val="918752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让您的</a:t>
            </a:r>
            <a:r>
              <a:rPr lang="en-US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PPT</a:t>
            </a:r>
            <a:r>
              <a:rPr lang="zh-CN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创造卓越价值。</a:t>
            </a:r>
            <a:endParaRPr lang="en-US" altLang="zh-CN" sz="1000">
              <a:solidFill>
                <a:srgbClr val="918752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1000">
              <a:solidFill>
                <a:srgbClr val="918752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1000">
              <a:solidFill>
                <a:srgbClr val="918752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1000">
              <a:solidFill>
                <a:srgbClr val="918752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杜绝平庸、专做精品 ！</a:t>
            </a:r>
            <a:r>
              <a:rPr lang="en-US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100%</a:t>
            </a:r>
            <a:r>
              <a:rPr lang="zh-CN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专业；</a:t>
            </a:r>
            <a:r>
              <a:rPr lang="en-US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100%</a:t>
            </a:r>
            <a:r>
              <a:rPr lang="zh-CN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尽心；</a:t>
            </a:r>
            <a:r>
              <a:rPr lang="en-US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100%</a:t>
            </a:r>
            <a:r>
              <a:rPr lang="zh-CN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创意</a:t>
            </a:r>
            <a:endParaRPr lang="en-US" altLang="zh-CN" sz="1000">
              <a:solidFill>
                <a:srgbClr val="918752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PPT</a:t>
            </a:r>
            <a:r>
              <a:rPr lang="zh-CN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公共模板设计；</a:t>
            </a:r>
            <a:r>
              <a:rPr lang="en-US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PPT</a:t>
            </a:r>
            <a:r>
              <a:rPr lang="zh-CN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个性模板设计；</a:t>
            </a:r>
            <a:r>
              <a:rPr lang="en-US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PPT</a:t>
            </a:r>
            <a:r>
              <a:rPr lang="zh-CN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稿件制作。</a:t>
            </a:r>
            <a:endParaRPr lang="zh-CN" altLang="zh-CN" sz="1000">
              <a:solidFill>
                <a:srgbClr val="918752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1000">
              <a:solidFill>
                <a:srgbClr val="918752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032127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SHANGHAI SHARP GENERAL ADVERTISING CO., LTD</a:t>
            </a:r>
            <a:endParaRPr lang="en-US" altLang="zh-CN" sz="700" dirty="0">
              <a:solidFill>
                <a:srgbClr val="918752">
                  <a:alpha val="50000"/>
                </a:srgbClr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CHINA'S FIRST HIGH-QUALITY GOODS PPT DESIGN AGENCY.</a:t>
            </a:r>
            <a:endParaRPr lang="en-US" altLang="zh-CN" sz="700" dirty="0">
              <a:solidFill>
                <a:srgbClr val="918752">
                  <a:alpha val="50000"/>
                </a:srgbClr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9592" y="1794085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WITH THE DOMESTIC TOP PPT MANUFACTURE TECHNOLOGY, THE TOP PPT DESIGN TEAM,</a:t>
            </a:r>
            <a:endParaRPr lang="en-US" altLang="zh-CN" sz="700" dirty="0">
              <a:solidFill>
                <a:srgbClr val="918752">
                  <a:alpha val="50000"/>
                </a:srgbClr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INSIST ON IMPROVING, REFUSED TO MEDIOCRE WORK SPIRIT,</a:t>
            </a:r>
            <a:endParaRPr lang="en-US" altLang="zh-CN" sz="700" dirty="0">
              <a:solidFill>
                <a:srgbClr val="918752">
                  <a:alpha val="50000"/>
                </a:srgbClr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9592" y="345026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HELP YOU ACHIEVE BEAUTIFUL, DELICATE, RIGOROUS, DYNAMIC PPT SHOW EFFECT,</a:t>
            </a:r>
            <a:endParaRPr lang="en-US" altLang="zh-CN" sz="700" dirty="0">
              <a:solidFill>
                <a:srgbClr val="918752">
                  <a:alpha val="50000"/>
                </a:srgbClr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LET YOUR PPT CREATE EXCELLENCE VALUE.</a:t>
            </a:r>
            <a:endParaRPr lang="en-US" altLang="zh-CN" sz="700" dirty="0">
              <a:solidFill>
                <a:srgbClr val="918752">
                  <a:alpha val="50000"/>
                </a:srgbClr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592" y="4231382"/>
            <a:ext cx="5832648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PUT AN END TO MEDIOCRE, SPECIALIZATION AND HIGH-QUALITY GOODS! 100% PROFESSIONAL; WITH 100%; CREATIVE 100%</a:t>
            </a:r>
            <a:endParaRPr lang="en-US" altLang="zh-CN" sz="700" dirty="0">
              <a:solidFill>
                <a:srgbClr val="918752">
                  <a:alpha val="50000"/>
                </a:srgbClr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PPT PUBLIC TEMPLATE DESIGN; PPT PERSONALITY TEMPLATE DESIGN; PPT MANUSCRIPT PRODUCTION.</a:t>
            </a:r>
            <a:endParaRPr lang="en-US" altLang="zh-CN" sz="700" dirty="0">
              <a:solidFill>
                <a:srgbClr val="918752">
                  <a:alpha val="50000"/>
                </a:srgbClr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7175" name="Rectangle 13"/>
          <p:cNvSpPr>
            <a:spLocks noChangeArrowheads="1"/>
          </p:cNvSpPr>
          <p:nvPr/>
        </p:nvSpPr>
        <p:spPr bwMode="auto">
          <a:xfrm>
            <a:off x="992188" y="2727325"/>
            <a:ext cx="16621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918752"/>
                </a:solidFill>
                <a:latin typeface="Stencil" panose="040409050D0802020404" pitchFamily="82" charset="0"/>
              </a:rPr>
              <a:t>introduction</a:t>
            </a:r>
            <a:endParaRPr lang="en-US" altLang="zh-CN" sz="1800">
              <a:solidFill>
                <a:srgbClr val="918752"/>
              </a:solidFill>
              <a:latin typeface="Stencil" panose="040409050D0802020404" pitchFamily="82" charset="0"/>
            </a:endParaRPr>
          </a:p>
        </p:txBody>
      </p:sp>
      <p:grpSp>
        <p:nvGrpSpPr>
          <p:cNvPr id="26" name="组合 25"/>
          <p:cNvGrpSpPr/>
          <p:nvPr/>
        </p:nvGrpSpPr>
        <p:grpSpPr bwMode="auto">
          <a:xfrm>
            <a:off x="558800" y="2084388"/>
            <a:ext cx="6677025" cy="585787"/>
            <a:chOff x="558852" y="2084961"/>
            <a:chExt cx="6677444" cy="584775"/>
          </a:xfrm>
        </p:grpSpPr>
        <p:grpSp>
          <p:nvGrpSpPr>
            <p:cNvPr id="7178" name="组合 14"/>
            <p:cNvGrpSpPr/>
            <p:nvPr/>
          </p:nvGrpSpPr>
          <p:grpSpPr bwMode="auto">
            <a:xfrm>
              <a:off x="558852" y="2084961"/>
              <a:ext cx="957207" cy="584775"/>
              <a:chOff x="151560" y="1897977"/>
              <a:chExt cx="957207" cy="584775"/>
            </a:xfrm>
          </p:grpSpPr>
          <p:sp>
            <p:nvSpPr>
              <p:cNvPr id="7180" name="矩形 11"/>
              <p:cNvSpPr>
                <a:spLocks noChangeArrowheads="1"/>
              </p:cNvSpPr>
              <p:nvPr/>
            </p:nvSpPr>
            <p:spPr bwMode="auto">
              <a:xfrm>
                <a:off x="199761" y="2032275"/>
                <a:ext cx="396043" cy="396043"/>
              </a:xfrm>
              <a:prstGeom prst="rect">
                <a:avLst/>
              </a:prstGeom>
              <a:solidFill>
                <a:srgbClr val="918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7181" name="TextBox 12"/>
              <p:cNvSpPr txBox="1">
                <a:spLocks noChangeArrowheads="1"/>
              </p:cNvSpPr>
              <p:nvPr/>
            </p:nvSpPr>
            <p:spPr bwMode="auto">
              <a:xfrm>
                <a:off x="151560" y="1989381"/>
                <a:ext cx="49244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简</a:t>
                </a:r>
                <a:endParaRPr lang="zh-CN" altLang="en-US" sz="2400">
                  <a:solidFill>
                    <a:schemeClr val="bg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7182" name="TextBox 13"/>
              <p:cNvSpPr txBox="1">
                <a:spLocks noChangeArrowheads="1"/>
              </p:cNvSpPr>
              <p:nvPr/>
            </p:nvSpPr>
            <p:spPr bwMode="auto">
              <a:xfrm>
                <a:off x="513732" y="1897977"/>
                <a:ext cx="595035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>
                    <a:solidFill>
                      <a:srgbClr val="918752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介</a:t>
                </a:r>
                <a:endParaRPr lang="zh-CN" altLang="en-US">
                  <a:solidFill>
                    <a:srgbClr val="91875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p:grpSp>
        <p:cxnSp>
          <p:nvCxnSpPr>
            <p:cNvPr id="22" name="直接连接符 21"/>
            <p:cNvCxnSpPr/>
            <p:nvPr/>
          </p:nvCxnSpPr>
          <p:spPr>
            <a:xfrm>
              <a:off x="1285973" y="2552464"/>
              <a:ext cx="5950323" cy="0"/>
            </a:xfrm>
            <a:prstGeom prst="line">
              <a:avLst/>
            </a:prstGeom>
            <a:ln>
              <a:solidFill>
                <a:srgbClr val="9187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77" name="矩形 24"/>
          <p:cNvSpPr>
            <a:spLocks noChangeArrowheads="1"/>
          </p:cNvSpPr>
          <p:nvPr/>
        </p:nvSpPr>
        <p:spPr bwMode="auto">
          <a:xfrm>
            <a:off x="8043863" y="4497388"/>
            <a:ext cx="1095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918752"/>
                </a:solidFill>
                <a:latin typeface="Stencil" panose="040409050D0802020404" pitchFamily="82" charset="0"/>
                <a:cs typeface="Shruti" panose="020B0502040204020203" pitchFamily="34" charset="0"/>
              </a:rPr>
              <a:t>02</a:t>
            </a:r>
            <a:r>
              <a:rPr lang="en-US" altLang="zh-CN" sz="2000">
                <a:solidFill>
                  <a:srgbClr val="918752"/>
                </a:solidFill>
                <a:latin typeface="Stencil" panose="040409050D0802020404" pitchFamily="82" charset="0"/>
                <a:cs typeface="Shruti" panose="020B0502040204020203" pitchFamily="34" charset="0"/>
              </a:rPr>
              <a:t>/06</a:t>
            </a:r>
            <a:endParaRPr lang="zh-CN" altLang="en-US" sz="2000">
              <a:solidFill>
                <a:srgbClr val="91875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/>
          <p:cNvSpPr/>
          <p:nvPr/>
        </p:nvSpPr>
        <p:spPr>
          <a:xfrm>
            <a:off x="85318" y="2553412"/>
            <a:ext cx="54232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7200" dirty="0">
                <a:solidFill>
                  <a:srgbClr val="918752">
                    <a:alpha val="10000"/>
                  </a:srgbClr>
                </a:solidFill>
                <a:latin typeface="Stencil" panose="040409050D0802020404" pitchFamily="82" charset="0"/>
              </a:rPr>
              <a:t>structure</a:t>
            </a:r>
            <a:endParaRPr lang="zh-CN" altLang="en-US" sz="7200" dirty="0">
              <a:solidFill>
                <a:srgbClr val="918752">
                  <a:alpha val="10000"/>
                </a:srgbClr>
              </a:solidFill>
              <a:latin typeface="Stencil" panose="040409050D0802020404" pitchFamily="82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358635" y="4435613"/>
            <a:ext cx="33842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4400" dirty="0">
                <a:solidFill>
                  <a:srgbClr val="918752">
                    <a:alpha val="10000"/>
                  </a:srgbClr>
                </a:solidFill>
                <a:latin typeface="Stencil" panose="040409050D0802020404" pitchFamily="82" charset="0"/>
              </a:rPr>
              <a:t>structure</a:t>
            </a:r>
            <a:endParaRPr lang="zh-CN" altLang="en-US" sz="4400" dirty="0">
              <a:solidFill>
                <a:srgbClr val="918752">
                  <a:alpha val="10000"/>
                </a:srgbClr>
              </a:solidFill>
              <a:latin typeface="Stencil" panose="040409050D0802020404" pitchFamily="82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41456" y="381452"/>
            <a:ext cx="33842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4400" dirty="0">
                <a:solidFill>
                  <a:srgbClr val="918752">
                    <a:alpha val="10000"/>
                  </a:srgbClr>
                </a:solidFill>
                <a:latin typeface="Stencil" panose="040409050D0802020404" pitchFamily="82" charset="0"/>
              </a:rPr>
              <a:t>structure</a:t>
            </a:r>
            <a:endParaRPr lang="zh-CN" altLang="en-US" sz="4400" dirty="0">
              <a:solidFill>
                <a:srgbClr val="918752">
                  <a:alpha val="10000"/>
                </a:srgbClr>
              </a:solidFill>
              <a:latin typeface="Stencil" panose="040409050D0802020404" pitchFamily="82" charset="0"/>
            </a:endParaRPr>
          </a:p>
        </p:txBody>
      </p:sp>
      <p:sp>
        <p:nvSpPr>
          <p:cNvPr id="8197" name="矩形 24"/>
          <p:cNvSpPr>
            <a:spLocks noChangeArrowheads="1"/>
          </p:cNvSpPr>
          <p:nvPr/>
        </p:nvSpPr>
        <p:spPr bwMode="auto">
          <a:xfrm>
            <a:off x="8043863" y="4497388"/>
            <a:ext cx="1095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918752"/>
                </a:solidFill>
                <a:latin typeface="Stencil" panose="040409050D0802020404" pitchFamily="82" charset="0"/>
                <a:cs typeface="Shruti" panose="020B0502040204020203" pitchFamily="34" charset="0"/>
              </a:rPr>
              <a:t>03</a:t>
            </a:r>
            <a:r>
              <a:rPr lang="en-US" altLang="zh-CN" sz="2000">
                <a:solidFill>
                  <a:srgbClr val="918752"/>
                </a:solidFill>
                <a:latin typeface="Stencil" panose="040409050D0802020404" pitchFamily="82" charset="0"/>
                <a:cs typeface="Shruti" panose="020B0502040204020203" pitchFamily="34" charset="0"/>
              </a:rPr>
              <a:t>/06</a:t>
            </a:r>
            <a:endParaRPr lang="zh-CN" altLang="en-US" sz="2000">
              <a:solidFill>
                <a:srgbClr val="918752"/>
              </a:solidFill>
            </a:endParaRPr>
          </a:p>
        </p:txBody>
      </p:sp>
      <p:grpSp>
        <p:nvGrpSpPr>
          <p:cNvPr id="90" name="组合 89"/>
          <p:cNvGrpSpPr/>
          <p:nvPr/>
        </p:nvGrpSpPr>
        <p:grpSpPr bwMode="auto">
          <a:xfrm>
            <a:off x="671513" y="788988"/>
            <a:ext cx="7800975" cy="401637"/>
            <a:chOff x="671931" y="788658"/>
            <a:chExt cx="7800139" cy="402432"/>
          </a:xfrm>
        </p:grpSpPr>
        <p:sp>
          <p:nvSpPr>
            <p:cNvPr id="8253" name="AutoShape 56"/>
            <p:cNvSpPr>
              <a:spLocks noChangeArrowheads="1"/>
            </p:cNvSpPr>
            <p:nvPr/>
          </p:nvSpPr>
          <p:spPr bwMode="auto">
            <a:xfrm>
              <a:off x="671931" y="875177"/>
              <a:ext cx="2066925" cy="31591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91875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1000">
                  <a:solidFill>
                    <a:srgbClr val="918752"/>
                  </a:solidFill>
                  <a:latin typeface="宋体" panose="02010600030101010101" pitchFamily="2" charset="-122"/>
                </a:rPr>
                <a:t>点击添加标题文字</a:t>
              </a:r>
              <a:endParaRPr lang="zh-CN" altLang="en-US" sz="1000">
                <a:solidFill>
                  <a:srgbClr val="91875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8254" name="AutoShape 56"/>
            <p:cNvSpPr>
              <a:spLocks noChangeArrowheads="1"/>
            </p:cNvSpPr>
            <p:nvPr/>
          </p:nvSpPr>
          <p:spPr bwMode="auto">
            <a:xfrm>
              <a:off x="3538538" y="875177"/>
              <a:ext cx="2066925" cy="31591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91875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1000">
                  <a:solidFill>
                    <a:srgbClr val="918752"/>
                  </a:solidFill>
                  <a:latin typeface="宋体" panose="02010600030101010101" pitchFamily="2" charset="-122"/>
                </a:rPr>
                <a:t>点击添加标题文字</a:t>
              </a:r>
              <a:endParaRPr lang="zh-CN" altLang="en-US" sz="1000">
                <a:solidFill>
                  <a:srgbClr val="91875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8255" name="AutoShape 56"/>
            <p:cNvSpPr>
              <a:spLocks noChangeArrowheads="1"/>
            </p:cNvSpPr>
            <p:nvPr/>
          </p:nvSpPr>
          <p:spPr bwMode="auto">
            <a:xfrm>
              <a:off x="6405145" y="875177"/>
              <a:ext cx="2066925" cy="31591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91875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1000">
                  <a:solidFill>
                    <a:srgbClr val="918752"/>
                  </a:solidFill>
                  <a:latin typeface="宋体" panose="02010600030101010101" pitchFamily="2" charset="-122"/>
                </a:rPr>
                <a:t>点击添加标题文字</a:t>
              </a:r>
              <a:endParaRPr lang="zh-CN" altLang="en-US" sz="1000">
                <a:solidFill>
                  <a:srgbClr val="918752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8256" name="直接连接符 19"/>
            <p:cNvCxnSpPr>
              <a:cxnSpLocks noChangeShapeType="1"/>
              <a:stCxn id="8253" idx="3"/>
              <a:endCxn id="8254" idx="1"/>
            </p:cNvCxnSpPr>
            <p:nvPr/>
          </p:nvCxnSpPr>
          <p:spPr bwMode="auto">
            <a:xfrm>
              <a:off x="2738856" y="1033134"/>
              <a:ext cx="799682" cy="0"/>
            </a:xfrm>
            <a:prstGeom prst="line">
              <a:avLst/>
            </a:prstGeom>
            <a:noFill/>
            <a:ln w="9525" algn="ctr">
              <a:solidFill>
                <a:srgbClr val="91875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57" name="直接连接符 20"/>
            <p:cNvCxnSpPr>
              <a:cxnSpLocks noChangeShapeType="1"/>
            </p:cNvCxnSpPr>
            <p:nvPr/>
          </p:nvCxnSpPr>
          <p:spPr bwMode="auto">
            <a:xfrm>
              <a:off x="5605463" y="1033134"/>
              <a:ext cx="799682" cy="0"/>
            </a:xfrm>
            <a:prstGeom prst="line">
              <a:avLst/>
            </a:prstGeom>
            <a:noFill/>
            <a:ln w="9525" algn="ctr">
              <a:solidFill>
                <a:srgbClr val="91875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Text Box 51"/>
            <p:cNvSpPr txBox="1">
              <a:spLocks noChangeArrowheads="1"/>
            </p:cNvSpPr>
            <p:nvPr/>
          </p:nvSpPr>
          <p:spPr bwMode="auto">
            <a:xfrm>
              <a:off x="2821176" y="788658"/>
              <a:ext cx="634932" cy="244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rgbClr val="918752"/>
                  </a:solidFill>
                  <a:latin typeface="+mj-lt"/>
                  <a:ea typeface="华文细黑" panose="02010600040101010101" pitchFamily="2" charset="-122"/>
                  <a:cs typeface="Arial" panose="020B0604020202020204" pitchFamily="34" charset="0"/>
                </a:rPr>
                <a:t>100%</a:t>
              </a:r>
              <a:endParaRPr lang="en-US" altLang="zh-CN" sz="1000" dirty="0">
                <a:solidFill>
                  <a:srgbClr val="918752"/>
                </a:solidFill>
                <a:latin typeface="+mj-lt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4" name="Text Box 28"/>
            <p:cNvSpPr txBox="1">
              <a:spLocks noChangeArrowheads="1"/>
            </p:cNvSpPr>
            <p:nvPr/>
          </p:nvSpPr>
          <p:spPr bwMode="auto">
            <a:xfrm>
              <a:off x="5779959" y="788658"/>
              <a:ext cx="634932" cy="244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rgbClr val="918752"/>
                  </a:solidFill>
                  <a:latin typeface="+mj-lt"/>
                  <a:ea typeface="华文细黑" panose="02010600040101010101" pitchFamily="2" charset="-122"/>
                  <a:cs typeface="Arial" panose="020B0604020202020204" pitchFamily="34" charset="0"/>
                </a:rPr>
                <a:t>48%</a:t>
              </a:r>
              <a:endParaRPr lang="en-US" altLang="zh-CN" sz="1000" dirty="0">
                <a:solidFill>
                  <a:srgbClr val="918752"/>
                </a:solidFill>
                <a:latin typeface="+mj-lt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1" name="组合 90"/>
          <p:cNvGrpSpPr/>
          <p:nvPr/>
        </p:nvGrpSpPr>
        <p:grpSpPr bwMode="auto">
          <a:xfrm>
            <a:off x="671513" y="1190625"/>
            <a:ext cx="7810500" cy="1747838"/>
            <a:chOff x="671931" y="1191090"/>
            <a:chExt cx="7809664" cy="1747043"/>
          </a:xfrm>
        </p:grpSpPr>
        <p:sp>
          <p:nvSpPr>
            <p:cNvPr id="8234" name="AutoShape 56"/>
            <p:cNvSpPr>
              <a:spLocks noChangeArrowheads="1"/>
            </p:cNvSpPr>
            <p:nvPr/>
          </p:nvSpPr>
          <p:spPr bwMode="auto">
            <a:xfrm>
              <a:off x="671931" y="2047082"/>
              <a:ext cx="2066925" cy="31591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91875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1000">
                  <a:solidFill>
                    <a:srgbClr val="918752"/>
                  </a:solidFill>
                  <a:latin typeface="宋体" panose="02010600030101010101" pitchFamily="2" charset="-122"/>
                </a:rPr>
                <a:t>点击添加标题文字</a:t>
              </a:r>
              <a:endParaRPr lang="zh-CN" altLang="en-US" sz="1000">
                <a:solidFill>
                  <a:srgbClr val="91875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8235" name="AutoShape 56"/>
            <p:cNvSpPr>
              <a:spLocks noChangeArrowheads="1"/>
            </p:cNvSpPr>
            <p:nvPr/>
          </p:nvSpPr>
          <p:spPr bwMode="auto">
            <a:xfrm>
              <a:off x="3538537" y="2047082"/>
              <a:ext cx="2066925" cy="31591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91875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1000">
                  <a:solidFill>
                    <a:srgbClr val="918752"/>
                  </a:solidFill>
                  <a:latin typeface="宋体" panose="02010600030101010101" pitchFamily="2" charset="-122"/>
                </a:rPr>
                <a:t>点击添加标题文字</a:t>
              </a:r>
              <a:endParaRPr lang="zh-CN" altLang="en-US" sz="1000">
                <a:solidFill>
                  <a:srgbClr val="91875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8236" name="AutoShape 56"/>
            <p:cNvSpPr>
              <a:spLocks noChangeArrowheads="1"/>
            </p:cNvSpPr>
            <p:nvPr/>
          </p:nvSpPr>
          <p:spPr bwMode="auto">
            <a:xfrm>
              <a:off x="6414670" y="2047082"/>
              <a:ext cx="2066925" cy="31591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91875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1000">
                  <a:solidFill>
                    <a:srgbClr val="918752"/>
                  </a:solidFill>
                  <a:latin typeface="宋体" panose="02010600030101010101" pitchFamily="2" charset="-122"/>
                </a:rPr>
                <a:t>点击添加标题文字</a:t>
              </a:r>
              <a:endParaRPr lang="zh-CN" altLang="en-US" sz="1000">
                <a:solidFill>
                  <a:srgbClr val="91875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8237" name="AutoShape 56"/>
            <p:cNvSpPr>
              <a:spLocks noChangeArrowheads="1"/>
            </p:cNvSpPr>
            <p:nvPr/>
          </p:nvSpPr>
          <p:spPr bwMode="auto">
            <a:xfrm>
              <a:off x="2105234" y="2622220"/>
              <a:ext cx="2066925" cy="31591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91875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1000">
                  <a:solidFill>
                    <a:srgbClr val="918752"/>
                  </a:solidFill>
                  <a:latin typeface="宋体" panose="02010600030101010101" pitchFamily="2" charset="-122"/>
                </a:rPr>
                <a:t>点击添加标题文字</a:t>
              </a:r>
              <a:endParaRPr lang="zh-CN" altLang="en-US" sz="1000">
                <a:solidFill>
                  <a:srgbClr val="91875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8238" name="AutoShape 56"/>
            <p:cNvSpPr>
              <a:spLocks noChangeArrowheads="1"/>
            </p:cNvSpPr>
            <p:nvPr/>
          </p:nvSpPr>
          <p:spPr bwMode="auto">
            <a:xfrm>
              <a:off x="4971841" y="2622220"/>
              <a:ext cx="2066925" cy="31591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91875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1000">
                  <a:solidFill>
                    <a:srgbClr val="918752"/>
                  </a:solidFill>
                  <a:latin typeface="宋体" panose="02010600030101010101" pitchFamily="2" charset="-122"/>
                </a:rPr>
                <a:t>点击添加标题文字</a:t>
              </a:r>
              <a:endParaRPr lang="zh-CN" altLang="en-US" sz="1000">
                <a:solidFill>
                  <a:srgbClr val="918752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8239" name="直接连接符 52"/>
            <p:cNvCxnSpPr>
              <a:cxnSpLocks noChangeShapeType="1"/>
            </p:cNvCxnSpPr>
            <p:nvPr/>
          </p:nvCxnSpPr>
          <p:spPr bwMode="auto">
            <a:xfrm flipH="1">
              <a:off x="4572001" y="1484777"/>
              <a:ext cx="1" cy="304800"/>
            </a:xfrm>
            <a:prstGeom prst="line">
              <a:avLst/>
            </a:prstGeom>
            <a:noFill/>
            <a:ln w="9525" algn="ctr">
              <a:solidFill>
                <a:srgbClr val="91875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0" name="直接连接符 53"/>
            <p:cNvCxnSpPr>
              <a:cxnSpLocks noChangeShapeType="1"/>
            </p:cNvCxnSpPr>
            <p:nvPr/>
          </p:nvCxnSpPr>
          <p:spPr bwMode="auto">
            <a:xfrm flipH="1">
              <a:off x="7438607" y="1191090"/>
              <a:ext cx="1" cy="293687"/>
            </a:xfrm>
            <a:prstGeom prst="line">
              <a:avLst/>
            </a:prstGeom>
            <a:noFill/>
            <a:ln w="9525" algn="ctr">
              <a:solidFill>
                <a:srgbClr val="91875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1" name="直接连接符 54"/>
            <p:cNvCxnSpPr>
              <a:cxnSpLocks noChangeShapeType="1"/>
            </p:cNvCxnSpPr>
            <p:nvPr/>
          </p:nvCxnSpPr>
          <p:spPr bwMode="auto">
            <a:xfrm flipH="1">
              <a:off x="4572000" y="1484777"/>
              <a:ext cx="2866607" cy="0"/>
            </a:xfrm>
            <a:prstGeom prst="line">
              <a:avLst/>
            </a:prstGeom>
            <a:noFill/>
            <a:ln w="9525" algn="ctr">
              <a:solidFill>
                <a:srgbClr val="91875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2" name="直接连接符 55"/>
            <p:cNvCxnSpPr>
              <a:cxnSpLocks noChangeShapeType="1"/>
            </p:cNvCxnSpPr>
            <p:nvPr/>
          </p:nvCxnSpPr>
          <p:spPr bwMode="auto">
            <a:xfrm flipH="1" flipV="1">
              <a:off x="1705393" y="1789577"/>
              <a:ext cx="1" cy="257505"/>
            </a:xfrm>
            <a:prstGeom prst="line">
              <a:avLst/>
            </a:prstGeom>
            <a:noFill/>
            <a:ln w="9525" algn="ctr">
              <a:solidFill>
                <a:srgbClr val="91875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3" name="直接连接符 56"/>
            <p:cNvCxnSpPr>
              <a:cxnSpLocks noChangeShapeType="1"/>
            </p:cNvCxnSpPr>
            <p:nvPr/>
          </p:nvCxnSpPr>
          <p:spPr bwMode="auto">
            <a:xfrm flipH="1" flipV="1">
              <a:off x="4572002" y="1789577"/>
              <a:ext cx="1" cy="257505"/>
            </a:xfrm>
            <a:prstGeom prst="line">
              <a:avLst/>
            </a:prstGeom>
            <a:noFill/>
            <a:ln w="9525" algn="ctr">
              <a:solidFill>
                <a:srgbClr val="91875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4" name="直接连接符 57"/>
            <p:cNvCxnSpPr>
              <a:cxnSpLocks noChangeShapeType="1"/>
            </p:cNvCxnSpPr>
            <p:nvPr/>
          </p:nvCxnSpPr>
          <p:spPr bwMode="auto">
            <a:xfrm flipH="1" flipV="1">
              <a:off x="7438611" y="1789577"/>
              <a:ext cx="1" cy="257505"/>
            </a:xfrm>
            <a:prstGeom prst="line">
              <a:avLst/>
            </a:prstGeom>
            <a:noFill/>
            <a:ln w="9525" algn="ctr">
              <a:solidFill>
                <a:srgbClr val="91875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5" name="直接连接符 58"/>
            <p:cNvCxnSpPr>
              <a:cxnSpLocks noChangeShapeType="1"/>
            </p:cNvCxnSpPr>
            <p:nvPr/>
          </p:nvCxnSpPr>
          <p:spPr bwMode="auto">
            <a:xfrm>
              <a:off x="1705393" y="1789577"/>
              <a:ext cx="5742739" cy="0"/>
            </a:xfrm>
            <a:prstGeom prst="line">
              <a:avLst/>
            </a:prstGeom>
            <a:noFill/>
            <a:ln w="9525" algn="ctr">
              <a:solidFill>
                <a:srgbClr val="91875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6" name="直接连接符 59"/>
            <p:cNvCxnSpPr>
              <a:cxnSpLocks noChangeShapeType="1"/>
            </p:cNvCxnSpPr>
            <p:nvPr/>
          </p:nvCxnSpPr>
          <p:spPr bwMode="auto">
            <a:xfrm flipH="1" flipV="1">
              <a:off x="6005302" y="1789577"/>
              <a:ext cx="1" cy="832643"/>
            </a:xfrm>
            <a:prstGeom prst="line">
              <a:avLst/>
            </a:prstGeom>
            <a:noFill/>
            <a:ln w="9525" algn="ctr">
              <a:solidFill>
                <a:srgbClr val="91875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7" name="直接连接符 60"/>
            <p:cNvCxnSpPr>
              <a:cxnSpLocks noChangeShapeType="1"/>
            </p:cNvCxnSpPr>
            <p:nvPr/>
          </p:nvCxnSpPr>
          <p:spPr bwMode="auto">
            <a:xfrm flipH="1" flipV="1">
              <a:off x="3138487" y="1789577"/>
              <a:ext cx="1" cy="832643"/>
            </a:xfrm>
            <a:prstGeom prst="line">
              <a:avLst/>
            </a:prstGeom>
            <a:noFill/>
            <a:ln w="9525" algn="ctr">
              <a:solidFill>
                <a:srgbClr val="91875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Text Box 17"/>
            <p:cNvSpPr txBox="1">
              <a:spLocks noChangeArrowheads="1"/>
            </p:cNvSpPr>
            <p:nvPr/>
          </p:nvSpPr>
          <p:spPr bwMode="auto">
            <a:xfrm>
              <a:off x="1708457" y="1792479"/>
              <a:ext cx="446040" cy="244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rgbClr val="918752"/>
                  </a:solidFill>
                  <a:latin typeface="+mj-lt"/>
                  <a:ea typeface="华文细黑" panose="02010600040101010101" pitchFamily="2" charset="-122"/>
                  <a:cs typeface="Arial" panose="020B0604020202020204" pitchFamily="34" charset="0"/>
                </a:rPr>
                <a:t>49%</a:t>
              </a:r>
              <a:endParaRPr lang="en-US" altLang="zh-CN" sz="1000" dirty="0">
                <a:solidFill>
                  <a:srgbClr val="918752"/>
                </a:solidFill>
                <a:latin typeface="+mj-lt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3" name="Text Box 18"/>
            <p:cNvSpPr txBox="1">
              <a:spLocks noChangeArrowheads="1"/>
            </p:cNvSpPr>
            <p:nvPr/>
          </p:nvSpPr>
          <p:spPr bwMode="auto">
            <a:xfrm>
              <a:off x="5429159" y="2378000"/>
              <a:ext cx="622233" cy="244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rgbClr val="918752"/>
                  </a:solidFill>
                  <a:latin typeface="+mj-lt"/>
                  <a:ea typeface="华文细黑" panose="02010600040101010101" pitchFamily="2" charset="-122"/>
                  <a:cs typeface="Arial" panose="020B0604020202020204" pitchFamily="34" charset="0"/>
                </a:rPr>
                <a:t>15.7%</a:t>
              </a:r>
              <a:endParaRPr lang="en-US" altLang="zh-CN" sz="1000" dirty="0">
                <a:solidFill>
                  <a:srgbClr val="918752"/>
                </a:solidFill>
                <a:latin typeface="+mj-lt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4" name="Text Box 20"/>
            <p:cNvSpPr txBox="1">
              <a:spLocks noChangeArrowheads="1"/>
            </p:cNvSpPr>
            <p:nvPr/>
          </p:nvSpPr>
          <p:spPr bwMode="auto">
            <a:xfrm>
              <a:off x="3151341" y="2378000"/>
              <a:ext cx="519056" cy="244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rgbClr val="918752"/>
                  </a:solidFill>
                  <a:latin typeface="+mj-lt"/>
                  <a:ea typeface="华文细黑" panose="02010600040101010101" pitchFamily="2" charset="-122"/>
                  <a:cs typeface="Arial" panose="020B0604020202020204" pitchFamily="34" charset="0"/>
                </a:rPr>
                <a:t>28%</a:t>
              </a:r>
              <a:endParaRPr lang="en-US" altLang="zh-CN" sz="1000" dirty="0">
                <a:solidFill>
                  <a:srgbClr val="918752"/>
                </a:solidFill>
                <a:latin typeface="+mj-lt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5" name="Text Box 21"/>
            <p:cNvSpPr txBox="1">
              <a:spLocks noChangeArrowheads="1"/>
            </p:cNvSpPr>
            <p:nvPr/>
          </p:nvSpPr>
          <p:spPr bwMode="auto">
            <a:xfrm>
              <a:off x="4570414" y="1792479"/>
              <a:ext cx="519056" cy="244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rgbClr val="918752"/>
                  </a:solidFill>
                  <a:latin typeface="+mj-lt"/>
                  <a:ea typeface="华文细黑" panose="02010600040101010101" pitchFamily="2" charset="-122"/>
                  <a:cs typeface="Arial" panose="020B0604020202020204" pitchFamily="34" charset="0"/>
                </a:rPr>
                <a:t>49%</a:t>
              </a:r>
              <a:endParaRPr lang="en-US" altLang="zh-CN" sz="1000" dirty="0">
                <a:solidFill>
                  <a:srgbClr val="918752"/>
                </a:solidFill>
                <a:latin typeface="+mj-lt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6" name="Text Box 26"/>
            <p:cNvSpPr txBox="1">
              <a:spLocks noChangeArrowheads="1"/>
            </p:cNvSpPr>
            <p:nvPr/>
          </p:nvSpPr>
          <p:spPr bwMode="auto">
            <a:xfrm>
              <a:off x="6938710" y="1789306"/>
              <a:ext cx="500008" cy="244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rgbClr val="918752"/>
                  </a:solidFill>
                  <a:latin typeface="+mj-lt"/>
                  <a:ea typeface="华文细黑" panose="02010600040101010101" pitchFamily="2" charset="-122"/>
                  <a:cs typeface="Arial" panose="020B0604020202020204" pitchFamily="34" charset="0"/>
                </a:rPr>
                <a:t>30%</a:t>
              </a:r>
              <a:endParaRPr lang="en-US" altLang="zh-CN" sz="1000" dirty="0">
                <a:solidFill>
                  <a:srgbClr val="918752"/>
                </a:solidFill>
                <a:latin typeface="+mj-lt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2" name="组合 91"/>
          <p:cNvGrpSpPr/>
          <p:nvPr/>
        </p:nvGrpSpPr>
        <p:grpSpPr bwMode="auto">
          <a:xfrm>
            <a:off x="671513" y="2363788"/>
            <a:ext cx="7810500" cy="2425700"/>
            <a:chOff x="671931" y="2362995"/>
            <a:chExt cx="7809664" cy="2426155"/>
          </a:xfrm>
        </p:grpSpPr>
        <p:cxnSp>
          <p:nvCxnSpPr>
            <p:cNvPr id="8204" name="直接连接符 31"/>
            <p:cNvCxnSpPr>
              <a:cxnSpLocks noChangeShapeType="1"/>
            </p:cNvCxnSpPr>
            <p:nvPr/>
          </p:nvCxnSpPr>
          <p:spPr bwMode="auto">
            <a:xfrm>
              <a:off x="5605463" y="3776334"/>
              <a:ext cx="200292" cy="0"/>
            </a:xfrm>
            <a:prstGeom prst="line">
              <a:avLst/>
            </a:prstGeom>
            <a:noFill/>
            <a:ln w="9525" algn="ctr">
              <a:solidFill>
                <a:srgbClr val="91875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5" name="直接连接符 32"/>
            <p:cNvCxnSpPr>
              <a:cxnSpLocks noChangeShapeType="1"/>
            </p:cNvCxnSpPr>
            <p:nvPr/>
          </p:nvCxnSpPr>
          <p:spPr bwMode="auto">
            <a:xfrm>
              <a:off x="5605463" y="4366884"/>
              <a:ext cx="200292" cy="0"/>
            </a:xfrm>
            <a:prstGeom prst="line">
              <a:avLst/>
            </a:prstGeom>
            <a:noFill/>
            <a:ln w="9525" algn="ctr">
              <a:solidFill>
                <a:srgbClr val="91875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6" name="直接连接符 33"/>
            <p:cNvCxnSpPr>
              <a:cxnSpLocks noChangeShapeType="1"/>
            </p:cNvCxnSpPr>
            <p:nvPr/>
          </p:nvCxnSpPr>
          <p:spPr bwMode="auto">
            <a:xfrm>
              <a:off x="5805755" y="4081134"/>
              <a:ext cx="404812" cy="0"/>
            </a:xfrm>
            <a:prstGeom prst="line">
              <a:avLst/>
            </a:prstGeom>
            <a:noFill/>
            <a:ln w="9525" algn="ctr">
              <a:solidFill>
                <a:srgbClr val="91875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7" name="直接连接符 34"/>
            <p:cNvCxnSpPr>
              <a:cxnSpLocks noChangeShapeType="1"/>
            </p:cNvCxnSpPr>
            <p:nvPr/>
          </p:nvCxnSpPr>
          <p:spPr bwMode="auto">
            <a:xfrm flipV="1">
              <a:off x="5805755" y="3776334"/>
              <a:ext cx="0" cy="590550"/>
            </a:xfrm>
            <a:prstGeom prst="line">
              <a:avLst/>
            </a:prstGeom>
            <a:noFill/>
            <a:ln w="9525" algn="ctr">
              <a:solidFill>
                <a:srgbClr val="91875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8" name="直接连接符 35"/>
            <p:cNvCxnSpPr>
              <a:cxnSpLocks noChangeShapeType="1"/>
            </p:cNvCxnSpPr>
            <p:nvPr/>
          </p:nvCxnSpPr>
          <p:spPr bwMode="auto">
            <a:xfrm flipV="1">
              <a:off x="6210567" y="3776334"/>
              <a:ext cx="0" cy="590550"/>
            </a:xfrm>
            <a:prstGeom prst="line">
              <a:avLst/>
            </a:prstGeom>
            <a:noFill/>
            <a:ln w="9525" algn="ctr">
              <a:solidFill>
                <a:srgbClr val="91875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9" name="直接连接符 36"/>
            <p:cNvCxnSpPr>
              <a:cxnSpLocks noChangeShapeType="1"/>
            </p:cNvCxnSpPr>
            <p:nvPr/>
          </p:nvCxnSpPr>
          <p:spPr bwMode="auto">
            <a:xfrm>
              <a:off x="6207125" y="3776334"/>
              <a:ext cx="200292" cy="0"/>
            </a:xfrm>
            <a:prstGeom prst="line">
              <a:avLst/>
            </a:prstGeom>
            <a:noFill/>
            <a:ln w="9525" algn="ctr">
              <a:solidFill>
                <a:srgbClr val="91875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0" name="直接连接符 37"/>
            <p:cNvCxnSpPr>
              <a:cxnSpLocks noChangeShapeType="1"/>
            </p:cNvCxnSpPr>
            <p:nvPr/>
          </p:nvCxnSpPr>
          <p:spPr bwMode="auto">
            <a:xfrm>
              <a:off x="6207125" y="4366884"/>
              <a:ext cx="200292" cy="0"/>
            </a:xfrm>
            <a:prstGeom prst="line">
              <a:avLst/>
            </a:prstGeom>
            <a:noFill/>
            <a:ln w="9525" algn="ctr">
              <a:solidFill>
                <a:srgbClr val="91875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1" name="直接连接符 39"/>
            <p:cNvCxnSpPr>
              <a:cxnSpLocks noChangeShapeType="1"/>
            </p:cNvCxnSpPr>
            <p:nvPr/>
          </p:nvCxnSpPr>
          <p:spPr bwMode="auto">
            <a:xfrm>
              <a:off x="2747963" y="3776334"/>
              <a:ext cx="200292" cy="0"/>
            </a:xfrm>
            <a:prstGeom prst="line">
              <a:avLst/>
            </a:prstGeom>
            <a:noFill/>
            <a:ln w="9525" algn="ctr">
              <a:solidFill>
                <a:srgbClr val="91875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2" name="直接连接符 40"/>
            <p:cNvCxnSpPr>
              <a:cxnSpLocks noChangeShapeType="1"/>
            </p:cNvCxnSpPr>
            <p:nvPr/>
          </p:nvCxnSpPr>
          <p:spPr bwMode="auto">
            <a:xfrm>
              <a:off x="2747963" y="4366884"/>
              <a:ext cx="200292" cy="0"/>
            </a:xfrm>
            <a:prstGeom prst="line">
              <a:avLst/>
            </a:prstGeom>
            <a:noFill/>
            <a:ln w="9525" algn="ctr">
              <a:solidFill>
                <a:srgbClr val="91875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3" name="直接连接符 41"/>
            <p:cNvCxnSpPr>
              <a:cxnSpLocks noChangeShapeType="1"/>
            </p:cNvCxnSpPr>
            <p:nvPr/>
          </p:nvCxnSpPr>
          <p:spPr bwMode="auto">
            <a:xfrm>
              <a:off x="2948255" y="4081134"/>
              <a:ext cx="404812" cy="0"/>
            </a:xfrm>
            <a:prstGeom prst="line">
              <a:avLst/>
            </a:prstGeom>
            <a:noFill/>
            <a:ln w="9525" algn="ctr">
              <a:solidFill>
                <a:srgbClr val="91875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4" name="直接连接符 42"/>
            <p:cNvCxnSpPr>
              <a:cxnSpLocks noChangeShapeType="1"/>
            </p:cNvCxnSpPr>
            <p:nvPr/>
          </p:nvCxnSpPr>
          <p:spPr bwMode="auto">
            <a:xfrm flipV="1">
              <a:off x="2948255" y="3776334"/>
              <a:ext cx="0" cy="590550"/>
            </a:xfrm>
            <a:prstGeom prst="line">
              <a:avLst/>
            </a:prstGeom>
            <a:noFill/>
            <a:ln w="9525" algn="ctr">
              <a:solidFill>
                <a:srgbClr val="91875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5" name="直接连接符 43"/>
            <p:cNvCxnSpPr>
              <a:cxnSpLocks noChangeShapeType="1"/>
            </p:cNvCxnSpPr>
            <p:nvPr/>
          </p:nvCxnSpPr>
          <p:spPr bwMode="auto">
            <a:xfrm flipV="1">
              <a:off x="3353067" y="3776334"/>
              <a:ext cx="0" cy="590550"/>
            </a:xfrm>
            <a:prstGeom prst="line">
              <a:avLst/>
            </a:prstGeom>
            <a:noFill/>
            <a:ln w="9525" algn="ctr">
              <a:solidFill>
                <a:srgbClr val="91875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6" name="直接连接符 44"/>
            <p:cNvCxnSpPr>
              <a:cxnSpLocks noChangeShapeType="1"/>
            </p:cNvCxnSpPr>
            <p:nvPr/>
          </p:nvCxnSpPr>
          <p:spPr bwMode="auto">
            <a:xfrm>
              <a:off x="3349625" y="3776334"/>
              <a:ext cx="200292" cy="0"/>
            </a:xfrm>
            <a:prstGeom prst="line">
              <a:avLst/>
            </a:prstGeom>
            <a:noFill/>
            <a:ln w="9525" algn="ctr">
              <a:solidFill>
                <a:srgbClr val="91875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7" name="直接连接符 45"/>
            <p:cNvCxnSpPr>
              <a:cxnSpLocks noChangeShapeType="1"/>
            </p:cNvCxnSpPr>
            <p:nvPr/>
          </p:nvCxnSpPr>
          <p:spPr bwMode="auto">
            <a:xfrm>
              <a:off x="3349625" y="4366884"/>
              <a:ext cx="200292" cy="0"/>
            </a:xfrm>
            <a:prstGeom prst="line">
              <a:avLst/>
            </a:prstGeom>
            <a:noFill/>
            <a:ln w="9525" algn="ctr">
              <a:solidFill>
                <a:srgbClr val="91875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8" name="直接连接符 47"/>
            <p:cNvCxnSpPr>
              <a:cxnSpLocks noChangeShapeType="1"/>
            </p:cNvCxnSpPr>
            <p:nvPr/>
          </p:nvCxnSpPr>
          <p:spPr bwMode="auto">
            <a:xfrm flipH="1" flipV="1">
              <a:off x="4570397" y="2362995"/>
              <a:ext cx="1" cy="832643"/>
            </a:xfrm>
            <a:prstGeom prst="line">
              <a:avLst/>
            </a:prstGeom>
            <a:noFill/>
            <a:ln w="9525" algn="ctr">
              <a:solidFill>
                <a:srgbClr val="91875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9" name="直接连接符 48"/>
            <p:cNvCxnSpPr>
              <a:cxnSpLocks noChangeShapeType="1"/>
            </p:cNvCxnSpPr>
            <p:nvPr/>
          </p:nvCxnSpPr>
          <p:spPr bwMode="auto">
            <a:xfrm>
              <a:off x="3138488" y="3195638"/>
              <a:ext cx="2868417" cy="0"/>
            </a:xfrm>
            <a:prstGeom prst="line">
              <a:avLst/>
            </a:prstGeom>
            <a:noFill/>
            <a:ln w="9525" algn="ctr">
              <a:solidFill>
                <a:srgbClr val="91875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0" name="直接连接符 49"/>
            <p:cNvCxnSpPr>
              <a:cxnSpLocks noChangeShapeType="1"/>
            </p:cNvCxnSpPr>
            <p:nvPr/>
          </p:nvCxnSpPr>
          <p:spPr bwMode="auto">
            <a:xfrm flipV="1">
              <a:off x="6008161" y="3194517"/>
              <a:ext cx="0" cy="881060"/>
            </a:xfrm>
            <a:prstGeom prst="line">
              <a:avLst/>
            </a:prstGeom>
            <a:noFill/>
            <a:ln w="9525" algn="ctr">
              <a:solidFill>
                <a:srgbClr val="91875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1" name="直接连接符 50"/>
            <p:cNvCxnSpPr>
              <a:cxnSpLocks noChangeShapeType="1"/>
            </p:cNvCxnSpPr>
            <p:nvPr/>
          </p:nvCxnSpPr>
          <p:spPr bwMode="auto">
            <a:xfrm flipV="1">
              <a:off x="3138487" y="3194518"/>
              <a:ext cx="1" cy="881059"/>
            </a:xfrm>
            <a:prstGeom prst="line">
              <a:avLst/>
            </a:prstGeom>
            <a:noFill/>
            <a:ln w="9525" algn="ctr">
              <a:solidFill>
                <a:srgbClr val="91875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8" name="Text Box 22"/>
            <p:cNvSpPr txBox="1">
              <a:spLocks noChangeArrowheads="1"/>
            </p:cNvSpPr>
            <p:nvPr/>
          </p:nvSpPr>
          <p:spPr bwMode="auto">
            <a:xfrm>
              <a:off x="4310092" y="4512873"/>
              <a:ext cx="520644" cy="244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rgbClr val="918752"/>
                  </a:solidFill>
                  <a:latin typeface="+mj-lt"/>
                  <a:ea typeface="华文细黑" panose="02010600040101010101" pitchFamily="2" charset="-122"/>
                  <a:cs typeface="Arial" panose="020B0604020202020204" pitchFamily="34" charset="0"/>
                </a:rPr>
                <a:t>85%</a:t>
              </a:r>
              <a:endParaRPr lang="en-US" altLang="zh-CN" sz="1000" dirty="0">
                <a:solidFill>
                  <a:srgbClr val="918752"/>
                </a:solidFill>
                <a:latin typeface="+mj-lt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223" name="AutoShape 56"/>
            <p:cNvSpPr>
              <a:spLocks noChangeArrowheads="1"/>
            </p:cNvSpPr>
            <p:nvPr/>
          </p:nvSpPr>
          <p:spPr bwMode="auto">
            <a:xfrm>
              <a:off x="3538537" y="3621882"/>
              <a:ext cx="2066925" cy="31591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91875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1000">
                  <a:solidFill>
                    <a:srgbClr val="918752"/>
                  </a:solidFill>
                  <a:latin typeface="宋体" panose="02010600030101010101" pitchFamily="2" charset="-122"/>
                </a:rPr>
                <a:t>点击添加标题文字</a:t>
              </a:r>
              <a:endParaRPr lang="zh-CN" altLang="en-US" sz="1000">
                <a:solidFill>
                  <a:srgbClr val="91875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8224" name="AutoShape 56"/>
            <p:cNvSpPr>
              <a:spLocks noChangeArrowheads="1"/>
            </p:cNvSpPr>
            <p:nvPr/>
          </p:nvSpPr>
          <p:spPr bwMode="auto">
            <a:xfrm>
              <a:off x="3538537" y="4218782"/>
              <a:ext cx="2066925" cy="31591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91875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1000">
                  <a:solidFill>
                    <a:srgbClr val="918752"/>
                  </a:solidFill>
                  <a:latin typeface="宋体" panose="02010600030101010101" pitchFamily="2" charset="-122"/>
                </a:rPr>
                <a:t>点击添加标题文字</a:t>
              </a:r>
              <a:endParaRPr lang="zh-CN" altLang="en-US" sz="1000">
                <a:solidFill>
                  <a:srgbClr val="91875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1" name="Text Box 23"/>
            <p:cNvSpPr txBox="1">
              <a:spLocks noChangeArrowheads="1"/>
            </p:cNvSpPr>
            <p:nvPr/>
          </p:nvSpPr>
          <p:spPr bwMode="auto">
            <a:xfrm>
              <a:off x="4260884" y="3360132"/>
              <a:ext cx="633345" cy="244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1000">
                  <a:solidFill>
                    <a:srgbClr val="918752"/>
                  </a:solidFill>
                  <a:latin typeface="+mj-lt"/>
                  <a:ea typeface="华文细黑" panose="02010600040101010101" pitchFamily="2" charset="-122"/>
                  <a:cs typeface="Arial" panose="020B0604020202020204" pitchFamily="34" charset="0"/>
                </a:rPr>
                <a:t>97.1%</a:t>
              </a:r>
              <a:endParaRPr lang="en-US" altLang="zh-CN" sz="1000">
                <a:solidFill>
                  <a:srgbClr val="918752"/>
                </a:solidFill>
                <a:latin typeface="+mj-lt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226" name="AutoShape 56"/>
            <p:cNvSpPr>
              <a:spLocks noChangeArrowheads="1"/>
            </p:cNvSpPr>
            <p:nvPr/>
          </p:nvSpPr>
          <p:spPr bwMode="auto">
            <a:xfrm>
              <a:off x="6414670" y="3621882"/>
              <a:ext cx="2066925" cy="31591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91875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1000">
                  <a:solidFill>
                    <a:srgbClr val="918752"/>
                  </a:solidFill>
                  <a:latin typeface="宋体" panose="02010600030101010101" pitchFamily="2" charset="-122"/>
                </a:rPr>
                <a:t>点击添加标题文字</a:t>
              </a:r>
              <a:endParaRPr lang="zh-CN" altLang="en-US" sz="1000">
                <a:solidFill>
                  <a:srgbClr val="91875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8227" name="AutoShape 56"/>
            <p:cNvSpPr>
              <a:spLocks noChangeArrowheads="1"/>
            </p:cNvSpPr>
            <p:nvPr/>
          </p:nvSpPr>
          <p:spPr bwMode="auto">
            <a:xfrm>
              <a:off x="6414670" y="4218782"/>
              <a:ext cx="2066925" cy="31591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91875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1000">
                  <a:solidFill>
                    <a:srgbClr val="918752"/>
                  </a:solidFill>
                  <a:latin typeface="宋体" panose="02010600030101010101" pitchFamily="2" charset="-122"/>
                </a:rPr>
                <a:t>点击添加标题文字</a:t>
              </a:r>
              <a:endParaRPr lang="zh-CN" altLang="en-US" sz="1000">
                <a:solidFill>
                  <a:srgbClr val="91875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5" name="Text Box 24"/>
            <p:cNvSpPr txBox="1">
              <a:spLocks noChangeArrowheads="1"/>
            </p:cNvSpPr>
            <p:nvPr/>
          </p:nvSpPr>
          <p:spPr bwMode="auto">
            <a:xfrm>
              <a:off x="7130777" y="3377597"/>
              <a:ext cx="633345" cy="244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1000">
                  <a:solidFill>
                    <a:srgbClr val="918752"/>
                  </a:solidFill>
                  <a:latin typeface="+mj-lt"/>
                  <a:ea typeface="华文细黑" panose="02010600040101010101" pitchFamily="2" charset="-122"/>
                  <a:cs typeface="Arial" panose="020B0604020202020204" pitchFamily="34" charset="0"/>
                </a:rPr>
                <a:t>90.9%</a:t>
              </a:r>
              <a:endParaRPr lang="en-US" altLang="zh-CN" sz="1000">
                <a:solidFill>
                  <a:srgbClr val="918752"/>
                </a:solidFill>
                <a:latin typeface="+mj-lt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6" name="Text Box 25"/>
            <p:cNvSpPr txBox="1">
              <a:spLocks noChangeArrowheads="1"/>
            </p:cNvSpPr>
            <p:nvPr/>
          </p:nvSpPr>
          <p:spPr bwMode="auto">
            <a:xfrm>
              <a:off x="7192683" y="4544629"/>
              <a:ext cx="509532" cy="244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rgbClr val="918752"/>
                  </a:solidFill>
                  <a:latin typeface="+mj-lt"/>
                  <a:ea typeface="华文细黑" panose="02010600040101010101" pitchFamily="2" charset="-122"/>
                  <a:cs typeface="Arial" panose="020B0604020202020204" pitchFamily="34" charset="0"/>
                </a:rPr>
                <a:t>51%</a:t>
              </a:r>
              <a:endParaRPr lang="en-US" altLang="zh-CN" sz="1000" dirty="0">
                <a:solidFill>
                  <a:srgbClr val="918752"/>
                </a:solidFill>
                <a:latin typeface="+mj-lt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230" name="AutoShape 56"/>
            <p:cNvSpPr>
              <a:spLocks noChangeArrowheads="1"/>
            </p:cNvSpPr>
            <p:nvPr/>
          </p:nvSpPr>
          <p:spPr bwMode="auto">
            <a:xfrm>
              <a:off x="671931" y="3621882"/>
              <a:ext cx="2066925" cy="31591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91875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1000">
                  <a:solidFill>
                    <a:srgbClr val="918752"/>
                  </a:solidFill>
                  <a:latin typeface="宋体" panose="02010600030101010101" pitchFamily="2" charset="-122"/>
                </a:rPr>
                <a:t>点击添加标题文字</a:t>
              </a:r>
              <a:endParaRPr lang="zh-CN" altLang="en-US" sz="1000">
                <a:solidFill>
                  <a:srgbClr val="91875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8231" name="AutoShape 56"/>
            <p:cNvSpPr>
              <a:spLocks noChangeArrowheads="1"/>
            </p:cNvSpPr>
            <p:nvPr/>
          </p:nvSpPr>
          <p:spPr bwMode="auto">
            <a:xfrm>
              <a:off x="671931" y="4218782"/>
              <a:ext cx="2066925" cy="31591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91875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1000">
                  <a:solidFill>
                    <a:srgbClr val="918752"/>
                  </a:solidFill>
                  <a:latin typeface="宋体" panose="02010600030101010101" pitchFamily="2" charset="-122"/>
                </a:rPr>
                <a:t>点击添加标题文字</a:t>
              </a:r>
              <a:endParaRPr lang="zh-CN" altLang="en-US" sz="1000">
                <a:solidFill>
                  <a:srgbClr val="91875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80" name="Text Box 26"/>
            <p:cNvSpPr txBox="1">
              <a:spLocks noChangeArrowheads="1"/>
            </p:cNvSpPr>
            <p:nvPr/>
          </p:nvSpPr>
          <p:spPr bwMode="auto">
            <a:xfrm>
              <a:off x="1389404" y="4544629"/>
              <a:ext cx="633344" cy="244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1000">
                  <a:solidFill>
                    <a:srgbClr val="918752"/>
                  </a:solidFill>
                  <a:latin typeface="+mj-lt"/>
                  <a:ea typeface="华文细黑" panose="02010600040101010101" pitchFamily="2" charset="-122"/>
                  <a:cs typeface="Arial" panose="020B0604020202020204" pitchFamily="34" charset="0"/>
                </a:rPr>
                <a:t>90%</a:t>
              </a:r>
              <a:endParaRPr lang="en-US" altLang="zh-CN" sz="1000">
                <a:solidFill>
                  <a:srgbClr val="918752"/>
                </a:solidFill>
                <a:latin typeface="+mj-lt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1" name="Text Box 27"/>
            <p:cNvSpPr txBox="1">
              <a:spLocks noChangeArrowheads="1"/>
            </p:cNvSpPr>
            <p:nvPr/>
          </p:nvSpPr>
          <p:spPr bwMode="auto">
            <a:xfrm>
              <a:off x="1389404" y="3360132"/>
              <a:ext cx="633344" cy="244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rgbClr val="918752"/>
                  </a:solidFill>
                  <a:latin typeface="+mj-lt"/>
                  <a:ea typeface="华文细黑" panose="02010600040101010101" pitchFamily="2" charset="-122"/>
                  <a:cs typeface="Arial" panose="020B0604020202020204" pitchFamily="34" charset="0"/>
                </a:rPr>
                <a:t>100%</a:t>
              </a:r>
              <a:endParaRPr lang="en-US" altLang="zh-CN" sz="1000" dirty="0">
                <a:solidFill>
                  <a:srgbClr val="918752"/>
                </a:solidFill>
                <a:latin typeface="+mj-lt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201" name="组合 88"/>
          <p:cNvGrpSpPr/>
          <p:nvPr/>
        </p:nvGrpSpPr>
        <p:grpSpPr bwMode="auto">
          <a:xfrm>
            <a:off x="8861425" y="1033463"/>
            <a:ext cx="282575" cy="1000125"/>
            <a:chOff x="8861253" y="1033133"/>
            <a:chExt cx="282747" cy="1000918"/>
          </a:xfrm>
        </p:grpSpPr>
        <p:sp>
          <p:nvSpPr>
            <p:cNvPr id="8202" name="矩形 87"/>
            <p:cNvSpPr>
              <a:spLocks noChangeArrowheads="1"/>
            </p:cNvSpPr>
            <p:nvPr/>
          </p:nvSpPr>
          <p:spPr bwMode="auto">
            <a:xfrm>
              <a:off x="8861253" y="1033133"/>
              <a:ext cx="282747" cy="1000918"/>
            </a:xfrm>
            <a:prstGeom prst="rect">
              <a:avLst/>
            </a:prstGeom>
            <a:solidFill>
              <a:srgbClr val="9187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8203" name="TextBox 4"/>
            <p:cNvSpPr txBox="1">
              <a:spLocks noChangeArrowheads="1"/>
            </p:cNvSpPr>
            <p:nvPr/>
          </p:nvSpPr>
          <p:spPr bwMode="auto">
            <a:xfrm>
              <a:off x="8867041" y="1150262"/>
              <a:ext cx="271870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结</a:t>
              </a:r>
              <a:endParaRPr lang="en-US" altLang="zh-CN" sz="14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14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构</a:t>
              </a:r>
              <a:endParaRPr lang="zh-CN" altLang="en-US" sz="14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" name="组合 2096"/>
          <p:cNvGrpSpPr/>
          <p:nvPr/>
        </p:nvGrpSpPr>
        <p:grpSpPr bwMode="auto">
          <a:xfrm>
            <a:off x="2405063" y="1784350"/>
            <a:ext cx="6643687" cy="2330450"/>
            <a:chOff x="2405062" y="1784351"/>
            <a:chExt cx="4025900" cy="2330450"/>
          </a:xfrm>
        </p:grpSpPr>
        <p:sp>
          <p:nvSpPr>
            <p:cNvPr id="9241" name="Line 8"/>
            <p:cNvSpPr>
              <a:spLocks noChangeShapeType="1"/>
            </p:cNvSpPr>
            <p:nvPr/>
          </p:nvSpPr>
          <p:spPr bwMode="auto">
            <a:xfrm>
              <a:off x="2405062" y="1784351"/>
              <a:ext cx="4025900" cy="0"/>
            </a:xfrm>
            <a:prstGeom prst="line">
              <a:avLst/>
            </a:prstGeom>
            <a:noFill/>
            <a:ln w="13">
              <a:solidFill>
                <a:srgbClr val="91875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" name="Line 9"/>
            <p:cNvSpPr>
              <a:spLocks noChangeShapeType="1"/>
            </p:cNvSpPr>
            <p:nvPr/>
          </p:nvSpPr>
          <p:spPr bwMode="auto">
            <a:xfrm>
              <a:off x="2405062" y="2041526"/>
              <a:ext cx="4025900" cy="0"/>
            </a:xfrm>
            <a:prstGeom prst="line">
              <a:avLst/>
            </a:prstGeom>
            <a:noFill/>
            <a:ln w="13">
              <a:solidFill>
                <a:srgbClr val="91875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" name="Line 10"/>
            <p:cNvSpPr>
              <a:spLocks noChangeShapeType="1"/>
            </p:cNvSpPr>
            <p:nvPr/>
          </p:nvSpPr>
          <p:spPr bwMode="auto">
            <a:xfrm>
              <a:off x="2405062" y="2305051"/>
              <a:ext cx="4025900" cy="0"/>
            </a:xfrm>
            <a:prstGeom prst="line">
              <a:avLst/>
            </a:prstGeom>
            <a:noFill/>
            <a:ln w="13">
              <a:solidFill>
                <a:srgbClr val="91875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" name="Line 11"/>
            <p:cNvSpPr>
              <a:spLocks noChangeShapeType="1"/>
            </p:cNvSpPr>
            <p:nvPr/>
          </p:nvSpPr>
          <p:spPr bwMode="auto">
            <a:xfrm>
              <a:off x="2405062" y="2562226"/>
              <a:ext cx="4025900" cy="0"/>
            </a:xfrm>
            <a:prstGeom prst="line">
              <a:avLst/>
            </a:prstGeom>
            <a:noFill/>
            <a:ln w="13">
              <a:solidFill>
                <a:srgbClr val="91875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5" name="Line 12"/>
            <p:cNvSpPr>
              <a:spLocks noChangeShapeType="1"/>
            </p:cNvSpPr>
            <p:nvPr/>
          </p:nvSpPr>
          <p:spPr bwMode="auto">
            <a:xfrm>
              <a:off x="2405062" y="2819401"/>
              <a:ext cx="4025900" cy="0"/>
            </a:xfrm>
            <a:prstGeom prst="line">
              <a:avLst/>
            </a:prstGeom>
            <a:noFill/>
            <a:ln w="13">
              <a:solidFill>
                <a:srgbClr val="91875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6" name="Line 13"/>
            <p:cNvSpPr>
              <a:spLocks noChangeShapeType="1"/>
            </p:cNvSpPr>
            <p:nvPr/>
          </p:nvSpPr>
          <p:spPr bwMode="auto">
            <a:xfrm>
              <a:off x="2405062" y="3081338"/>
              <a:ext cx="4025900" cy="0"/>
            </a:xfrm>
            <a:prstGeom prst="line">
              <a:avLst/>
            </a:prstGeom>
            <a:noFill/>
            <a:ln w="13">
              <a:solidFill>
                <a:srgbClr val="91875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7" name="Line 14"/>
            <p:cNvSpPr>
              <a:spLocks noChangeShapeType="1"/>
            </p:cNvSpPr>
            <p:nvPr/>
          </p:nvSpPr>
          <p:spPr bwMode="auto">
            <a:xfrm>
              <a:off x="2405062" y="3338513"/>
              <a:ext cx="4025900" cy="0"/>
            </a:xfrm>
            <a:prstGeom prst="line">
              <a:avLst/>
            </a:prstGeom>
            <a:noFill/>
            <a:ln w="13">
              <a:solidFill>
                <a:srgbClr val="91875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8" name="Line 15"/>
            <p:cNvSpPr>
              <a:spLocks noChangeShapeType="1"/>
            </p:cNvSpPr>
            <p:nvPr/>
          </p:nvSpPr>
          <p:spPr bwMode="auto">
            <a:xfrm>
              <a:off x="2405062" y="3595688"/>
              <a:ext cx="4025900" cy="0"/>
            </a:xfrm>
            <a:prstGeom prst="line">
              <a:avLst/>
            </a:prstGeom>
            <a:noFill/>
            <a:ln w="13">
              <a:solidFill>
                <a:srgbClr val="91875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9" name="Line 16"/>
            <p:cNvSpPr>
              <a:spLocks noChangeShapeType="1"/>
            </p:cNvSpPr>
            <p:nvPr/>
          </p:nvSpPr>
          <p:spPr bwMode="auto">
            <a:xfrm>
              <a:off x="2405062" y="3857626"/>
              <a:ext cx="4025900" cy="0"/>
            </a:xfrm>
            <a:prstGeom prst="line">
              <a:avLst/>
            </a:prstGeom>
            <a:noFill/>
            <a:ln w="13">
              <a:solidFill>
                <a:srgbClr val="91875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0" name="Line 17"/>
            <p:cNvSpPr>
              <a:spLocks noChangeShapeType="1"/>
            </p:cNvSpPr>
            <p:nvPr/>
          </p:nvSpPr>
          <p:spPr bwMode="auto">
            <a:xfrm>
              <a:off x="2405062" y="4114801"/>
              <a:ext cx="4025900" cy="0"/>
            </a:xfrm>
            <a:prstGeom prst="line">
              <a:avLst/>
            </a:prstGeom>
            <a:noFill/>
            <a:ln w="13">
              <a:solidFill>
                <a:srgbClr val="91875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99" name="组合 2098"/>
          <p:cNvGrpSpPr/>
          <p:nvPr/>
        </p:nvGrpSpPr>
        <p:grpSpPr bwMode="auto">
          <a:xfrm>
            <a:off x="2900363" y="3022600"/>
            <a:ext cx="796925" cy="1376363"/>
            <a:chOff x="2900868" y="3023063"/>
            <a:chExt cx="797122" cy="1376067"/>
          </a:xfrm>
        </p:grpSpPr>
        <p:sp>
          <p:nvSpPr>
            <p:cNvPr id="2" name="矩形 1"/>
            <p:cNvSpPr/>
            <p:nvPr/>
          </p:nvSpPr>
          <p:spPr bwMode="auto">
            <a:xfrm>
              <a:off x="2900868" y="3383349"/>
              <a:ext cx="152438" cy="73961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918752"/>
                </a:solidFill>
                <a:latin typeface="+mn-lt"/>
                <a:ea typeface="+mn-ea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3115233" y="3310339"/>
              <a:ext cx="152438" cy="8126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918752"/>
                </a:solidFill>
                <a:latin typeface="+mn-lt"/>
                <a:ea typeface="+mn-ea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3331186" y="3023063"/>
              <a:ext cx="152438" cy="109990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918752"/>
                </a:solidFill>
                <a:latin typeface="+mn-lt"/>
                <a:ea typeface="+mn-ea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3545552" y="3599202"/>
              <a:ext cx="152438" cy="5237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918752"/>
                </a:solidFill>
                <a:latin typeface="+mn-lt"/>
                <a:ea typeface="+mn-ea"/>
              </a:endParaRPr>
            </a:p>
          </p:txBody>
        </p:sp>
        <p:sp>
          <p:nvSpPr>
            <p:cNvPr id="9240" name="TextBox 20"/>
            <p:cNvSpPr txBox="1">
              <a:spLocks noChangeArrowheads="1"/>
            </p:cNvSpPr>
            <p:nvPr/>
          </p:nvSpPr>
          <p:spPr bwMode="auto">
            <a:xfrm>
              <a:off x="3083380" y="4152909"/>
              <a:ext cx="46679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9187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2010</a:t>
              </a:r>
              <a:endParaRPr lang="zh-CN" altLang="en-US" sz="1000">
                <a:solidFill>
                  <a:srgbClr val="91875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00" name="组合 2099"/>
          <p:cNvGrpSpPr/>
          <p:nvPr/>
        </p:nvGrpSpPr>
        <p:grpSpPr bwMode="auto">
          <a:xfrm>
            <a:off x="4051300" y="2590800"/>
            <a:ext cx="796925" cy="1808163"/>
            <a:chOff x="4051096" y="2591015"/>
            <a:chExt cx="797122" cy="1808115"/>
          </a:xfrm>
        </p:grpSpPr>
        <p:sp>
          <p:nvSpPr>
            <p:cNvPr id="10" name="矩形 9"/>
            <p:cNvSpPr/>
            <p:nvPr/>
          </p:nvSpPr>
          <p:spPr bwMode="auto">
            <a:xfrm>
              <a:off x="4051096" y="3092652"/>
              <a:ext cx="152438" cy="103026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918752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4265462" y="2992642"/>
              <a:ext cx="152438" cy="113027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918752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4481415" y="2591015"/>
              <a:ext cx="152438" cy="153189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918752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4695780" y="3022804"/>
              <a:ext cx="152438" cy="11001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918752"/>
                </a:solidFill>
                <a:latin typeface="+mn-lt"/>
                <a:ea typeface="+mn-ea"/>
              </a:endParaRPr>
            </a:p>
          </p:txBody>
        </p:sp>
        <p:sp>
          <p:nvSpPr>
            <p:cNvPr id="9235" name="TextBox 24"/>
            <p:cNvSpPr txBox="1">
              <a:spLocks noChangeArrowheads="1"/>
            </p:cNvSpPr>
            <p:nvPr/>
          </p:nvSpPr>
          <p:spPr bwMode="auto">
            <a:xfrm>
              <a:off x="4213757" y="4152909"/>
              <a:ext cx="46679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9187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2010</a:t>
              </a:r>
              <a:endParaRPr lang="zh-CN" altLang="en-US" sz="1000">
                <a:solidFill>
                  <a:srgbClr val="91875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01" name="组合 2100"/>
          <p:cNvGrpSpPr/>
          <p:nvPr/>
        </p:nvGrpSpPr>
        <p:grpSpPr bwMode="auto">
          <a:xfrm>
            <a:off x="5200650" y="2303463"/>
            <a:ext cx="798513" cy="2095500"/>
            <a:chOff x="5201324" y="2302983"/>
            <a:chExt cx="797122" cy="2096147"/>
          </a:xfrm>
        </p:grpSpPr>
        <p:sp>
          <p:nvSpPr>
            <p:cNvPr id="16" name="矩形 15"/>
            <p:cNvSpPr/>
            <p:nvPr/>
          </p:nvSpPr>
          <p:spPr bwMode="auto">
            <a:xfrm>
              <a:off x="5201324" y="2771440"/>
              <a:ext cx="152135" cy="13513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918752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5416848" y="2639637"/>
              <a:ext cx="152135" cy="148318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918752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630788" y="2302983"/>
              <a:ext cx="152135" cy="181983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918752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846311" y="2680925"/>
              <a:ext cx="152135" cy="14418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918752"/>
                </a:solidFill>
                <a:latin typeface="+mn-lt"/>
                <a:ea typeface="+mn-ea"/>
              </a:endParaRPr>
            </a:p>
          </p:txBody>
        </p:sp>
        <p:sp>
          <p:nvSpPr>
            <p:cNvPr id="9230" name="TextBox 25"/>
            <p:cNvSpPr txBox="1">
              <a:spLocks noChangeArrowheads="1"/>
            </p:cNvSpPr>
            <p:nvPr/>
          </p:nvSpPr>
          <p:spPr bwMode="auto">
            <a:xfrm>
              <a:off x="5397788" y="4152909"/>
              <a:ext cx="46679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9187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2010</a:t>
              </a:r>
              <a:endParaRPr lang="zh-CN" altLang="en-US" sz="1000">
                <a:solidFill>
                  <a:srgbClr val="91875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222" name="矩形 27"/>
          <p:cNvSpPr>
            <a:spLocks noChangeArrowheads="1"/>
          </p:cNvSpPr>
          <p:nvPr/>
        </p:nvSpPr>
        <p:spPr bwMode="auto">
          <a:xfrm>
            <a:off x="8043863" y="4497388"/>
            <a:ext cx="1095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918752"/>
                </a:solidFill>
                <a:latin typeface="Stencil" panose="040409050D0802020404" pitchFamily="82" charset="0"/>
                <a:cs typeface="Shruti" panose="020B0502040204020203" pitchFamily="34" charset="0"/>
              </a:rPr>
              <a:t>04</a:t>
            </a:r>
            <a:r>
              <a:rPr lang="en-US" altLang="zh-CN" sz="2000">
                <a:solidFill>
                  <a:srgbClr val="918752"/>
                </a:solidFill>
                <a:latin typeface="Stencil" panose="040409050D0802020404" pitchFamily="82" charset="0"/>
                <a:cs typeface="Shruti" panose="020B0502040204020203" pitchFamily="34" charset="0"/>
              </a:rPr>
              <a:t>/06</a:t>
            </a:r>
            <a:endParaRPr lang="zh-CN" altLang="en-US" sz="2000">
              <a:solidFill>
                <a:srgbClr val="918752"/>
              </a:solidFill>
            </a:endParaRPr>
          </a:p>
        </p:txBody>
      </p:sp>
      <p:grpSp>
        <p:nvGrpSpPr>
          <p:cNvPr id="2098" name="组合 2097"/>
          <p:cNvGrpSpPr/>
          <p:nvPr/>
        </p:nvGrpSpPr>
        <p:grpSpPr>
          <a:xfrm>
            <a:off x="2043112" y="1747838"/>
            <a:ext cx="273051" cy="2393950"/>
            <a:chOff x="2043112" y="1747838"/>
            <a:chExt cx="273051" cy="2393950"/>
          </a:xfrm>
          <a:solidFill>
            <a:srgbClr val="918752"/>
          </a:solidFill>
        </p:grpSpPr>
        <p:sp>
          <p:nvSpPr>
            <p:cNvPr id="2057" name="Freeform 18"/>
            <p:cNvSpPr>
              <a:spLocks noEditPoints="1"/>
            </p:cNvSpPr>
            <p:nvPr/>
          </p:nvSpPr>
          <p:spPr bwMode="auto">
            <a:xfrm>
              <a:off x="2122487" y="1747838"/>
              <a:ext cx="52388" cy="88900"/>
            </a:xfrm>
            <a:custGeom>
              <a:avLst/>
              <a:gdLst>
                <a:gd name="T0" fmla="*/ 1 w 10"/>
                <a:gd name="T1" fmla="*/ 2 h 17"/>
                <a:gd name="T2" fmla="*/ 0 w 10"/>
                <a:gd name="T3" fmla="*/ 6 h 17"/>
                <a:gd name="T4" fmla="*/ 1 w 10"/>
                <a:gd name="T5" fmla="*/ 10 h 17"/>
                <a:gd name="T6" fmla="*/ 5 w 10"/>
                <a:gd name="T7" fmla="*/ 11 h 17"/>
                <a:gd name="T8" fmla="*/ 9 w 10"/>
                <a:gd name="T9" fmla="*/ 9 h 17"/>
                <a:gd name="T10" fmla="*/ 9 w 10"/>
                <a:gd name="T11" fmla="*/ 9 h 17"/>
                <a:gd name="T12" fmla="*/ 8 w 10"/>
                <a:gd name="T13" fmla="*/ 14 h 17"/>
                <a:gd name="T14" fmla="*/ 3 w 10"/>
                <a:gd name="T15" fmla="*/ 16 h 17"/>
                <a:gd name="T16" fmla="*/ 0 w 10"/>
                <a:gd name="T17" fmla="*/ 16 h 17"/>
                <a:gd name="T18" fmla="*/ 0 w 10"/>
                <a:gd name="T19" fmla="*/ 17 h 17"/>
                <a:gd name="T20" fmla="*/ 3 w 10"/>
                <a:gd name="T21" fmla="*/ 17 h 17"/>
                <a:gd name="T22" fmla="*/ 10 w 10"/>
                <a:gd name="T23" fmla="*/ 8 h 17"/>
                <a:gd name="T24" fmla="*/ 5 w 10"/>
                <a:gd name="T25" fmla="*/ 0 h 17"/>
                <a:gd name="T26" fmla="*/ 1 w 10"/>
                <a:gd name="T27" fmla="*/ 2 h 17"/>
                <a:gd name="T28" fmla="*/ 1 w 10"/>
                <a:gd name="T29" fmla="*/ 6 h 17"/>
                <a:gd name="T30" fmla="*/ 2 w 10"/>
                <a:gd name="T31" fmla="*/ 3 h 17"/>
                <a:gd name="T32" fmla="*/ 5 w 10"/>
                <a:gd name="T33" fmla="*/ 2 h 17"/>
                <a:gd name="T34" fmla="*/ 8 w 10"/>
                <a:gd name="T35" fmla="*/ 3 h 17"/>
                <a:gd name="T36" fmla="*/ 9 w 10"/>
                <a:gd name="T37" fmla="*/ 6 h 17"/>
                <a:gd name="T38" fmla="*/ 8 w 10"/>
                <a:gd name="T39" fmla="*/ 9 h 17"/>
                <a:gd name="T40" fmla="*/ 5 w 10"/>
                <a:gd name="T41" fmla="*/ 10 h 17"/>
                <a:gd name="T42" fmla="*/ 1 w 10"/>
                <a:gd name="T43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7">
                  <a:moveTo>
                    <a:pt x="1" y="2"/>
                  </a:moveTo>
                  <a:cubicBezTo>
                    <a:pt x="0" y="3"/>
                    <a:pt x="0" y="4"/>
                    <a:pt x="0" y="6"/>
                  </a:cubicBezTo>
                  <a:cubicBezTo>
                    <a:pt x="0" y="8"/>
                    <a:pt x="0" y="9"/>
                    <a:pt x="1" y="10"/>
                  </a:cubicBezTo>
                  <a:cubicBezTo>
                    <a:pt x="2" y="11"/>
                    <a:pt x="4" y="11"/>
                    <a:pt x="5" y="11"/>
                  </a:cubicBezTo>
                  <a:cubicBezTo>
                    <a:pt x="7" y="11"/>
                    <a:pt x="8" y="11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7" y="15"/>
                    <a:pt x="5" y="16"/>
                    <a:pt x="3" y="16"/>
                  </a:cubicBezTo>
                  <a:cubicBezTo>
                    <a:pt x="2" y="16"/>
                    <a:pt x="1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2" y="17"/>
                    <a:pt x="3" y="17"/>
                  </a:cubicBezTo>
                  <a:cubicBezTo>
                    <a:pt x="8" y="17"/>
                    <a:pt x="10" y="14"/>
                    <a:pt x="10" y="8"/>
                  </a:cubicBezTo>
                  <a:cubicBezTo>
                    <a:pt x="10" y="3"/>
                    <a:pt x="9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lose/>
                  <a:moveTo>
                    <a:pt x="1" y="6"/>
                  </a:moveTo>
                  <a:cubicBezTo>
                    <a:pt x="1" y="5"/>
                    <a:pt x="2" y="4"/>
                    <a:pt x="2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6" y="2"/>
                    <a:pt x="7" y="2"/>
                    <a:pt x="8" y="3"/>
                  </a:cubicBezTo>
                  <a:cubicBezTo>
                    <a:pt x="8" y="4"/>
                    <a:pt x="9" y="5"/>
                    <a:pt x="9" y="6"/>
                  </a:cubicBezTo>
                  <a:cubicBezTo>
                    <a:pt x="9" y="7"/>
                    <a:pt x="8" y="8"/>
                    <a:pt x="8" y="9"/>
                  </a:cubicBezTo>
                  <a:cubicBezTo>
                    <a:pt x="7" y="9"/>
                    <a:pt x="6" y="10"/>
                    <a:pt x="5" y="10"/>
                  </a:cubicBezTo>
                  <a:cubicBezTo>
                    <a:pt x="2" y="10"/>
                    <a:pt x="1" y="8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58" name="Freeform 19"/>
            <p:cNvSpPr>
              <a:spLocks noEditPoints="1"/>
            </p:cNvSpPr>
            <p:nvPr/>
          </p:nvSpPr>
          <p:spPr bwMode="auto">
            <a:xfrm>
              <a:off x="2190750" y="1747838"/>
              <a:ext cx="57150" cy="88900"/>
            </a:xfrm>
            <a:custGeom>
              <a:avLst/>
              <a:gdLst>
                <a:gd name="T0" fmla="*/ 1 w 11"/>
                <a:gd name="T1" fmla="*/ 2 h 17"/>
                <a:gd name="T2" fmla="*/ 0 w 11"/>
                <a:gd name="T3" fmla="*/ 6 h 17"/>
                <a:gd name="T4" fmla="*/ 2 w 11"/>
                <a:gd name="T5" fmla="*/ 10 h 17"/>
                <a:gd name="T6" fmla="*/ 5 w 11"/>
                <a:gd name="T7" fmla="*/ 11 h 17"/>
                <a:gd name="T8" fmla="*/ 9 w 11"/>
                <a:gd name="T9" fmla="*/ 9 h 17"/>
                <a:gd name="T10" fmla="*/ 3 w 11"/>
                <a:gd name="T11" fmla="*/ 16 h 17"/>
                <a:gd name="T12" fmla="*/ 1 w 11"/>
                <a:gd name="T13" fmla="*/ 16 h 17"/>
                <a:gd name="T14" fmla="*/ 0 w 11"/>
                <a:gd name="T15" fmla="*/ 17 h 17"/>
                <a:gd name="T16" fmla="*/ 3 w 11"/>
                <a:gd name="T17" fmla="*/ 17 h 17"/>
                <a:gd name="T18" fmla="*/ 11 w 11"/>
                <a:gd name="T19" fmla="*/ 8 h 17"/>
                <a:gd name="T20" fmla="*/ 5 w 11"/>
                <a:gd name="T21" fmla="*/ 0 h 17"/>
                <a:gd name="T22" fmla="*/ 1 w 11"/>
                <a:gd name="T23" fmla="*/ 2 h 17"/>
                <a:gd name="T24" fmla="*/ 2 w 11"/>
                <a:gd name="T25" fmla="*/ 6 h 17"/>
                <a:gd name="T26" fmla="*/ 3 w 11"/>
                <a:gd name="T27" fmla="*/ 3 h 17"/>
                <a:gd name="T28" fmla="*/ 5 w 11"/>
                <a:gd name="T29" fmla="*/ 2 h 17"/>
                <a:gd name="T30" fmla="*/ 8 w 11"/>
                <a:gd name="T31" fmla="*/ 3 h 17"/>
                <a:gd name="T32" fmla="*/ 9 w 11"/>
                <a:gd name="T33" fmla="*/ 6 h 17"/>
                <a:gd name="T34" fmla="*/ 8 w 11"/>
                <a:gd name="T35" fmla="*/ 9 h 17"/>
                <a:gd name="T36" fmla="*/ 5 w 11"/>
                <a:gd name="T37" fmla="*/ 10 h 17"/>
                <a:gd name="T38" fmla="*/ 2 w 11"/>
                <a:gd name="T3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7">
                  <a:moveTo>
                    <a:pt x="1" y="2"/>
                  </a:moveTo>
                  <a:cubicBezTo>
                    <a:pt x="0" y="3"/>
                    <a:pt x="0" y="4"/>
                    <a:pt x="0" y="6"/>
                  </a:cubicBezTo>
                  <a:cubicBezTo>
                    <a:pt x="0" y="8"/>
                    <a:pt x="0" y="9"/>
                    <a:pt x="2" y="10"/>
                  </a:cubicBezTo>
                  <a:cubicBezTo>
                    <a:pt x="3" y="11"/>
                    <a:pt x="4" y="11"/>
                    <a:pt x="5" y="11"/>
                  </a:cubicBezTo>
                  <a:cubicBezTo>
                    <a:pt x="7" y="11"/>
                    <a:pt x="8" y="11"/>
                    <a:pt x="9" y="9"/>
                  </a:cubicBezTo>
                  <a:cubicBezTo>
                    <a:pt x="9" y="14"/>
                    <a:pt x="7" y="16"/>
                    <a:pt x="3" y="16"/>
                  </a:cubicBezTo>
                  <a:cubicBezTo>
                    <a:pt x="2" y="16"/>
                    <a:pt x="2" y="16"/>
                    <a:pt x="1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3" y="17"/>
                    <a:pt x="3" y="17"/>
                  </a:cubicBezTo>
                  <a:cubicBezTo>
                    <a:pt x="8" y="17"/>
                    <a:pt x="11" y="14"/>
                    <a:pt x="11" y="8"/>
                  </a:cubicBezTo>
                  <a:cubicBezTo>
                    <a:pt x="11" y="3"/>
                    <a:pt x="9" y="0"/>
                    <a:pt x="5" y="0"/>
                  </a:cubicBezTo>
                  <a:cubicBezTo>
                    <a:pt x="4" y="0"/>
                    <a:pt x="2" y="1"/>
                    <a:pt x="1" y="2"/>
                  </a:cubicBezTo>
                  <a:close/>
                  <a:moveTo>
                    <a:pt x="2" y="6"/>
                  </a:moveTo>
                  <a:cubicBezTo>
                    <a:pt x="2" y="5"/>
                    <a:pt x="2" y="4"/>
                    <a:pt x="3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6" y="2"/>
                    <a:pt x="7" y="2"/>
                    <a:pt x="8" y="3"/>
                  </a:cubicBezTo>
                  <a:cubicBezTo>
                    <a:pt x="9" y="4"/>
                    <a:pt x="9" y="5"/>
                    <a:pt x="9" y="6"/>
                  </a:cubicBezTo>
                  <a:cubicBezTo>
                    <a:pt x="9" y="7"/>
                    <a:pt x="9" y="8"/>
                    <a:pt x="8" y="9"/>
                  </a:cubicBezTo>
                  <a:cubicBezTo>
                    <a:pt x="7" y="9"/>
                    <a:pt x="6" y="10"/>
                    <a:pt x="5" y="10"/>
                  </a:cubicBezTo>
                  <a:cubicBezTo>
                    <a:pt x="3" y="10"/>
                    <a:pt x="2" y="8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59" name="Freeform 20"/>
            <p:cNvSpPr>
              <a:spLocks noEditPoints="1"/>
            </p:cNvSpPr>
            <p:nvPr/>
          </p:nvSpPr>
          <p:spPr bwMode="auto">
            <a:xfrm>
              <a:off x="2259012" y="1747838"/>
              <a:ext cx="57150" cy="88900"/>
            </a:xfrm>
            <a:custGeom>
              <a:avLst/>
              <a:gdLst>
                <a:gd name="T0" fmla="*/ 6 w 11"/>
                <a:gd name="T1" fmla="*/ 0 h 17"/>
                <a:gd name="T2" fmla="*/ 0 w 11"/>
                <a:gd name="T3" fmla="*/ 9 h 17"/>
                <a:gd name="T4" fmla="*/ 6 w 11"/>
                <a:gd name="T5" fmla="*/ 17 h 17"/>
                <a:gd name="T6" fmla="*/ 11 w 11"/>
                <a:gd name="T7" fmla="*/ 9 h 17"/>
                <a:gd name="T8" fmla="*/ 6 w 11"/>
                <a:gd name="T9" fmla="*/ 0 h 17"/>
                <a:gd name="T10" fmla="*/ 2 w 11"/>
                <a:gd name="T11" fmla="*/ 9 h 17"/>
                <a:gd name="T12" fmla="*/ 6 w 11"/>
                <a:gd name="T13" fmla="*/ 2 h 17"/>
                <a:gd name="T14" fmla="*/ 9 w 11"/>
                <a:gd name="T15" fmla="*/ 9 h 17"/>
                <a:gd name="T16" fmla="*/ 6 w 11"/>
                <a:gd name="T17" fmla="*/ 16 h 17"/>
                <a:gd name="T18" fmla="*/ 2 w 11"/>
                <a:gd name="T1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7">
                  <a:moveTo>
                    <a:pt x="6" y="0"/>
                  </a:moveTo>
                  <a:cubicBezTo>
                    <a:pt x="2" y="0"/>
                    <a:pt x="0" y="3"/>
                    <a:pt x="0" y="9"/>
                  </a:cubicBezTo>
                  <a:cubicBezTo>
                    <a:pt x="0" y="15"/>
                    <a:pt x="2" y="17"/>
                    <a:pt x="6" y="17"/>
                  </a:cubicBezTo>
                  <a:cubicBezTo>
                    <a:pt x="9" y="17"/>
                    <a:pt x="11" y="15"/>
                    <a:pt x="11" y="9"/>
                  </a:cubicBezTo>
                  <a:cubicBezTo>
                    <a:pt x="11" y="3"/>
                    <a:pt x="9" y="0"/>
                    <a:pt x="6" y="0"/>
                  </a:cubicBezTo>
                  <a:close/>
                  <a:moveTo>
                    <a:pt x="2" y="9"/>
                  </a:moveTo>
                  <a:cubicBezTo>
                    <a:pt x="2" y="4"/>
                    <a:pt x="3" y="2"/>
                    <a:pt x="6" y="2"/>
                  </a:cubicBezTo>
                  <a:cubicBezTo>
                    <a:pt x="8" y="2"/>
                    <a:pt x="9" y="4"/>
                    <a:pt x="9" y="9"/>
                  </a:cubicBezTo>
                  <a:cubicBezTo>
                    <a:pt x="9" y="14"/>
                    <a:pt x="8" y="16"/>
                    <a:pt x="6" y="16"/>
                  </a:cubicBezTo>
                  <a:cubicBezTo>
                    <a:pt x="3" y="16"/>
                    <a:pt x="2" y="14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60" name="Freeform 21"/>
            <p:cNvSpPr>
              <a:spLocks noEditPoints="1"/>
            </p:cNvSpPr>
            <p:nvPr/>
          </p:nvSpPr>
          <p:spPr bwMode="auto">
            <a:xfrm>
              <a:off x="2122487" y="2009776"/>
              <a:ext cx="52388" cy="90488"/>
            </a:xfrm>
            <a:custGeom>
              <a:avLst/>
              <a:gdLst>
                <a:gd name="T0" fmla="*/ 5 w 10"/>
                <a:gd name="T1" fmla="*/ 0 h 17"/>
                <a:gd name="T2" fmla="*/ 1 w 10"/>
                <a:gd name="T3" fmla="*/ 1 h 17"/>
                <a:gd name="T4" fmla="*/ 0 w 10"/>
                <a:gd name="T5" fmla="*/ 5 h 17"/>
                <a:gd name="T6" fmla="*/ 1 w 10"/>
                <a:gd name="T7" fmla="*/ 9 h 17"/>
                <a:gd name="T8" fmla="*/ 5 w 10"/>
                <a:gd name="T9" fmla="*/ 10 h 17"/>
                <a:gd name="T10" fmla="*/ 9 w 10"/>
                <a:gd name="T11" fmla="*/ 8 h 17"/>
                <a:gd name="T12" fmla="*/ 9 w 10"/>
                <a:gd name="T13" fmla="*/ 8 h 17"/>
                <a:gd name="T14" fmla="*/ 8 w 10"/>
                <a:gd name="T15" fmla="*/ 13 h 17"/>
                <a:gd name="T16" fmla="*/ 3 w 10"/>
                <a:gd name="T17" fmla="*/ 15 h 17"/>
                <a:gd name="T18" fmla="*/ 0 w 10"/>
                <a:gd name="T19" fmla="*/ 15 h 17"/>
                <a:gd name="T20" fmla="*/ 0 w 10"/>
                <a:gd name="T21" fmla="*/ 16 h 17"/>
                <a:gd name="T22" fmla="*/ 3 w 10"/>
                <a:gd name="T23" fmla="*/ 17 h 17"/>
                <a:gd name="T24" fmla="*/ 10 w 10"/>
                <a:gd name="T25" fmla="*/ 7 h 17"/>
                <a:gd name="T26" fmla="*/ 5 w 10"/>
                <a:gd name="T27" fmla="*/ 0 h 17"/>
                <a:gd name="T28" fmla="*/ 2 w 10"/>
                <a:gd name="T29" fmla="*/ 2 h 17"/>
                <a:gd name="T30" fmla="*/ 5 w 10"/>
                <a:gd name="T31" fmla="*/ 1 h 17"/>
                <a:gd name="T32" fmla="*/ 8 w 10"/>
                <a:gd name="T33" fmla="*/ 2 h 17"/>
                <a:gd name="T34" fmla="*/ 9 w 10"/>
                <a:gd name="T35" fmla="*/ 5 h 17"/>
                <a:gd name="T36" fmla="*/ 8 w 10"/>
                <a:gd name="T37" fmla="*/ 8 h 17"/>
                <a:gd name="T38" fmla="*/ 5 w 10"/>
                <a:gd name="T39" fmla="*/ 9 h 17"/>
                <a:gd name="T40" fmla="*/ 1 w 10"/>
                <a:gd name="T41" fmla="*/ 5 h 17"/>
                <a:gd name="T42" fmla="*/ 2 w 10"/>
                <a:gd name="T4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7">
                  <a:moveTo>
                    <a:pt x="5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7"/>
                    <a:pt x="0" y="8"/>
                    <a:pt x="1" y="9"/>
                  </a:cubicBezTo>
                  <a:cubicBezTo>
                    <a:pt x="2" y="10"/>
                    <a:pt x="4" y="10"/>
                    <a:pt x="5" y="10"/>
                  </a:cubicBezTo>
                  <a:cubicBezTo>
                    <a:pt x="7" y="10"/>
                    <a:pt x="8" y="10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8" y="12"/>
                    <a:pt x="8" y="13"/>
                  </a:cubicBezTo>
                  <a:cubicBezTo>
                    <a:pt x="7" y="14"/>
                    <a:pt x="5" y="15"/>
                    <a:pt x="3" y="15"/>
                  </a:cubicBezTo>
                  <a:cubicBezTo>
                    <a:pt x="2" y="15"/>
                    <a:pt x="1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2" y="17"/>
                    <a:pt x="3" y="17"/>
                  </a:cubicBezTo>
                  <a:cubicBezTo>
                    <a:pt x="8" y="17"/>
                    <a:pt x="10" y="14"/>
                    <a:pt x="10" y="7"/>
                  </a:cubicBezTo>
                  <a:cubicBezTo>
                    <a:pt x="10" y="2"/>
                    <a:pt x="9" y="0"/>
                    <a:pt x="5" y="0"/>
                  </a:cubicBezTo>
                  <a:close/>
                  <a:moveTo>
                    <a:pt x="2" y="2"/>
                  </a:moveTo>
                  <a:cubicBezTo>
                    <a:pt x="3" y="1"/>
                    <a:pt x="4" y="1"/>
                    <a:pt x="5" y="1"/>
                  </a:cubicBezTo>
                  <a:cubicBezTo>
                    <a:pt x="6" y="1"/>
                    <a:pt x="7" y="1"/>
                    <a:pt x="8" y="2"/>
                  </a:cubicBezTo>
                  <a:cubicBezTo>
                    <a:pt x="8" y="3"/>
                    <a:pt x="9" y="4"/>
                    <a:pt x="9" y="5"/>
                  </a:cubicBezTo>
                  <a:cubicBezTo>
                    <a:pt x="9" y="6"/>
                    <a:pt x="8" y="7"/>
                    <a:pt x="8" y="8"/>
                  </a:cubicBezTo>
                  <a:cubicBezTo>
                    <a:pt x="7" y="8"/>
                    <a:pt x="6" y="9"/>
                    <a:pt x="5" y="9"/>
                  </a:cubicBezTo>
                  <a:cubicBezTo>
                    <a:pt x="2" y="9"/>
                    <a:pt x="1" y="7"/>
                    <a:pt x="1" y="5"/>
                  </a:cubicBezTo>
                  <a:cubicBezTo>
                    <a:pt x="1" y="4"/>
                    <a:pt x="2" y="3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61" name="Freeform 22"/>
            <p:cNvSpPr>
              <a:spLocks noEditPoints="1"/>
            </p:cNvSpPr>
            <p:nvPr/>
          </p:nvSpPr>
          <p:spPr bwMode="auto">
            <a:xfrm>
              <a:off x="2190750" y="2009776"/>
              <a:ext cx="57150" cy="90488"/>
            </a:xfrm>
            <a:custGeom>
              <a:avLst/>
              <a:gdLst>
                <a:gd name="T0" fmla="*/ 0 w 11"/>
                <a:gd name="T1" fmla="*/ 5 h 17"/>
                <a:gd name="T2" fmla="*/ 2 w 11"/>
                <a:gd name="T3" fmla="*/ 9 h 17"/>
                <a:gd name="T4" fmla="*/ 5 w 11"/>
                <a:gd name="T5" fmla="*/ 10 h 17"/>
                <a:gd name="T6" fmla="*/ 9 w 11"/>
                <a:gd name="T7" fmla="*/ 8 h 17"/>
                <a:gd name="T8" fmla="*/ 3 w 11"/>
                <a:gd name="T9" fmla="*/ 15 h 17"/>
                <a:gd name="T10" fmla="*/ 1 w 11"/>
                <a:gd name="T11" fmla="*/ 15 h 17"/>
                <a:gd name="T12" fmla="*/ 0 w 11"/>
                <a:gd name="T13" fmla="*/ 16 h 17"/>
                <a:gd name="T14" fmla="*/ 3 w 11"/>
                <a:gd name="T15" fmla="*/ 17 h 17"/>
                <a:gd name="T16" fmla="*/ 11 w 11"/>
                <a:gd name="T17" fmla="*/ 7 h 17"/>
                <a:gd name="T18" fmla="*/ 5 w 11"/>
                <a:gd name="T19" fmla="*/ 0 h 17"/>
                <a:gd name="T20" fmla="*/ 1 w 11"/>
                <a:gd name="T21" fmla="*/ 1 h 17"/>
                <a:gd name="T22" fmla="*/ 0 w 11"/>
                <a:gd name="T23" fmla="*/ 5 h 17"/>
                <a:gd name="T24" fmla="*/ 2 w 11"/>
                <a:gd name="T25" fmla="*/ 5 h 17"/>
                <a:gd name="T26" fmla="*/ 3 w 11"/>
                <a:gd name="T27" fmla="*/ 2 h 17"/>
                <a:gd name="T28" fmla="*/ 5 w 11"/>
                <a:gd name="T29" fmla="*/ 1 h 17"/>
                <a:gd name="T30" fmla="*/ 8 w 11"/>
                <a:gd name="T31" fmla="*/ 2 h 17"/>
                <a:gd name="T32" fmla="*/ 9 w 11"/>
                <a:gd name="T33" fmla="*/ 5 h 17"/>
                <a:gd name="T34" fmla="*/ 8 w 11"/>
                <a:gd name="T35" fmla="*/ 8 h 17"/>
                <a:gd name="T36" fmla="*/ 5 w 11"/>
                <a:gd name="T37" fmla="*/ 9 h 17"/>
                <a:gd name="T38" fmla="*/ 2 w 11"/>
                <a:gd name="T3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7">
                  <a:moveTo>
                    <a:pt x="0" y="5"/>
                  </a:moveTo>
                  <a:cubicBezTo>
                    <a:pt x="0" y="7"/>
                    <a:pt x="0" y="8"/>
                    <a:pt x="2" y="9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7" y="10"/>
                    <a:pt x="8" y="10"/>
                    <a:pt x="9" y="8"/>
                  </a:cubicBezTo>
                  <a:cubicBezTo>
                    <a:pt x="9" y="13"/>
                    <a:pt x="7" y="15"/>
                    <a:pt x="3" y="15"/>
                  </a:cubicBezTo>
                  <a:cubicBezTo>
                    <a:pt x="2" y="15"/>
                    <a:pt x="2" y="15"/>
                    <a:pt x="1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6"/>
                    <a:pt x="3" y="17"/>
                    <a:pt x="3" y="17"/>
                  </a:cubicBezTo>
                  <a:cubicBezTo>
                    <a:pt x="8" y="17"/>
                    <a:pt x="11" y="14"/>
                    <a:pt x="11" y="7"/>
                  </a:cubicBezTo>
                  <a:cubicBezTo>
                    <a:pt x="11" y="2"/>
                    <a:pt x="9" y="0"/>
                    <a:pt x="5" y="0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3"/>
                    <a:pt x="0" y="5"/>
                  </a:cubicBezTo>
                  <a:close/>
                  <a:moveTo>
                    <a:pt x="2" y="5"/>
                  </a:moveTo>
                  <a:cubicBezTo>
                    <a:pt x="2" y="4"/>
                    <a:pt x="2" y="3"/>
                    <a:pt x="3" y="2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6" y="1"/>
                    <a:pt x="7" y="1"/>
                    <a:pt x="8" y="2"/>
                  </a:cubicBezTo>
                  <a:cubicBezTo>
                    <a:pt x="9" y="3"/>
                    <a:pt x="9" y="4"/>
                    <a:pt x="9" y="5"/>
                  </a:cubicBezTo>
                  <a:cubicBezTo>
                    <a:pt x="9" y="6"/>
                    <a:pt x="9" y="7"/>
                    <a:pt x="8" y="8"/>
                  </a:cubicBezTo>
                  <a:cubicBezTo>
                    <a:pt x="7" y="8"/>
                    <a:pt x="6" y="9"/>
                    <a:pt x="5" y="9"/>
                  </a:cubicBezTo>
                  <a:cubicBezTo>
                    <a:pt x="3" y="9"/>
                    <a:pt x="2" y="7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62" name="Freeform 23"/>
            <p:cNvSpPr/>
            <p:nvPr/>
          </p:nvSpPr>
          <p:spPr bwMode="auto">
            <a:xfrm>
              <a:off x="2263775" y="2009776"/>
              <a:ext cx="52388" cy="90488"/>
            </a:xfrm>
            <a:custGeom>
              <a:avLst/>
              <a:gdLst>
                <a:gd name="T0" fmla="*/ 2 w 10"/>
                <a:gd name="T1" fmla="*/ 6 h 17"/>
                <a:gd name="T2" fmla="*/ 2 w 10"/>
                <a:gd name="T3" fmla="*/ 1 h 17"/>
                <a:gd name="T4" fmla="*/ 9 w 10"/>
                <a:gd name="T5" fmla="*/ 1 h 17"/>
                <a:gd name="T6" fmla="*/ 9 w 10"/>
                <a:gd name="T7" fmla="*/ 0 h 17"/>
                <a:gd name="T8" fmla="*/ 0 w 10"/>
                <a:gd name="T9" fmla="*/ 0 h 17"/>
                <a:gd name="T10" fmla="*/ 0 w 10"/>
                <a:gd name="T11" fmla="*/ 8 h 17"/>
                <a:gd name="T12" fmla="*/ 4 w 10"/>
                <a:gd name="T13" fmla="*/ 8 h 17"/>
                <a:gd name="T14" fmla="*/ 8 w 10"/>
                <a:gd name="T15" fmla="*/ 11 h 17"/>
                <a:gd name="T16" fmla="*/ 7 w 10"/>
                <a:gd name="T17" fmla="*/ 14 h 17"/>
                <a:gd name="T18" fmla="*/ 4 w 10"/>
                <a:gd name="T19" fmla="*/ 15 h 17"/>
                <a:gd name="T20" fmla="*/ 0 w 10"/>
                <a:gd name="T21" fmla="*/ 14 h 17"/>
                <a:gd name="T22" fmla="*/ 0 w 10"/>
                <a:gd name="T23" fmla="*/ 16 h 17"/>
                <a:gd name="T24" fmla="*/ 4 w 10"/>
                <a:gd name="T25" fmla="*/ 17 h 17"/>
                <a:gd name="T26" fmla="*/ 8 w 10"/>
                <a:gd name="T27" fmla="*/ 15 h 17"/>
                <a:gd name="T28" fmla="*/ 10 w 10"/>
                <a:gd name="T29" fmla="*/ 11 h 17"/>
                <a:gd name="T30" fmla="*/ 8 w 10"/>
                <a:gd name="T31" fmla="*/ 7 h 17"/>
                <a:gd name="T32" fmla="*/ 4 w 10"/>
                <a:gd name="T33" fmla="*/ 6 h 17"/>
                <a:gd name="T34" fmla="*/ 2 w 10"/>
                <a:gd name="T35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7">
                  <a:moveTo>
                    <a:pt x="2" y="6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8"/>
                    <a:pt x="4" y="8"/>
                  </a:cubicBezTo>
                  <a:cubicBezTo>
                    <a:pt x="7" y="8"/>
                    <a:pt x="8" y="9"/>
                    <a:pt x="8" y="11"/>
                  </a:cubicBezTo>
                  <a:cubicBezTo>
                    <a:pt x="8" y="13"/>
                    <a:pt x="8" y="14"/>
                    <a:pt x="7" y="14"/>
                  </a:cubicBezTo>
                  <a:cubicBezTo>
                    <a:pt x="6" y="15"/>
                    <a:pt x="5" y="15"/>
                    <a:pt x="4" y="15"/>
                  </a:cubicBezTo>
                  <a:cubicBezTo>
                    <a:pt x="2" y="15"/>
                    <a:pt x="1" y="15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2" y="17"/>
                    <a:pt x="4" y="17"/>
                  </a:cubicBezTo>
                  <a:cubicBezTo>
                    <a:pt x="5" y="17"/>
                    <a:pt x="7" y="16"/>
                    <a:pt x="8" y="15"/>
                  </a:cubicBezTo>
                  <a:cubicBezTo>
                    <a:pt x="9" y="14"/>
                    <a:pt x="10" y="13"/>
                    <a:pt x="10" y="11"/>
                  </a:cubicBezTo>
                  <a:cubicBezTo>
                    <a:pt x="10" y="9"/>
                    <a:pt x="9" y="8"/>
                    <a:pt x="8" y="7"/>
                  </a:cubicBezTo>
                  <a:cubicBezTo>
                    <a:pt x="7" y="6"/>
                    <a:pt x="6" y="6"/>
                    <a:pt x="4" y="6"/>
                  </a:cubicBezTo>
                  <a:cubicBezTo>
                    <a:pt x="4" y="6"/>
                    <a:pt x="3" y="6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63" name="Freeform 24"/>
            <p:cNvSpPr/>
            <p:nvPr/>
          </p:nvSpPr>
          <p:spPr bwMode="auto">
            <a:xfrm>
              <a:off x="2058987" y="1752601"/>
              <a:ext cx="26988" cy="84138"/>
            </a:xfrm>
            <a:custGeom>
              <a:avLst/>
              <a:gdLst>
                <a:gd name="T0" fmla="*/ 13 w 17"/>
                <a:gd name="T1" fmla="*/ 0 h 53"/>
                <a:gd name="T2" fmla="*/ 0 w 17"/>
                <a:gd name="T3" fmla="*/ 10 h 53"/>
                <a:gd name="T4" fmla="*/ 3 w 17"/>
                <a:gd name="T5" fmla="*/ 14 h 53"/>
                <a:gd name="T6" fmla="*/ 13 w 17"/>
                <a:gd name="T7" fmla="*/ 4 h 53"/>
                <a:gd name="T8" fmla="*/ 13 w 17"/>
                <a:gd name="T9" fmla="*/ 53 h 53"/>
                <a:gd name="T10" fmla="*/ 17 w 17"/>
                <a:gd name="T11" fmla="*/ 53 h 53"/>
                <a:gd name="T12" fmla="*/ 17 w 17"/>
                <a:gd name="T13" fmla="*/ 0 h 53"/>
                <a:gd name="T14" fmla="*/ 13 w 17"/>
                <a:gd name="T15" fmla="*/ 0 h 53"/>
                <a:gd name="T16" fmla="*/ 13 w 17"/>
                <a:gd name="T1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53">
                  <a:moveTo>
                    <a:pt x="13" y="0"/>
                  </a:moveTo>
                  <a:lnTo>
                    <a:pt x="0" y="10"/>
                  </a:lnTo>
                  <a:lnTo>
                    <a:pt x="3" y="14"/>
                  </a:lnTo>
                  <a:lnTo>
                    <a:pt x="13" y="4"/>
                  </a:lnTo>
                  <a:lnTo>
                    <a:pt x="13" y="53"/>
                  </a:lnTo>
                  <a:lnTo>
                    <a:pt x="17" y="53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64" name="Freeform 25"/>
            <p:cNvSpPr/>
            <p:nvPr/>
          </p:nvSpPr>
          <p:spPr bwMode="auto">
            <a:xfrm>
              <a:off x="2058987" y="2009776"/>
              <a:ext cx="26988" cy="84138"/>
            </a:xfrm>
            <a:custGeom>
              <a:avLst/>
              <a:gdLst>
                <a:gd name="T0" fmla="*/ 17 w 17"/>
                <a:gd name="T1" fmla="*/ 0 h 53"/>
                <a:gd name="T2" fmla="*/ 13 w 17"/>
                <a:gd name="T3" fmla="*/ 0 h 53"/>
                <a:gd name="T4" fmla="*/ 0 w 17"/>
                <a:gd name="T5" fmla="*/ 10 h 53"/>
                <a:gd name="T6" fmla="*/ 3 w 17"/>
                <a:gd name="T7" fmla="*/ 14 h 53"/>
                <a:gd name="T8" fmla="*/ 13 w 17"/>
                <a:gd name="T9" fmla="*/ 7 h 53"/>
                <a:gd name="T10" fmla="*/ 13 w 17"/>
                <a:gd name="T11" fmla="*/ 53 h 53"/>
                <a:gd name="T12" fmla="*/ 17 w 17"/>
                <a:gd name="T13" fmla="*/ 53 h 53"/>
                <a:gd name="T14" fmla="*/ 17 w 17"/>
                <a:gd name="T15" fmla="*/ 0 h 53"/>
                <a:gd name="T16" fmla="*/ 17 w 17"/>
                <a:gd name="T1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53">
                  <a:moveTo>
                    <a:pt x="17" y="0"/>
                  </a:moveTo>
                  <a:lnTo>
                    <a:pt x="13" y="0"/>
                  </a:lnTo>
                  <a:lnTo>
                    <a:pt x="0" y="10"/>
                  </a:lnTo>
                  <a:lnTo>
                    <a:pt x="3" y="14"/>
                  </a:lnTo>
                  <a:lnTo>
                    <a:pt x="13" y="7"/>
                  </a:lnTo>
                  <a:lnTo>
                    <a:pt x="13" y="53"/>
                  </a:lnTo>
                  <a:lnTo>
                    <a:pt x="17" y="53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65" name="Freeform 26"/>
            <p:cNvSpPr/>
            <p:nvPr/>
          </p:nvSpPr>
          <p:spPr bwMode="auto">
            <a:xfrm>
              <a:off x="2049462" y="2266951"/>
              <a:ext cx="52388" cy="84138"/>
            </a:xfrm>
            <a:custGeom>
              <a:avLst/>
              <a:gdLst>
                <a:gd name="T0" fmla="*/ 10 w 10"/>
                <a:gd name="T1" fmla="*/ 4 h 16"/>
                <a:gd name="T2" fmla="*/ 9 w 10"/>
                <a:gd name="T3" fmla="*/ 1 h 16"/>
                <a:gd name="T4" fmla="*/ 5 w 10"/>
                <a:gd name="T5" fmla="*/ 0 h 16"/>
                <a:gd name="T6" fmla="*/ 1 w 10"/>
                <a:gd name="T7" fmla="*/ 1 h 16"/>
                <a:gd name="T8" fmla="*/ 1 w 10"/>
                <a:gd name="T9" fmla="*/ 2 h 16"/>
                <a:gd name="T10" fmla="*/ 5 w 10"/>
                <a:gd name="T11" fmla="*/ 1 h 16"/>
                <a:gd name="T12" fmla="*/ 7 w 10"/>
                <a:gd name="T13" fmla="*/ 2 h 16"/>
                <a:gd name="T14" fmla="*/ 8 w 10"/>
                <a:gd name="T15" fmla="*/ 4 h 16"/>
                <a:gd name="T16" fmla="*/ 4 w 10"/>
                <a:gd name="T17" fmla="*/ 11 h 16"/>
                <a:gd name="T18" fmla="*/ 0 w 10"/>
                <a:gd name="T19" fmla="*/ 15 h 16"/>
                <a:gd name="T20" fmla="*/ 0 w 10"/>
                <a:gd name="T21" fmla="*/ 16 h 16"/>
                <a:gd name="T22" fmla="*/ 10 w 10"/>
                <a:gd name="T23" fmla="*/ 16 h 16"/>
                <a:gd name="T24" fmla="*/ 10 w 10"/>
                <a:gd name="T25" fmla="*/ 15 h 16"/>
                <a:gd name="T26" fmla="*/ 2 w 10"/>
                <a:gd name="T27" fmla="*/ 15 h 16"/>
                <a:gd name="T28" fmla="*/ 5 w 10"/>
                <a:gd name="T29" fmla="*/ 12 h 16"/>
                <a:gd name="T30" fmla="*/ 10 w 10"/>
                <a:gd name="T3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16">
                  <a:moveTo>
                    <a:pt x="10" y="4"/>
                  </a:moveTo>
                  <a:cubicBezTo>
                    <a:pt x="10" y="2"/>
                    <a:pt x="9" y="1"/>
                    <a:pt x="9" y="1"/>
                  </a:cubicBezTo>
                  <a:cubicBezTo>
                    <a:pt x="8" y="0"/>
                    <a:pt x="7" y="0"/>
                    <a:pt x="5" y="0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6" y="1"/>
                    <a:pt x="7" y="1"/>
                    <a:pt x="7" y="2"/>
                  </a:cubicBezTo>
                  <a:cubicBezTo>
                    <a:pt x="8" y="2"/>
                    <a:pt x="8" y="3"/>
                    <a:pt x="8" y="4"/>
                  </a:cubicBezTo>
                  <a:cubicBezTo>
                    <a:pt x="8" y="6"/>
                    <a:pt x="7" y="8"/>
                    <a:pt x="4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8" y="8"/>
                    <a:pt x="10" y="6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66" name="Freeform 27"/>
            <p:cNvSpPr>
              <a:spLocks noEditPoints="1"/>
            </p:cNvSpPr>
            <p:nvPr/>
          </p:nvSpPr>
          <p:spPr bwMode="auto">
            <a:xfrm>
              <a:off x="2122487" y="2266951"/>
              <a:ext cx="57150" cy="90488"/>
            </a:xfrm>
            <a:custGeom>
              <a:avLst/>
              <a:gdLst>
                <a:gd name="T0" fmla="*/ 11 w 11"/>
                <a:gd name="T1" fmla="*/ 8 h 17"/>
                <a:gd name="T2" fmla="*/ 5 w 11"/>
                <a:gd name="T3" fmla="*/ 0 h 17"/>
                <a:gd name="T4" fmla="*/ 0 w 11"/>
                <a:gd name="T5" fmla="*/ 8 h 17"/>
                <a:gd name="T6" fmla="*/ 5 w 11"/>
                <a:gd name="T7" fmla="*/ 17 h 17"/>
                <a:gd name="T8" fmla="*/ 11 w 11"/>
                <a:gd name="T9" fmla="*/ 8 h 17"/>
                <a:gd name="T10" fmla="*/ 5 w 11"/>
                <a:gd name="T11" fmla="*/ 1 h 17"/>
                <a:gd name="T12" fmla="*/ 9 w 11"/>
                <a:gd name="T13" fmla="*/ 8 h 17"/>
                <a:gd name="T14" fmla="*/ 5 w 11"/>
                <a:gd name="T15" fmla="*/ 15 h 17"/>
                <a:gd name="T16" fmla="*/ 1 w 11"/>
                <a:gd name="T17" fmla="*/ 8 h 17"/>
                <a:gd name="T18" fmla="*/ 5 w 11"/>
                <a:gd name="T1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7">
                  <a:moveTo>
                    <a:pt x="11" y="8"/>
                  </a:moveTo>
                  <a:cubicBezTo>
                    <a:pt x="11" y="2"/>
                    <a:pt x="9" y="0"/>
                    <a:pt x="5" y="0"/>
                  </a:cubicBezTo>
                  <a:cubicBezTo>
                    <a:pt x="1" y="0"/>
                    <a:pt x="0" y="2"/>
                    <a:pt x="0" y="8"/>
                  </a:cubicBezTo>
                  <a:cubicBezTo>
                    <a:pt x="0" y="14"/>
                    <a:pt x="1" y="17"/>
                    <a:pt x="5" y="17"/>
                  </a:cubicBezTo>
                  <a:cubicBezTo>
                    <a:pt x="9" y="17"/>
                    <a:pt x="11" y="14"/>
                    <a:pt x="11" y="8"/>
                  </a:cubicBezTo>
                  <a:close/>
                  <a:moveTo>
                    <a:pt x="5" y="1"/>
                  </a:moveTo>
                  <a:cubicBezTo>
                    <a:pt x="8" y="1"/>
                    <a:pt x="9" y="3"/>
                    <a:pt x="9" y="8"/>
                  </a:cubicBezTo>
                  <a:cubicBezTo>
                    <a:pt x="9" y="13"/>
                    <a:pt x="8" y="15"/>
                    <a:pt x="5" y="15"/>
                  </a:cubicBezTo>
                  <a:cubicBezTo>
                    <a:pt x="3" y="15"/>
                    <a:pt x="1" y="13"/>
                    <a:pt x="1" y="8"/>
                  </a:cubicBezTo>
                  <a:cubicBezTo>
                    <a:pt x="1" y="3"/>
                    <a:pt x="3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67" name="Freeform 28"/>
            <p:cNvSpPr>
              <a:spLocks noEditPoints="1"/>
            </p:cNvSpPr>
            <p:nvPr/>
          </p:nvSpPr>
          <p:spPr bwMode="auto">
            <a:xfrm>
              <a:off x="2190750" y="2266951"/>
              <a:ext cx="57150" cy="90488"/>
            </a:xfrm>
            <a:custGeom>
              <a:avLst/>
              <a:gdLst>
                <a:gd name="T0" fmla="*/ 11 w 11"/>
                <a:gd name="T1" fmla="*/ 8 h 17"/>
                <a:gd name="T2" fmla="*/ 5 w 11"/>
                <a:gd name="T3" fmla="*/ 0 h 17"/>
                <a:gd name="T4" fmla="*/ 0 w 11"/>
                <a:gd name="T5" fmla="*/ 8 h 17"/>
                <a:gd name="T6" fmla="*/ 5 w 11"/>
                <a:gd name="T7" fmla="*/ 17 h 17"/>
                <a:gd name="T8" fmla="*/ 11 w 11"/>
                <a:gd name="T9" fmla="*/ 8 h 17"/>
                <a:gd name="T10" fmla="*/ 5 w 11"/>
                <a:gd name="T11" fmla="*/ 1 h 17"/>
                <a:gd name="T12" fmla="*/ 9 w 11"/>
                <a:gd name="T13" fmla="*/ 8 h 17"/>
                <a:gd name="T14" fmla="*/ 5 w 11"/>
                <a:gd name="T15" fmla="*/ 15 h 17"/>
                <a:gd name="T16" fmla="*/ 2 w 11"/>
                <a:gd name="T17" fmla="*/ 8 h 17"/>
                <a:gd name="T18" fmla="*/ 5 w 11"/>
                <a:gd name="T1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7">
                  <a:moveTo>
                    <a:pt x="11" y="8"/>
                  </a:moveTo>
                  <a:cubicBezTo>
                    <a:pt x="11" y="2"/>
                    <a:pt x="9" y="0"/>
                    <a:pt x="5" y="0"/>
                  </a:cubicBezTo>
                  <a:cubicBezTo>
                    <a:pt x="2" y="0"/>
                    <a:pt x="0" y="2"/>
                    <a:pt x="0" y="8"/>
                  </a:cubicBezTo>
                  <a:cubicBezTo>
                    <a:pt x="0" y="14"/>
                    <a:pt x="2" y="17"/>
                    <a:pt x="5" y="17"/>
                  </a:cubicBezTo>
                  <a:cubicBezTo>
                    <a:pt x="9" y="17"/>
                    <a:pt x="11" y="14"/>
                    <a:pt x="11" y="8"/>
                  </a:cubicBezTo>
                  <a:close/>
                  <a:moveTo>
                    <a:pt x="5" y="1"/>
                  </a:moveTo>
                  <a:cubicBezTo>
                    <a:pt x="8" y="1"/>
                    <a:pt x="9" y="3"/>
                    <a:pt x="9" y="8"/>
                  </a:cubicBezTo>
                  <a:cubicBezTo>
                    <a:pt x="9" y="13"/>
                    <a:pt x="8" y="15"/>
                    <a:pt x="5" y="15"/>
                  </a:cubicBezTo>
                  <a:cubicBezTo>
                    <a:pt x="3" y="15"/>
                    <a:pt x="2" y="13"/>
                    <a:pt x="2" y="8"/>
                  </a:cubicBezTo>
                  <a:cubicBezTo>
                    <a:pt x="2" y="3"/>
                    <a:pt x="3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68" name="Freeform 29"/>
            <p:cNvSpPr>
              <a:spLocks noEditPoints="1"/>
            </p:cNvSpPr>
            <p:nvPr/>
          </p:nvSpPr>
          <p:spPr bwMode="auto">
            <a:xfrm>
              <a:off x="2259012" y="2266951"/>
              <a:ext cx="57150" cy="90488"/>
            </a:xfrm>
            <a:custGeom>
              <a:avLst/>
              <a:gdLst>
                <a:gd name="T0" fmla="*/ 6 w 11"/>
                <a:gd name="T1" fmla="*/ 0 h 17"/>
                <a:gd name="T2" fmla="*/ 0 w 11"/>
                <a:gd name="T3" fmla="*/ 8 h 17"/>
                <a:gd name="T4" fmla="*/ 6 w 11"/>
                <a:gd name="T5" fmla="*/ 17 h 17"/>
                <a:gd name="T6" fmla="*/ 11 w 11"/>
                <a:gd name="T7" fmla="*/ 8 h 17"/>
                <a:gd name="T8" fmla="*/ 6 w 11"/>
                <a:gd name="T9" fmla="*/ 0 h 17"/>
                <a:gd name="T10" fmla="*/ 2 w 11"/>
                <a:gd name="T11" fmla="*/ 8 h 17"/>
                <a:gd name="T12" fmla="*/ 6 w 11"/>
                <a:gd name="T13" fmla="*/ 1 h 17"/>
                <a:gd name="T14" fmla="*/ 9 w 11"/>
                <a:gd name="T15" fmla="*/ 8 h 17"/>
                <a:gd name="T16" fmla="*/ 6 w 11"/>
                <a:gd name="T17" fmla="*/ 15 h 17"/>
                <a:gd name="T18" fmla="*/ 2 w 11"/>
                <a:gd name="T1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7">
                  <a:moveTo>
                    <a:pt x="6" y="0"/>
                  </a:moveTo>
                  <a:cubicBezTo>
                    <a:pt x="2" y="0"/>
                    <a:pt x="0" y="2"/>
                    <a:pt x="0" y="8"/>
                  </a:cubicBezTo>
                  <a:cubicBezTo>
                    <a:pt x="0" y="14"/>
                    <a:pt x="2" y="17"/>
                    <a:pt x="6" y="17"/>
                  </a:cubicBezTo>
                  <a:cubicBezTo>
                    <a:pt x="9" y="17"/>
                    <a:pt x="11" y="14"/>
                    <a:pt x="11" y="8"/>
                  </a:cubicBezTo>
                  <a:cubicBezTo>
                    <a:pt x="11" y="2"/>
                    <a:pt x="9" y="0"/>
                    <a:pt x="6" y="0"/>
                  </a:cubicBezTo>
                  <a:close/>
                  <a:moveTo>
                    <a:pt x="2" y="8"/>
                  </a:moveTo>
                  <a:cubicBezTo>
                    <a:pt x="2" y="3"/>
                    <a:pt x="3" y="1"/>
                    <a:pt x="6" y="1"/>
                  </a:cubicBezTo>
                  <a:cubicBezTo>
                    <a:pt x="8" y="1"/>
                    <a:pt x="9" y="3"/>
                    <a:pt x="9" y="8"/>
                  </a:cubicBezTo>
                  <a:cubicBezTo>
                    <a:pt x="9" y="13"/>
                    <a:pt x="8" y="15"/>
                    <a:pt x="6" y="15"/>
                  </a:cubicBezTo>
                  <a:cubicBezTo>
                    <a:pt x="3" y="15"/>
                    <a:pt x="2" y="13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69" name="Freeform 30"/>
            <p:cNvSpPr/>
            <p:nvPr/>
          </p:nvSpPr>
          <p:spPr bwMode="auto">
            <a:xfrm>
              <a:off x="2049462" y="2524126"/>
              <a:ext cx="52388" cy="84138"/>
            </a:xfrm>
            <a:custGeom>
              <a:avLst/>
              <a:gdLst>
                <a:gd name="T0" fmla="*/ 10 w 10"/>
                <a:gd name="T1" fmla="*/ 4 h 16"/>
                <a:gd name="T2" fmla="*/ 9 w 10"/>
                <a:gd name="T3" fmla="*/ 1 h 16"/>
                <a:gd name="T4" fmla="*/ 5 w 10"/>
                <a:gd name="T5" fmla="*/ 0 h 16"/>
                <a:gd name="T6" fmla="*/ 1 w 10"/>
                <a:gd name="T7" fmla="*/ 1 h 16"/>
                <a:gd name="T8" fmla="*/ 1 w 10"/>
                <a:gd name="T9" fmla="*/ 2 h 16"/>
                <a:gd name="T10" fmla="*/ 5 w 10"/>
                <a:gd name="T11" fmla="*/ 1 h 16"/>
                <a:gd name="T12" fmla="*/ 7 w 10"/>
                <a:gd name="T13" fmla="*/ 2 h 16"/>
                <a:gd name="T14" fmla="*/ 8 w 10"/>
                <a:gd name="T15" fmla="*/ 4 h 16"/>
                <a:gd name="T16" fmla="*/ 4 w 10"/>
                <a:gd name="T17" fmla="*/ 11 h 16"/>
                <a:gd name="T18" fmla="*/ 0 w 10"/>
                <a:gd name="T19" fmla="*/ 15 h 16"/>
                <a:gd name="T20" fmla="*/ 0 w 10"/>
                <a:gd name="T21" fmla="*/ 16 h 16"/>
                <a:gd name="T22" fmla="*/ 10 w 10"/>
                <a:gd name="T23" fmla="*/ 16 h 16"/>
                <a:gd name="T24" fmla="*/ 10 w 10"/>
                <a:gd name="T25" fmla="*/ 15 h 16"/>
                <a:gd name="T26" fmla="*/ 2 w 10"/>
                <a:gd name="T27" fmla="*/ 15 h 16"/>
                <a:gd name="T28" fmla="*/ 5 w 10"/>
                <a:gd name="T29" fmla="*/ 12 h 16"/>
                <a:gd name="T30" fmla="*/ 10 w 10"/>
                <a:gd name="T3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16">
                  <a:moveTo>
                    <a:pt x="10" y="4"/>
                  </a:moveTo>
                  <a:cubicBezTo>
                    <a:pt x="10" y="2"/>
                    <a:pt x="9" y="1"/>
                    <a:pt x="9" y="1"/>
                  </a:cubicBezTo>
                  <a:cubicBezTo>
                    <a:pt x="8" y="0"/>
                    <a:pt x="7" y="0"/>
                    <a:pt x="5" y="0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6" y="1"/>
                    <a:pt x="7" y="1"/>
                    <a:pt x="7" y="2"/>
                  </a:cubicBezTo>
                  <a:cubicBezTo>
                    <a:pt x="8" y="2"/>
                    <a:pt x="8" y="3"/>
                    <a:pt x="8" y="4"/>
                  </a:cubicBezTo>
                  <a:cubicBezTo>
                    <a:pt x="8" y="6"/>
                    <a:pt x="7" y="8"/>
                    <a:pt x="4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8" y="8"/>
                    <a:pt x="10" y="6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70" name="Freeform 31"/>
            <p:cNvSpPr/>
            <p:nvPr/>
          </p:nvSpPr>
          <p:spPr bwMode="auto">
            <a:xfrm>
              <a:off x="2049462" y="2781301"/>
              <a:ext cx="52388" cy="84138"/>
            </a:xfrm>
            <a:custGeom>
              <a:avLst/>
              <a:gdLst>
                <a:gd name="T0" fmla="*/ 10 w 10"/>
                <a:gd name="T1" fmla="*/ 4 h 16"/>
                <a:gd name="T2" fmla="*/ 9 w 10"/>
                <a:gd name="T3" fmla="*/ 1 h 16"/>
                <a:gd name="T4" fmla="*/ 5 w 10"/>
                <a:gd name="T5" fmla="*/ 0 h 16"/>
                <a:gd name="T6" fmla="*/ 1 w 10"/>
                <a:gd name="T7" fmla="*/ 1 h 16"/>
                <a:gd name="T8" fmla="*/ 1 w 10"/>
                <a:gd name="T9" fmla="*/ 2 h 16"/>
                <a:gd name="T10" fmla="*/ 5 w 10"/>
                <a:gd name="T11" fmla="*/ 1 h 16"/>
                <a:gd name="T12" fmla="*/ 7 w 10"/>
                <a:gd name="T13" fmla="*/ 2 h 16"/>
                <a:gd name="T14" fmla="*/ 8 w 10"/>
                <a:gd name="T15" fmla="*/ 4 h 16"/>
                <a:gd name="T16" fmla="*/ 4 w 10"/>
                <a:gd name="T17" fmla="*/ 11 h 16"/>
                <a:gd name="T18" fmla="*/ 0 w 10"/>
                <a:gd name="T19" fmla="*/ 15 h 16"/>
                <a:gd name="T20" fmla="*/ 0 w 10"/>
                <a:gd name="T21" fmla="*/ 16 h 16"/>
                <a:gd name="T22" fmla="*/ 10 w 10"/>
                <a:gd name="T23" fmla="*/ 16 h 16"/>
                <a:gd name="T24" fmla="*/ 10 w 10"/>
                <a:gd name="T25" fmla="*/ 15 h 16"/>
                <a:gd name="T26" fmla="*/ 2 w 10"/>
                <a:gd name="T27" fmla="*/ 15 h 16"/>
                <a:gd name="T28" fmla="*/ 5 w 10"/>
                <a:gd name="T29" fmla="*/ 12 h 16"/>
                <a:gd name="T30" fmla="*/ 10 w 10"/>
                <a:gd name="T3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16">
                  <a:moveTo>
                    <a:pt x="10" y="4"/>
                  </a:moveTo>
                  <a:cubicBezTo>
                    <a:pt x="10" y="2"/>
                    <a:pt x="9" y="1"/>
                    <a:pt x="9" y="1"/>
                  </a:cubicBezTo>
                  <a:cubicBezTo>
                    <a:pt x="8" y="0"/>
                    <a:pt x="7" y="0"/>
                    <a:pt x="5" y="0"/>
                  </a:cubicBezTo>
                  <a:cubicBezTo>
                    <a:pt x="4" y="0"/>
                    <a:pt x="3" y="0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6" y="1"/>
                    <a:pt x="7" y="1"/>
                    <a:pt x="7" y="2"/>
                  </a:cubicBezTo>
                  <a:cubicBezTo>
                    <a:pt x="8" y="2"/>
                    <a:pt x="8" y="3"/>
                    <a:pt x="8" y="4"/>
                  </a:cubicBezTo>
                  <a:cubicBezTo>
                    <a:pt x="8" y="6"/>
                    <a:pt x="7" y="8"/>
                    <a:pt x="4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8" y="8"/>
                    <a:pt x="10" y="6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71" name="Freeform 32"/>
            <p:cNvSpPr/>
            <p:nvPr/>
          </p:nvSpPr>
          <p:spPr bwMode="auto">
            <a:xfrm>
              <a:off x="2049462" y="3040063"/>
              <a:ext cx="52388" cy="82550"/>
            </a:xfrm>
            <a:custGeom>
              <a:avLst/>
              <a:gdLst>
                <a:gd name="T0" fmla="*/ 5 w 10"/>
                <a:gd name="T1" fmla="*/ 0 h 16"/>
                <a:gd name="T2" fmla="*/ 1 w 10"/>
                <a:gd name="T3" fmla="*/ 1 h 16"/>
                <a:gd name="T4" fmla="*/ 1 w 10"/>
                <a:gd name="T5" fmla="*/ 2 h 16"/>
                <a:gd name="T6" fmla="*/ 5 w 10"/>
                <a:gd name="T7" fmla="*/ 1 h 16"/>
                <a:gd name="T8" fmla="*/ 7 w 10"/>
                <a:gd name="T9" fmla="*/ 2 h 16"/>
                <a:gd name="T10" fmla="*/ 8 w 10"/>
                <a:gd name="T11" fmla="*/ 4 h 16"/>
                <a:gd name="T12" fmla="*/ 4 w 10"/>
                <a:gd name="T13" fmla="*/ 11 h 16"/>
                <a:gd name="T14" fmla="*/ 0 w 10"/>
                <a:gd name="T15" fmla="*/ 15 h 16"/>
                <a:gd name="T16" fmla="*/ 0 w 10"/>
                <a:gd name="T17" fmla="*/ 16 h 16"/>
                <a:gd name="T18" fmla="*/ 10 w 10"/>
                <a:gd name="T19" fmla="*/ 16 h 16"/>
                <a:gd name="T20" fmla="*/ 10 w 10"/>
                <a:gd name="T21" fmla="*/ 15 h 16"/>
                <a:gd name="T22" fmla="*/ 2 w 10"/>
                <a:gd name="T23" fmla="*/ 15 h 16"/>
                <a:gd name="T24" fmla="*/ 5 w 10"/>
                <a:gd name="T25" fmla="*/ 12 h 16"/>
                <a:gd name="T26" fmla="*/ 10 w 10"/>
                <a:gd name="T27" fmla="*/ 4 h 16"/>
                <a:gd name="T28" fmla="*/ 9 w 10"/>
                <a:gd name="T29" fmla="*/ 1 h 16"/>
                <a:gd name="T30" fmla="*/ 5 w 10"/>
                <a:gd name="T3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16">
                  <a:moveTo>
                    <a:pt x="5" y="0"/>
                  </a:moveTo>
                  <a:cubicBezTo>
                    <a:pt x="4" y="0"/>
                    <a:pt x="3" y="0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6" y="1"/>
                    <a:pt x="7" y="1"/>
                    <a:pt x="7" y="2"/>
                  </a:cubicBezTo>
                  <a:cubicBezTo>
                    <a:pt x="8" y="2"/>
                    <a:pt x="8" y="3"/>
                    <a:pt x="8" y="4"/>
                  </a:cubicBezTo>
                  <a:cubicBezTo>
                    <a:pt x="8" y="6"/>
                    <a:pt x="7" y="8"/>
                    <a:pt x="4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8" y="8"/>
                    <a:pt x="10" y="6"/>
                    <a:pt x="10" y="4"/>
                  </a:cubicBezTo>
                  <a:cubicBezTo>
                    <a:pt x="10" y="2"/>
                    <a:pt x="9" y="1"/>
                    <a:pt x="9" y="1"/>
                  </a:cubicBezTo>
                  <a:cubicBezTo>
                    <a:pt x="8" y="0"/>
                    <a:pt x="7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72" name="Freeform 33"/>
            <p:cNvSpPr>
              <a:spLocks noEditPoints="1"/>
            </p:cNvSpPr>
            <p:nvPr/>
          </p:nvSpPr>
          <p:spPr bwMode="auto">
            <a:xfrm>
              <a:off x="2122487" y="2524126"/>
              <a:ext cx="57150" cy="90488"/>
            </a:xfrm>
            <a:custGeom>
              <a:avLst/>
              <a:gdLst>
                <a:gd name="T0" fmla="*/ 5 w 11"/>
                <a:gd name="T1" fmla="*/ 0 h 17"/>
                <a:gd name="T2" fmla="*/ 0 w 11"/>
                <a:gd name="T3" fmla="*/ 8 h 17"/>
                <a:gd name="T4" fmla="*/ 5 w 11"/>
                <a:gd name="T5" fmla="*/ 17 h 17"/>
                <a:gd name="T6" fmla="*/ 11 w 11"/>
                <a:gd name="T7" fmla="*/ 8 h 17"/>
                <a:gd name="T8" fmla="*/ 5 w 11"/>
                <a:gd name="T9" fmla="*/ 0 h 17"/>
                <a:gd name="T10" fmla="*/ 1 w 11"/>
                <a:gd name="T11" fmla="*/ 8 h 17"/>
                <a:gd name="T12" fmla="*/ 5 w 11"/>
                <a:gd name="T13" fmla="*/ 1 h 17"/>
                <a:gd name="T14" fmla="*/ 9 w 11"/>
                <a:gd name="T15" fmla="*/ 8 h 17"/>
                <a:gd name="T16" fmla="*/ 5 w 11"/>
                <a:gd name="T17" fmla="*/ 15 h 17"/>
                <a:gd name="T18" fmla="*/ 1 w 11"/>
                <a:gd name="T1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7">
                  <a:moveTo>
                    <a:pt x="5" y="0"/>
                  </a:moveTo>
                  <a:cubicBezTo>
                    <a:pt x="1" y="0"/>
                    <a:pt x="0" y="2"/>
                    <a:pt x="0" y="8"/>
                  </a:cubicBezTo>
                  <a:cubicBezTo>
                    <a:pt x="0" y="14"/>
                    <a:pt x="1" y="17"/>
                    <a:pt x="5" y="17"/>
                  </a:cubicBezTo>
                  <a:cubicBezTo>
                    <a:pt x="9" y="17"/>
                    <a:pt x="11" y="14"/>
                    <a:pt x="11" y="8"/>
                  </a:cubicBezTo>
                  <a:cubicBezTo>
                    <a:pt x="11" y="2"/>
                    <a:pt x="9" y="0"/>
                    <a:pt x="5" y="0"/>
                  </a:cubicBezTo>
                  <a:close/>
                  <a:moveTo>
                    <a:pt x="1" y="8"/>
                  </a:moveTo>
                  <a:cubicBezTo>
                    <a:pt x="1" y="3"/>
                    <a:pt x="3" y="1"/>
                    <a:pt x="5" y="1"/>
                  </a:cubicBezTo>
                  <a:cubicBezTo>
                    <a:pt x="8" y="1"/>
                    <a:pt x="9" y="3"/>
                    <a:pt x="9" y="8"/>
                  </a:cubicBezTo>
                  <a:cubicBezTo>
                    <a:pt x="9" y="13"/>
                    <a:pt x="8" y="15"/>
                    <a:pt x="5" y="15"/>
                  </a:cubicBezTo>
                  <a:cubicBezTo>
                    <a:pt x="3" y="15"/>
                    <a:pt x="1" y="13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73" name="Freeform 34"/>
            <p:cNvSpPr>
              <a:spLocks noEditPoints="1"/>
            </p:cNvSpPr>
            <p:nvPr/>
          </p:nvSpPr>
          <p:spPr bwMode="auto">
            <a:xfrm>
              <a:off x="2190750" y="2524126"/>
              <a:ext cx="57150" cy="90488"/>
            </a:xfrm>
            <a:custGeom>
              <a:avLst/>
              <a:gdLst>
                <a:gd name="T0" fmla="*/ 11 w 11"/>
                <a:gd name="T1" fmla="*/ 8 h 17"/>
                <a:gd name="T2" fmla="*/ 5 w 11"/>
                <a:gd name="T3" fmla="*/ 0 h 17"/>
                <a:gd name="T4" fmla="*/ 0 w 11"/>
                <a:gd name="T5" fmla="*/ 8 h 17"/>
                <a:gd name="T6" fmla="*/ 5 w 11"/>
                <a:gd name="T7" fmla="*/ 17 h 17"/>
                <a:gd name="T8" fmla="*/ 11 w 11"/>
                <a:gd name="T9" fmla="*/ 8 h 17"/>
                <a:gd name="T10" fmla="*/ 5 w 11"/>
                <a:gd name="T11" fmla="*/ 1 h 17"/>
                <a:gd name="T12" fmla="*/ 9 w 11"/>
                <a:gd name="T13" fmla="*/ 8 h 17"/>
                <a:gd name="T14" fmla="*/ 5 w 11"/>
                <a:gd name="T15" fmla="*/ 15 h 17"/>
                <a:gd name="T16" fmla="*/ 2 w 11"/>
                <a:gd name="T17" fmla="*/ 8 h 17"/>
                <a:gd name="T18" fmla="*/ 5 w 11"/>
                <a:gd name="T1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7">
                  <a:moveTo>
                    <a:pt x="11" y="8"/>
                  </a:moveTo>
                  <a:cubicBezTo>
                    <a:pt x="11" y="2"/>
                    <a:pt x="9" y="0"/>
                    <a:pt x="5" y="0"/>
                  </a:cubicBezTo>
                  <a:cubicBezTo>
                    <a:pt x="2" y="0"/>
                    <a:pt x="0" y="2"/>
                    <a:pt x="0" y="8"/>
                  </a:cubicBezTo>
                  <a:cubicBezTo>
                    <a:pt x="0" y="14"/>
                    <a:pt x="2" y="17"/>
                    <a:pt x="5" y="17"/>
                  </a:cubicBezTo>
                  <a:cubicBezTo>
                    <a:pt x="9" y="17"/>
                    <a:pt x="11" y="14"/>
                    <a:pt x="11" y="8"/>
                  </a:cubicBezTo>
                  <a:close/>
                  <a:moveTo>
                    <a:pt x="5" y="1"/>
                  </a:moveTo>
                  <a:cubicBezTo>
                    <a:pt x="8" y="1"/>
                    <a:pt x="9" y="3"/>
                    <a:pt x="9" y="8"/>
                  </a:cubicBezTo>
                  <a:cubicBezTo>
                    <a:pt x="9" y="13"/>
                    <a:pt x="8" y="15"/>
                    <a:pt x="5" y="15"/>
                  </a:cubicBezTo>
                  <a:cubicBezTo>
                    <a:pt x="3" y="15"/>
                    <a:pt x="2" y="13"/>
                    <a:pt x="2" y="8"/>
                  </a:cubicBezTo>
                  <a:cubicBezTo>
                    <a:pt x="2" y="3"/>
                    <a:pt x="3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74" name="Freeform 35"/>
            <p:cNvSpPr/>
            <p:nvPr/>
          </p:nvSpPr>
          <p:spPr bwMode="auto">
            <a:xfrm>
              <a:off x="2263775" y="2524126"/>
              <a:ext cx="52388" cy="90488"/>
            </a:xfrm>
            <a:custGeom>
              <a:avLst/>
              <a:gdLst>
                <a:gd name="T0" fmla="*/ 0 w 10"/>
                <a:gd name="T1" fmla="*/ 0 h 17"/>
                <a:gd name="T2" fmla="*/ 0 w 10"/>
                <a:gd name="T3" fmla="*/ 8 h 17"/>
                <a:gd name="T4" fmla="*/ 4 w 10"/>
                <a:gd name="T5" fmla="*/ 8 h 17"/>
                <a:gd name="T6" fmla="*/ 8 w 10"/>
                <a:gd name="T7" fmla="*/ 11 h 17"/>
                <a:gd name="T8" fmla="*/ 7 w 10"/>
                <a:gd name="T9" fmla="*/ 14 h 17"/>
                <a:gd name="T10" fmla="*/ 4 w 10"/>
                <a:gd name="T11" fmla="*/ 15 h 17"/>
                <a:gd name="T12" fmla="*/ 0 w 10"/>
                <a:gd name="T13" fmla="*/ 14 h 17"/>
                <a:gd name="T14" fmla="*/ 0 w 10"/>
                <a:gd name="T15" fmla="*/ 16 h 17"/>
                <a:gd name="T16" fmla="*/ 4 w 10"/>
                <a:gd name="T17" fmla="*/ 17 h 17"/>
                <a:gd name="T18" fmla="*/ 8 w 10"/>
                <a:gd name="T19" fmla="*/ 15 h 17"/>
                <a:gd name="T20" fmla="*/ 10 w 10"/>
                <a:gd name="T21" fmla="*/ 11 h 17"/>
                <a:gd name="T22" fmla="*/ 8 w 10"/>
                <a:gd name="T23" fmla="*/ 7 h 17"/>
                <a:gd name="T24" fmla="*/ 4 w 10"/>
                <a:gd name="T25" fmla="*/ 6 h 17"/>
                <a:gd name="T26" fmla="*/ 2 w 10"/>
                <a:gd name="T27" fmla="*/ 7 h 17"/>
                <a:gd name="T28" fmla="*/ 2 w 10"/>
                <a:gd name="T29" fmla="*/ 1 h 17"/>
                <a:gd name="T30" fmla="*/ 9 w 10"/>
                <a:gd name="T31" fmla="*/ 1 h 17"/>
                <a:gd name="T32" fmla="*/ 9 w 10"/>
                <a:gd name="T33" fmla="*/ 0 h 17"/>
                <a:gd name="T34" fmla="*/ 0 w 10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7"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8"/>
                    <a:pt x="4" y="8"/>
                  </a:cubicBezTo>
                  <a:cubicBezTo>
                    <a:pt x="7" y="8"/>
                    <a:pt x="8" y="9"/>
                    <a:pt x="8" y="11"/>
                  </a:cubicBezTo>
                  <a:cubicBezTo>
                    <a:pt x="8" y="13"/>
                    <a:pt x="8" y="14"/>
                    <a:pt x="7" y="14"/>
                  </a:cubicBezTo>
                  <a:cubicBezTo>
                    <a:pt x="6" y="15"/>
                    <a:pt x="5" y="15"/>
                    <a:pt x="4" y="15"/>
                  </a:cubicBezTo>
                  <a:cubicBezTo>
                    <a:pt x="2" y="15"/>
                    <a:pt x="1" y="15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2" y="17"/>
                    <a:pt x="4" y="17"/>
                  </a:cubicBezTo>
                  <a:cubicBezTo>
                    <a:pt x="5" y="17"/>
                    <a:pt x="7" y="16"/>
                    <a:pt x="8" y="15"/>
                  </a:cubicBezTo>
                  <a:cubicBezTo>
                    <a:pt x="9" y="14"/>
                    <a:pt x="10" y="13"/>
                    <a:pt x="10" y="11"/>
                  </a:cubicBezTo>
                  <a:cubicBezTo>
                    <a:pt x="10" y="10"/>
                    <a:pt x="9" y="8"/>
                    <a:pt x="8" y="7"/>
                  </a:cubicBezTo>
                  <a:cubicBezTo>
                    <a:pt x="7" y="7"/>
                    <a:pt x="6" y="6"/>
                    <a:pt x="4" y="6"/>
                  </a:cubicBezTo>
                  <a:cubicBezTo>
                    <a:pt x="4" y="6"/>
                    <a:pt x="3" y="6"/>
                    <a:pt x="2" y="7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75" name="Freeform 36"/>
            <p:cNvSpPr>
              <a:spLocks noEditPoints="1"/>
            </p:cNvSpPr>
            <p:nvPr/>
          </p:nvSpPr>
          <p:spPr bwMode="auto">
            <a:xfrm>
              <a:off x="2122487" y="2781301"/>
              <a:ext cx="57150" cy="90488"/>
            </a:xfrm>
            <a:custGeom>
              <a:avLst/>
              <a:gdLst>
                <a:gd name="T0" fmla="*/ 11 w 11"/>
                <a:gd name="T1" fmla="*/ 8 h 17"/>
                <a:gd name="T2" fmla="*/ 5 w 11"/>
                <a:gd name="T3" fmla="*/ 0 h 17"/>
                <a:gd name="T4" fmla="*/ 0 w 11"/>
                <a:gd name="T5" fmla="*/ 8 h 17"/>
                <a:gd name="T6" fmla="*/ 5 w 11"/>
                <a:gd name="T7" fmla="*/ 17 h 17"/>
                <a:gd name="T8" fmla="*/ 11 w 11"/>
                <a:gd name="T9" fmla="*/ 8 h 17"/>
                <a:gd name="T10" fmla="*/ 5 w 11"/>
                <a:gd name="T11" fmla="*/ 1 h 17"/>
                <a:gd name="T12" fmla="*/ 9 w 11"/>
                <a:gd name="T13" fmla="*/ 8 h 17"/>
                <a:gd name="T14" fmla="*/ 5 w 11"/>
                <a:gd name="T15" fmla="*/ 15 h 17"/>
                <a:gd name="T16" fmla="*/ 1 w 11"/>
                <a:gd name="T17" fmla="*/ 8 h 17"/>
                <a:gd name="T18" fmla="*/ 5 w 11"/>
                <a:gd name="T1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7">
                  <a:moveTo>
                    <a:pt x="11" y="8"/>
                  </a:moveTo>
                  <a:cubicBezTo>
                    <a:pt x="11" y="2"/>
                    <a:pt x="9" y="0"/>
                    <a:pt x="5" y="0"/>
                  </a:cubicBezTo>
                  <a:cubicBezTo>
                    <a:pt x="1" y="0"/>
                    <a:pt x="0" y="2"/>
                    <a:pt x="0" y="8"/>
                  </a:cubicBezTo>
                  <a:cubicBezTo>
                    <a:pt x="0" y="14"/>
                    <a:pt x="1" y="17"/>
                    <a:pt x="5" y="17"/>
                  </a:cubicBezTo>
                  <a:cubicBezTo>
                    <a:pt x="9" y="17"/>
                    <a:pt x="11" y="14"/>
                    <a:pt x="11" y="8"/>
                  </a:cubicBezTo>
                  <a:close/>
                  <a:moveTo>
                    <a:pt x="5" y="1"/>
                  </a:moveTo>
                  <a:cubicBezTo>
                    <a:pt x="8" y="1"/>
                    <a:pt x="9" y="3"/>
                    <a:pt x="9" y="8"/>
                  </a:cubicBezTo>
                  <a:cubicBezTo>
                    <a:pt x="9" y="13"/>
                    <a:pt x="8" y="15"/>
                    <a:pt x="5" y="15"/>
                  </a:cubicBezTo>
                  <a:cubicBezTo>
                    <a:pt x="3" y="15"/>
                    <a:pt x="1" y="13"/>
                    <a:pt x="1" y="8"/>
                  </a:cubicBezTo>
                  <a:cubicBezTo>
                    <a:pt x="1" y="3"/>
                    <a:pt x="3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76" name="Freeform 37"/>
            <p:cNvSpPr/>
            <p:nvPr/>
          </p:nvSpPr>
          <p:spPr bwMode="auto">
            <a:xfrm>
              <a:off x="2200275" y="2781301"/>
              <a:ext cx="26988" cy="84138"/>
            </a:xfrm>
            <a:custGeom>
              <a:avLst/>
              <a:gdLst>
                <a:gd name="T0" fmla="*/ 0 w 17"/>
                <a:gd name="T1" fmla="*/ 10 h 53"/>
                <a:gd name="T2" fmla="*/ 4 w 17"/>
                <a:gd name="T3" fmla="*/ 14 h 53"/>
                <a:gd name="T4" fmla="*/ 10 w 17"/>
                <a:gd name="T5" fmla="*/ 7 h 53"/>
                <a:gd name="T6" fmla="*/ 10 w 17"/>
                <a:gd name="T7" fmla="*/ 53 h 53"/>
                <a:gd name="T8" fmla="*/ 17 w 17"/>
                <a:gd name="T9" fmla="*/ 53 h 53"/>
                <a:gd name="T10" fmla="*/ 17 w 17"/>
                <a:gd name="T11" fmla="*/ 0 h 53"/>
                <a:gd name="T12" fmla="*/ 10 w 17"/>
                <a:gd name="T13" fmla="*/ 0 h 53"/>
                <a:gd name="T14" fmla="*/ 0 w 17"/>
                <a:gd name="T15" fmla="*/ 10 h 53"/>
                <a:gd name="T16" fmla="*/ 0 w 17"/>
                <a:gd name="T17" fmla="*/ 1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53">
                  <a:moveTo>
                    <a:pt x="0" y="10"/>
                  </a:moveTo>
                  <a:lnTo>
                    <a:pt x="4" y="14"/>
                  </a:lnTo>
                  <a:lnTo>
                    <a:pt x="10" y="7"/>
                  </a:lnTo>
                  <a:lnTo>
                    <a:pt x="10" y="53"/>
                  </a:lnTo>
                  <a:lnTo>
                    <a:pt x="17" y="53"/>
                  </a:lnTo>
                  <a:lnTo>
                    <a:pt x="17" y="0"/>
                  </a:lnTo>
                  <a:lnTo>
                    <a:pt x="10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77" name="Freeform 38"/>
            <p:cNvSpPr>
              <a:spLocks noEditPoints="1"/>
            </p:cNvSpPr>
            <p:nvPr/>
          </p:nvSpPr>
          <p:spPr bwMode="auto">
            <a:xfrm>
              <a:off x="2259012" y="2781301"/>
              <a:ext cx="57150" cy="90488"/>
            </a:xfrm>
            <a:custGeom>
              <a:avLst/>
              <a:gdLst>
                <a:gd name="T0" fmla="*/ 6 w 11"/>
                <a:gd name="T1" fmla="*/ 0 h 17"/>
                <a:gd name="T2" fmla="*/ 0 w 11"/>
                <a:gd name="T3" fmla="*/ 8 h 17"/>
                <a:gd name="T4" fmla="*/ 6 w 11"/>
                <a:gd name="T5" fmla="*/ 17 h 17"/>
                <a:gd name="T6" fmla="*/ 11 w 11"/>
                <a:gd name="T7" fmla="*/ 8 h 17"/>
                <a:gd name="T8" fmla="*/ 6 w 11"/>
                <a:gd name="T9" fmla="*/ 0 h 17"/>
                <a:gd name="T10" fmla="*/ 2 w 11"/>
                <a:gd name="T11" fmla="*/ 8 h 17"/>
                <a:gd name="T12" fmla="*/ 6 w 11"/>
                <a:gd name="T13" fmla="*/ 1 h 17"/>
                <a:gd name="T14" fmla="*/ 9 w 11"/>
                <a:gd name="T15" fmla="*/ 8 h 17"/>
                <a:gd name="T16" fmla="*/ 6 w 11"/>
                <a:gd name="T17" fmla="*/ 15 h 17"/>
                <a:gd name="T18" fmla="*/ 2 w 11"/>
                <a:gd name="T1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7">
                  <a:moveTo>
                    <a:pt x="6" y="0"/>
                  </a:moveTo>
                  <a:cubicBezTo>
                    <a:pt x="2" y="0"/>
                    <a:pt x="0" y="2"/>
                    <a:pt x="0" y="8"/>
                  </a:cubicBezTo>
                  <a:cubicBezTo>
                    <a:pt x="0" y="14"/>
                    <a:pt x="2" y="17"/>
                    <a:pt x="6" y="17"/>
                  </a:cubicBezTo>
                  <a:cubicBezTo>
                    <a:pt x="9" y="17"/>
                    <a:pt x="11" y="14"/>
                    <a:pt x="11" y="8"/>
                  </a:cubicBezTo>
                  <a:cubicBezTo>
                    <a:pt x="11" y="2"/>
                    <a:pt x="9" y="0"/>
                    <a:pt x="6" y="0"/>
                  </a:cubicBezTo>
                  <a:close/>
                  <a:moveTo>
                    <a:pt x="2" y="8"/>
                  </a:moveTo>
                  <a:cubicBezTo>
                    <a:pt x="2" y="3"/>
                    <a:pt x="3" y="1"/>
                    <a:pt x="6" y="1"/>
                  </a:cubicBezTo>
                  <a:cubicBezTo>
                    <a:pt x="8" y="1"/>
                    <a:pt x="9" y="3"/>
                    <a:pt x="9" y="8"/>
                  </a:cubicBezTo>
                  <a:cubicBezTo>
                    <a:pt x="9" y="13"/>
                    <a:pt x="8" y="15"/>
                    <a:pt x="6" y="15"/>
                  </a:cubicBezTo>
                  <a:cubicBezTo>
                    <a:pt x="3" y="15"/>
                    <a:pt x="2" y="13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78" name="Freeform 39"/>
            <p:cNvSpPr>
              <a:spLocks noEditPoints="1"/>
            </p:cNvSpPr>
            <p:nvPr/>
          </p:nvSpPr>
          <p:spPr bwMode="auto">
            <a:xfrm>
              <a:off x="2122487" y="3040063"/>
              <a:ext cx="57150" cy="88900"/>
            </a:xfrm>
            <a:custGeom>
              <a:avLst/>
              <a:gdLst>
                <a:gd name="T0" fmla="*/ 11 w 11"/>
                <a:gd name="T1" fmla="*/ 8 h 17"/>
                <a:gd name="T2" fmla="*/ 5 w 11"/>
                <a:gd name="T3" fmla="*/ 0 h 17"/>
                <a:gd name="T4" fmla="*/ 0 w 11"/>
                <a:gd name="T5" fmla="*/ 8 h 17"/>
                <a:gd name="T6" fmla="*/ 5 w 11"/>
                <a:gd name="T7" fmla="*/ 17 h 17"/>
                <a:gd name="T8" fmla="*/ 11 w 11"/>
                <a:gd name="T9" fmla="*/ 8 h 17"/>
                <a:gd name="T10" fmla="*/ 5 w 11"/>
                <a:gd name="T11" fmla="*/ 1 h 17"/>
                <a:gd name="T12" fmla="*/ 9 w 11"/>
                <a:gd name="T13" fmla="*/ 8 h 17"/>
                <a:gd name="T14" fmla="*/ 5 w 11"/>
                <a:gd name="T15" fmla="*/ 15 h 17"/>
                <a:gd name="T16" fmla="*/ 1 w 11"/>
                <a:gd name="T17" fmla="*/ 8 h 17"/>
                <a:gd name="T18" fmla="*/ 5 w 11"/>
                <a:gd name="T1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7">
                  <a:moveTo>
                    <a:pt x="11" y="8"/>
                  </a:moveTo>
                  <a:cubicBezTo>
                    <a:pt x="11" y="2"/>
                    <a:pt x="9" y="0"/>
                    <a:pt x="5" y="0"/>
                  </a:cubicBezTo>
                  <a:cubicBezTo>
                    <a:pt x="1" y="0"/>
                    <a:pt x="0" y="2"/>
                    <a:pt x="0" y="8"/>
                  </a:cubicBezTo>
                  <a:cubicBezTo>
                    <a:pt x="0" y="14"/>
                    <a:pt x="1" y="17"/>
                    <a:pt x="5" y="17"/>
                  </a:cubicBezTo>
                  <a:cubicBezTo>
                    <a:pt x="9" y="17"/>
                    <a:pt x="11" y="14"/>
                    <a:pt x="11" y="8"/>
                  </a:cubicBezTo>
                  <a:close/>
                  <a:moveTo>
                    <a:pt x="5" y="1"/>
                  </a:moveTo>
                  <a:cubicBezTo>
                    <a:pt x="8" y="1"/>
                    <a:pt x="9" y="3"/>
                    <a:pt x="9" y="8"/>
                  </a:cubicBezTo>
                  <a:cubicBezTo>
                    <a:pt x="9" y="13"/>
                    <a:pt x="8" y="15"/>
                    <a:pt x="5" y="15"/>
                  </a:cubicBezTo>
                  <a:cubicBezTo>
                    <a:pt x="3" y="15"/>
                    <a:pt x="1" y="13"/>
                    <a:pt x="1" y="8"/>
                  </a:cubicBezTo>
                  <a:cubicBezTo>
                    <a:pt x="1" y="3"/>
                    <a:pt x="3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79" name="Freeform 40"/>
            <p:cNvSpPr/>
            <p:nvPr/>
          </p:nvSpPr>
          <p:spPr bwMode="auto">
            <a:xfrm>
              <a:off x="2200275" y="3040063"/>
              <a:ext cx="26988" cy="82550"/>
            </a:xfrm>
            <a:custGeom>
              <a:avLst/>
              <a:gdLst>
                <a:gd name="T0" fmla="*/ 0 w 17"/>
                <a:gd name="T1" fmla="*/ 9 h 52"/>
                <a:gd name="T2" fmla="*/ 4 w 17"/>
                <a:gd name="T3" fmla="*/ 13 h 52"/>
                <a:gd name="T4" fmla="*/ 10 w 17"/>
                <a:gd name="T5" fmla="*/ 6 h 52"/>
                <a:gd name="T6" fmla="*/ 10 w 17"/>
                <a:gd name="T7" fmla="*/ 52 h 52"/>
                <a:gd name="T8" fmla="*/ 17 w 17"/>
                <a:gd name="T9" fmla="*/ 52 h 52"/>
                <a:gd name="T10" fmla="*/ 17 w 17"/>
                <a:gd name="T11" fmla="*/ 0 h 52"/>
                <a:gd name="T12" fmla="*/ 10 w 17"/>
                <a:gd name="T13" fmla="*/ 0 h 52"/>
                <a:gd name="T14" fmla="*/ 0 w 17"/>
                <a:gd name="T15" fmla="*/ 9 h 52"/>
                <a:gd name="T16" fmla="*/ 0 w 17"/>
                <a:gd name="T17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52">
                  <a:moveTo>
                    <a:pt x="0" y="9"/>
                  </a:moveTo>
                  <a:lnTo>
                    <a:pt x="4" y="13"/>
                  </a:lnTo>
                  <a:lnTo>
                    <a:pt x="10" y="6"/>
                  </a:lnTo>
                  <a:lnTo>
                    <a:pt x="10" y="52"/>
                  </a:lnTo>
                  <a:lnTo>
                    <a:pt x="17" y="52"/>
                  </a:lnTo>
                  <a:lnTo>
                    <a:pt x="17" y="0"/>
                  </a:lnTo>
                  <a:lnTo>
                    <a:pt x="10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80" name="Freeform 41"/>
            <p:cNvSpPr/>
            <p:nvPr/>
          </p:nvSpPr>
          <p:spPr bwMode="auto">
            <a:xfrm>
              <a:off x="2263775" y="3040063"/>
              <a:ext cx="52388" cy="88900"/>
            </a:xfrm>
            <a:custGeom>
              <a:avLst/>
              <a:gdLst>
                <a:gd name="T0" fmla="*/ 9 w 10"/>
                <a:gd name="T1" fmla="*/ 0 h 17"/>
                <a:gd name="T2" fmla="*/ 0 w 10"/>
                <a:gd name="T3" fmla="*/ 0 h 17"/>
                <a:gd name="T4" fmla="*/ 0 w 10"/>
                <a:gd name="T5" fmla="*/ 8 h 17"/>
                <a:gd name="T6" fmla="*/ 4 w 10"/>
                <a:gd name="T7" fmla="*/ 8 h 17"/>
                <a:gd name="T8" fmla="*/ 8 w 10"/>
                <a:gd name="T9" fmla="*/ 11 h 17"/>
                <a:gd name="T10" fmla="*/ 7 w 10"/>
                <a:gd name="T11" fmla="*/ 14 h 17"/>
                <a:gd name="T12" fmla="*/ 4 w 10"/>
                <a:gd name="T13" fmla="*/ 15 h 17"/>
                <a:gd name="T14" fmla="*/ 0 w 10"/>
                <a:gd name="T15" fmla="*/ 14 h 17"/>
                <a:gd name="T16" fmla="*/ 0 w 10"/>
                <a:gd name="T17" fmla="*/ 16 h 17"/>
                <a:gd name="T18" fmla="*/ 4 w 10"/>
                <a:gd name="T19" fmla="*/ 17 h 17"/>
                <a:gd name="T20" fmla="*/ 8 w 10"/>
                <a:gd name="T21" fmla="*/ 15 h 17"/>
                <a:gd name="T22" fmla="*/ 10 w 10"/>
                <a:gd name="T23" fmla="*/ 11 h 17"/>
                <a:gd name="T24" fmla="*/ 8 w 10"/>
                <a:gd name="T25" fmla="*/ 8 h 17"/>
                <a:gd name="T26" fmla="*/ 4 w 10"/>
                <a:gd name="T27" fmla="*/ 6 h 17"/>
                <a:gd name="T28" fmla="*/ 2 w 10"/>
                <a:gd name="T29" fmla="*/ 7 h 17"/>
                <a:gd name="T30" fmla="*/ 2 w 10"/>
                <a:gd name="T31" fmla="*/ 1 h 17"/>
                <a:gd name="T32" fmla="*/ 9 w 10"/>
                <a:gd name="T33" fmla="*/ 1 h 17"/>
                <a:gd name="T34" fmla="*/ 9 w 10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7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3" y="8"/>
                    <a:pt x="4" y="8"/>
                  </a:cubicBezTo>
                  <a:cubicBezTo>
                    <a:pt x="7" y="8"/>
                    <a:pt x="8" y="9"/>
                    <a:pt x="8" y="11"/>
                  </a:cubicBezTo>
                  <a:cubicBezTo>
                    <a:pt x="8" y="13"/>
                    <a:pt x="8" y="14"/>
                    <a:pt x="7" y="14"/>
                  </a:cubicBezTo>
                  <a:cubicBezTo>
                    <a:pt x="6" y="15"/>
                    <a:pt x="5" y="15"/>
                    <a:pt x="4" y="15"/>
                  </a:cubicBezTo>
                  <a:cubicBezTo>
                    <a:pt x="2" y="15"/>
                    <a:pt x="1" y="15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2" y="17"/>
                    <a:pt x="4" y="17"/>
                  </a:cubicBezTo>
                  <a:cubicBezTo>
                    <a:pt x="5" y="17"/>
                    <a:pt x="7" y="16"/>
                    <a:pt x="8" y="15"/>
                  </a:cubicBezTo>
                  <a:cubicBezTo>
                    <a:pt x="9" y="14"/>
                    <a:pt x="10" y="13"/>
                    <a:pt x="10" y="11"/>
                  </a:cubicBezTo>
                  <a:cubicBezTo>
                    <a:pt x="10" y="10"/>
                    <a:pt x="9" y="8"/>
                    <a:pt x="8" y="8"/>
                  </a:cubicBezTo>
                  <a:cubicBezTo>
                    <a:pt x="7" y="7"/>
                    <a:pt x="6" y="6"/>
                    <a:pt x="4" y="6"/>
                  </a:cubicBezTo>
                  <a:cubicBezTo>
                    <a:pt x="3" y="6"/>
                    <a:pt x="2" y="6"/>
                    <a:pt x="2" y="7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81" name="Freeform 42"/>
            <p:cNvSpPr/>
            <p:nvPr/>
          </p:nvSpPr>
          <p:spPr bwMode="auto">
            <a:xfrm>
              <a:off x="2043112" y="3281363"/>
              <a:ext cx="52388" cy="84138"/>
            </a:xfrm>
            <a:custGeom>
              <a:avLst/>
              <a:gdLst>
                <a:gd name="T0" fmla="*/ 10 w 10"/>
                <a:gd name="T1" fmla="*/ 4 h 16"/>
                <a:gd name="T2" fmla="*/ 8 w 10"/>
                <a:gd name="T3" fmla="*/ 1 h 16"/>
                <a:gd name="T4" fmla="*/ 5 w 10"/>
                <a:gd name="T5" fmla="*/ 0 h 16"/>
                <a:gd name="T6" fmla="*/ 1 w 10"/>
                <a:gd name="T7" fmla="*/ 1 h 16"/>
                <a:gd name="T8" fmla="*/ 1 w 10"/>
                <a:gd name="T9" fmla="*/ 2 h 16"/>
                <a:gd name="T10" fmla="*/ 5 w 10"/>
                <a:gd name="T11" fmla="*/ 1 h 16"/>
                <a:gd name="T12" fmla="*/ 7 w 10"/>
                <a:gd name="T13" fmla="*/ 2 h 16"/>
                <a:gd name="T14" fmla="*/ 8 w 10"/>
                <a:gd name="T15" fmla="*/ 4 h 16"/>
                <a:gd name="T16" fmla="*/ 4 w 10"/>
                <a:gd name="T17" fmla="*/ 11 h 16"/>
                <a:gd name="T18" fmla="*/ 0 w 10"/>
                <a:gd name="T19" fmla="*/ 15 h 16"/>
                <a:gd name="T20" fmla="*/ 0 w 10"/>
                <a:gd name="T21" fmla="*/ 16 h 16"/>
                <a:gd name="T22" fmla="*/ 10 w 10"/>
                <a:gd name="T23" fmla="*/ 16 h 16"/>
                <a:gd name="T24" fmla="*/ 10 w 10"/>
                <a:gd name="T25" fmla="*/ 15 h 16"/>
                <a:gd name="T26" fmla="*/ 2 w 10"/>
                <a:gd name="T27" fmla="*/ 15 h 16"/>
                <a:gd name="T28" fmla="*/ 5 w 10"/>
                <a:gd name="T29" fmla="*/ 12 h 16"/>
                <a:gd name="T30" fmla="*/ 10 w 10"/>
                <a:gd name="T3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16">
                  <a:moveTo>
                    <a:pt x="10" y="4"/>
                  </a:moveTo>
                  <a:cubicBezTo>
                    <a:pt x="10" y="2"/>
                    <a:pt x="9" y="1"/>
                    <a:pt x="8" y="1"/>
                  </a:cubicBezTo>
                  <a:cubicBezTo>
                    <a:pt x="8" y="0"/>
                    <a:pt x="6" y="0"/>
                    <a:pt x="5" y="0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4" y="1"/>
                    <a:pt x="5" y="1"/>
                  </a:cubicBezTo>
                  <a:cubicBezTo>
                    <a:pt x="6" y="1"/>
                    <a:pt x="7" y="1"/>
                    <a:pt x="7" y="2"/>
                  </a:cubicBezTo>
                  <a:cubicBezTo>
                    <a:pt x="8" y="2"/>
                    <a:pt x="8" y="3"/>
                    <a:pt x="8" y="4"/>
                  </a:cubicBezTo>
                  <a:cubicBezTo>
                    <a:pt x="8" y="5"/>
                    <a:pt x="7" y="8"/>
                    <a:pt x="4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8" y="8"/>
                    <a:pt x="10" y="6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82" name="Freeform 43"/>
            <p:cNvSpPr>
              <a:spLocks noEditPoints="1"/>
            </p:cNvSpPr>
            <p:nvPr/>
          </p:nvSpPr>
          <p:spPr bwMode="auto">
            <a:xfrm>
              <a:off x="2111375" y="3281363"/>
              <a:ext cx="58738" cy="88900"/>
            </a:xfrm>
            <a:custGeom>
              <a:avLst/>
              <a:gdLst>
                <a:gd name="T0" fmla="*/ 11 w 11"/>
                <a:gd name="T1" fmla="*/ 8 h 17"/>
                <a:gd name="T2" fmla="*/ 6 w 11"/>
                <a:gd name="T3" fmla="*/ 0 h 17"/>
                <a:gd name="T4" fmla="*/ 0 w 11"/>
                <a:gd name="T5" fmla="*/ 8 h 17"/>
                <a:gd name="T6" fmla="*/ 6 w 11"/>
                <a:gd name="T7" fmla="*/ 17 h 17"/>
                <a:gd name="T8" fmla="*/ 11 w 11"/>
                <a:gd name="T9" fmla="*/ 8 h 17"/>
                <a:gd name="T10" fmla="*/ 6 w 11"/>
                <a:gd name="T11" fmla="*/ 1 h 17"/>
                <a:gd name="T12" fmla="*/ 10 w 11"/>
                <a:gd name="T13" fmla="*/ 8 h 17"/>
                <a:gd name="T14" fmla="*/ 6 w 11"/>
                <a:gd name="T15" fmla="*/ 15 h 17"/>
                <a:gd name="T16" fmla="*/ 2 w 11"/>
                <a:gd name="T17" fmla="*/ 8 h 17"/>
                <a:gd name="T18" fmla="*/ 6 w 11"/>
                <a:gd name="T1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7">
                  <a:moveTo>
                    <a:pt x="11" y="8"/>
                  </a:moveTo>
                  <a:cubicBezTo>
                    <a:pt x="11" y="2"/>
                    <a:pt x="10" y="0"/>
                    <a:pt x="6" y="0"/>
                  </a:cubicBezTo>
                  <a:cubicBezTo>
                    <a:pt x="2" y="0"/>
                    <a:pt x="0" y="2"/>
                    <a:pt x="0" y="8"/>
                  </a:cubicBezTo>
                  <a:cubicBezTo>
                    <a:pt x="0" y="14"/>
                    <a:pt x="2" y="17"/>
                    <a:pt x="6" y="17"/>
                  </a:cubicBezTo>
                  <a:cubicBezTo>
                    <a:pt x="10" y="17"/>
                    <a:pt x="11" y="14"/>
                    <a:pt x="11" y="8"/>
                  </a:cubicBezTo>
                  <a:close/>
                  <a:moveTo>
                    <a:pt x="6" y="1"/>
                  </a:moveTo>
                  <a:cubicBezTo>
                    <a:pt x="8" y="1"/>
                    <a:pt x="10" y="3"/>
                    <a:pt x="10" y="8"/>
                  </a:cubicBezTo>
                  <a:cubicBezTo>
                    <a:pt x="10" y="13"/>
                    <a:pt x="8" y="15"/>
                    <a:pt x="6" y="15"/>
                  </a:cubicBezTo>
                  <a:cubicBezTo>
                    <a:pt x="3" y="15"/>
                    <a:pt x="2" y="13"/>
                    <a:pt x="2" y="8"/>
                  </a:cubicBezTo>
                  <a:cubicBezTo>
                    <a:pt x="2" y="3"/>
                    <a:pt x="3" y="1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83" name="Freeform 44"/>
            <p:cNvSpPr>
              <a:spLocks noEditPoints="1"/>
            </p:cNvSpPr>
            <p:nvPr/>
          </p:nvSpPr>
          <p:spPr bwMode="auto">
            <a:xfrm>
              <a:off x="2184400" y="3281363"/>
              <a:ext cx="58738" cy="88900"/>
            </a:xfrm>
            <a:custGeom>
              <a:avLst/>
              <a:gdLst>
                <a:gd name="T0" fmla="*/ 11 w 11"/>
                <a:gd name="T1" fmla="*/ 8 h 17"/>
                <a:gd name="T2" fmla="*/ 5 w 11"/>
                <a:gd name="T3" fmla="*/ 0 h 17"/>
                <a:gd name="T4" fmla="*/ 0 w 11"/>
                <a:gd name="T5" fmla="*/ 8 h 17"/>
                <a:gd name="T6" fmla="*/ 5 w 11"/>
                <a:gd name="T7" fmla="*/ 17 h 17"/>
                <a:gd name="T8" fmla="*/ 11 w 11"/>
                <a:gd name="T9" fmla="*/ 8 h 17"/>
                <a:gd name="T10" fmla="*/ 5 w 11"/>
                <a:gd name="T11" fmla="*/ 1 h 17"/>
                <a:gd name="T12" fmla="*/ 9 w 11"/>
                <a:gd name="T13" fmla="*/ 8 h 17"/>
                <a:gd name="T14" fmla="*/ 5 w 11"/>
                <a:gd name="T15" fmla="*/ 15 h 17"/>
                <a:gd name="T16" fmla="*/ 1 w 11"/>
                <a:gd name="T17" fmla="*/ 8 h 17"/>
                <a:gd name="T18" fmla="*/ 5 w 11"/>
                <a:gd name="T1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7">
                  <a:moveTo>
                    <a:pt x="11" y="8"/>
                  </a:moveTo>
                  <a:cubicBezTo>
                    <a:pt x="11" y="2"/>
                    <a:pt x="9" y="0"/>
                    <a:pt x="5" y="0"/>
                  </a:cubicBezTo>
                  <a:cubicBezTo>
                    <a:pt x="1" y="0"/>
                    <a:pt x="0" y="2"/>
                    <a:pt x="0" y="8"/>
                  </a:cubicBezTo>
                  <a:cubicBezTo>
                    <a:pt x="0" y="14"/>
                    <a:pt x="1" y="17"/>
                    <a:pt x="5" y="17"/>
                  </a:cubicBezTo>
                  <a:cubicBezTo>
                    <a:pt x="9" y="17"/>
                    <a:pt x="11" y="14"/>
                    <a:pt x="11" y="8"/>
                  </a:cubicBezTo>
                  <a:close/>
                  <a:moveTo>
                    <a:pt x="5" y="1"/>
                  </a:moveTo>
                  <a:cubicBezTo>
                    <a:pt x="8" y="1"/>
                    <a:pt x="9" y="3"/>
                    <a:pt x="9" y="8"/>
                  </a:cubicBezTo>
                  <a:cubicBezTo>
                    <a:pt x="9" y="13"/>
                    <a:pt x="8" y="15"/>
                    <a:pt x="5" y="15"/>
                  </a:cubicBezTo>
                  <a:cubicBezTo>
                    <a:pt x="3" y="15"/>
                    <a:pt x="1" y="13"/>
                    <a:pt x="1" y="8"/>
                  </a:cubicBezTo>
                  <a:cubicBezTo>
                    <a:pt x="1" y="3"/>
                    <a:pt x="3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84" name="Freeform 45"/>
            <p:cNvSpPr>
              <a:spLocks noEditPoints="1"/>
            </p:cNvSpPr>
            <p:nvPr/>
          </p:nvSpPr>
          <p:spPr bwMode="auto">
            <a:xfrm>
              <a:off x="2252662" y="3281363"/>
              <a:ext cx="58738" cy="88900"/>
            </a:xfrm>
            <a:custGeom>
              <a:avLst/>
              <a:gdLst>
                <a:gd name="T0" fmla="*/ 5 w 11"/>
                <a:gd name="T1" fmla="*/ 0 h 17"/>
                <a:gd name="T2" fmla="*/ 0 w 11"/>
                <a:gd name="T3" fmla="*/ 8 h 17"/>
                <a:gd name="T4" fmla="*/ 5 w 11"/>
                <a:gd name="T5" fmla="*/ 17 h 17"/>
                <a:gd name="T6" fmla="*/ 11 w 11"/>
                <a:gd name="T7" fmla="*/ 8 h 17"/>
                <a:gd name="T8" fmla="*/ 5 w 11"/>
                <a:gd name="T9" fmla="*/ 0 h 17"/>
                <a:gd name="T10" fmla="*/ 2 w 11"/>
                <a:gd name="T11" fmla="*/ 8 h 17"/>
                <a:gd name="T12" fmla="*/ 5 w 11"/>
                <a:gd name="T13" fmla="*/ 1 h 17"/>
                <a:gd name="T14" fmla="*/ 9 w 11"/>
                <a:gd name="T15" fmla="*/ 8 h 17"/>
                <a:gd name="T16" fmla="*/ 5 w 11"/>
                <a:gd name="T17" fmla="*/ 15 h 17"/>
                <a:gd name="T18" fmla="*/ 2 w 11"/>
                <a:gd name="T1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7">
                  <a:moveTo>
                    <a:pt x="5" y="0"/>
                  </a:moveTo>
                  <a:cubicBezTo>
                    <a:pt x="2" y="0"/>
                    <a:pt x="0" y="2"/>
                    <a:pt x="0" y="8"/>
                  </a:cubicBezTo>
                  <a:cubicBezTo>
                    <a:pt x="0" y="14"/>
                    <a:pt x="2" y="17"/>
                    <a:pt x="5" y="17"/>
                  </a:cubicBezTo>
                  <a:cubicBezTo>
                    <a:pt x="9" y="17"/>
                    <a:pt x="11" y="14"/>
                    <a:pt x="11" y="8"/>
                  </a:cubicBezTo>
                  <a:cubicBezTo>
                    <a:pt x="11" y="2"/>
                    <a:pt x="9" y="0"/>
                    <a:pt x="5" y="0"/>
                  </a:cubicBezTo>
                  <a:close/>
                  <a:moveTo>
                    <a:pt x="2" y="8"/>
                  </a:moveTo>
                  <a:cubicBezTo>
                    <a:pt x="2" y="3"/>
                    <a:pt x="3" y="1"/>
                    <a:pt x="5" y="1"/>
                  </a:cubicBezTo>
                  <a:cubicBezTo>
                    <a:pt x="8" y="1"/>
                    <a:pt x="9" y="3"/>
                    <a:pt x="9" y="8"/>
                  </a:cubicBezTo>
                  <a:cubicBezTo>
                    <a:pt x="9" y="13"/>
                    <a:pt x="8" y="15"/>
                    <a:pt x="5" y="15"/>
                  </a:cubicBezTo>
                  <a:cubicBezTo>
                    <a:pt x="3" y="15"/>
                    <a:pt x="2" y="13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85" name="Freeform 46"/>
            <p:cNvSpPr/>
            <p:nvPr/>
          </p:nvSpPr>
          <p:spPr bwMode="auto">
            <a:xfrm>
              <a:off x="2043112" y="3538538"/>
              <a:ext cx="52388" cy="84138"/>
            </a:xfrm>
            <a:custGeom>
              <a:avLst/>
              <a:gdLst>
                <a:gd name="T0" fmla="*/ 10 w 10"/>
                <a:gd name="T1" fmla="*/ 4 h 16"/>
                <a:gd name="T2" fmla="*/ 8 w 10"/>
                <a:gd name="T3" fmla="*/ 1 h 16"/>
                <a:gd name="T4" fmla="*/ 5 w 10"/>
                <a:gd name="T5" fmla="*/ 0 h 16"/>
                <a:gd name="T6" fmla="*/ 1 w 10"/>
                <a:gd name="T7" fmla="*/ 1 h 16"/>
                <a:gd name="T8" fmla="*/ 1 w 10"/>
                <a:gd name="T9" fmla="*/ 2 h 16"/>
                <a:gd name="T10" fmla="*/ 5 w 10"/>
                <a:gd name="T11" fmla="*/ 1 h 16"/>
                <a:gd name="T12" fmla="*/ 7 w 10"/>
                <a:gd name="T13" fmla="*/ 2 h 16"/>
                <a:gd name="T14" fmla="*/ 8 w 10"/>
                <a:gd name="T15" fmla="*/ 4 h 16"/>
                <a:gd name="T16" fmla="*/ 4 w 10"/>
                <a:gd name="T17" fmla="*/ 11 h 16"/>
                <a:gd name="T18" fmla="*/ 0 w 10"/>
                <a:gd name="T19" fmla="*/ 15 h 16"/>
                <a:gd name="T20" fmla="*/ 0 w 10"/>
                <a:gd name="T21" fmla="*/ 16 h 16"/>
                <a:gd name="T22" fmla="*/ 10 w 10"/>
                <a:gd name="T23" fmla="*/ 16 h 16"/>
                <a:gd name="T24" fmla="*/ 10 w 10"/>
                <a:gd name="T25" fmla="*/ 15 h 16"/>
                <a:gd name="T26" fmla="*/ 2 w 10"/>
                <a:gd name="T27" fmla="*/ 15 h 16"/>
                <a:gd name="T28" fmla="*/ 5 w 10"/>
                <a:gd name="T29" fmla="*/ 12 h 16"/>
                <a:gd name="T30" fmla="*/ 10 w 10"/>
                <a:gd name="T3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16">
                  <a:moveTo>
                    <a:pt x="10" y="4"/>
                  </a:moveTo>
                  <a:cubicBezTo>
                    <a:pt x="10" y="2"/>
                    <a:pt x="9" y="1"/>
                    <a:pt x="8" y="1"/>
                  </a:cubicBezTo>
                  <a:cubicBezTo>
                    <a:pt x="8" y="0"/>
                    <a:pt x="6" y="0"/>
                    <a:pt x="5" y="0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4" y="1"/>
                    <a:pt x="5" y="1"/>
                  </a:cubicBezTo>
                  <a:cubicBezTo>
                    <a:pt x="6" y="1"/>
                    <a:pt x="7" y="1"/>
                    <a:pt x="7" y="2"/>
                  </a:cubicBezTo>
                  <a:cubicBezTo>
                    <a:pt x="8" y="2"/>
                    <a:pt x="8" y="3"/>
                    <a:pt x="8" y="4"/>
                  </a:cubicBezTo>
                  <a:cubicBezTo>
                    <a:pt x="8" y="6"/>
                    <a:pt x="7" y="8"/>
                    <a:pt x="4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8" y="8"/>
                    <a:pt x="10" y="6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86" name="Freeform 47"/>
            <p:cNvSpPr/>
            <p:nvPr/>
          </p:nvSpPr>
          <p:spPr bwMode="auto">
            <a:xfrm>
              <a:off x="2043112" y="3795713"/>
              <a:ext cx="52388" cy="84138"/>
            </a:xfrm>
            <a:custGeom>
              <a:avLst/>
              <a:gdLst>
                <a:gd name="T0" fmla="*/ 10 w 10"/>
                <a:gd name="T1" fmla="*/ 4 h 16"/>
                <a:gd name="T2" fmla="*/ 8 w 10"/>
                <a:gd name="T3" fmla="*/ 1 h 16"/>
                <a:gd name="T4" fmla="*/ 5 w 10"/>
                <a:gd name="T5" fmla="*/ 0 h 16"/>
                <a:gd name="T6" fmla="*/ 1 w 10"/>
                <a:gd name="T7" fmla="*/ 1 h 16"/>
                <a:gd name="T8" fmla="*/ 1 w 10"/>
                <a:gd name="T9" fmla="*/ 2 h 16"/>
                <a:gd name="T10" fmla="*/ 5 w 10"/>
                <a:gd name="T11" fmla="*/ 1 h 16"/>
                <a:gd name="T12" fmla="*/ 7 w 10"/>
                <a:gd name="T13" fmla="*/ 2 h 16"/>
                <a:gd name="T14" fmla="*/ 8 w 10"/>
                <a:gd name="T15" fmla="*/ 4 h 16"/>
                <a:gd name="T16" fmla="*/ 4 w 10"/>
                <a:gd name="T17" fmla="*/ 11 h 16"/>
                <a:gd name="T18" fmla="*/ 0 w 10"/>
                <a:gd name="T19" fmla="*/ 15 h 16"/>
                <a:gd name="T20" fmla="*/ 0 w 10"/>
                <a:gd name="T21" fmla="*/ 16 h 16"/>
                <a:gd name="T22" fmla="*/ 10 w 10"/>
                <a:gd name="T23" fmla="*/ 16 h 16"/>
                <a:gd name="T24" fmla="*/ 10 w 10"/>
                <a:gd name="T25" fmla="*/ 15 h 16"/>
                <a:gd name="T26" fmla="*/ 2 w 10"/>
                <a:gd name="T27" fmla="*/ 15 h 16"/>
                <a:gd name="T28" fmla="*/ 5 w 10"/>
                <a:gd name="T29" fmla="*/ 12 h 16"/>
                <a:gd name="T30" fmla="*/ 10 w 10"/>
                <a:gd name="T3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16">
                  <a:moveTo>
                    <a:pt x="10" y="4"/>
                  </a:moveTo>
                  <a:cubicBezTo>
                    <a:pt x="10" y="2"/>
                    <a:pt x="9" y="1"/>
                    <a:pt x="8" y="1"/>
                  </a:cubicBezTo>
                  <a:cubicBezTo>
                    <a:pt x="8" y="0"/>
                    <a:pt x="6" y="0"/>
                    <a:pt x="5" y="0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4" y="1"/>
                    <a:pt x="5" y="1"/>
                  </a:cubicBezTo>
                  <a:cubicBezTo>
                    <a:pt x="6" y="1"/>
                    <a:pt x="7" y="1"/>
                    <a:pt x="7" y="2"/>
                  </a:cubicBezTo>
                  <a:cubicBezTo>
                    <a:pt x="8" y="2"/>
                    <a:pt x="8" y="3"/>
                    <a:pt x="8" y="4"/>
                  </a:cubicBezTo>
                  <a:cubicBezTo>
                    <a:pt x="8" y="6"/>
                    <a:pt x="7" y="8"/>
                    <a:pt x="4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8" y="8"/>
                    <a:pt x="10" y="6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87" name="Freeform 48"/>
            <p:cNvSpPr/>
            <p:nvPr/>
          </p:nvSpPr>
          <p:spPr bwMode="auto">
            <a:xfrm>
              <a:off x="2043112" y="4052888"/>
              <a:ext cx="52388" cy="84138"/>
            </a:xfrm>
            <a:custGeom>
              <a:avLst/>
              <a:gdLst>
                <a:gd name="T0" fmla="*/ 5 w 10"/>
                <a:gd name="T1" fmla="*/ 0 h 16"/>
                <a:gd name="T2" fmla="*/ 1 w 10"/>
                <a:gd name="T3" fmla="*/ 1 h 16"/>
                <a:gd name="T4" fmla="*/ 1 w 10"/>
                <a:gd name="T5" fmla="*/ 2 h 16"/>
                <a:gd name="T6" fmla="*/ 5 w 10"/>
                <a:gd name="T7" fmla="*/ 1 h 16"/>
                <a:gd name="T8" fmla="*/ 7 w 10"/>
                <a:gd name="T9" fmla="*/ 2 h 16"/>
                <a:gd name="T10" fmla="*/ 8 w 10"/>
                <a:gd name="T11" fmla="*/ 4 h 16"/>
                <a:gd name="T12" fmla="*/ 4 w 10"/>
                <a:gd name="T13" fmla="*/ 11 h 16"/>
                <a:gd name="T14" fmla="*/ 0 w 10"/>
                <a:gd name="T15" fmla="*/ 15 h 16"/>
                <a:gd name="T16" fmla="*/ 0 w 10"/>
                <a:gd name="T17" fmla="*/ 16 h 16"/>
                <a:gd name="T18" fmla="*/ 10 w 10"/>
                <a:gd name="T19" fmla="*/ 16 h 16"/>
                <a:gd name="T20" fmla="*/ 10 w 10"/>
                <a:gd name="T21" fmla="*/ 15 h 16"/>
                <a:gd name="T22" fmla="*/ 2 w 10"/>
                <a:gd name="T23" fmla="*/ 15 h 16"/>
                <a:gd name="T24" fmla="*/ 5 w 10"/>
                <a:gd name="T25" fmla="*/ 12 h 16"/>
                <a:gd name="T26" fmla="*/ 10 w 10"/>
                <a:gd name="T27" fmla="*/ 4 h 16"/>
                <a:gd name="T28" fmla="*/ 8 w 10"/>
                <a:gd name="T29" fmla="*/ 1 h 16"/>
                <a:gd name="T30" fmla="*/ 5 w 10"/>
                <a:gd name="T3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16">
                  <a:moveTo>
                    <a:pt x="5" y="0"/>
                  </a:moveTo>
                  <a:cubicBezTo>
                    <a:pt x="4" y="0"/>
                    <a:pt x="2" y="0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4" y="1"/>
                    <a:pt x="5" y="1"/>
                  </a:cubicBezTo>
                  <a:cubicBezTo>
                    <a:pt x="6" y="1"/>
                    <a:pt x="7" y="1"/>
                    <a:pt x="7" y="2"/>
                  </a:cubicBezTo>
                  <a:cubicBezTo>
                    <a:pt x="8" y="2"/>
                    <a:pt x="8" y="3"/>
                    <a:pt x="8" y="4"/>
                  </a:cubicBezTo>
                  <a:cubicBezTo>
                    <a:pt x="8" y="6"/>
                    <a:pt x="7" y="8"/>
                    <a:pt x="4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8" y="8"/>
                    <a:pt x="10" y="6"/>
                    <a:pt x="10" y="4"/>
                  </a:cubicBezTo>
                  <a:cubicBezTo>
                    <a:pt x="10" y="2"/>
                    <a:pt x="9" y="1"/>
                    <a:pt x="8" y="1"/>
                  </a:cubicBezTo>
                  <a:cubicBezTo>
                    <a:pt x="8" y="0"/>
                    <a:pt x="6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88" name="Freeform 49"/>
            <p:cNvSpPr>
              <a:spLocks noEditPoints="1"/>
            </p:cNvSpPr>
            <p:nvPr/>
          </p:nvSpPr>
          <p:spPr bwMode="auto">
            <a:xfrm>
              <a:off x="2111375" y="3538538"/>
              <a:ext cx="58738" cy="88900"/>
            </a:xfrm>
            <a:custGeom>
              <a:avLst/>
              <a:gdLst>
                <a:gd name="T0" fmla="*/ 6 w 11"/>
                <a:gd name="T1" fmla="*/ 0 h 17"/>
                <a:gd name="T2" fmla="*/ 0 w 11"/>
                <a:gd name="T3" fmla="*/ 8 h 17"/>
                <a:gd name="T4" fmla="*/ 6 w 11"/>
                <a:gd name="T5" fmla="*/ 17 h 17"/>
                <a:gd name="T6" fmla="*/ 11 w 11"/>
                <a:gd name="T7" fmla="*/ 8 h 17"/>
                <a:gd name="T8" fmla="*/ 6 w 11"/>
                <a:gd name="T9" fmla="*/ 0 h 17"/>
                <a:gd name="T10" fmla="*/ 2 w 11"/>
                <a:gd name="T11" fmla="*/ 8 h 17"/>
                <a:gd name="T12" fmla="*/ 6 w 11"/>
                <a:gd name="T13" fmla="*/ 1 h 17"/>
                <a:gd name="T14" fmla="*/ 10 w 11"/>
                <a:gd name="T15" fmla="*/ 8 h 17"/>
                <a:gd name="T16" fmla="*/ 6 w 11"/>
                <a:gd name="T17" fmla="*/ 15 h 17"/>
                <a:gd name="T18" fmla="*/ 2 w 11"/>
                <a:gd name="T1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7">
                  <a:moveTo>
                    <a:pt x="6" y="0"/>
                  </a:moveTo>
                  <a:cubicBezTo>
                    <a:pt x="2" y="0"/>
                    <a:pt x="0" y="2"/>
                    <a:pt x="0" y="8"/>
                  </a:cubicBezTo>
                  <a:cubicBezTo>
                    <a:pt x="0" y="14"/>
                    <a:pt x="2" y="17"/>
                    <a:pt x="6" y="17"/>
                  </a:cubicBezTo>
                  <a:cubicBezTo>
                    <a:pt x="10" y="17"/>
                    <a:pt x="11" y="14"/>
                    <a:pt x="11" y="8"/>
                  </a:cubicBezTo>
                  <a:cubicBezTo>
                    <a:pt x="11" y="2"/>
                    <a:pt x="10" y="0"/>
                    <a:pt x="6" y="0"/>
                  </a:cubicBezTo>
                  <a:close/>
                  <a:moveTo>
                    <a:pt x="2" y="8"/>
                  </a:moveTo>
                  <a:cubicBezTo>
                    <a:pt x="2" y="3"/>
                    <a:pt x="3" y="1"/>
                    <a:pt x="6" y="1"/>
                  </a:cubicBezTo>
                  <a:cubicBezTo>
                    <a:pt x="8" y="1"/>
                    <a:pt x="10" y="3"/>
                    <a:pt x="10" y="8"/>
                  </a:cubicBezTo>
                  <a:cubicBezTo>
                    <a:pt x="10" y="13"/>
                    <a:pt x="8" y="15"/>
                    <a:pt x="6" y="15"/>
                  </a:cubicBezTo>
                  <a:cubicBezTo>
                    <a:pt x="3" y="15"/>
                    <a:pt x="2" y="13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89" name="Freeform 50"/>
            <p:cNvSpPr>
              <a:spLocks noEditPoints="1"/>
            </p:cNvSpPr>
            <p:nvPr/>
          </p:nvSpPr>
          <p:spPr bwMode="auto">
            <a:xfrm>
              <a:off x="2184400" y="3538538"/>
              <a:ext cx="58738" cy="88900"/>
            </a:xfrm>
            <a:custGeom>
              <a:avLst/>
              <a:gdLst>
                <a:gd name="T0" fmla="*/ 11 w 11"/>
                <a:gd name="T1" fmla="*/ 8 h 17"/>
                <a:gd name="T2" fmla="*/ 5 w 11"/>
                <a:gd name="T3" fmla="*/ 0 h 17"/>
                <a:gd name="T4" fmla="*/ 0 w 11"/>
                <a:gd name="T5" fmla="*/ 8 h 17"/>
                <a:gd name="T6" fmla="*/ 5 w 11"/>
                <a:gd name="T7" fmla="*/ 17 h 17"/>
                <a:gd name="T8" fmla="*/ 11 w 11"/>
                <a:gd name="T9" fmla="*/ 8 h 17"/>
                <a:gd name="T10" fmla="*/ 5 w 11"/>
                <a:gd name="T11" fmla="*/ 1 h 17"/>
                <a:gd name="T12" fmla="*/ 9 w 11"/>
                <a:gd name="T13" fmla="*/ 8 h 17"/>
                <a:gd name="T14" fmla="*/ 5 w 11"/>
                <a:gd name="T15" fmla="*/ 15 h 17"/>
                <a:gd name="T16" fmla="*/ 1 w 11"/>
                <a:gd name="T17" fmla="*/ 8 h 17"/>
                <a:gd name="T18" fmla="*/ 5 w 11"/>
                <a:gd name="T1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7">
                  <a:moveTo>
                    <a:pt x="11" y="8"/>
                  </a:moveTo>
                  <a:cubicBezTo>
                    <a:pt x="11" y="2"/>
                    <a:pt x="9" y="0"/>
                    <a:pt x="5" y="0"/>
                  </a:cubicBezTo>
                  <a:cubicBezTo>
                    <a:pt x="1" y="0"/>
                    <a:pt x="0" y="2"/>
                    <a:pt x="0" y="8"/>
                  </a:cubicBezTo>
                  <a:cubicBezTo>
                    <a:pt x="0" y="14"/>
                    <a:pt x="1" y="17"/>
                    <a:pt x="5" y="17"/>
                  </a:cubicBezTo>
                  <a:cubicBezTo>
                    <a:pt x="9" y="17"/>
                    <a:pt x="11" y="14"/>
                    <a:pt x="11" y="8"/>
                  </a:cubicBezTo>
                  <a:close/>
                  <a:moveTo>
                    <a:pt x="5" y="1"/>
                  </a:moveTo>
                  <a:cubicBezTo>
                    <a:pt x="8" y="1"/>
                    <a:pt x="9" y="3"/>
                    <a:pt x="9" y="8"/>
                  </a:cubicBezTo>
                  <a:cubicBezTo>
                    <a:pt x="9" y="13"/>
                    <a:pt x="8" y="15"/>
                    <a:pt x="5" y="15"/>
                  </a:cubicBezTo>
                  <a:cubicBezTo>
                    <a:pt x="3" y="15"/>
                    <a:pt x="1" y="13"/>
                    <a:pt x="1" y="8"/>
                  </a:cubicBezTo>
                  <a:cubicBezTo>
                    <a:pt x="1" y="3"/>
                    <a:pt x="3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90" name="Freeform 51"/>
            <p:cNvSpPr/>
            <p:nvPr/>
          </p:nvSpPr>
          <p:spPr bwMode="auto">
            <a:xfrm>
              <a:off x="2259012" y="3538538"/>
              <a:ext cx="46038" cy="88900"/>
            </a:xfrm>
            <a:custGeom>
              <a:avLst/>
              <a:gdLst>
                <a:gd name="T0" fmla="*/ 0 w 9"/>
                <a:gd name="T1" fmla="*/ 0 h 17"/>
                <a:gd name="T2" fmla="*/ 0 w 9"/>
                <a:gd name="T3" fmla="*/ 8 h 17"/>
                <a:gd name="T4" fmla="*/ 4 w 9"/>
                <a:gd name="T5" fmla="*/ 8 h 17"/>
                <a:gd name="T6" fmla="*/ 8 w 9"/>
                <a:gd name="T7" fmla="*/ 11 h 17"/>
                <a:gd name="T8" fmla="*/ 6 w 9"/>
                <a:gd name="T9" fmla="*/ 14 h 17"/>
                <a:gd name="T10" fmla="*/ 3 w 9"/>
                <a:gd name="T11" fmla="*/ 15 h 17"/>
                <a:gd name="T12" fmla="*/ 0 w 9"/>
                <a:gd name="T13" fmla="*/ 14 h 17"/>
                <a:gd name="T14" fmla="*/ 0 w 9"/>
                <a:gd name="T15" fmla="*/ 16 h 17"/>
                <a:gd name="T16" fmla="*/ 3 w 9"/>
                <a:gd name="T17" fmla="*/ 17 h 17"/>
                <a:gd name="T18" fmla="*/ 8 w 9"/>
                <a:gd name="T19" fmla="*/ 15 h 17"/>
                <a:gd name="T20" fmla="*/ 9 w 9"/>
                <a:gd name="T21" fmla="*/ 11 h 17"/>
                <a:gd name="T22" fmla="*/ 8 w 9"/>
                <a:gd name="T23" fmla="*/ 7 h 17"/>
                <a:gd name="T24" fmla="*/ 4 w 9"/>
                <a:gd name="T25" fmla="*/ 6 h 17"/>
                <a:gd name="T26" fmla="*/ 2 w 9"/>
                <a:gd name="T27" fmla="*/ 7 h 17"/>
                <a:gd name="T28" fmla="*/ 2 w 9"/>
                <a:gd name="T29" fmla="*/ 1 h 17"/>
                <a:gd name="T30" fmla="*/ 9 w 9"/>
                <a:gd name="T31" fmla="*/ 1 h 17"/>
                <a:gd name="T32" fmla="*/ 9 w 9"/>
                <a:gd name="T33" fmla="*/ 0 h 17"/>
                <a:gd name="T34" fmla="*/ 0 w 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" h="17"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8"/>
                    <a:pt x="4" y="8"/>
                  </a:cubicBezTo>
                  <a:cubicBezTo>
                    <a:pt x="6" y="8"/>
                    <a:pt x="8" y="9"/>
                    <a:pt x="8" y="11"/>
                  </a:cubicBezTo>
                  <a:cubicBezTo>
                    <a:pt x="8" y="13"/>
                    <a:pt x="7" y="14"/>
                    <a:pt x="6" y="14"/>
                  </a:cubicBezTo>
                  <a:cubicBezTo>
                    <a:pt x="6" y="15"/>
                    <a:pt x="5" y="15"/>
                    <a:pt x="3" y="15"/>
                  </a:cubicBezTo>
                  <a:cubicBezTo>
                    <a:pt x="2" y="15"/>
                    <a:pt x="1" y="15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2" y="17"/>
                    <a:pt x="3" y="17"/>
                  </a:cubicBezTo>
                  <a:cubicBezTo>
                    <a:pt x="5" y="17"/>
                    <a:pt x="7" y="16"/>
                    <a:pt x="8" y="15"/>
                  </a:cubicBezTo>
                  <a:cubicBezTo>
                    <a:pt x="9" y="14"/>
                    <a:pt x="9" y="13"/>
                    <a:pt x="9" y="11"/>
                  </a:cubicBezTo>
                  <a:cubicBezTo>
                    <a:pt x="9" y="9"/>
                    <a:pt x="9" y="8"/>
                    <a:pt x="8" y="7"/>
                  </a:cubicBezTo>
                  <a:cubicBezTo>
                    <a:pt x="7" y="7"/>
                    <a:pt x="6" y="6"/>
                    <a:pt x="4" y="6"/>
                  </a:cubicBezTo>
                  <a:cubicBezTo>
                    <a:pt x="3" y="6"/>
                    <a:pt x="3" y="6"/>
                    <a:pt x="2" y="7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91" name="Freeform 52"/>
            <p:cNvSpPr>
              <a:spLocks noEditPoints="1"/>
            </p:cNvSpPr>
            <p:nvPr/>
          </p:nvSpPr>
          <p:spPr bwMode="auto">
            <a:xfrm>
              <a:off x="2111375" y="3795713"/>
              <a:ext cx="58738" cy="88900"/>
            </a:xfrm>
            <a:custGeom>
              <a:avLst/>
              <a:gdLst>
                <a:gd name="T0" fmla="*/ 11 w 11"/>
                <a:gd name="T1" fmla="*/ 8 h 17"/>
                <a:gd name="T2" fmla="*/ 6 w 11"/>
                <a:gd name="T3" fmla="*/ 0 h 17"/>
                <a:gd name="T4" fmla="*/ 0 w 11"/>
                <a:gd name="T5" fmla="*/ 8 h 17"/>
                <a:gd name="T6" fmla="*/ 6 w 11"/>
                <a:gd name="T7" fmla="*/ 17 h 17"/>
                <a:gd name="T8" fmla="*/ 11 w 11"/>
                <a:gd name="T9" fmla="*/ 8 h 17"/>
                <a:gd name="T10" fmla="*/ 6 w 11"/>
                <a:gd name="T11" fmla="*/ 1 h 17"/>
                <a:gd name="T12" fmla="*/ 10 w 11"/>
                <a:gd name="T13" fmla="*/ 8 h 17"/>
                <a:gd name="T14" fmla="*/ 6 w 11"/>
                <a:gd name="T15" fmla="*/ 15 h 17"/>
                <a:gd name="T16" fmla="*/ 2 w 11"/>
                <a:gd name="T17" fmla="*/ 8 h 17"/>
                <a:gd name="T18" fmla="*/ 6 w 11"/>
                <a:gd name="T1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7">
                  <a:moveTo>
                    <a:pt x="11" y="8"/>
                  </a:moveTo>
                  <a:cubicBezTo>
                    <a:pt x="11" y="2"/>
                    <a:pt x="10" y="0"/>
                    <a:pt x="6" y="0"/>
                  </a:cubicBezTo>
                  <a:cubicBezTo>
                    <a:pt x="2" y="0"/>
                    <a:pt x="0" y="2"/>
                    <a:pt x="0" y="8"/>
                  </a:cubicBezTo>
                  <a:cubicBezTo>
                    <a:pt x="0" y="14"/>
                    <a:pt x="2" y="17"/>
                    <a:pt x="6" y="17"/>
                  </a:cubicBezTo>
                  <a:cubicBezTo>
                    <a:pt x="10" y="17"/>
                    <a:pt x="11" y="14"/>
                    <a:pt x="11" y="8"/>
                  </a:cubicBezTo>
                  <a:close/>
                  <a:moveTo>
                    <a:pt x="6" y="1"/>
                  </a:moveTo>
                  <a:cubicBezTo>
                    <a:pt x="8" y="1"/>
                    <a:pt x="10" y="3"/>
                    <a:pt x="10" y="8"/>
                  </a:cubicBezTo>
                  <a:cubicBezTo>
                    <a:pt x="10" y="13"/>
                    <a:pt x="8" y="15"/>
                    <a:pt x="6" y="15"/>
                  </a:cubicBezTo>
                  <a:cubicBezTo>
                    <a:pt x="3" y="15"/>
                    <a:pt x="2" y="13"/>
                    <a:pt x="2" y="8"/>
                  </a:cubicBezTo>
                  <a:cubicBezTo>
                    <a:pt x="2" y="3"/>
                    <a:pt x="3" y="1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92" name="Freeform 53"/>
            <p:cNvSpPr/>
            <p:nvPr/>
          </p:nvSpPr>
          <p:spPr bwMode="auto">
            <a:xfrm>
              <a:off x="2190750" y="3795713"/>
              <a:ext cx="31750" cy="84138"/>
            </a:xfrm>
            <a:custGeom>
              <a:avLst/>
              <a:gdLst>
                <a:gd name="T0" fmla="*/ 0 w 20"/>
                <a:gd name="T1" fmla="*/ 10 h 53"/>
                <a:gd name="T2" fmla="*/ 3 w 20"/>
                <a:gd name="T3" fmla="*/ 13 h 53"/>
                <a:gd name="T4" fmla="*/ 13 w 20"/>
                <a:gd name="T5" fmla="*/ 6 h 53"/>
                <a:gd name="T6" fmla="*/ 13 w 20"/>
                <a:gd name="T7" fmla="*/ 53 h 53"/>
                <a:gd name="T8" fmla="*/ 20 w 20"/>
                <a:gd name="T9" fmla="*/ 53 h 53"/>
                <a:gd name="T10" fmla="*/ 20 w 20"/>
                <a:gd name="T11" fmla="*/ 0 h 53"/>
                <a:gd name="T12" fmla="*/ 13 w 20"/>
                <a:gd name="T13" fmla="*/ 0 h 53"/>
                <a:gd name="T14" fmla="*/ 0 w 20"/>
                <a:gd name="T15" fmla="*/ 10 h 53"/>
                <a:gd name="T16" fmla="*/ 0 w 20"/>
                <a:gd name="T17" fmla="*/ 1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53">
                  <a:moveTo>
                    <a:pt x="0" y="10"/>
                  </a:moveTo>
                  <a:lnTo>
                    <a:pt x="3" y="13"/>
                  </a:lnTo>
                  <a:lnTo>
                    <a:pt x="13" y="6"/>
                  </a:lnTo>
                  <a:lnTo>
                    <a:pt x="13" y="53"/>
                  </a:lnTo>
                  <a:lnTo>
                    <a:pt x="20" y="53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93" name="Freeform 54"/>
            <p:cNvSpPr>
              <a:spLocks noEditPoints="1"/>
            </p:cNvSpPr>
            <p:nvPr/>
          </p:nvSpPr>
          <p:spPr bwMode="auto">
            <a:xfrm>
              <a:off x="2252662" y="3795713"/>
              <a:ext cx="58738" cy="88900"/>
            </a:xfrm>
            <a:custGeom>
              <a:avLst/>
              <a:gdLst>
                <a:gd name="T0" fmla="*/ 5 w 11"/>
                <a:gd name="T1" fmla="*/ 0 h 17"/>
                <a:gd name="T2" fmla="*/ 0 w 11"/>
                <a:gd name="T3" fmla="*/ 8 h 17"/>
                <a:gd name="T4" fmla="*/ 5 w 11"/>
                <a:gd name="T5" fmla="*/ 17 h 17"/>
                <a:gd name="T6" fmla="*/ 11 w 11"/>
                <a:gd name="T7" fmla="*/ 8 h 17"/>
                <a:gd name="T8" fmla="*/ 5 w 11"/>
                <a:gd name="T9" fmla="*/ 0 h 17"/>
                <a:gd name="T10" fmla="*/ 2 w 11"/>
                <a:gd name="T11" fmla="*/ 8 h 17"/>
                <a:gd name="T12" fmla="*/ 5 w 11"/>
                <a:gd name="T13" fmla="*/ 1 h 17"/>
                <a:gd name="T14" fmla="*/ 9 w 11"/>
                <a:gd name="T15" fmla="*/ 8 h 17"/>
                <a:gd name="T16" fmla="*/ 5 w 11"/>
                <a:gd name="T17" fmla="*/ 15 h 17"/>
                <a:gd name="T18" fmla="*/ 2 w 11"/>
                <a:gd name="T1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7">
                  <a:moveTo>
                    <a:pt x="5" y="0"/>
                  </a:moveTo>
                  <a:cubicBezTo>
                    <a:pt x="2" y="0"/>
                    <a:pt x="0" y="2"/>
                    <a:pt x="0" y="8"/>
                  </a:cubicBezTo>
                  <a:cubicBezTo>
                    <a:pt x="0" y="14"/>
                    <a:pt x="2" y="17"/>
                    <a:pt x="5" y="17"/>
                  </a:cubicBezTo>
                  <a:cubicBezTo>
                    <a:pt x="9" y="17"/>
                    <a:pt x="11" y="14"/>
                    <a:pt x="11" y="8"/>
                  </a:cubicBezTo>
                  <a:cubicBezTo>
                    <a:pt x="11" y="2"/>
                    <a:pt x="9" y="0"/>
                    <a:pt x="5" y="0"/>
                  </a:cubicBezTo>
                  <a:close/>
                  <a:moveTo>
                    <a:pt x="2" y="8"/>
                  </a:moveTo>
                  <a:cubicBezTo>
                    <a:pt x="2" y="3"/>
                    <a:pt x="3" y="1"/>
                    <a:pt x="5" y="1"/>
                  </a:cubicBezTo>
                  <a:cubicBezTo>
                    <a:pt x="8" y="1"/>
                    <a:pt x="9" y="3"/>
                    <a:pt x="9" y="8"/>
                  </a:cubicBezTo>
                  <a:cubicBezTo>
                    <a:pt x="9" y="13"/>
                    <a:pt x="8" y="15"/>
                    <a:pt x="5" y="15"/>
                  </a:cubicBezTo>
                  <a:cubicBezTo>
                    <a:pt x="3" y="15"/>
                    <a:pt x="2" y="13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94" name="Freeform 55"/>
            <p:cNvSpPr>
              <a:spLocks noEditPoints="1"/>
            </p:cNvSpPr>
            <p:nvPr/>
          </p:nvSpPr>
          <p:spPr bwMode="auto">
            <a:xfrm>
              <a:off x="2111375" y="4052888"/>
              <a:ext cx="58738" cy="88900"/>
            </a:xfrm>
            <a:custGeom>
              <a:avLst/>
              <a:gdLst>
                <a:gd name="T0" fmla="*/ 11 w 11"/>
                <a:gd name="T1" fmla="*/ 8 h 17"/>
                <a:gd name="T2" fmla="*/ 6 w 11"/>
                <a:gd name="T3" fmla="*/ 0 h 17"/>
                <a:gd name="T4" fmla="*/ 0 w 11"/>
                <a:gd name="T5" fmla="*/ 8 h 17"/>
                <a:gd name="T6" fmla="*/ 6 w 11"/>
                <a:gd name="T7" fmla="*/ 17 h 17"/>
                <a:gd name="T8" fmla="*/ 11 w 11"/>
                <a:gd name="T9" fmla="*/ 8 h 17"/>
                <a:gd name="T10" fmla="*/ 6 w 11"/>
                <a:gd name="T11" fmla="*/ 1 h 17"/>
                <a:gd name="T12" fmla="*/ 10 w 11"/>
                <a:gd name="T13" fmla="*/ 8 h 17"/>
                <a:gd name="T14" fmla="*/ 6 w 11"/>
                <a:gd name="T15" fmla="*/ 15 h 17"/>
                <a:gd name="T16" fmla="*/ 2 w 11"/>
                <a:gd name="T17" fmla="*/ 8 h 17"/>
                <a:gd name="T18" fmla="*/ 6 w 11"/>
                <a:gd name="T1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7">
                  <a:moveTo>
                    <a:pt x="11" y="8"/>
                  </a:moveTo>
                  <a:cubicBezTo>
                    <a:pt x="11" y="2"/>
                    <a:pt x="10" y="0"/>
                    <a:pt x="6" y="0"/>
                  </a:cubicBezTo>
                  <a:cubicBezTo>
                    <a:pt x="2" y="0"/>
                    <a:pt x="0" y="2"/>
                    <a:pt x="0" y="8"/>
                  </a:cubicBezTo>
                  <a:cubicBezTo>
                    <a:pt x="0" y="14"/>
                    <a:pt x="2" y="17"/>
                    <a:pt x="6" y="17"/>
                  </a:cubicBezTo>
                  <a:cubicBezTo>
                    <a:pt x="10" y="17"/>
                    <a:pt x="11" y="14"/>
                    <a:pt x="11" y="8"/>
                  </a:cubicBezTo>
                  <a:close/>
                  <a:moveTo>
                    <a:pt x="6" y="1"/>
                  </a:moveTo>
                  <a:cubicBezTo>
                    <a:pt x="8" y="1"/>
                    <a:pt x="10" y="3"/>
                    <a:pt x="10" y="8"/>
                  </a:cubicBezTo>
                  <a:cubicBezTo>
                    <a:pt x="10" y="13"/>
                    <a:pt x="8" y="15"/>
                    <a:pt x="6" y="15"/>
                  </a:cubicBezTo>
                  <a:cubicBezTo>
                    <a:pt x="3" y="15"/>
                    <a:pt x="2" y="13"/>
                    <a:pt x="2" y="8"/>
                  </a:cubicBezTo>
                  <a:cubicBezTo>
                    <a:pt x="2" y="3"/>
                    <a:pt x="3" y="1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95" name="Freeform 56"/>
            <p:cNvSpPr/>
            <p:nvPr/>
          </p:nvSpPr>
          <p:spPr bwMode="auto">
            <a:xfrm>
              <a:off x="2190750" y="4052888"/>
              <a:ext cx="31750" cy="84138"/>
            </a:xfrm>
            <a:custGeom>
              <a:avLst/>
              <a:gdLst>
                <a:gd name="T0" fmla="*/ 0 w 20"/>
                <a:gd name="T1" fmla="*/ 10 h 53"/>
                <a:gd name="T2" fmla="*/ 3 w 20"/>
                <a:gd name="T3" fmla="*/ 13 h 53"/>
                <a:gd name="T4" fmla="*/ 13 w 20"/>
                <a:gd name="T5" fmla="*/ 6 h 53"/>
                <a:gd name="T6" fmla="*/ 13 w 20"/>
                <a:gd name="T7" fmla="*/ 53 h 53"/>
                <a:gd name="T8" fmla="*/ 20 w 20"/>
                <a:gd name="T9" fmla="*/ 53 h 53"/>
                <a:gd name="T10" fmla="*/ 20 w 20"/>
                <a:gd name="T11" fmla="*/ 0 h 53"/>
                <a:gd name="T12" fmla="*/ 13 w 20"/>
                <a:gd name="T13" fmla="*/ 0 h 53"/>
                <a:gd name="T14" fmla="*/ 0 w 20"/>
                <a:gd name="T15" fmla="*/ 10 h 53"/>
                <a:gd name="T16" fmla="*/ 0 w 20"/>
                <a:gd name="T17" fmla="*/ 1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53">
                  <a:moveTo>
                    <a:pt x="0" y="10"/>
                  </a:moveTo>
                  <a:lnTo>
                    <a:pt x="3" y="13"/>
                  </a:lnTo>
                  <a:lnTo>
                    <a:pt x="13" y="6"/>
                  </a:lnTo>
                  <a:lnTo>
                    <a:pt x="13" y="53"/>
                  </a:lnTo>
                  <a:lnTo>
                    <a:pt x="20" y="53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96" name="Freeform 57"/>
            <p:cNvSpPr/>
            <p:nvPr/>
          </p:nvSpPr>
          <p:spPr bwMode="auto">
            <a:xfrm>
              <a:off x="2259012" y="4052888"/>
              <a:ext cx="46038" cy="88900"/>
            </a:xfrm>
            <a:custGeom>
              <a:avLst/>
              <a:gdLst>
                <a:gd name="T0" fmla="*/ 9 w 9"/>
                <a:gd name="T1" fmla="*/ 0 h 17"/>
                <a:gd name="T2" fmla="*/ 0 w 9"/>
                <a:gd name="T3" fmla="*/ 0 h 17"/>
                <a:gd name="T4" fmla="*/ 0 w 9"/>
                <a:gd name="T5" fmla="*/ 8 h 17"/>
                <a:gd name="T6" fmla="*/ 4 w 9"/>
                <a:gd name="T7" fmla="*/ 8 h 17"/>
                <a:gd name="T8" fmla="*/ 8 w 9"/>
                <a:gd name="T9" fmla="*/ 11 h 17"/>
                <a:gd name="T10" fmla="*/ 6 w 9"/>
                <a:gd name="T11" fmla="*/ 14 h 17"/>
                <a:gd name="T12" fmla="*/ 3 w 9"/>
                <a:gd name="T13" fmla="*/ 15 h 17"/>
                <a:gd name="T14" fmla="*/ 0 w 9"/>
                <a:gd name="T15" fmla="*/ 14 h 17"/>
                <a:gd name="T16" fmla="*/ 0 w 9"/>
                <a:gd name="T17" fmla="*/ 16 h 17"/>
                <a:gd name="T18" fmla="*/ 3 w 9"/>
                <a:gd name="T19" fmla="*/ 17 h 17"/>
                <a:gd name="T20" fmla="*/ 8 w 9"/>
                <a:gd name="T21" fmla="*/ 15 h 17"/>
                <a:gd name="T22" fmla="*/ 9 w 9"/>
                <a:gd name="T23" fmla="*/ 11 h 17"/>
                <a:gd name="T24" fmla="*/ 8 w 9"/>
                <a:gd name="T25" fmla="*/ 8 h 17"/>
                <a:gd name="T26" fmla="*/ 4 w 9"/>
                <a:gd name="T27" fmla="*/ 6 h 17"/>
                <a:gd name="T28" fmla="*/ 2 w 9"/>
                <a:gd name="T29" fmla="*/ 7 h 17"/>
                <a:gd name="T30" fmla="*/ 2 w 9"/>
                <a:gd name="T31" fmla="*/ 1 h 17"/>
                <a:gd name="T32" fmla="*/ 9 w 9"/>
                <a:gd name="T33" fmla="*/ 1 h 17"/>
                <a:gd name="T34" fmla="*/ 9 w 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" h="17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3" y="8"/>
                    <a:pt x="4" y="8"/>
                  </a:cubicBezTo>
                  <a:cubicBezTo>
                    <a:pt x="6" y="8"/>
                    <a:pt x="8" y="9"/>
                    <a:pt x="8" y="11"/>
                  </a:cubicBezTo>
                  <a:cubicBezTo>
                    <a:pt x="8" y="13"/>
                    <a:pt x="7" y="14"/>
                    <a:pt x="6" y="14"/>
                  </a:cubicBezTo>
                  <a:cubicBezTo>
                    <a:pt x="6" y="15"/>
                    <a:pt x="5" y="15"/>
                    <a:pt x="3" y="15"/>
                  </a:cubicBezTo>
                  <a:cubicBezTo>
                    <a:pt x="2" y="15"/>
                    <a:pt x="1" y="15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2" y="17"/>
                    <a:pt x="3" y="17"/>
                  </a:cubicBezTo>
                  <a:cubicBezTo>
                    <a:pt x="5" y="17"/>
                    <a:pt x="7" y="16"/>
                    <a:pt x="8" y="15"/>
                  </a:cubicBezTo>
                  <a:cubicBezTo>
                    <a:pt x="9" y="14"/>
                    <a:pt x="9" y="13"/>
                    <a:pt x="9" y="11"/>
                  </a:cubicBezTo>
                  <a:cubicBezTo>
                    <a:pt x="9" y="10"/>
                    <a:pt x="9" y="8"/>
                    <a:pt x="8" y="8"/>
                  </a:cubicBezTo>
                  <a:cubicBezTo>
                    <a:pt x="7" y="7"/>
                    <a:pt x="6" y="6"/>
                    <a:pt x="4" y="6"/>
                  </a:cubicBezTo>
                  <a:cubicBezTo>
                    <a:pt x="3" y="6"/>
                    <a:pt x="2" y="6"/>
                    <a:pt x="2" y="7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83" name="矩形 82"/>
          <p:cNvSpPr>
            <a:spLocks noChangeArrowheads="1"/>
          </p:cNvSpPr>
          <p:nvPr/>
        </p:nvSpPr>
        <p:spPr bwMode="auto">
          <a:xfrm>
            <a:off x="182563" y="133350"/>
            <a:ext cx="27447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918752"/>
                </a:solidFill>
                <a:latin typeface="Stencil" panose="040409050D0802020404" pitchFamily="82" charset="0"/>
              </a:rPr>
              <a:t>enterprise </a:t>
            </a:r>
            <a:endParaRPr lang="en-US" altLang="zh-CN" sz="2800">
              <a:solidFill>
                <a:srgbClr val="918752"/>
              </a:solidFill>
              <a:latin typeface="Stencil" panose="040409050D0802020404" pitchFamily="8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918752"/>
                </a:solidFill>
                <a:latin typeface="Stencil" panose="040409050D0802020404" pitchFamily="82" charset="0"/>
              </a:rPr>
              <a:t>Scale </a:t>
            </a:r>
            <a:r>
              <a:rPr lang="zh-CN" altLang="en-US" sz="2800">
                <a:solidFill>
                  <a:srgbClr val="91875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企业规模</a:t>
            </a:r>
            <a:endParaRPr lang="en-US" altLang="zh-CN" sz="2800">
              <a:solidFill>
                <a:srgbClr val="91875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82533" y="1048846"/>
            <a:ext cx="346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the whole project process</a:t>
            </a:r>
            <a:endParaRPr lang="zh-CN" altLang="en-US" dirty="0">
              <a:solidFill>
                <a:srgbClr val="918752">
                  <a:alpha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CC99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1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CC99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1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1"/>
          <p:cNvSpPr>
            <a:spLocks noChangeArrowheads="1"/>
          </p:cNvSpPr>
          <p:nvPr/>
        </p:nvSpPr>
        <p:spPr bwMode="auto">
          <a:xfrm>
            <a:off x="8043863" y="4497388"/>
            <a:ext cx="1095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918752"/>
                </a:solidFill>
                <a:latin typeface="Stencil" panose="040409050D0802020404" pitchFamily="82" charset="0"/>
                <a:cs typeface="Shruti" panose="020B0502040204020203" pitchFamily="34" charset="0"/>
              </a:rPr>
              <a:t>05</a:t>
            </a:r>
            <a:r>
              <a:rPr lang="en-US" altLang="zh-CN" sz="2000">
                <a:solidFill>
                  <a:srgbClr val="918752"/>
                </a:solidFill>
                <a:latin typeface="Stencil" panose="040409050D0802020404" pitchFamily="82" charset="0"/>
                <a:cs typeface="Shruti" panose="020B0502040204020203" pitchFamily="34" charset="0"/>
              </a:rPr>
              <a:t>/06</a:t>
            </a:r>
            <a:endParaRPr lang="zh-CN" altLang="en-US" sz="2000">
              <a:solidFill>
                <a:srgbClr val="918752"/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 bwMode="auto">
          <a:xfrm>
            <a:off x="363538" y="742950"/>
            <a:ext cx="3790950" cy="1828800"/>
            <a:chOff x="363519" y="743165"/>
            <a:chExt cx="3790467" cy="1828585"/>
          </a:xfrm>
        </p:grpSpPr>
        <p:sp>
          <p:nvSpPr>
            <p:cNvPr id="10273" name="矩形 2"/>
            <p:cNvSpPr>
              <a:spLocks noChangeArrowheads="1"/>
            </p:cNvSpPr>
            <p:nvPr/>
          </p:nvSpPr>
          <p:spPr bwMode="auto">
            <a:xfrm>
              <a:off x="363519" y="743165"/>
              <a:ext cx="245612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918752"/>
                  </a:solidFill>
                  <a:latin typeface="Stencil" panose="040409050D0802020404" pitchFamily="82" charset="0"/>
                </a:rPr>
                <a:t>Application</a:t>
              </a:r>
              <a:endParaRPr lang="en-US" altLang="zh-CN" sz="2800">
                <a:solidFill>
                  <a:srgbClr val="918752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95536" y="2067694"/>
              <a:ext cx="34676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rgbClr val="918752">
                      <a:alpha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About the whole project process</a:t>
              </a:r>
              <a:endParaRPr lang="zh-CN" altLang="en-US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395265" y="1319360"/>
              <a:ext cx="2952374" cy="0"/>
            </a:xfrm>
            <a:prstGeom prst="line">
              <a:avLst/>
            </a:prstGeom>
            <a:ln>
              <a:solidFill>
                <a:srgbClr val="9187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76" name="矩形 10"/>
            <p:cNvSpPr>
              <a:spLocks noChangeArrowheads="1"/>
            </p:cNvSpPr>
            <p:nvPr/>
          </p:nvSpPr>
          <p:spPr bwMode="auto">
            <a:xfrm>
              <a:off x="363519" y="1405317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rgbClr val="91875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行业应用</a:t>
              </a:r>
              <a:endParaRPr lang="en-US" altLang="zh-CN" sz="2800">
                <a:solidFill>
                  <a:srgbClr val="918752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395265" y="1974920"/>
              <a:ext cx="2304756" cy="0"/>
            </a:xfrm>
            <a:prstGeom prst="line">
              <a:avLst/>
            </a:prstGeom>
            <a:ln>
              <a:solidFill>
                <a:srgbClr val="9187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395265" y="2571750"/>
              <a:ext cx="3758721" cy="0"/>
            </a:xfrm>
            <a:prstGeom prst="line">
              <a:avLst/>
            </a:prstGeom>
            <a:ln>
              <a:solidFill>
                <a:srgbClr val="9187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 bwMode="auto">
          <a:xfrm>
            <a:off x="403225" y="2727325"/>
            <a:ext cx="3859213" cy="1122363"/>
            <a:chOff x="403980" y="2726799"/>
            <a:chExt cx="3858749" cy="1123384"/>
          </a:xfrm>
        </p:grpSpPr>
        <p:sp>
          <p:nvSpPr>
            <p:cNvPr id="10271" name="TextBox 16"/>
            <p:cNvSpPr txBox="1">
              <a:spLocks noChangeArrowheads="1"/>
            </p:cNvSpPr>
            <p:nvPr/>
          </p:nvSpPr>
          <p:spPr bwMode="auto">
            <a:xfrm>
              <a:off x="403980" y="2726799"/>
              <a:ext cx="351891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solidFill>
                    <a:srgbClr val="918752"/>
                  </a:solidFill>
                  <a:latin typeface="宋体" panose="02010600030101010101" pitchFamily="2" charset="-122"/>
                </a:rPr>
                <a:t>清晰的演示导航</a:t>
              </a:r>
              <a:endParaRPr lang="en-US" altLang="zh-CN" sz="1000">
                <a:solidFill>
                  <a:srgbClr val="918752"/>
                </a:solidFill>
                <a:latin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000">
                <a:solidFill>
                  <a:srgbClr val="918752"/>
                </a:solidFill>
                <a:latin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solidFill>
                    <a:srgbClr val="918752"/>
                  </a:solidFill>
                  <a:latin typeface="宋体" panose="02010600030101010101" pitchFamily="2" charset="-122"/>
                </a:rPr>
                <a:t>独创的结构化目录、过渡页、标题页及精美图表相互衔接，</a:t>
              </a:r>
              <a:endParaRPr lang="en-US" altLang="zh-CN" sz="1000">
                <a:solidFill>
                  <a:srgbClr val="918752"/>
                </a:solidFill>
                <a:latin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solidFill>
                    <a:srgbClr val="918752"/>
                  </a:solidFill>
                  <a:latin typeface="宋体" panose="02010600030101010101" pitchFamily="2" charset="-122"/>
                </a:rPr>
                <a:t>让观众身在其中，却能一目了然。</a:t>
              </a:r>
              <a:endParaRPr lang="zh-CN" altLang="en-US" sz="1000">
                <a:solidFill>
                  <a:srgbClr val="91875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3980" y="3434685"/>
              <a:ext cx="3858749" cy="4154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00" dirty="0">
                  <a:solidFill>
                    <a:srgbClr val="918752">
                      <a:alpha val="50000"/>
                    </a:srgbClr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Clear demonstration navigation</a:t>
              </a:r>
              <a:endPara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00" dirty="0">
                  <a:solidFill>
                    <a:srgbClr val="918752">
                      <a:alpha val="50000"/>
                    </a:srgbClr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Original structured directory, transition page, title page and fine chart link up with each other,</a:t>
              </a:r>
              <a:endPara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00" dirty="0">
                  <a:solidFill>
                    <a:srgbClr val="918752">
                      <a:alpha val="50000"/>
                    </a:srgbClr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Let the audience and everything, but it can be clear at a glance.</a:t>
              </a:r>
              <a:endPara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 bwMode="auto">
          <a:xfrm>
            <a:off x="4976813" y="1058863"/>
            <a:ext cx="3763962" cy="1023937"/>
            <a:chOff x="4977150" y="1001189"/>
            <a:chExt cx="3762870" cy="1023938"/>
          </a:xfrm>
        </p:grpSpPr>
        <p:grpSp>
          <p:nvGrpSpPr>
            <p:cNvPr id="10259" name="组合 33"/>
            <p:cNvGrpSpPr/>
            <p:nvPr/>
          </p:nvGrpSpPr>
          <p:grpSpPr bwMode="auto">
            <a:xfrm>
              <a:off x="4977150" y="1115107"/>
              <a:ext cx="697627" cy="548778"/>
              <a:chOff x="5192239" y="2362444"/>
              <a:chExt cx="697627" cy="548778"/>
            </a:xfrm>
          </p:grpSpPr>
          <p:sp>
            <p:nvSpPr>
              <p:cNvPr id="10269" name="矩形 18"/>
              <p:cNvSpPr>
                <a:spLocks noChangeArrowheads="1"/>
              </p:cNvSpPr>
              <p:nvPr/>
            </p:nvSpPr>
            <p:spPr bwMode="auto">
              <a:xfrm rot="2700000">
                <a:off x="5266664" y="2362444"/>
                <a:ext cx="548778" cy="548778"/>
              </a:xfrm>
              <a:prstGeom prst="rect">
                <a:avLst/>
              </a:prstGeom>
              <a:solidFill>
                <a:srgbClr val="918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0270" name="TextBox 21"/>
              <p:cNvSpPr txBox="1">
                <a:spLocks noChangeArrowheads="1"/>
              </p:cNvSpPr>
              <p:nvPr/>
            </p:nvSpPr>
            <p:spPr bwMode="auto">
              <a:xfrm>
                <a:off x="5192239" y="2513722"/>
                <a:ext cx="69762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000">
                    <a:solidFill>
                      <a:schemeClr val="bg1"/>
                    </a:solidFill>
                    <a:latin typeface="宋体" panose="02010600030101010101" pitchFamily="2" charset="-122"/>
                  </a:rPr>
                  <a:t>添加标题</a:t>
                </a:r>
                <a:endParaRPr lang="zh-CN" altLang="en-US" sz="1000">
                  <a:solidFill>
                    <a:schemeClr val="bg1"/>
                  </a:solidFill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10260" name="组合 25"/>
            <p:cNvGrpSpPr/>
            <p:nvPr/>
          </p:nvGrpSpPr>
          <p:grpSpPr bwMode="auto">
            <a:xfrm>
              <a:off x="7963406" y="1001189"/>
              <a:ext cx="776614" cy="776614"/>
              <a:chOff x="7490523" y="2248526"/>
              <a:chExt cx="776614" cy="776614"/>
            </a:xfrm>
          </p:grpSpPr>
          <p:sp>
            <p:nvSpPr>
              <p:cNvPr id="10267" name="椭圆 20"/>
              <p:cNvSpPr>
                <a:spLocks noChangeArrowheads="1"/>
              </p:cNvSpPr>
              <p:nvPr/>
            </p:nvSpPr>
            <p:spPr bwMode="auto">
              <a:xfrm>
                <a:off x="7490523" y="2248526"/>
                <a:ext cx="776614" cy="776614"/>
              </a:xfrm>
              <a:prstGeom prst="ellipse">
                <a:avLst/>
              </a:prstGeom>
              <a:solidFill>
                <a:srgbClr val="918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0268" name="TextBox 22"/>
              <p:cNvSpPr txBox="1">
                <a:spLocks noChangeArrowheads="1"/>
              </p:cNvSpPr>
              <p:nvPr/>
            </p:nvSpPr>
            <p:spPr bwMode="auto">
              <a:xfrm>
                <a:off x="7530010" y="2513722"/>
                <a:ext cx="69762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000">
                    <a:solidFill>
                      <a:schemeClr val="bg1"/>
                    </a:solidFill>
                    <a:latin typeface="宋体" panose="02010600030101010101" pitchFamily="2" charset="-122"/>
                  </a:rPr>
                  <a:t>添加标题</a:t>
                </a:r>
                <a:endParaRPr lang="zh-CN" altLang="en-US" sz="1000">
                  <a:solidFill>
                    <a:schemeClr val="bg1"/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10261" name="下箭头 40"/>
            <p:cNvSpPr>
              <a:spLocks noChangeArrowheads="1"/>
            </p:cNvSpPr>
            <p:nvPr/>
          </p:nvSpPr>
          <p:spPr bwMode="auto">
            <a:xfrm>
              <a:off x="6669024" y="1042213"/>
              <a:ext cx="360040" cy="17240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9187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pSp>
          <p:nvGrpSpPr>
            <p:cNvPr id="10262" name="组合 48"/>
            <p:cNvGrpSpPr/>
            <p:nvPr/>
          </p:nvGrpSpPr>
          <p:grpSpPr bwMode="auto">
            <a:xfrm>
              <a:off x="5791076" y="1266385"/>
              <a:ext cx="2098351" cy="235522"/>
              <a:chOff x="5714010" y="1617307"/>
              <a:chExt cx="2098351" cy="235522"/>
            </a:xfrm>
          </p:grpSpPr>
          <p:cxnSp>
            <p:nvCxnSpPr>
              <p:cNvPr id="43" name="直接箭头连接符 42"/>
              <p:cNvCxnSpPr/>
              <p:nvPr/>
            </p:nvCxnSpPr>
            <p:spPr>
              <a:xfrm>
                <a:off x="5796761" y="1617223"/>
                <a:ext cx="2015540" cy="0"/>
              </a:xfrm>
              <a:prstGeom prst="straightConnector1">
                <a:avLst/>
              </a:prstGeom>
              <a:ln>
                <a:solidFill>
                  <a:srgbClr val="91875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/>
              <p:nvPr/>
            </p:nvCxnSpPr>
            <p:spPr>
              <a:xfrm flipH="1">
                <a:off x="5714235" y="1852173"/>
                <a:ext cx="2026650" cy="0"/>
              </a:xfrm>
              <a:prstGeom prst="straightConnector1">
                <a:avLst/>
              </a:prstGeom>
              <a:ln>
                <a:solidFill>
                  <a:srgbClr val="91875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63" name="TextBox 53"/>
            <p:cNvSpPr txBox="1">
              <a:spLocks noChangeArrowheads="1"/>
            </p:cNvSpPr>
            <p:nvPr/>
          </p:nvSpPr>
          <p:spPr bwMode="auto">
            <a:xfrm>
              <a:off x="6243750" y="1265317"/>
              <a:ext cx="12105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1000">
                  <a:solidFill>
                    <a:srgbClr val="918752"/>
                  </a:solidFill>
                  <a:latin typeface="宋体" panose="02010600030101010101" pitchFamily="2" charset="-122"/>
                </a:rPr>
                <a:t>点击添加标题文字</a:t>
              </a:r>
              <a:endParaRPr lang="zh-CN" altLang="en-US" sz="1000">
                <a:solidFill>
                  <a:srgbClr val="91875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880670" y="1501907"/>
              <a:ext cx="1936748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00" dirty="0">
                  <a:solidFill>
                    <a:srgbClr val="918752">
                      <a:alpha val="50000"/>
                    </a:srgbClr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Professional designers animation,</a:t>
              </a:r>
              <a:endPara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00" dirty="0">
                  <a:solidFill>
                    <a:srgbClr val="918752">
                      <a:alpha val="50000"/>
                    </a:srgbClr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Picking animation, logic animation, </a:t>
              </a:r>
              <a:endPara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00" dirty="0">
                  <a:solidFill>
                    <a:srgbClr val="918752">
                      <a:alpha val="50000"/>
                    </a:srgbClr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emphasize the animation, scene animation, </a:t>
              </a:r>
              <a:endPara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00" dirty="0">
                  <a:solidFill>
                    <a:srgbClr val="918752">
                      <a:alpha val="50000"/>
                    </a:srgbClr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the movie animation, Let PPT lifelike.</a:t>
              </a:r>
              <a:endPara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 bwMode="auto">
          <a:xfrm>
            <a:off x="4937125" y="2906713"/>
            <a:ext cx="3763963" cy="1052512"/>
            <a:chOff x="4937395" y="2906161"/>
            <a:chExt cx="3763131" cy="1052931"/>
          </a:xfrm>
        </p:grpSpPr>
        <p:grpSp>
          <p:nvGrpSpPr>
            <p:cNvPr id="10247" name="组合 34"/>
            <p:cNvGrpSpPr/>
            <p:nvPr/>
          </p:nvGrpSpPr>
          <p:grpSpPr bwMode="auto">
            <a:xfrm>
              <a:off x="4937395" y="2906161"/>
              <a:ext cx="776614" cy="776614"/>
              <a:chOff x="7490523" y="2248526"/>
              <a:chExt cx="776614" cy="776614"/>
            </a:xfrm>
          </p:grpSpPr>
          <p:sp>
            <p:nvSpPr>
              <p:cNvPr id="10257" name="椭圆 35"/>
              <p:cNvSpPr>
                <a:spLocks noChangeArrowheads="1"/>
              </p:cNvSpPr>
              <p:nvPr/>
            </p:nvSpPr>
            <p:spPr bwMode="auto">
              <a:xfrm>
                <a:off x="7490523" y="2248526"/>
                <a:ext cx="776614" cy="776614"/>
              </a:xfrm>
              <a:prstGeom prst="ellipse">
                <a:avLst/>
              </a:prstGeom>
              <a:solidFill>
                <a:srgbClr val="918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0258" name="TextBox 36"/>
              <p:cNvSpPr txBox="1">
                <a:spLocks noChangeArrowheads="1"/>
              </p:cNvSpPr>
              <p:nvPr/>
            </p:nvSpPr>
            <p:spPr bwMode="auto">
              <a:xfrm>
                <a:off x="7530010" y="2513722"/>
                <a:ext cx="69762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000">
                    <a:solidFill>
                      <a:schemeClr val="bg1"/>
                    </a:solidFill>
                    <a:latin typeface="宋体" panose="02010600030101010101" pitchFamily="2" charset="-122"/>
                  </a:rPr>
                  <a:t>添加标题</a:t>
                </a:r>
                <a:endParaRPr lang="zh-CN" altLang="en-US" sz="1000">
                  <a:solidFill>
                    <a:schemeClr val="bg1"/>
                  </a:solidFill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10248" name="组合 37"/>
            <p:cNvGrpSpPr/>
            <p:nvPr/>
          </p:nvGrpSpPr>
          <p:grpSpPr bwMode="auto">
            <a:xfrm>
              <a:off x="8002899" y="3020078"/>
              <a:ext cx="697627" cy="548778"/>
              <a:chOff x="5192239" y="2362444"/>
              <a:chExt cx="697627" cy="548778"/>
            </a:xfrm>
          </p:grpSpPr>
          <p:sp>
            <p:nvSpPr>
              <p:cNvPr id="10255" name="矩形 38"/>
              <p:cNvSpPr>
                <a:spLocks noChangeArrowheads="1"/>
              </p:cNvSpPr>
              <p:nvPr/>
            </p:nvSpPr>
            <p:spPr bwMode="auto">
              <a:xfrm rot="2700000">
                <a:off x="5266664" y="2362444"/>
                <a:ext cx="548778" cy="548778"/>
              </a:xfrm>
              <a:prstGeom prst="rect">
                <a:avLst/>
              </a:prstGeom>
              <a:solidFill>
                <a:srgbClr val="918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0256" name="TextBox 39"/>
              <p:cNvSpPr txBox="1">
                <a:spLocks noChangeArrowheads="1"/>
              </p:cNvSpPr>
              <p:nvPr/>
            </p:nvSpPr>
            <p:spPr bwMode="auto">
              <a:xfrm>
                <a:off x="5192239" y="2513722"/>
                <a:ext cx="69762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000">
                    <a:solidFill>
                      <a:schemeClr val="bg1"/>
                    </a:solidFill>
                    <a:latin typeface="宋体" panose="02010600030101010101" pitchFamily="2" charset="-122"/>
                  </a:rPr>
                  <a:t>添加标题</a:t>
                </a:r>
                <a:endParaRPr lang="zh-CN" altLang="en-US" sz="1000">
                  <a:solidFill>
                    <a:schemeClr val="bg1"/>
                  </a:solidFill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10249" name="组合 49"/>
            <p:cNvGrpSpPr/>
            <p:nvPr/>
          </p:nvGrpSpPr>
          <p:grpSpPr bwMode="auto">
            <a:xfrm>
              <a:off x="5791076" y="3199163"/>
              <a:ext cx="2098351" cy="235522"/>
              <a:chOff x="5714010" y="1617307"/>
              <a:chExt cx="2098351" cy="235522"/>
            </a:xfrm>
          </p:grpSpPr>
          <p:cxnSp>
            <p:nvCxnSpPr>
              <p:cNvPr id="51" name="直接箭头连接符 50"/>
              <p:cNvCxnSpPr/>
              <p:nvPr/>
            </p:nvCxnSpPr>
            <p:spPr>
              <a:xfrm>
                <a:off x="5796747" y="1616522"/>
                <a:ext cx="2015679" cy="0"/>
              </a:xfrm>
              <a:prstGeom prst="straightConnector1">
                <a:avLst/>
              </a:prstGeom>
              <a:ln>
                <a:solidFill>
                  <a:srgbClr val="91875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/>
              <p:nvPr/>
            </p:nvCxnSpPr>
            <p:spPr>
              <a:xfrm flipH="1">
                <a:off x="5714215" y="1853153"/>
                <a:ext cx="2026790" cy="0"/>
              </a:xfrm>
              <a:prstGeom prst="straightConnector1">
                <a:avLst/>
              </a:prstGeom>
              <a:ln>
                <a:solidFill>
                  <a:srgbClr val="91875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50" name="下箭头 52"/>
            <p:cNvSpPr>
              <a:spLocks noChangeArrowheads="1"/>
            </p:cNvSpPr>
            <p:nvPr/>
          </p:nvSpPr>
          <p:spPr bwMode="auto">
            <a:xfrm>
              <a:off x="6669024" y="2970707"/>
              <a:ext cx="360040" cy="17240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9187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0251" name="TextBox 54"/>
            <p:cNvSpPr txBox="1">
              <a:spLocks noChangeArrowheads="1"/>
            </p:cNvSpPr>
            <p:nvPr/>
          </p:nvSpPr>
          <p:spPr bwMode="auto">
            <a:xfrm>
              <a:off x="6243750" y="3200141"/>
              <a:ext cx="12105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1000">
                  <a:solidFill>
                    <a:srgbClr val="918752"/>
                  </a:solidFill>
                  <a:latin typeface="宋体" panose="02010600030101010101" pitchFamily="2" charset="-122"/>
                </a:rPr>
                <a:t>点击添加标题文字</a:t>
              </a:r>
              <a:endParaRPr lang="zh-CN" altLang="en-US" sz="1000">
                <a:solidFill>
                  <a:srgbClr val="91875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880670" y="3435872"/>
              <a:ext cx="1936748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00" dirty="0">
                  <a:solidFill>
                    <a:srgbClr val="918752">
                      <a:alpha val="50000"/>
                    </a:srgbClr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Professional designers animation,</a:t>
              </a:r>
              <a:endPara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00" dirty="0">
                  <a:solidFill>
                    <a:srgbClr val="918752">
                      <a:alpha val="50000"/>
                    </a:srgbClr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Picking animation, logic animation, </a:t>
              </a:r>
              <a:endPara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00" dirty="0">
                  <a:solidFill>
                    <a:srgbClr val="918752">
                      <a:alpha val="50000"/>
                    </a:srgbClr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emphasize the animation, scene animation, </a:t>
              </a:r>
              <a:endPara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00" dirty="0">
                  <a:solidFill>
                    <a:srgbClr val="918752">
                      <a:alpha val="50000"/>
                    </a:srgbClr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the movie animation, Let PPT lifelike.</a:t>
              </a:r>
              <a:endPara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9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9" presetClass="entr" presetSubtype="1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1"/>
          <p:cNvSpPr>
            <a:spLocks noChangeArrowheads="1"/>
          </p:cNvSpPr>
          <p:nvPr/>
        </p:nvSpPr>
        <p:spPr bwMode="auto">
          <a:xfrm>
            <a:off x="8043863" y="4497388"/>
            <a:ext cx="1095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918752"/>
                </a:solidFill>
                <a:latin typeface="Stencil" panose="040409050D0802020404" pitchFamily="82" charset="0"/>
                <a:cs typeface="Shruti" panose="020B0502040204020203" pitchFamily="34" charset="0"/>
              </a:rPr>
              <a:t>06</a:t>
            </a:r>
            <a:r>
              <a:rPr lang="en-US" altLang="zh-CN" sz="2000">
                <a:solidFill>
                  <a:srgbClr val="918752"/>
                </a:solidFill>
                <a:latin typeface="Stencil" panose="040409050D0802020404" pitchFamily="82" charset="0"/>
                <a:cs typeface="Shruti" panose="020B0502040204020203" pitchFamily="34" charset="0"/>
              </a:rPr>
              <a:t>/06</a:t>
            </a:r>
            <a:endParaRPr lang="zh-CN" altLang="en-US" sz="2000">
              <a:solidFill>
                <a:srgbClr val="918752"/>
              </a:solidFill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0" y="0"/>
            <a:ext cx="4572000" cy="5143500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572000" y="0"/>
            <a:ext cx="2282825" cy="5143500"/>
          </a:xfrm>
          <a:prstGeom prst="rect">
            <a:avLst/>
          </a:prstGeom>
          <a:solidFill>
            <a:srgbClr val="918752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13" name="组合 12"/>
          <p:cNvGrpSpPr/>
          <p:nvPr/>
        </p:nvGrpSpPr>
        <p:grpSpPr bwMode="auto">
          <a:xfrm>
            <a:off x="5845175" y="2643188"/>
            <a:ext cx="2874963" cy="1822450"/>
            <a:chOff x="5844756" y="2643758"/>
            <a:chExt cx="2875886" cy="1821893"/>
          </a:xfrm>
        </p:grpSpPr>
        <p:sp>
          <p:nvSpPr>
            <p:cNvPr id="9" name="矩形 8"/>
            <p:cNvSpPr/>
            <p:nvPr/>
          </p:nvSpPr>
          <p:spPr>
            <a:xfrm>
              <a:off x="5844756" y="2643758"/>
              <a:ext cx="25506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rgbClr val="918752"/>
                  </a:solidFill>
                  <a:latin typeface="Stencil" panose="040409050D0802020404" pitchFamily="82" charset="0"/>
                </a:rPr>
                <a:t>Case </a:t>
              </a:r>
              <a:r>
                <a:rPr lang="en-US" altLang="zh-CN" sz="2800" dirty="0">
                  <a:solidFill>
                    <a:srgbClr val="918752">
                      <a:alpha val="50000"/>
                    </a:srgbClr>
                  </a:solidFill>
                  <a:latin typeface="Stencil" panose="040409050D0802020404" pitchFamily="82" charset="0"/>
                </a:rPr>
                <a:t>display</a:t>
              </a:r>
              <a:endParaRPr lang="zh-CN" altLang="en-US" sz="2800" dirty="0">
                <a:solidFill>
                  <a:srgbClr val="918752">
                    <a:alpha val="50000"/>
                  </a:srgbClr>
                </a:solidFill>
                <a:latin typeface="Stencil" panose="040409050D0802020404" pitchFamily="8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827633" y="3565405"/>
              <a:ext cx="1893009" cy="90024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00" dirty="0">
                  <a:solidFill>
                    <a:srgbClr val="918752">
                      <a:alpha val="50000"/>
                    </a:srgbClr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BRING </a:t>
              </a:r>
              <a:endPara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00" dirty="0">
                  <a:solidFill>
                    <a:srgbClr val="918752">
                      <a:alpha val="50000"/>
                    </a:srgbClr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THE AUDIENCE INTO </a:t>
              </a:r>
              <a:endPara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00" dirty="0">
                  <a:solidFill>
                    <a:srgbClr val="918752">
                      <a:alpha val="50000"/>
                    </a:srgbClr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THE WONDERFUL </a:t>
              </a:r>
              <a:endPara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00" dirty="0">
                  <a:solidFill>
                    <a:srgbClr val="918752">
                      <a:alpha val="50000"/>
                    </a:srgbClr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VISUAL ARTISTIC </a:t>
              </a:r>
              <a:endPara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00" dirty="0">
                  <a:solidFill>
                    <a:srgbClr val="918752">
                      <a:alpha val="50000"/>
                    </a:srgbClr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CONCEPTION</a:t>
              </a:r>
              <a:endParaRPr lang="zh-CN" altLang="en-US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012160" y="3565405"/>
              <a:ext cx="841420" cy="90024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00" dirty="0">
                  <a:solidFill>
                    <a:srgbClr val="918752">
                      <a:alpha val="50000"/>
                    </a:srgbClr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TAILOR MAKE</a:t>
              </a:r>
              <a:endPara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  <a:p>
              <a:pPr algn="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00" dirty="0">
                  <a:solidFill>
                    <a:srgbClr val="918752">
                      <a:alpha val="50000"/>
                    </a:srgbClr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BEAUTIFUL</a:t>
              </a:r>
              <a:endPara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  <a:p>
              <a:pPr algn="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00" dirty="0">
                  <a:solidFill>
                    <a:srgbClr val="918752">
                      <a:alpha val="50000"/>
                    </a:srgbClr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GENEROUS</a:t>
              </a:r>
              <a:endPara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  <a:p>
              <a:pPr algn="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00" dirty="0">
                  <a:solidFill>
                    <a:srgbClr val="918752">
                      <a:alpha val="50000"/>
                    </a:srgbClr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INNOVATION </a:t>
              </a:r>
              <a:endPara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  <a:p>
              <a:pPr algn="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00" dirty="0">
                  <a:solidFill>
                    <a:srgbClr val="918752">
                      <a:alpha val="50000"/>
                    </a:srgbClr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SUITABLE FOR</a:t>
              </a:r>
              <a:endParaRPr lang="zh-CN" altLang="en-US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985393" y="3036819"/>
              <a:ext cx="17363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dirty="0">
                  <a:solidFill>
                    <a:srgbClr val="91875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案例 </a:t>
              </a:r>
              <a:r>
                <a:rPr lang="zh-CN" altLang="en-US" sz="2800" dirty="0">
                  <a:solidFill>
                    <a:srgbClr val="918752">
                      <a:alpha val="50000"/>
                    </a:srgb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展示</a:t>
              </a:r>
              <a:endParaRPr lang="en-US" altLang="zh-CN" sz="2800" dirty="0">
                <a:solidFill>
                  <a:srgbClr val="918752">
                    <a:alpha val="50000"/>
                  </a:srgbClr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364163" y="1555750"/>
            <a:ext cx="1490662" cy="10096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854825" y="1555750"/>
            <a:ext cx="1492250" cy="1009650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桌面\1301556685187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516438" y="3038475"/>
            <a:ext cx="2670175" cy="11080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spc="20" dirty="0">
                <a:solidFill>
                  <a:srgbClr val="9187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适用于大气、简约、国际化商务及相关类别</a:t>
            </a:r>
            <a:endParaRPr lang="zh-CN" altLang="en-US" sz="1000" spc="20" dirty="0">
              <a:solidFill>
                <a:srgbClr val="9187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rgbClr val="91875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Shanghai Rapidesign Advertising Co.,Ltd</a:t>
            </a:r>
            <a:endParaRPr lang="en-US" altLang="zh-CN" sz="1000" dirty="0">
              <a:solidFill>
                <a:srgbClr val="91875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>
                <a:solidFill>
                  <a:srgbClr val="91875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Apply to the atmosphere, contracted, </a:t>
            </a:r>
            <a:endParaRPr lang="en-US" altLang="zh-CN" sz="800" dirty="0">
              <a:solidFill>
                <a:srgbClr val="91875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>
                <a:solidFill>
                  <a:srgbClr val="91875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international business and related categories</a:t>
            </a:r>
            <a:endParaRPr lang="zh-CN" altLang="en-US" sz="800" dirty="0">
              <a:solidFill>
                <a:srgbClr val="91875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800" dirty="0">
              <a:solidFill>
                <a:srgbClr val="91875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 bwMode="auto">
          <a:xfrm>
            <a:off x="4975225" y="1708150"/>
            <a:ext cx="3463925" cy="1397000"/>
            <a:chOff x="4053378" y="1707654"/>
            <a:chExt cx="3464023" cy="1397769"/>
          </a:xfrm>
        </p:grpSpPr>
        <p:grpSp>
          <p:nvGrpSpPr>
            <p:cNvPr id="12300" name="组合 7"/>
            <p:cNvGrpSpPr/>
            <p:nvPr/>
          </p:nvGrpSpPr>
          <p:grpSpPr bwMode="auto">
            <a:xfrm>
              <a:off x="4053378" y="1707654"/>
              <a:ext cx="3384376" cy="1107996"/>
              <a:chOff x="3059832" y="1529350"/>
              <a:chExt cx="3384376" cy="1107996"/>
            </a:xfrm>
          </p:grpSpPr>
          <p:sp>
            <p:nvSpPr>
              <p:cNvPr id="12302" name="矩形 9"/>
              <p:cNvSpPr>
                <a:spLocks noChangeArrowheads="1"/>
              </p:cNvSpPr>
              <p:nvPr/>
            </p:nvSpPr>
            <p:spPr bwMode="auto">
              <a:xfrm>
                <a:off x="3059832" y="1529350"/>
                <a:ext cx="3272050" cy="11079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6600">
                    <a:solidFill>
                      <a:srgbClr val="918752"/>
                    </a:solidFill>
                    <a:latin typeface="Edwardian Script ITC" panose="030303020407070D0804" pitchFamily="66" charset="0"/>
                  </a:rPr>
                  <a:t>Thank You</a:t>
                </a:r>
                <a:endParaRPr lang="en-US" altLang="zh-CN" sz="6600">
                  <a:solidFill>
                    <a:srgbClr val="918752"/>
                  </a:solidFill>
                  <a:latin typeface="Edwardian Script ITC" panose="030303020407070D0804" pitchFamily="66" charset="0"/>
                </a:endParaRP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3707550" y="2356894"/>
                <a:ext cx="1297025" cy="0"/>
              </a:xfrm>
              <a:prstGeom prst="line">
                <a:avLst/>
              </a:prstGeom>
              <a:ln>
                <a:solidFill>
                  <a:srgbClr val="91875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5725321" y="2356894"/>
                <a:ext cx="719157" cy="0"/>
              </a:xfrm>
              <a:prstGeom prst="line">
                <a:avLst/>
              </a:prstGeom>
              <a:ln>
                <a:solidFill>
                  <a:srgbClr val="91875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矩形 8"/>
            <p:cNvSpPr/>
            <p:nvPr/>
          </p:nvSpPr>
          <p:spPr>
            <a:xfrm>
              <a:off x="4477253" y="2643207"/>
              <a:ext cx="3040148" cy="4622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i="1" spc="600" dirty="0">
                  <a:solidFill>
                    <a:srgbClr val="9187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 </a:t>
              </a:r>
              <a:r>
                <a:rPr lang="en-US" altLang="zh-CN" sz="2400" i="1" spc="600" dirty="0">
                  <a:solidFill>
                    <a:srgbClr val="9187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zh-CN" altLang="en-US" sz="2400" i="1" spc="600" dirty="0">
                  <a:solidFill>
                    <a:srgbClr val="9187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锐普广告</a:t>
              </a:r>
              <a:endParaRPr lang="zh-CN" altLang="en-US" sz="2400" i="1" spc="600" dirty="0">
                <a:solidFill>
                  <a:srgbClr val="9187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4962525" y="1708150"/>
            <a:ext cx="3463925" cy="1397000"/>
            <a:chOff x="4053378" y="1707654"/>
            <a:chExt cx="3464023" cy="1397769"/>
          </a:xfrm>
        </p:grpSpPr>
        <p:grpSp>
          <p:nvGrpSpPr>
            <p:cNvPr id="12295" name="组合 13"/>
            <p:cNvGrpSpPr/>
            <p:nvPr/>
          </p:nvGrpSpPr>
          <p:grpSpPr bwMode="auto">
            <a:xfrm>
              <a:off x="4053378" y="1707654"/>
              <a:ext cx="3397150" cy="1107996"/>
              <a:chOff x="3059832" y="1529350"/>
              <a:chExt cx="3397150" cy="1107996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3059832" y="1529350"/>
                <a:ext cx="3272050" cy="1107996"/>
              </a:xfrm>
              <a:prstGeom prst="rect">
                <a:avLst/>
              </a:prstGeom>
              <a:effectLst>
                <a:glow rad="127000">
                  <a:schemeClr val="bg1"/>
                </a:glow>
              </a:effec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6600" dirty="0">
                    <a:solidFill>
                      <a:srgbClr val="918752"/>
                    </a:solidFill>
                    <a:effectLst>
                      <a:glow rad="127000">
                        <a:schemeClr val="bg1"/>
                      </a:glow>
                    </a:effectLst>
                    <a:latin typeface="Edwardian Script ITC" panose="030303020407070D0804" pitchFamily="66" charset="0"/>
                  </a:rPr>
                  <a:t>Thank You</a:t>
                </a:r>
                <a:endParaRPr lang="en-US" altLang="zh-CN" sz="6600" dirty="0">
                  <a:solidFill>
                    <a:srgbClr val="918752"/>
                  </a:solidFill>
                  <a:effectLst>
                    <a:glow rad="127000">
                      <a:schemeClr val="bg1"/>
                    </a:glow>
                  </a:effectLst>
                  <a:latin typeface="Edwardian Script ITC" panose="030303020407070D0804" pitchFamily="66" charset="0"/>
                </a:endParaRPr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>
                <a:off x="3707904" y="2211207"/>
                <a:ext cx="129614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  <a:effectLst>
                <a:glow rad="63500">
                  <a:schemeClr val="bg1"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5737986" y="2211207"/>
                <a:ext cx="71899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  <a:effectLst>
                <a:glow rad="63500">
                  <a:schemeClr val="bg1"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矩形 14"/>
            <p:cNvSpPr/>
            <p:nvPr/>
          </p:nvSpPr>
          <p:spPr>
            <a:xfrm>
              <a:off x="4477786" y="2643758"/>
              <a:ext cx="3039615" cy="461665"/>
            </a:xfrm>
            <a:prstGeom prst="rect">
              <a:avLst/>
            </a:prstGeom>
            <a:effectLst>
              <a:glow rad="127000">
                <a:schemeClr val="bg1"/>
              </a:glo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i="1" spc="600" dirty="0">
                  <a:solidFill>
                    <a:srgbClr val="918752"/>
                  </a:solidFill>
                  <a:effectLst>
                    <a:glow rad="127000">
                      <a:schemeClr val="bg1">
                        <a:alpha val="96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 </a:t>
              </a:r>
              <a:r>
                <a:rPr lang="en-US" altLang="zh-CN" sz="2400" i="1" spc="600" dirty="0">
                  <a:solidFill>
                    <a:srgbClr val="918752"/>
                  </a:solidFill>
                  <a:effectLst>
                    <a:glow rad="127000">
                      <a:schemeClr val="bg1">
                        <a:alpha val="96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zh-CN" altLang="en-US" sz="2400" i="1" spc="600" dirty="0">
                  <a:solidFill>
                    <a:srgbClr val="918752"/>
                  </a:solidFill>
                  <a:effectLst>
                    <a:glow rad="127000">
                      <a:schemeClr val="bg1">
                        <a:alpha val="96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锐普广告</a:t>
              </a:r>
              <a:endParaRPr lang="zh-CN" altLang="en-US" sz="2400" i="1" spc="600" dirty="0">
                <a:solidFill>
                  <a:srgbClr val="918752"/>
                </a:solidFill>
                <a:effectLst>
                  <a:glow rad="127000">
                    <a:schemeClr val="bg1">
                      <a:alpha val="96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5" presetClass="pat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3.88889E-6 -3.58025E-6 L -0.10122 -0.00092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69" y="-6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5" presetClass="pat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2.77778E-7 -4.93827E-6 L -0.10139 -0.00061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69" y="-3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2235</Words>
  <Application>WPS 演示</Application>
  <PresentationFormat>全屏显示(16:9)</PresentationFormat>
  <Paragraphs>235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Edwardian Script ITC</vt:lpstr>
      <vt:lpstr>华文细黑</vt:lpstr>
      <vt:lpstr>Stencil</vt:lpstr>
      <vt:lpstr>Shruti</vt:lpstr>
      <vt:lpstr>Arial Unicode MS</vt:lpstr>
      <vt:lpstr>华文中宋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M120136D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2012-07-25T03:45:00Z</dcterms:created>
  <dcterms:modified xsi:type="dcterms:W3CDTF">2018-08-28T06:49:18Z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