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  <p:embeddedFont>
      <p:font typeface="微软雅黑" panose="020B0503020204020204" pitchFamily="34" charset="-122"/>
      <p:regular r:id="rId20"/>
    </p:embeddedFont>
    <p:embeddedFont>
      <p:font typeface="方正超粗黑简体" panose="03000509000000000000" pitchFamily="65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F256720-392A-45AD-8088-F4B676003D1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C57BB36-3B2B-4F32-97FC-27325BA1297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53025"/>
          </a:xfrm>
          <a:prstGeom prst="rect">
            <a:avLst/>
          </a:prstGeom>
          <a:solidFill>
            <a:srgbClr val="ECE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D359F-FEE9-4FBB-9916-D5F9FA47A6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9D6F2-B881-4225-8C21-687D6C66F5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AC306-5455-4448-9BC9-5DD94ACE7F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43FF9-34DB-4598-A3FD-F43D315681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3E57F-BEF9-4163-BCC6-B5096746287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85402-3E19-402D-BA85-6B246B017E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911F1-80DD-45CA-911B-1B5C72B1FE2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E6493-9773-4082-B0E9-7A65ED1A60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52AD4-7153-4E26-B00E-AD2E1758F0E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DD03E-B4BA-4F7C-A7AD-8ED478667A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1F698-D935-4FCE-80EC-5D369CBBF65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F86B8-3F18-4301-9DDE-55AD417603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A38B2-0E53-4FBF-BDAC-EFB82F99906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374B-3080-4B69-BFDA-B04F5674B3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0CA13-9937-4143-8AB4-0A9067022B8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AE56-FEFB-49CD-B7C0-C889CCE9E4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41F9B-E52D-4C5F-9B94-2EA59F38F58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F3084-3E48-49C7-A392-57CBF46EEC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0F69F-C113-4A3B-BDEF-49CC8D726D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29D4A-79B7-4CB1-9BE1-8D33A20456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2E8FB-5FBF-4C7C-8C49-94696BC2840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7D512-8F71-416A-93E1-C2B7F37B56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8CA87-B576-48AB-A90C-E4EF47FBE20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1F49E-F89C-4F39-BDA8-DBADADFAE9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B2AC83-8590-4C48-B461-5D585F6FA8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CC5D6A-83DB-4566-B34B-C5DB770A341D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53025"/>
          </a:xfrm>
          <a:prstGeom prst="rect">
            <a:avLst/>
          </a:prstGeom>
          <a:solidFill>
            <a:srgbClr val="ECE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68300" y="0"/>
            <a:ext cx="8458200" cy="5168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20700" y="4732338"/>
            <a:ext cx="8166100" cy="436562"/>
          </a:xfrm>
          <a:prstGeom prst="rect">
            <a:avLst/>
          </a:prstGeom>
          <a:solidFill>
            <a:srgbClr val="7C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2" name="组合 9"/>
          <p:cNvGrpSpPr/>
          <p:nvPr userDrawn="1"/>
        </p:nvGrpSpPr>
        <p:grpSpPr bwMode="auto">
          <a:xfrm>
            <a:off x="850900" y="4843463"/>
            <a:ext cx="1130300" cy="246062"/>
            <a:chOff x="1696526" y="3380563"/>
            <a:chExt cx="1129042" cy="246238"/>
          </a:xfrm>
        </p:grpSpPr>
        <p:grpSp>
          <p:nvGrpSpPr>
            <p:cNvPr id="1051" name="组合 9"/>
            <p:cNvGrpSpPr/>
            <p:nvPr/>
          </p:nvGrpSpPr>
          <p:grpSpPr bwMode="auto">
            <a:xfrm>
              <a:off x="1991472" y="3380567"/>
              <a:ext cx="834096" cy="246234"/>
              <a:chOff x="7236754" y="421972"/>
              <a:chExt cx="834096" cy="246396"/>
            </a:xfrm>
          </p:grpSpPr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7236754" y="421968"/>
                <a:ext cx="784939" cy="24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 smtClean="0"/>
                  <a:t>Integrity</a:t>
                </a:r>
                <a:endParaRPr lang="en-US" altLang="zh-CN" dirty="0" smtClean="0"/>
              </a:p>
            </p:txBody>
          </p:sp>
          <p:sp>
            <p:nvSpPr>
              <p:cNvPr id="14" name="右箭头 13"/>
              <p:cNvSpPr/>
              <p:nvPr/>
            </p:nvSpPr>
            <p:spPr bwMode="auto">
              <a:xfrm>
                <a:off x="7950334" y="487144"/>
                <a:ext cx="120516" cy="116047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696526" y="3380563"/>
              <a:ext cx="440834" cy="2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mtClean="0"/>
                <a:t>诚信</a:t>
              </a:r>
              <a:endParaRPr lang="zh-CN" altLang="en-US" smtClean="0"/>
            </a:p>
          </p:txBody>
        </p:sp>
      </p:grpSp>
      <p:grpSp>
        <p:nvGrpSpPr>
          <p:cNvPr id="1033" name="组合 14"/>
          <p:cNvGrpSpPr/>
          <p:nvPr userDrawn="1"/>
        </p:nvGrpSpPr>
        <p:grpSpPr bwMode="auto">
          <a:xfrm>
            <a:off x="2800350" y="4846638"/>
            <a:ext cx="1254125" cy="246062"/>
            <a:chOff x="2272780" y="2732156"/>
            <a:chExt cx="1254296" cy="246191"/>
          </a:xfrm>
        </p:grpSpPr>
        <p:grpSp>
          <p:nvGrpSpPr>
            <p:cNvPr id="1047" name="组合 12"/>
            <p:cNvGrpSpPr/>
            <p:nvPr/>
          </p:nvGrpSpPr>
          <p:grpSpPr bwMode="auto">
            <a:xfrm>
              <a:off x="2552218" y="2732160"/>
              <a:ext cx="974858" cy="246187"/>
              <a:chOff x="7095992" y="422018"/>
              <a:chExt cx="974858" cy="246187"/>
            </a:xfrm>
          </p:grpSpPr>
          <p:sp>
            <p:nvSpPr>
              <p:cNvPr id="18" name="TextBox 16"/>
              <p:cNvSpPr txBox="1">
                <a:spLocks noChangeArrowheads="1"/>
              </p:cNvSpPr>
              <p:nvPr/>
            </p:nvSpPr>
            <p:spPr bwMode="auto">
              <a:xfrm>
                <a:off x="7095992" y="422014"/>
                <a:ext cx="924051" cy="246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 smtClean="0"/>
                  <a:t>Innovation</a:t>
                </a:r>
                <a:endParaRPr lang="en-US" altLang="zh-CN" dirty="0" smtClean="0"/>
              </a:p>
            </p:txBody>
          </p:sp>
          <p:sp>
            <p:nvSpPr>
              <p:cNvPr id="19" name="右箭头 18"/>
              <p:cNvSpPr/>
              <p:nvPr/>
            </p:nvSpPr>
            <p:spPr bwMode="auto">
              <a:xfrm>
                <a:off x="7950184" y="487135"/>
                <a:ext cx="120666" cy="115949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272780" y="2732156"/>
              <a:ext cx="441385" cy="24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mtClean="0"/>
                <a:t>创新</a:t>
              </a:r>
              <a:endParaRPr lang="zh-CN" altLang="en-US" smtClean="0"/>
            </a:p>
          </p:txBody>
        </p:sp>
      </p:grpSp>
      <p:grpSp>
        <p:nvGrpSpPr>
          <p:cNvPr id="1034" name="组合 19"/>
          <p:cNvGrpSpPr/>
          <p:nvPr userDrawn="1"/>
        </p:nvGrpSpPr>
        <p:grpSpPr bwMode="auto">
          <a:xfrm>
            <a:off x="4873625" y="4846638"/>
            <a:ext cx="1416050" cy="247650"/>
            <a:chOff x="5021746" y="2658440"/>
            <a:chExt cx="1415603" cy="246977"/>
          </a:xfrm>
        </p:grpSpPr>
        <p:grpSp>
          <p:nvGrpSpPr>
            <p:cNvPr id="1043" name="组合 15"/>
            <p:cNvGrpSpPr/>
            <p:nvPr/>
          </p:nvGrpSpPr>
          <p:grpSpPr bwMode="auto">
            <a:xfrm>
              <a:off x="5313754" y="2658440"/>
              <a:ext cx="1123595" cy="246977"/>
              <a:chOff x="7042058" y="421981"/>
              <a:chExt cx="1123595" cy="246977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7042058" y="421981"/>
                <a:ext cx="1080747" cy="246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 smtClean="0"/>
                  <a:t>Performance</a:t>
                </a:r>
                <a:endParaRPr lang="en-US" altLang="zh-CN" dirty="0" smtClean="0"/>
              </a:p>
            </p:txBody>
          </p:sp>
          <p:sp>
            <p:nvSpPr>
              <p:cNvPr id="24" name="右箭头 23"/>
              <p:cNvSpPr/>
              <p:nvPr/>
            </p:nvSpPr>
            <p:spPr bwMode="auto">
              <a:xfrm>
                <a:off x="8045041" y="486891"/>
                <a:ext cx="120612" cy="1171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021746" y="2658440"/>
              <a:ext cx="441186" cy="24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mtClean="0"/>
                <a:t>业绩</a:t>
              </a:r>
              <a:endParaRPr lang="zh-CN" altLang="en-US" smtClean="0"/>
            </a:p>
          </p:txBody>
        </p:sp>
      </p:grpSp>
      <p:grpSp>
        <p:nvGrpSpPr>
          <p:cNvPr id="1035" name="组合 24"/>
          <p:cNvGrpSpPr/>
          <p:nvPr userDrawn="1"/>
        </p:nvGrpSpPr>
        <p:grpSpPr bwMode="auto">
          <a:xfrm>
            <a:off x="7108825" y="4833938"/>
            <a:ext cx="1152525" cy="246062"/>
            <a:chOff x="6114263" y="3431174"/>
            <a:chExt cx="1152605" cy="246085"/>
          </a:xfrm>
        </p:grpSpPr>
        <p:grpSp>
          <p:nvGrpSpPr>
            <p:cNvPr id="1039" name="组合 21"/>
            <p:cNvGrpSpPr/>
            <p:nvPr/>
          </p:nvGrpSpPr>
          <p:grpSpPr bwMode="auto">
            <a:xfrm>
              <a:off x="6390507" y="3431174"/>
              <a:ext cx="876361" cy="246081"/>
              <a:chOff x="7207190" y="422117"/>
              <a:chExt cx="876361" cy="246081"/>
            </a:xfrm>
          </p:grpSpPr>
          <p:sp>
            <p:nvSpPr>
              <p:cNvPr id="28" name="TextBox 16"/>
              <p:cNvSpPr txBox="1">
                <a:spLocks noChangeArrowheads="1"/>
              </p:cNvSpPr>
              <p:nvPr/>
            </p:nvSpPr>
            <p:spPr bwMode="auto">
              <a:xfrm>
                <a:off x="7207190" y="422117"/>
                <a:ext cx="811269" cy="246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 smtClean="0"/>
                  <a:t>Harmony</a:t>
                </a:r>
                <a:endParaRPr lang="en-US" altLang="zh-CN" dirty="0" smtClean="0"/>
              </a:p>
            </p:txBody>
          </p:sp>
          <p:sp>
            <p:nvSpPr>
              <p:cNvPr id="29" name="右箭头 28"/>
              <p:cNvSpPr/>
              <p:nvPr/>
            </p:nvSpPr>
            <p:spPr bwMode="auto">
              <a:xfrm>
                <a:off x="7962893" y="487210"/>
                <a:ext cx="120658" cy="115899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6114263" y="3431174"/>
              <a:ext cx="441356" cy="24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mtClean="0"/>
                <a:t>和谐</a:t>
              </a:r>
              <a:endParaRPr lang="zh-CN" altLang="en-US" smtClean="0"/>
            </a:p>
          </p:txBody>
        </p:sp>
      </p:grpSp>
      <p:cxnSp>
        <p:nvCxnSpPr>
          <p:cNvPr id="30" name="直接连接符 29"/>
          <p:cNvCxnSpPr/>
          <p:nvPr userDrawn="1"/>
        </p:nvCxnSpPr>
        <p:spPr>
          <a:xfrm>
            <a:off x="2147888" y="4732338"/>
            <a:ext cx="414337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4314825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6508750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300" y="0"/>
            <a:ext cx="8458200" cy="5168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184150"/>
            <a:ext cx="2987675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84150"/>
            <a:ext cx="1450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84150"/>
            <a:ext cx="2828925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347913"/>
            <a:ext cx="2852738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 bwMode="auto">
          <a:xfrm>
            <a:off x="479425" y="2079625"/>
            <a:ext cx="3338513" cy="1039813"/>
            <a:chOff x="478989" y="2078994"/>
            <a:chExt cx="3338931" cy="1041207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877502" y="2565420"/>
              <a:ext cx="2541905" cy="338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989" y="2078994"/>
              <a:ext cx="3338931" cy="646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POWERPOINT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83"/>
            <p:cNvSpPr txBox="1">
              <a:spLocks noChangeArrowheads="1"/>
            </p:cNvSpPr>
            <p:nvPr/>
          </p:nvSpPr>
          <p:spPr bwMode="auto">
            <a:xfrm>
              <a:off x="979115" y="2843606"/>
              <a:ext cx="2338680" cy="276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适用于商务及相关类别演示</a:t>
              </a:r>
              <a:endPara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20700" y="2322513"/>
            <a:ext cx="8166100" cy="436562"/>
          </a:xfrm>
          <a:prstGeom prst="rect">
            <a:avLst/>
          </a:prstGeom>
          <a:solidFill>
            <a:srgbClr val="7C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850900" y="4843463"/>
            <a:ext cx="1130300" cy="246062"/>
            <a:chOff x="1696526" y="3380564"/>
            <a:chExt cx="1129042" cy="246237"/>
          </a:xfrm>
        </p:grpSpPr>
        <p:grpSp>
          <p:nvGrpSpPr>
            <p:cNvPr id="5152" name="组合 9"/>
            <p:cNvGrpSpPr/>
            <p:nvPr/>
          </p:nvGrpSpPr>
          <p:grpSpPr bwMode="auto">
            <a:xfrm>
              <a:off x="1991472" y="3380568"/>
              <a:ext cx="834096" cy="246233"/>
              <a:chOff x="7236754" y="421973"/>
              <a:chExt cx="834096" cy="246395"/>
            </a:xfrm>
          </p:grpSpPr>
          <p:sp>
            <p:nvSpPr>
              <p:cNvPr id="5154" name="TextBox 16"/>
              <p:cNvSpPr txBox="1">
                <a:spLocks noChangeArrowheads="1"/>
              </p:cNvSpPr>
              <p:nvPr/>
            </p:nvSpPr>
            <p:spPr bwMode="auto">
              <a:xfrm>
                <a:off x="7236754" y="421973"/>
                <a:ext cx="784939" cy="246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Integrity</a:t>
                </a:r>
                <a:endParaRPr lang="en-US" altLang="zh-CN" sz="100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 bwMode="auto">
              <a:xfrm>
                <a:off x="7950334" y="487145"/>
                <a:ext cx="120516" cy="116047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53" name="TextBox 15"/>
            <p:cNvSpPr txBox="1">
              <a:spLocks noChangeArrowheads="1"/>
            </p:cNvSpPr>
            <p:nvPr/>
          </p:nvSpPr>
          <p:spPr bwMode="auto">
            <a:xfrm>
              <a:off x="1696526" y="3380564"/>
              <a:ext cx="440834" cy="246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诚信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2800350" y="4846638"/>
            <a:ext cx="1254125" cy="246062"/>
            <a:chOff x="2272780" y="2732121"/>
            <a:chExt cx="1254296" cy="245605"/>
          </a:xfrm>
        </p:grpSpPr>
        <p:grpSp>
          <p:nvGrpSpPr>
            <p:cNvPr id="5148" name="组合 12"/>
            <p:cNvGrpSpPr/>
            <p:nvPr/>
          </p:nvGrpSpPr>
          <p:grpSpPr bwMode="auto">
            <a:xfrm>
              <a:off x="2552218" y="2732126"/>
              <a:ext cx="974858" cy="245600"/>
              <a:chOff x="7095992" y="421984"/>
              <a:chExt cx="974858" cy="245600"/>
            </a:xfrm>
          </p:grpSpPr>
          <p:sp>
            <p:nvSpPr>
              <p:cNvPr id="5150" name="TextBox 16"/>
              <p:cNvSpPr txBox="1">
                <a:spLocks noChangeArrowheads="1"/>
              </p:cNvSpPr>
              <p:nvPr/>
            </p:nvSpPr>
            <p:spPr bwMode="auto">
              <a:xfrm>
                <a:off x="7095992" y="421984"/>
                <a:ext cx="924051" cy="24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Innovation</a:t>
                </a:r>
                <a:endParaRPr lang="en-US" altLang="zh-CN" sz="100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右箭头 24"/>
              <p:cNvSpPr/>
              <p:nvPr/>
            </p:nvSpPr>
            <p:spPr bwMode="auto">
              <a:xfrm>
                <a:off x="7950184" y="486945"/>
                <a:ext cx="120666" cy="1156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49" name="TextBox 20"/>
            <p:cNvSpPr txBox="1">
              <a:spLocks noChangeArrowheads="1"/>
            </p:cNvSpPr>
            <p:nvPr/>
          </p:nvSpPr>
          <p:spPr bwMode="auto">
            <a:xfrm>
              <a:off x="2272780" y="2732121"/>
              <a:ext cx="441385" cy="245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4873625" y="4846638"/>
            <a:ext cx="1416050" cy="247650"/>
            <a:chOff x="5021746" y="2658440"/>
            <a:chExt cx="1415603" cy="246977"/>
          </a:xfrm>
        </p:grpSpPr>
        <p:grpSp>
          <p:nvGrpSpPr>
            <p:cNvPr id="5144" name="组合 15"/>
            <p:cNvGrpSpPr/>
            <p:nvPr/>
          </p:nvGrpSpPr>
          <p:grpSpPr bwMode="auto">
            <a:xfrm>
              <a:off x="5313754" y="2658440"/>
              <a:ext cx="1123595" cy="246977"/>
              <a:chOff x="7042058" y="421981"/>
              <a:chExt cx="1123595" cy="246977"/>
            </a:xfrm>
          </p:grpSpPr>
          <p:sp>
            <p:nvSpPr>
              <p:cNvPr id="5146" name="TextBox 26"/>
              <p:cNvSpPr txBox="1">
                <a:spLocks noChangeArrowheads="1"/>
              </p:cNvSpPr>
              <p:nvPr/>
            </p:nvSpPr>
            <p:spPr bwMode="auto">
              <a:xfrm>
                <a:off x="7042058" y="421981"/>
                <a:ext cx="1080745" cy="246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Performance</a:t>
                </a:r>
                <a:endParaRPr lang="en-US" altLang="zh-CN" sz="100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右箭头 29"/>
              <p:cNvSpPr/>
              <p:nvPr/>
            </p:nvSpPr>
            <p:spPr bwMode="auto">
              <a:xfrm>
                <a:off x="8045041" y="486891"/>
                <a:ext cx="120612" cy="1171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45" name="TextBox 25"/>
            <p:cNvSpPr txBox="1">
              <a:spLocks noChangeArrowheads="1"/>
            </p:cNvSpPr>
            <p:nvPr/>
          </p:nvSpPr>
          <p:spPr bwMode="auto">
            <a:xfrm>
              <a:off x="5021746" y="2658440"/>
              <a:ext cx="441185" cy="24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7108825" y="4833938"/>
            <a:ext cx="1152525" cy="246062"/>
            <a:chOff x="6114263" y="3431174"/>
            <a:chExt cx="1152605" cy="246085"/>
          </a:xfrm>
        </p:grpSpPr>
        <p:grpSp>
          <p:nvGrpSpPr>
            <p:cNvPr id="5140" name="组合 21"/>
            <p:cNvGrpSpPr/>
            <p:nvPr/>
          </p:nvGrpSpPr>
          <p:grpSpPr bwMode="auto">
            <a:xfrm>
              <a:off x="6390507" y="3431174"/>
              <a:ext cx="876361" cy="246081"/>
              <a:chOff x="7207190" y="422117"/>
              <a:chExt cx="876361" cy="246081"/>
            </a:xfrm>
          </p:grpSpPr>
          <p:sp>
            <p:nvSpPr>
              <p:cNvPr id="5142" name="TextBox 16"/>
              <p:cNvSpPr txBox="1">
                <a:spLocks noChangeArrowheads="1"/>
              </p:cNvSpPr>
              <p:nvPr/>
            </p:nvSpPr>
            <p:spPr bwMode="auto">
              <a:xfrm>
                <a:off x="7207190" y="422117"/>
                <a:ext cx="811269" cy="246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Harmony</a:t>
                </a:r>
                <a:endParaRPr lang="en-US" altLang="zh-CN" sz="100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右箭头 34"/>
              <p:cNvSpPr/>
              <p:nvPr/>
            </p:nvSpPr>
            <p:spPr bwMode="auto">
              <a:xfrm>
                <a:off x="7962893" y="487210"/>
                <a:ext cx="120658" cy="115899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41" name="TextBox 30"/>
            <p:cNvSpPr txBox="1">
              <a:spLocks noChangeArrowheads="1"/>
            </p:cNvSpPr>
            <p:nvPr/>
          </p:nvSpPr>
          <p:spPr bwMode="auto">
            <a:xfrm>
              <a:off x="6114263" y="3431178"/>
              <a:ext cx="441356" cy="246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和谐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2147888" y="4732338"/>
            <a:ext cx="414337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314825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508750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84150"/>
            <a:ext cx="1450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347913"/>
            <a:ext cx="2852738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84150"/>
            <a:ext cx="2828925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2.83951E-6 L -2.22222E-6 0.46913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45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7" presetClass="exit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7" presetClass="exit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7" presetClass="exit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7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7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184150"/>
            <a:ext cx="2987675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2597150" y="184150"/>
            <a:ext cx="2997200" cy="4321175"/>
            <a:chOff x="2597085" y="183388"/>
            <a:chExt cx="2997436" cy="4322115"/>
          </a:xfrm>
        </p:grpSpPr>
        <p:pic>
          <p:nvPicPr>
            <p:cNvPr id="8206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793" y="183388"/>
              <a:ext cx="1450728" cy="4315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7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085" y="183388"/>
              <a:ext cx="2828310" cy="2157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8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02" y="2347697"/>
              <a:ext cx="2852692" cy="2157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02" name="组合 11"/>
          <p:cNvGrpSpPr/>
          <p:nvPr/>
        </p:nvGrpSpPr>
        <p:grpSpPr bwMode="auto">
          <a:xfrm rot="0">
            <a:off x="479425" y="2079625"/>
            <a:ext cx="3338830" cy="1078230"/>
            <a:chOff x="478989" y="2079778"/>
            <a:chExt cx="3338931" cy="1078309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029921" y="2540489"/>
              <a:ext cx="2237067" cy="338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8989" y="2080069"/>
              <a:ext cx="3338931" cy="646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/>
                <a:t>POWERPOINT</a:t>
              </a:r>
              <a:endParaRPr lang="zh-CN" altLang="en-US" dirty="0"/>
            </a:p>
          </p:txBody>
        </p:sp>
        <p:sp>
          <p:nvSpPr>
            <p:cNvPr id="8205" name="TextBox 83"/>
            <p:cNvSpPr txBox="1">
              <a:spLocks noChangeArrowheads="1"/>
            </p:cNvSpPr>
            <p:nvPr/>
          </p:nvSpPr>
          <p:spPr bwMode="auto">
            <a:xfrm>
              <a:off x="1132930" y="2881134"/>
              <a:ext cx="2031054" cy="2769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zh-CN" altLang="en-US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463203" y="23674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78125" y="55563"/>
            <a:ext cx="1208088" cy="3786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0" dirty="0">
                <a:solidFill>
                  <a:schemeClr val="bg1">
                    <a:lumMod val="6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,</a:t>
            </a:r>
            <a:endParaRPr lang="zh-CN" altLang="en-US" sz="24000" dirty="0">
              <a:solidFill>
                <a:schemeClr val="bg1">
                  <a:lumMod val="6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3605213" y="2286000"/>
            <a:ext cx="40322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。锐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3203" y="23674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060575" y="1609725"/>
            <a:ext cx="1314450" cy="1501775"/>
            <a:chOff x="1965852" y="1813513"/>
            <a:chExt cx="1315160" cy="1501192"/>
          </a:xfrm>
        </p:grpSpPr>
        <p:sp>
          <p:nvSpPr>
            <p:cNvPr id="9247" name="TextBox 7"/>
            <p:cNvSpPr txBox="1">
              <a:spLocks noChangeArrowheads="1"/>
            </p:cNvSpPr>
            <p:nvPr/>
          </p:nvSpPr>
          <p:spPr bwMode="auto">
            <a:xfrm>
              <a:off x="2163525" y="1813513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01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grpSp>
          <p:nvGrpSpPr>
            <p:cNvPr id="9248" name="组合 8"/>
            <p:cNvGrpSpPr/>
            <p:nvPr/>
          </p:nvGrpSpPr>
          <p:grpSpPr bwMode="auto">
            <a:xfrm>
              <a:off x="1965852" y="2773407"/>
              <a:ext cx="1315160" cy="541298"/>
              <a:chOff x="2150224" y="2773407"/>
              <a:chExt cx="1315160" cy="54129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280469" y="2773578"/>
                <a:ext cx="1184915" cy="2777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50224" y="3037001"/>
                <a:ext cx="1184915" cy="2777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3460750" y="1577975"/>
            <a:ext cx="1316038" cy="1533525"/>
            <a:chOff x="3366839" y="1780838"/>
            <a:chExt cx="1315160" cy="1533867"/>
          </a:xfrm>
        </p:grpSpPr>
        <p:sp>
          <p:nvSpPr>
            <p:cNvPr id="9243" name="TextBox 12"/>
            <p:cNvSpPr txBox="1">
              <a:spLocks noChangeArrowheads="1"/>
            </p:cNvSpPr>
            <p:nvPr/>
          </p:nvSpPr>
          <p:spPr bwMode="auto">
            <a:xfrm>
              <a:off x="3553376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02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grpSp>
          <p:nvGrpSpPr>
            <p:cNvPr id="9244" name="组合 13"/>
            <p:cNvGrpSpPr/>
            <p:nvPr/>
          </p:nvGrpSpPr>
          <p:grpSpPr bwMode="auto">
            <a:xfrm>
              <a:off x="3366839" y="2773407"/>
              <a:ext cx="1315160" cy="541298"/>
              <a:chOff x="2150224" y="2773407"/>
              <a:chExt cx="1315160" cy="54129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280312" y="2773247"/>
                <a:ext cx="1185072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50224" y="3036831"/>
                <a:ext cx="1185072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 bwMode="auto">
          <a:xfrm>
            <a:off x="4862513" y="1577975"/>
            <a:ext cx="1314450" cy="1533525"/>
            <a:chOff x="4767826" y="1780838"/>
            <a:chExt cx="1315160" cy="1533867"/>
          </a:xfrm>
        </p:grpSpPr>
        <p:sp>
          <p:nvSpPr>
            <p:cNvPr id="9239" name="TextBox 17"/>
            <p:cNvSpPr txBox="1">
              <a:spLocks noChangeArrowheads="1"/>
            </p:cNvSpPr>
            <p:nvPr/>
          </p:nvSpPr>
          <p:spPr bwMode="auto">
            <a:xfrm>
              <a:off x="494322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03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grpSp>
          <p:nvGrpSpPr>
            <p:cNvPr id="9240" name="组合 18"/>
            <p:cNvGrpSpPr/>
            <p:nvPr/>
          </p:nvGrpSpPr>
          <p:grpSpPr bwMode="auto">
            <a:xfrm>
              <a:off x="4767826" y="2773407"/>
              <a:ext cx="1315160" cy="541298"/>
              <a:chOff x="2150224" y="2773407"/>
              <a:chExt cx="1315160" cy="54129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280469" y="2773247"/>
                <a:ext cx="1184915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50224" y="3036831"/>
                <a:ext cx="1184915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 bwMode="auto">
          <a:xfrm>
            <a:off x="6249988" y="1577975"/>
            <a:ext cx="1316037" cy="1533525"/>
            <a:chOff x="6156112" y="1780838"/>
            <a:chExt cx="1315160" cy="1533867"/>
          </a:xfrm>
        </p:grpSpPr>
        <p:sp>
          <p:nvSpPr>
            <p:cNvPr id="9235" name="TextBox 22"/>
            <p:cNvSpPr txBox="1">
              <a:spLocks noChangeArrowheads="1"/>
            </p:cNvSpPr>
            <p:nvPr/>
          </p:nvSpPr>
          <p:spPr bwMode="auto">
            <a:xfrm>
              <a:off x="633307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04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grpSp>
          <p:nvGrpSpPr>
            <p:cNvPr id="9236" name="组合 23"/>
            <p:cNvGrpSpPr/>
            <p:nvPr/>
          </p:nvGrpSpPr>
          <p:grpSpPr bwMode="auto">
            <a:xfrm>
              <a:off x="6156112" y="2773407"/>
              <a:ext cx="1315160" cy="541298"/>
              <a:chOff x="2150224" y="2773407"/>
              <a:chExt cx="1315160" cy="54129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80312" y="2773247"/>
                <a:ext cx="1185072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50224" y="3036831"/>
                <a:ext cx="1185072" cy="277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 bwMode="auto">
          <a:xfrm>
            <a:off x="3101975" y="1697038"/>
            <a:ext cx="958850" cy="2054225"/>
            <a:chOff x="3421673" y="1899916"/>
            <a:chExt cx="958424" cy="2054381"/>
          </a:xfrm>
        </p:grpSpPr>
        <p:sp>
          <p:nvSpPr>
            <p:cNvPr id="24" name="任意多边形 23"/>
            <p:cNvSpPr/>
            <p:nvPr/>
          </p:nvSpPr>
          <p:spPr>
            <a:xfrm>
              <a:off x="3745379" y="1984059"/>
              <a:ext cx="609329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3421673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 bwMode="auto">
          <a:xfrm>
            <a:off x="5878513" y="1697038"/>
            <a:ext cx="958850" cy="2054225"/>
            <a:chOff x="5968484" y="1899916"/>
            <a:chExt cx="958424" cy="2054381"/>
          </a:xfrm>
        </p:grpSpPr>
        <p:sp>
          <p:nvSpPr>
            <p:cNvPr id="27" name="任意多边形 26"/>
            <p:cNvSpPr/>
            <p:nvPr/>
          </p:nvSpPr>
          <p:spPr>
            <a:xfrm>
              <a:off x="6285843" y="1984059"/>
              <a:ext cx="607742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5968484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 bwMode="auto">
          <a:xfrm>
            <a:off x="1714500" y="1697038"/>
            <a:ext cx="957263" cy="2054225"/>
            <a:chOff x="1804044" y="1899916"/>
            <a:chExt cx="958424" cy="2054381"/>
          </a:xfrm>
        </p:grpSpPr>
        <p:sp>
          <p:nvSpPr>
            <p:cNvPr id="30" name="任意多边形 29"/>
            <p:cNvSpPr/>
            <p:nvPr/>
          </p:nvSpPr>
          <p:spPr>
            <a:xfrm>
              <a:off x="2125108" y="1984059"/>
              <a:ext cx="608750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1804044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 bwMode="auto">
          <a:xfrm>
            <a:off x="4491038" y="1697038"/>
            <a:ext cx="957262" cy="2054225"/>
            <a:chOff x="4587067" y="1899916"/>
            <a:chExt cx="958424" cy="2054381"/>
          </a:xfrm>
        </p:grpSpPr>
        <p:sp>
          <p:nvSpPr>
            <p:cNvPr id="33" name="任意多边形 32"/>
            <p:cNvSpPr/>
            <p:nvPr/>
          </p:nvSpPr>
          <p:spPr>
            <a:xfrm>
              <a:off x="4914489" y="1984059"/>
              <a:ext cx="608750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4587067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3203" y="236740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101975" y="1577975"/>
            <a:ext cx="1674813" cy="2173288"/>
            <a:chOff x="3102162" y="1577638"/>
            <a:chExt cx="1674180" cy="2173459"/>
          </a:xfrm>
        </p:grpSpPr>
        <p:grpSp>
          <p:nvGrpSpPr>
            <p:cNvPr id="10280" name="组合 16"/>
            <p:cNvGrpSpPr/>
            <p:nvPr/>
          </p:nvGrpSpPr>
          <p:grpSpPr bwMode="auto">
            <a:xfrm>
              <a:off x="3461182" y="1577638"/>
              <a:ext cx="1315160" cy="1533867"/>
              <a:chOff x="3366839" y="1780838"/>
              <a:chExt cx="1315160" cy="1533867"/>
            </a:xfrm>
          </p:grpSpPr>
          <p:sp>
            <p:nvSpPr>
              <p:cNvPr id="10284" name="TextBox 17"/>
              <p:cNvSpPr txBox="1">
                <a:spLocks noChangeArrowheads="1"/>
              </p:cNvSpPr>
              <p:nvPr/>
            </p:nvSpPr>
            <p:spPr bwMode="auto">
              <a:xfrm>
                <a:off x="3553376" y="1780838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50" charset="0"/>
                  </a:rPr>
                  <a:t>02</a:t>
                </a:r>
                <a:endParaRPr lang="zh-CN" altLang="en-US" sz="7200">
                  <a:solidFill>
                    <a:srgbClr val="7C756A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10285" name="组合 18"/>
              <p:cNvGrpSpPr/>
              <p:nvPr/>
            </p:nvGrpSpPr>
            <p:grpSpPr bwMode="auto">
              <a:xfrm>
                <a:off x="3366839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2279969" y="2773104"/>
                  <a:ext cx="1185415" cy="27783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149843" y="3036650"/>
                  <a:ext cx="1185415" cy="27783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281" name="组合 31"/>
            <p:cNvGrpSpPr/>
            <p:nvPr/>
          </p:nvGrpSpPr>
          <p:grpSpPr bwMode="auto">
            <a:xfrm>
              <a:off x="3102162" y="1696716"/>
              <a:ext cx="958424" cy="2054381"/>
              <a:chOff x="3421673" y="1899916"/>
              <a:chExt cx="958424" cy="205438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3745401" y="1984054"/>
                <a:ext cx="609370" cy="579484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H="1">
                <a:off x="3421673" y="1899910"/>
                <a:ext cx="958488" cy="2054387"/>
              </a:xfrm>
              <a:prstGeom prst="line">
                <a:avLst/>
              </a:prstGeom>
              <a:ln>
                <a:solidFill>
                  <a:srgbClr val="7C756A"/>
                </a:soli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/>
          <p:cNvGrpSpPr/>
          <p:nvPr/>
        </p:nvGrpSpPr>
        <p:grpSpPr bwMode="auto">
          <a:xfrm>
            <a:off x="5878513" y="1577975"/>
            <a:ext cx="1687512" cy="2173288"/>
            <a:chOff x="5878455" y="1577638"/>
            <a:chExt cx="1687160" cy="2173459"/>
          </a:xfrm>
        </p:grpSpPr>
        <p:grpSp>
          <p:nvGrpSpPr>
            <p:cNvPr id="10272" name="组合 26"/>
            <p:cNvGrpSpPr/>
            <p:nvPr/>
          </p:nvGrpSpPr>
          <p:grpSpPr bwMode="auto">
            <a:xfrm>
              <a:off x="6250455" y="1577638"/>
              <a:ext cx="1315160" cy="1533867"/>
              <a:chOff x="6156112" y="1780838"/>
              <a:chExt cx="1315160" cy="1533867"/>
            </a:xfrm>
          </p:grpSpPr>
          <p:sp>
            <p:nvSpPr>
              <p:cNvPr id="10276" name="TextBox 27"/>
              <p:cNvSpPr txBox="1">
                <a:spLocks noChangeArrowheads="1"/>
              </p:cNvSpPr>
              <p:nvPr/>
            </p:nvSpPr>
            <p:spPr bwMode="auto">
              <a:xfrm>
                <a:off x="6333077" y="1780838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50" charset="0"/>
                  </a:rPr>
                  <a:t>04</a:t>
                </a:r>
                <a:endParaRPr lang="zh-CN" altLang="en-US" sz="7200">
                  <a:solidFill>
                    <a:srgbClr val="7C756A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10277" name="组合 28"/>
              <p:cNvGrpSpPr/>
              <p:nvPr/>
            </p:nvGrpSpPr>
            <p:grpSpPr bwMode="auto">
              <a:xfrm>
                <a:off x="6156112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2279769" y="2773104"/>
                  <a:ext cx="1185615" cy="27783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149621" y="3036650"/>
                  <a:ext cx="1185615" cy="27783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273" name="组合 34"/>
            <p:cNvGrpSpPr/>
            <p:nvPr/>
          </p:nvGrpSpPr>
          <p:grpSpPr bwMode="auto">
            <a:xfrm>
              <a:off x="5878455" y="1696716"/>
              <a:ext cx="958424" cy="2054381"/>
              <a:chOff x="5968484" y="1899916"/>
              <a:chExt cx="958424" cy="205438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6285918" y="1984054"/>
                <a:ext cx="607885" cy="579484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H="1">
                <a:off x="5968484" y="1899910"/>
                <a:ext cx="958650" cy="2054387"/>
              </a:xfrm>
              <a:prstGeom prst="line">
                <a:avLst/>
              </a:prstGeom>
              <a:ln>
                <a:solidFill>
                  <a:srgbClr val="7C756A"/>
                </a:soli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/>
          <p:cNvGrpSpPr/>
          <p:nvPr/>
        </p:nvGrpSpPr>
        <p:grpSpPr bwMode="auto">
          <a:xfrm>
            <a:off x="1714500" y="1609725"/>
            <a:ext cx="1660525" cy="2141538"/>
            <a:chOff x="1714015" y="1610313"/>
            <a:chExt cx="1661340" cy="2140784"/>
          </a:xfrm>
        </p:grpSpPr>
        <p:grpSp>
          <p:nvGrpSpPr>
            <p:cNvPr id="10264" name="组合 11"/>
            <p:cNvGrpSpPr/>
            <p:nvPr/>
          </p:nvGrpSpPr>
          <p:grpSpPr bwMode="auto">
            <a:xfrm>
              <a:off x="2060195" y="1610313"/>
              <a:ext cx="1315160" cy="1501192"/>
              <a:chOff x="1965852" y="1813513"/>
              <a:chExt cx="1315160" cy="1501192"/>
            </a:xfrm>
          </p:grpSpPr>
          <p:sp>
            <p:nvSpPr>
              <p:cNvPr id="10268" name="TextBox 12"/>
              <p:cNvSpPr txBox="1">
                <a:spLocks noChangeArrowheads="1"/>
              </p:cNvSpPr>
              <p:nvPr/>
            </p:nvSpPr>
            <p:spPr bwMode="auto">
              <a:xfrm>
                <a:off x="2163525" y="1813513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50" charset="0"/>
                  </a:rPr>
                  <a:t>01</a:t>
                </a:r>
                <a:endParaRPr lang="zh-CN" altLang="en-US" sz="7200">
                  <a:solidFill>
                    <a:srgbClr val="7C756A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10269" name="组合 13"/>
              <p:cNvGrpSpPr/>
              <p:nvPr/>
            </p:nvGrpSpPr>
            <p:grpSpPr bwMode="auto">
              <a:xfrm>
                <a:off x="1965852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2280528" y="2773613"/>
                  <a:ext cx="1184856" cy="27771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150289" y="3037045"/>
                  <a:ext cx="1184856" cy="27771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265" name="组合 37"/>
            <p:cNvGrpSpPr/>
            <p:nvPr/>
          </p:nvGrpSpPr>
          <p:grpSpPr bwMode="auto">
            <a:xfrm>
              <a:off x="1714015" y="1696716"/>
              <a:ext cx="958424" cy="2054381"/>
              <a:chOff x="1804044" y="1899916"/>
              <a:chExt cx="958424" cy="2054381"/>
            </a:xfrm>
          </p:grpSpPr>
          <p:sp>
            <p:nvSpPr>
              <p:cNvPr id="24" name="任意多边形 23"/>
              <p:cNvSpPr/>
              <p:nvPr/>
            </p:nvSpPr>
            <p:spPr>
              <a:xfrm>
                <a:off x="2124876" y="1983317"/>
                <a:ext cx="608311" cy="57923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H="1">
                <a:off x="1804044" y="1899208"/>
                <a:ext cx="957733" cy="2055089"/>
              </a:xfrm>
              <a:prstGeom prst="line">
                <a:avLst/>
              </a:prstGeom>
              <a:ln>
                <a:solidFill>
                  <a:srgbClr val="7C756A"/>
                </a:soli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组合 29"/>
          <p:cNvGrpSpPr/>
          <p:nvPr/>
        </p:nvGrpSpPr>
        <p:grpSpPr bwMode="auto">
          <a:xfrm>
            <a:off x="4491038" y="1577975"/>
            <a:ext cx="1685925" cy="2173288"/>
            <a:chOff x="4490309" y="1577638"/>
            <a:chExt cx="1687020" cy="2173459"/>
          </a:xfrm>
        </p:grpSpPr>
        <p:grpSp>
          <p:nvGrpSpPr>
            <p:cNvPr id="10256" name="组合 21"/>
            <p:cNvGrpSpPr/>
            <p:nvPr/>
          </p:nvGrpSpPr>
          <p:grpSpPr bwMode="auto">
            <a:xfrm>
              <a:off x="4862169" y="1577638"/>
              <a:ext cx="1315160" cy="1533867"/>
              <a:chOff x="4767826" y="1780838"/>
              <a:chExt cx="1315160" cy="1533867"/>
            </a:xfrm>
          </p:grpSpPr>
          <p:sp>
            <p:nvSpPr>
              <p:cNvPr id="10260" name="TextBox 22"/>
              <p:cNvSpPr txBox="1">
                <a:spLocks noChangeArrowheads="1"/>
              </p:cNvSpPr>
              <p:nvPr/>
            </p:nvSpPr>
            <p:spPr bwMode="auto">
              <a:xfrm>
                <a:off x="4943227" y="1780838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50" charset="0"/>
                  </a:rPr>
                  <a:t>03</a:t>
                </a:r>
                <a:endParaRPr lang="zh-CN" altLang="en-US" sz="7200">
                  <a:solidFill>
                    <a:srgbClr val="7C756A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10261" name="组合 23"/>
              <p:cNvGrpSpPr/>
              <p:nvPr/>
            </p:nvGrpSpPr>
            <p:grpSpPr bwMode="auto">
              <a:xfrm>
                <a:off x="4767826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2280339" y="2773104"/>
                  <a:ext cx="1185045" cy="27783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150080" y="3036650"/>
                  <a:ext cx="1185045" cy="27783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257" name="组合 40"/>
            <p:cNvGrpSpPr/>
            <p:nvPr/>
          </p:nvGrpSpPr>
          <p:grpSpPr bwMode="auto">
            <a:xfrm>
              <a:off x="4490309" y="1696716"/>
              <a:ext cx="958424" cy="2054381"/>
              <a:chOff x="4587067" y="1899916"/>
              <a:chExt cx="958424" cy="2054381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4914304" y="1984054"/>
                <a:ext cx="608407" cy="579484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flipH="1">
                <a:off x="4587067" y="1899910"/>
                <a:ext cx="957884" cy="2054387"/>
              </a:xfrm>
              <a:prstGeom prst="line">
                <a:avLst/>
              </a:prstGeom>
              <a:ln>
                <a:solidFill>
                  <a:srgbClr val="7C756A"/>
                </a:soli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组合 38"/>
          <p:cNvGrpSpPr/>
          <p:nvPr/>
        </p:nvGrpSpPr>
        <p:grpSpPr bwMode="auto">
          <a:xfrm>
            <a:off x="3594100" y="1609725"/>
            <a:ext cx="1660525" cy="2141538"/>
            <a:chOff x="1714015" y="1610313"/>
            <a:chExt cx="1661340" cy="2140784"/>
          </a:xfrm>
        </p:grpSpPr>
        <p:grpSp>
          <p:nvGrpSpPr>
            <p:cNvPr id="10248" name="组合 48"/>
            <p:cNvGrpSpPr/>
            <p:nvPr/>
          </p:nvGrpSpPr>
          <p:grpSpPr bwMode="auto">
            <a:xfrm>
              <a:off x="2060195" y="1610313"/>
              <a:ext cx="1315160" cy="1501192"/>
              <a:chOff x="1965852" y="1813513"/>
              <a:chExt cx="1315160" cy="1501192"/>
            </a:xfrm>
          </p:grpSpPr>
          <p:sp>
            <p:nvSpPr>
              <p:cNvPr id="10252" name="TextBox 52"/>
              <p:cNvSpPr txBox="1">
                <a:spLocks noChangeArrowheads="1"/>
              </p:cNvSpPr>
              <p:nvPr/>
            </p:nvSpPr>
            <p:spPr bwMode="auto">
              <a:xfrm>
                <a:off x="2163525" y="1813513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50" charset="0"/>
                  </a:rPr>
                  <a:t>01</a:t>
                </a:r>
                <a:endParaRPr lang="zh-CN" altLang="en-US" sz="7200">
                  <a:solidFill>
                    <a:srgbClr val="7C756A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10253" name="组合 53"/>
              <p:cNvGrpSpPr/>
              <p:nvPr/>
            </p:nvGrpSpPr>
            <p:grpSpPr bwMode="auto">
              <a:xfrm>
                <a:off x="1965852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280528" y="2773613"/>
                  <a:ext cx="1184856" cy="27771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150289" y="3037045"/>
                  <a:ext cx="1184856" cy="27771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249" name="组合 49"/>
            <p:cNvGrpSpPr/>
            <p:nvPr/>
          </p:nvGrpSpPr>
          <p:grpSpPr bwMode="auto">
            <a:xfrm>
              <a:off x="1714015" y="1696716"/>
              <a:ext cx="958424" cy="2054381"/>
              <a:chOff x="1804044" y="1899916"/>
              <a:chExt cx="958424" cy="2054381"/>
            </a:xfrm>
          </p:grpSpPr>
          <p:sp>
            <p:nvSpPr>
              <p:cNvPr id="42" name="任意多边形 41"/>
              <p:cNvSpPr/>
              <p:nvPr/>
            </p:nvSpPr>
            <p:spPr>
              <a:xfrm>
                <a:off x="2124876" y="1983317"/>
                <a:ext cx="608311" cy="57923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1804044" y="1899208"/>
                <a:ext cx="957733" cy="2055089"/>
              </a:xfrm>
              <a:prstGeom prst="line">
                <a:avLst/>
              </a:prstGeom>
              <a:ln>
                <a:solidFill>
                  <a:srgbClr val="7C756A"/>
                </a:soli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xit" presetSubtype="2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6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3203" y="23674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555625" y="1168400"/>
            <a:ext cx="3754438" cy="3302000"/>
            <a:chOff x="289048" y="1337469"/>
            <a:chExt cx="4592638" cy="4038600"/>
          </a:xfrm>
        </p:grpSpPr>
        <p:sp>
          <p:nvSpPr>
            <p:cNvPr id="11286" name="Line 4338"/>
            <p:cNvSpPr>
              <a:spLocks noChangeShapeType="1"/>
            </p:cNvSpPr>
            <p:nvPr/>
          </p:nvSpPr>
          <p:spPr bwMode="auto">
            <a:xfrm flipH="1">
              <a:off x="1249486" y="3312319"/>
              <a:ext cx="565150" cy="1017588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87" name="Line 4337"/>
            <p:cNvSpPr>
              <a:spLocks noChangeShapeType="1"/>
            </p:cNvSpPr>
            <p:nvPr/>
          </p:nvSpPr>
          <p:spPr bwMode="auto">
            <a:xfrm>
              <a:off x="3935536" y="3423444"/>
              <a:ext cx="568325" cy="102552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88" name="Freeform 4314"/>
            <p:cNvSpPr/>
            <p:nvPr/>
          </p:nvSpPr>
          <p:spPr bwMode="auto">
            <a:xfrm>
              <a:off x="2786186" y="133746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Rectangle 4315"/>
            <p:cNvSpPr>
              <a:spLocks noChangeArrowheads="1"/>
            </p:cNvSpPr>
            <p:nvPr/>
          </p:nvSpPr>
          <p:spPr bwMode="auto">
            <a:xfrm>
              <a:off x="2327398" y="1658144"/>
              <a:ext cx="1588" cy="1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0" name="Rectangle 4316"/>
            <p:cNvSpPr>
              <a:spLocks noChangeArrowheads="1"/>
            </p:cNvSpPr>
            <p:nvPr/>
          </p:nvSpPr>
          <p:spPr bwMode="auto">
            <a:xfrm>
              <a:off x="2327398" y="1658144"/>
              <a:ext cx="1588" cy="1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1" name="Freeform 4317"/>
            <p:cNvSpPr/>
            <p:nvPr/>
          </p:nvSpPr>
          <p:spPr bwMode="auto">
            <a:xfrm>
              <a:off x="2327398" y="16581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4320"/>
            <p:cNvSpPr/>
            <p:nvPr/>
          </p:nvSpPr>
          <p:spPr bwMode="auto">
            <a:xfrm>
              <a:off x="289048" y="4529516"/>
              <a:ext cx="4070261" cy="846553"/>
            </a:xfrm>
            <a:custGeom>
              <a:avLst/>
              <a:gdLst>
                <a:gd name="T0" fmla="*/ 2147483647 w 3085"/>
                <a:gd name="T1" fmla="*/ 0 h 642"/>
                <a:gd name="T2" fmla="*/ 0 w 3085"/>
                <a:gd name="T3" fmla="*/ 2147483647 h 642"/>
                <a:gd name="T4" fmla="*/ 2147483647 w 3085"/>
                <a:gd name="T5" fmla="*/ 2147483647 h 642"/>
                <a:gd name="T6" fmla="*/ 2147483647 w 3085"/>
                <a:gd name="T7" fmla="*/ 2147483647 h 642"/>
                <a:gd name="T8" fmla="*/ 2147483647 w 3085"/>
                <a:gd name="T9" fmla="*/ 2147483647 h 642"/>
                <a:gd name="T10" fmla="*/ 2147483647 w 3085"/>
                <a:gd name="T11" fmla="*/ 0 h 642"/>
                <a:gd name="T12" fmla="*/ 2147483647 w 3085"/>
                <a:gd name="T13" fmla="*/ 0 h 6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85"/>
                <a:gd name="T22" fmla="*/ 0 h 642"/>
                <a:gd name="T23" fmla="*/ 3085 w 3085"/>
                <a:gd name="T24" fmla="*/ 642 h 6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85" h="642">
                  <a:moveTo>
                    <a:pt x="352" y="0"/>
                  </a:moveTo>
                  <a:lnTo>
                    <a:pt x="0" y="642"/>
                  </a:lnTo>
                  <a:lnTo>
                    <a:pt x="1544" y="642"/>
                  </a:lnTo>
                  <a:lnTo>
                    <a:pt x="3085" y="642"/>
                  </a:lnTo>
                  <a:lnTo>
                    <a:pt x="2734" y="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4324"/>
            <p:cNvSpPr/>
            <p:nvPr/>
          </p:nvSpPr>
          <p:spPr bwMode="auto">
            <a:xfrm>
              <a:off x="760935" y="4261571"/>
              <a:ext cx="3662458" cy="267946"/>
            </a:xfrm>
            <a:custGeom>
              <a:avLst/>
              <a:gdLst>
                <a:gd name="T0" fmla="*/ 2147483647 w 2776"/>
                <a:gd name="T1" fmla="*/ 0 h 202"/>
                <a:gd name="T2" fmla="*/ 0 w 2776"/>
                <a:gd name="T3" fmla="*/ 2147483647 h 202"/>
                <a:gd name="T4" fmla="*/ 2147483647 w 2776"/>
                <a:gd name="T5" fmla="*/ 2147483647 h 202"/>
                <a:gd name="T6" fmla="*/ 2147483647 w 2776"/>
                <a:gd name="T7" fmla="*/ 0 h 202"/>
                <a:gd name="T8" fmla="*/ 2147483647 w 2776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6"/>
                <a:gd name="T16" fmla="*/ 0 h 202"/>
                <a:gd name="T17" fmla="*/ 2776 w 2776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6" h="202">
                  <a:moveTo>
                    <a:pt x="394" y="0"/>
                  </a:moveTo>
                  <a:lnTo>
                    <a:pt x="0" y="202"/>
                  </a:lnTo>
                  <a:lnTo>
                    <a:pt x="2382" y="202"/>
                  </a:lnTo>
                  <a:lnTo>
                    <a:pt x="2776" y="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4325"/>
            <p:cNvSpPr/>
            <p:nvPr/>
          </p:nvSpPr>
          <p:spPr bwMode="auto">
            <a:xfrm>
              <a:off x="3895191" y="4261571"/>
              <a:ext cx="986495" cy="1114498"/>
            </a:xfrm>
            <a:custGeom>
              <a:avLst/>
              <a:gdLst>
                <a:gd name="T0" fmla="*/ 2147483647 w 746"/>
                <a:gd name="T1" fmla="*/ 0 h 844"/>
                <a:gd name="T2" fmla="*/ 2147483647 w 746"/>
                <a:gd name="T3" fmla="*/ 0 h 844"/>
                <a:gd name="T4" fmla="*/ 0 w 746"/>
                <a:gd name="T5" fmla="*/ 2147483647 h 844"/>
                <a:gd name="T6" fmla="*/ 0 w 746"/>
                <a:gd name="T7" fmla="*/ 2147483647 h 844"/>
                <a:gd name="T8" fmla="*/ 2147483647 w 746"/>
                <a:gd name="T9" fmla="*/ 2147483647 h 844"/>
                <a:gd name="T10" fmla="*/ 2147483647 w 746"/>
                <a:gd name="T11" fmla="*/ 2147483647 h 844"/>
                <a:gd name="T12" fmla="*/ 2147483647 w 746"/>
                <a:gd name="T13" fmla="*/ 0 h 8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6"/>
                <a:gd name="T22" fmla="*/ 0 h 844"/>
                <a:gd name="T23" fmla="*/ 746 w 746"/>
                <a:gd name="T24" fmla="*/ 844 h 8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6" h="844">
                  <a:moveTo>
                    <a:pt x="394" y="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351" y="844"/>
                  </a:lnTo>
                  <a:lnTo>
                    <a:pt x="746" y="641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95" name="Line 4335"/>
            <p:cNvSpPr>
              <a:spLocks noChangeShapeType="1"/>
            </p:cNvSpPr>
            <p:nvPr/>
          </p:nvSpPr>
          <p:spPr bwMode="auto">
            <a:xfrm flipH="1">
              <a:off x="765298" y="3637757"/>
              <a:ext cx="500063" cy="90487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96" name="Line 4336"/>
            <p:cNvSpPr>
              <a:spLocks noChangeShapeType="1"/>
            </p:cNvSpPr>
            <p:nvPr/>
          </p:nvSpPr>
          <p:spPr bwMode="auto">
            <a:xfrm>
              <a:off x="3425948" y="3637757"/>
              <a:ext cx="488950" cy="90487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" name="Freeform 4319"/>
            <p:cNvSpPr/>
            <p:nvPr/>
          </p:nvSpPr>
          <p:spPr bwMode="auto">
            <a:xfrm>
              <a:off x="1067758" y="3234447"/>
              <a:ext cx="2514784" cy="724229"/>
            </a:xfrm>
            <a:custGeom>
              <a:avLst/>
              <a:gdLst>
                <a:gd name="T0" fmla="*/ 2147483647 w 1907"/>
                <a:gd name="T1" fmla="*/ 0 h 549"/>
                <a:gd name="T2" fmla="*/ 2147483647 w 1907"/>
                <a:gd name="T3" fmla="*/ 0 h 549"/>
                <a:gd name="T4" fmla="*/ 0 w 1907"/>
                <a:gd name="T5" fmla="*/ 2147483647 h 549"/>
                <a:gd name="T6" fmla="*/ 2147483647 w 1907"/>
                <a:gd name="T7" fmla="*/ 2147483647 h 549"/>
                <a:gd name="T8" fmla="*/ 2147483647 w 1907"/>
                <a:gd name="T9" fmla="*/ 0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7"/>
                <a:gd name="T16" fmla="*/ 0 h 549"/>
                <a:gd name="T17" fmla="*/ 1907 w 1907"/>
                <a:gd name="T18" fmla="*/ 549 h 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7" h="549">
                  <a:moveTo>
                    <a:pt x="1607" y="0"/>
                  </a:moveTo>
                  <a:lnTo>
                    <a:pt x="300" y="0"/>
                  </a:lnTo>
                  <a:lnTo>
                    <a:pt x="0" y="549"/>
                  </a:lnTo>
                  <a:lnTo>
                    <a:pt x="1907" y="549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4322"/>
            <p:cNvSpPr/>
            <p:nvPr/>
          </p:nvSpPr>
          <p:spPr bwMode="auto">
            <a:xfrm>
              <a:off x="1461967" y="2966501"/>
              <a:ext cx="2242917" cy="267946"/>
            </a:xfrm>
            <a:custGeom>
              <a:avLst/>
              <a:gdLst>
                <a:gd name="T0" fmla="*/ 2147483647 w 1700"/>
                <a:gd name="T1" fmla="*/ 0 h 202"/>
                <a:gd name="T2" fmla="*/ 0 w 1700"/>
                <a:gd name="T3" fmla="*/ 2147483647 h 202"/>
                <a:gd name="T4" fmla="*/ 2147483647 w 1700"/>
                <a:gd name="T5" fmla="*/ 2147483647 h 202"/>
                <a:gd name="T6" fmla="*/ 2147483647 w 1700"/>
                <a:gd name="T7" fmla="*/ 0 h 202"/>
                <a:gd name="T8" fmla="*/ 2147483647 w 170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0"/>
                <a:gd name="T16" fmla="*/ 0 h 202"/>
                <a:gd name="T17" fmla="*/ 1700 w 170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0" h="202">
                  <a:moveTo>
                    <a:pt x="395" y="0"/>
                  </a:moveTo>
                  <a:lnTo>
                    <a:pt x="0" y="202"/>
                  </a:lnTo>
                  <a:lnTo>
                    <a:pt x="1306" y="202"/>
                  </a:lnTo>
                  <a:lnTo>
                    <a:pt x="1700" y="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4323"/>
            <p:cNvSpPr/>
            <p:nvPr/>
          </p:nvSpPr>
          <p:spPr bwMode="auto">
            <a:xfrm>
              <a:off x="3186390" y="2966501"/>
              <a:ext cx="916586" cy="992175"/>
            </a:xfrm>
            <a:custGeom>
              <a:avLst/>
              <a:gdLst>
                <a:gd name="T0" fmla="*/ 2147483647 w 696"/>
                <a:gd name="T1" fmla="*/ 0 h 751"/>
                <a:gd name="T2" fmla="*/ 2147483647 w 696"/>
                <a:gd name="T3" fmla="*/ 0 h 751"/>
                <a:gd name="T4" fmla="*/ 0 w 696"/>
                <a:gd name="T5" fmla="*/ 2147483647 h 751"/>
                <a:gd name="T6" fmla="*/ 2147483647 w 696"/>
                <a:gd name="T7" fmla="*/ 2147483647 h 751"/>
                <a:gd name="T8" fmla="*/ 2147483647 w 696"/>
                <a:gd name="T9" fmla="*/ 2147483647 h 751"/>
                <a:gd name="T10" fmla="*/ 2147483647 w 696"/>
                <a:gd name="T11" fmla="*/ 2147483647 h 751"/>
                <a:gd name="T12" fmla="*/ 2147483647 w 696"/>
                <a:gd name="T13" fmla="*/ 0 h 7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6"/>
                <a:gd name="T22" fmla="*/ 0 h 751"/>
                <a:gd name="T23" fmla="*/ 696 w 696"/>
                <a:gd name="T24" fmla="*/ 751 h 7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6" h="751">
                  <a:moveTo>
                    <a:pt x="396" y="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1" y="202"/>
                  </a:lnTo>
                  <a:lnTo>
                    <a:pt x="301" y="751"/>
                  </a:lnTo>
                  <a:lnTo>
                    <a:pt x="696" y="549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1300" name="Group 4333"/>
            <p:cNvGrpSpPr/>
            <p:nvPr/>
          </p:nvGrpSpPr>
          <p:grpSpPr bwMode="auto">
            <a:xfrm>
              <a:off x="1473323" y="2343944"/>
              <a:ext cx="2205038" cy="882650"/>
              <a:chOff x="1020" y="1545"/>
              <a:chExt cx="1434" cy="574"/>
            </a:xfrm>
          </p:grpSpPr>
          <p:sp>
            <p:nvSpPr>
              <p:cNvPr id="11306" name="Line 4327"/>
              <p:cNvSpPr>
                <a:spLocks noChangeShapeType="1"/>
              </p:cNvSpPr>
              <p:nvPr/>
            </p:nvSpPr>
            <p:spPr bwMode="auto">
              <a:xfrm flipH="1">
                <a:off x="1020" y="1706"/>
                <a:ext cx="227" cy="409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07" name="Line 4328"/>
              <p:cNvSpPr>
                <a:spLocks noChangeShapeType="1"/>
              </p:cNvSpPr>
              <p:nvPr/>
            </p:nvSpPr>
            <p:spPr bwMode="auto">
              <a:xfrm>
                <a:off x="1927" y="1706"/>
                <a:ext cx="209" cy="413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08" name="Line 4330"/>
              <p:cNvSpPr>
                <a:spLocks noChangeShapeType="1"/>
              </p:cNvSpPr>
              <p:nvPr/>
            </p:nvSpPr>
            <p:spPr bwMode="auto">
              <a:xfrm>
                <a:off x="2245" y="1545"/>
                <a:ext cx="209" cy="413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09" name="Line 4332"/>
              <p:cNvSpPr>
                <a:spLocks noChangeShapeType="1"/>
              </p:cNvSpPr>
              <p:nvPr/>
            </p:nvSpPr>
            <p:spPr bwMode="auto">
              <a:xfrm flipH="1">
                <a:off x="1344" y="1558"/>
                <a:ext cx="227" cy="409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</p:grpSp>
        <p:sp>
          <p:nvSpPr>
            <p:cNvPr id="11301" name="Freeform 4318"/>
            <p:cNvSpPr/>
            <p:nvPr/>
          </p:nvSpPr>
          <p:spPr bwMode="auto">
            <a:xfrm>
              <a:off x="2327398" y="1393032"/>
              <a:ext cx="1068388" cy="1268412"/>
            </a:xfrm>
            <a:custGeom>
              <a:avLst/>
              <a:gdLst>
                <a:gd name="T0" fmla="*/ 2147483646 w 810"/>
                <a:gd name="T1" fmla="*/ 2147483646 h 962"/>
                <a:gd name="T2" fmla="*/ 2147483646 w 810"/>
                <a:gd name="T3" fmla="*/ 0 h 962"/>
                <a:gd name="T4" fmla="*/ 0 w 810"/>
                <a:gd name="T5" fmla="*/ 2147483646 h 962"/>
                <a:gd name="T6" fmla="*/ 2147483646 w 810"/>
                <a:gd name="T7" fmla="*/ 2147483646 h 962"/>
                <a:gd name="T8" fmla="*/ 2147483646 w 810"/>
                <a:gd name="T9" fmla="*/ 2147483646 h 9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0"/>
                <a:gd name="T16" fmla="*/ 0 h 962"/>
                <a:gd name="T17" fmla="*/ 810 w 810"/>
                <a:gd name="T18" fmla="*/ 962 h 9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0" h="962">
                  <a:moveTo>
                    <a:pt x="810" y="76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417" y="962"/>
                  </a:lnTo>
                  <a:lnTo>
                    <a:pt x="810" y="760"/>
                  </a:lnTo>
                  <a:close/>
                </a:path>
              </a:pathLst>
            </a:custGeom>
            <a:solidFill>
              <a:srgbClr val="7C756A"/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321"/>
            <p:cNvSpPr/>
            <p:nvPr/>
          </p:nvSpPr>
          <p:spPr bwMode="auto">
            <a:xfrm>
              <a:off x="1774616" y="1657839"/>
              <a:ext cx="1103010" cy="1003824"/>
            </a:xfrm>
            <a:custGeom>
              <a:avLst/>
              <a:gdLst>
                <a:gd name="T0" fmla="*/ 2147483647 w 835"/>
                <a:gd name="T1" fmla="*/ 0 h 760"/>
                <a:gd name="T2" fmla="*/ 0 w 835"/>
                <a:gd name="T3" fmla="*/ 2147483647 h 760"/>
                <a:gd name="T4" fmla="*/ 2147483647 w 835"/>
                <a:gd name="T5" fmla="*/ 2147483647 h 760"/>
                <a:gd name="T6" fmla="*/ 2147483647 w 835"/>
                <a:gd name="T7" fmla="*/ 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5"/>
                <a:gd name="T13" fmla="*/ 0 h 760"/>
                <a:gd name="T14" fmla="*/ 835 w 835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5" h="760">
                  <a:moveTo>
                    <a:pt x="418" y="0"/>
                  </a:moveTo>
                  <a:lnTo>
                    <a:pt x="0" y="760"/>
                  </a:lnTo>
                  <a:lnTo>
                    <a:pt x="835" y="76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7C75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4343"/>
            <p:cNvSpPr>
              <a:spLocks noChangeArrowheads="1"/>
            </p:cNvSpPr>
            <p:nvPr/>
          </p:nvSpPr>
          <p:spPr bwMode="auto">
            <a:xfrm>
              <a:off x="1984344" y="2228680"/>
              <a:ext cx="673845" cy="339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ko-KR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4343"/>
            <p:cNvSpPr>
              <a:spLocks noChangeArrowheads="1"/>
            </p:cNvSpPr>
            <p:nvPr/>
          </p:nvSpPr>
          <p:spPr bwMode="auto">
            <a:xfrm>
              <a:off x="1984344" y="3383952"/>
              <a:ext cx="673845" cy="33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ko-KR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4343"/>
            <p:cNvSpPr>
              <a:spLocks noChangeArrowheads="1"/>
            </p:cNvSpPr>
            <p:nvPr/>
          </p:nvSpPr>
          <p:spPr bwMode="auto">
            <a:xfrm>
              <a:off x="1984344" y="4768338"/>
              <a:ext cx="673845" cy="339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ko-KR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Line 4347"/>
          <p:cNvSpPr>
            <a:spLocks noChangeShapeType="1"/>
          </p:cNvSpPr>
          <p:nvPr/>
        </p:nvSpPr>
        <p:spPr bwMode="auto">
          <a:xfrm>
            <a:off x="3003550" y="1590675"/>
            <a:ext cx="11842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9" name="Line 4354"/>
          <p:cNvSpPr>
            <a:spLocks noChangeShapeType="1"/>
          </p:cNvSpPr>
          <p:nvPr/>
        </p:nvSpPr>
        <p:spPr bwMode="auto">
          <a:xfrm>
            <a:off x="3695700" y="2806700"/>
            <a:ext cx="11842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0" name="Line 4356"/>
          <p:cNvSpPr>
            <a:spLocks noChangeShapeType="1"/>
          </p:cNvSpPr>
          <p:nvPr/>
        </p:nvSpPr>
        <p:spPr bwMode="auto">
          <a:xfrm>
            <a:off x="4249738" y="3854450"/>
            <a:ext cx="11842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pSp>
        <p:nvGrpSpPr>
          <p:cNvPr id="31" name="Group 4388"/>
          <p:cNvGrpSpPr/>
          <p:nvPr/>
        </p:nvGrpSpPr>
        <p:grpSpPr bwMode="auto">
          <a:xfrm>
            <a:off x="4219575" y="1558925"/>
            <a:ext cx="3038475" cy="68263"/>
            <a:chOff x="3081" y="1051"/>
            <a:chExt cx="1977" cy="45"/>
          </a:xfrm>
        </p:grpSpPr>
        <p:sp>
          <p:nvSpPr>
            <p:cNvPr id="11284" name="Rectangle 4384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solidFill>
              <a:srgbClr val="7C756A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5" name="Rectangle 4385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rgbClr val="7C75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4" name="Group 4389"/>
          <p:cNvGrpSpPr/>
          <p:nvPr/>
        </p:nvGrpSpPr>
        <p:grpSpPr bwMode="auto">
          <a:xfrm>
            <a:off x="4922838" y="2757488"/>
            <a:ext cx="3038475" cy="69850"/>
            <a:chOff x="3081" y="1051"/>
            <a:chExt cx="1977" cy="45"/>
          </a:xfrm>
        </p:grpSpPr>
        <p:sp>
          <p:nvSpPr>
            <p:cNvPr id="11282" name="Rectangle 4390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rgbClr val="7C75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EE5700"/>
                </a:solidFill>
              </a:endParaRPr>
            </a:p>
          </p:txBody>
        </p:sp>
        <p:sp>
          <p:nvSpPr>
            <p:cNvPr id="11283" name="Rectangle 4391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solidFill>
              <a:srgbClr val="7C756A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EE5700"/>
                </a:solidFill>
              </a:endParaRPr>
            </a:p>
          </p:txBody>
        </p:sp>
      </p:grpSp>
      <p:grpSp>
        <p:nvGrpSpPr>
          <p:cNvPr id="37" name="Group 4400"/>
          <p:cNvGrpSpPr/>
          <p:nvPr/>
        </p:nvGrpSpPr>
        <p:grpSpPr bwMode="auto">
          <a:xfrm>
            <a:off x="5459413" y="3808413"/>
            <a:ext cx="3036887" cy="68262"/>
            <a:chOff x="3081" y="1051"/>
            <a:chExt cx="1977" cy="45"/>
          </a:xfrm>
        </p:grpSpPr>
        <p:sp>
          <p:nvSpPr>
            <p:cNvPr id="11280" name="Rectangle 4401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rgbClr val="7C75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EE5700"/>
                </a:solidFill>
              </a:endParaRPr>
            </a:p>
          </p:txBody>
        </p:sp>
        <p:sp>
          <p:nvSpPr>
            <p:cNvPr id="11281" name="Rectangle 4402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solidFill>
              <a:srgbClr val="7C756A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EE5700"/>
                </a:solidFill>
              </a:endParaRPr>
            </a:p>
          </p:txBody>
        </p:sp>
      </p:grp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4187825" y="1123950"/>
            <a:ext cx="1646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4892675" y="2322513"/>
            <a:ext cx="1646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5459413" y="3373438"/>
            <a:ext cx="1646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3"/>
          <p:cNvSpPr txBox="1">
            <a:spLocks noChangeArrowheads="1"/>
          </p:cNvSpPr>
          <p:nvPr/>
        </p:nvSpPr>
        <p:spPr bwMode="auto">
          <a:xfrm>
            <a:off x="4187825" y="1693863"/>
            <a:ext cx="34544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点击添加文本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892675" y="2879725"/>
            <a:ext cx="34528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点击添加文本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3"/>
          <p:cNvSpPr txBox="1">
            <a:spLocks noChangeArrowheads="1"/>
          </p:cNvSpPr>
          <p:nvPr/>
        </p:nvSpPr>
        <p:spPr bwMode="auto">
          <a:xfrm>
            <a:off x="5459413" y="3949700"/>
            <a:ext cx="3454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点击添加文本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3203" y="23674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773238" y="1103313"/>
            <a:ext cx="1066800" cy="619125"/>
            <a:chOff x="1519766" y="3867894"/>
            <a:chExt cx="742939" cy="431468"/>
          </a:xfrm>
        </p:grpSpPr>
        <p:grpSp>
          <p:nvGrpSpPr>
            <p:cNvPr id="12325" name="组合 3"/>
            <p:cNvGrpSpPr/>
            <p:nvPr/>
          </p:nvGrpSpPr>
          <p:grpSpPr bwMode="auto">
            <a:xfrm>
              <a:off x="1519766" y="3867894"/>
              <a:ext cx="742939" cy="215444"/>
              <a:chOff x="1812836" y="1613197"/>
              <a:chExt cx="742939" cy="215444"/>
            </a:xfrm>
          </p:grpSpPr>
          <p:sp>
            <p:nvSpPr>
              <p:cNvPr id="8" name="矩形 7"/>
              <p:cNvSpPr/>
              <p:nvPr/>
            </p:nvSpPr>
            <p:spPr>
              <a:xfrm flipV="1">
                <a:off x="1812836" y="1676257"/>
                <a:ext cx="89550" cy="89613"/>
              </a:xfrm>
              <a:prstGeom prst="rect">
                <a:avLst/>
              </a:prstGeom>
              <a:solidFill>
                <a:srgbClr val="A099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330" name="TextBox 17"/>
              <p:cNvSpPr txBox="1">
                <a:spLocks noChangeArrowheads="1"/>
              </p:cNvSpPr>
              <p:nvPr/>
            </p:nvSpPr>
            <p:spPr bwMode="auto">
              <a:xfrm>
                <a:off x="1907704" y="1613197"/>
                <a:ext cx="64807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26" name="组合 4"/>
            <p:cNvGrpSpPr/>
            <p:nvPr/>
          </p:nvGrpSpPr>
          <p:grpSpPr bwMode="auto">
            <a:xfrm>
              <a:off x="1519766" y="4083918"/>
              <a:ext cx="742939" cy="215444"/>
              <a:chOff x="1812836" y="1613197"/>
              <a:chExt cx="742939" cy="215444"/>
            </a:xfrm>
          </p:grpSpPr>
          <p:sp>
            <p:nvSpPr>
              <p:cNvPr id="6" name="矩形 5"/>
              <p:cNvSpPr/>
              <p:nvPr/>
            </p:nvSpPr>
            <p:spPr>
              <a:xfrm flipV="1">
                <a:off x="1812836" y="1675968"/>
                <a:ext cx="89550" cy="896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328" name="TextBox 50"/>
              <p:cNvSpPr txBox="1">
                <a:spLocks noChangeArrowheads="1"/>
              </p:cNvSpPr>
              <p:nvPr/>
            </p:nvSpPr>
            <p:spPr bwMode="auto">
              <a:xfrm>
                <a:off x="1907704" y="1613197"/>
                <a:ext cx="64807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0" name="直接箭头连接符 9"/>
          <p:cNvCxnSpPr/>
          <p:nvPr/>
        </p:nvCxnSpPr>
        <p:spPr>
          <a:xfrm>
            <a:off x="1598613" y="4035425"/>
            <a:ext cx="66198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598613" y="1087438"/>
            <a:ext cx="0" cy="29479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4" name="Freeform 1176"/>
          <p:cNvSpPr/>
          <p:nvPr/>
        </p:nvSpPr>
        <p:spPr bwMode="auto">
          <a:xfrm>
            <a:off x="2455863" y="2560638"/>
            <a:ext cx="4762" cy="1928812"/>
          </a:xfrm>
          <a:custGeom>
            <a:avLst/>
            <a:gdLst>
              <a:gd name="T0" fmla="*/ 0 w 2"/>
              <a:gd name="T1" fmla="*/ 2147483646 h 846"/>
              <a:gd name="T2" fmla="*/ 0 w 2"/>
              <a:gd name="T3" fmla="*/ 2147483646 h 846"/>
              <a:gd name="T4" fmla="*/ 2147483646 w 2"/>
              <a:gd name="T5" fmla="*/ 2147483646 h 846"/>
              <a:gd name="T6" fmla="*/ 2147483646 w 2"/>
              <a:gd name="T7" fmla="*/ 2147483646 h 846"/>
              <a:gd name="T8" fmla="*/ 2147483646 w 2"/>
              <a:gd name="T9" fmla="*/ 0 h 8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846">
                <a:moveTo>
                  <a:pt x="0" y="7"/>
                </a:moveTo>
                <a:lnTo>
                  <a:pt x="0" y="846"/>
                </a:lnTo>
                <a:lnTo>
                  <a:pt x="2" y="846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1255713" y="4144963"/>
            <a:ext cx="1619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641475" y="3324225"/>
            <a:ext cx="857250" cy="650875"/>
            <a:chOff x="1590661" y="4505120"/>
            <a:chExt cx="857299" cy="651389"/>
          </a:xfrm>
        </p:grpSpPr>
        <p:sp>
          <p:nvSpPr>
            <p:cNvPr id="15" name="Rectangle 1168"/>
            <p:cNvSpPr>
              <a:spLocks noChangeArrowheads="1"/>
            </p:cNvSpPr>
            <p:nvPr/>
          </p:nvSpPr>
          <p:spPr bwMode="auto">
            <a:xfrm>
              <a:off x="1590661" y="4811750"/>
              <a:ext cx="857299" cy="3447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2321" name="组合 15"/>
            <p:cNvGrpSpPr/>
            <p:nvPr/>
          </p:nvGrpSpPr>
          <p:grpSpPr bwMode="auto">
            <a:xfrm>
              <a:off x="1952049" y="4505120"/>
              <a:ext cx="134524" cy="528267"/>
              <a:chOff x="2666270" y="2946308"/>
              <a:chExt cx="93663" cy="367809"/>
            </a:xfrm>
          </p:grpSpPr>
          <p:sp>
            <p:nvSpPr>
              <p:cNvPr id="12322" name="Oval 1173"/>
              <p:cNvSpPr>
                <a:spLocks noChangeArrowheads="1"/>
              </p:cNvSpPr>
              <p:nvPr/>
            </p:nvSpPr>
            <p:spPr bwMode="auto">
              <a:xfrm>
                <a:off x="2666270" y="3223629"/>
                <a:ext cx="93663" cy="904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prstDash val="sysDot"/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3" name="Oval 1174"/>
              <p:cNvSpPr>
                <a:spLocks noChangeArrowheads="1"/>
              </p:cNvSpPr>
              <p:nvPr/>
            </p:nvSpPr>
            <p:spPr bwMode="auto">
              <a:xfrm>
                <a:off x="2683733" y="3242679"/>
                <a:ext cx="52388" cy="52388"/>
              </a:xfrm>
              <a:prstGeom prst="ellipse">
                <a:avLst/>
              </a:prstGeom>
              <a:solidFill>
                <a:srgbClr val="050000"/>
              </a:solidFill>
              <a:ln w="12700">
                <a:solidFill>
                  <a:schemeClr val="tx1"/>
                </a:solidFill>
                <a:prstDash val="sysDot"/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2323" idx="0"/>
                <a:endCxn id="20" idx="2"/>
              </p:cNvCxnSpPr>
              <p:nvPr/>
            </p:nvCxnSpPr>
            <p:spPr>
              <a:xfrm flipV="1">
                <a:off x="2709786" y="2946308"/>
                <a:ext cx="3316" cy="2964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69"/>
          <p:cNvSpPr txBox="1">
            <a:spLocks noChangeArrowheads="1"/>
          </p:cNvSpPr>
          <p:nvPr/>
        </p:nvSpPr>
        <p:spPr bwMode="auto">
          <a:xfrm>
            <a:off x="1385888" y="2484438"/>
            <a:ext cx="1368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23574" y="2981228"/>
            <a:ext cx="1466073" cy="1002521"/>
            <a:chOff x="2472774" y="4162328"/>
            <a:chExt cx="1466073" cy="1002521"/>
          </a:xfrm>
          <a:solidFill>
            <a:srgbClr val="D1111C"/>
          </a:solidFill>
        </p:grpSpPr>
        <p:sp>
          <p:nvSpPr>
            <p:cNvPr id="22" name="Rectangle 1172"/>
            <p:cNvSpPr>
              <a:spLocks noChangeArrowheads="1"/>
            </p:cNvSpPr>
            <p:nvPr/>
          </p:nvSpPr>
          <p:spPr bwMode="auto">
            <a:xfrm>
              <a:off x="2472774" y="4820561"/>
              <a:ext cx="1466073" cy="344288"/>
            </a:xfrm>
            <a:prstGeom prst="rect">
              <a:avLst/>
            </a:prstGeom>
            <a:solidFill>
              <a:srgbClr val="7C756A"/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0"/>
              <a:endCxn id="24" idx="2"/>
            </p:cNvCxnSpPr>
            <p:nvPr/>
          </p:nvCxnSpPr>
          <p:spPr>
            <a:xfrm flipH="1" flipV="1">
              <a:off x="3205810" y="4162328"/>
              <a:ext cx="1" cy="65823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70"/>
          <p:cNvSpPr txBox="1">
            <a:spLocks noChangeArrowheads="1"/>
          </p:cNvSpPr>
          <p:nvPr/>
        </p:nvSpPr>
        <p:spPr bwMode="auto">
          <a:xfrm>
            <a:off x="2571750" y="2141538"/>
            <a:ext cx="1370013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4013200" y="2630488"/>
            <a:ext cx="463550" cy="1352550"/>
            <a:chOff x="3962930" y="3811195"/>
            <a:chExt cx="462851" cy="1353654"/>
          </a:xfrm>
        </p:grpSpPr>
        <p:sp>
          <p:nvSpPr>
            <p:cNvPr id="26" name="Rectangle 1169"/>
            <p:cNvSpPr>
              <a:spLocks noChangeArrowheads="1"/>
            </p:cNvSpPr>
            <p:nvPr/>
          </p:nvSpPr>
          <p:spPr bwMode="auto">
            <a:xfrm>
              <a:off x="3962930" y="4820080"/>
              <a:ext cx="462851" cy="3447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7" name="Oval 1177"/>
            <p:cNvSpPr>
              <a:spLocks noChangeArrowheads="1"/>
            </p:cNvSpPr>
            <p:nvPr/>
          </p:nvSpPr>
          <p:spPr bwMode="auto">
            <a:xfrm>
              <a:off x="4148704" y="4927724"/>
              <a:ext cx="129964" cy="129964"/>
            </a:xfrm>
            <a:prstGeom prst="ellipse">
              <a:avLst/>
            </a:prstGeom>
            <a:solidFill>
              <a:srgbClr val="FFFFFF"/>
            </a:solidFill>
            <a:ln w="5">
              <a:solidFill>
                <a:srgbClr val="05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8" name="Oval 1178"/>
            <p:cNvSpPr>
              <a:spLocks noChangeArrowheads="1"/>
            </p:cNvSpPr>
            <p:nvPr/>
          </p:nvSpPr>
          <p:spPr bwMode="auto">
            <a:xfrm>
              <a:off x="4176064" y="4955085"/>
              <a:ext cx="75242" cy="75242"/>
            </a:xfrm>
            <a:prstGeom prst="ellipse">
              <a:avLst/>
            </a:prstGeom>
            <a:solidFill>
              <a:srgbClr val="050000"/>
            </a:solidFill>
            <a:ln w="0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" name="直接连接符 28"/>
            <p:cNvCxnSpPr>
              <a:stCxn id="12318" idx="0"/>
              <a:endCxn id="31" idx="2"/>
            </p:cNvCxnSpPr>
            <p:nvPr/>
          </p:nvCxnSpPr>
          <p:spPr>
            <a:xfrm flipH="1" flipV="1">
              <a:off x="4202282" y="3811195"/>
              <a:ext cx="11095" cy="114393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54"/>
          <p:cNvSpPr txBox="1">
            <a:spLocks noChangeArrowheads="1"/>
          </p:cNvSpPr>
          <p:nvPr/>
        </p:nvSpPr>
        <p:spPr bwMode="auto">
          <a:xfrm>
            <a:off x="3516313" y="4144963"/>
            <a:ext cx="14906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1"/>
          <p:cNvSpPr txBox="1">
            <a:spLocks noChangeArrowheads="1"/>
          </p:cNvSpPr>
          <p:nvPr/>
        </p:nvSpPr>
        <p:spPr bwMode="auto">
          <a:xfrm>
            <a:off x="3568700" y="1790700"/>
            <a:ext cx="136842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 bwMode="auto">
          <a:xfrm>
            <a:off x="4506913" y="2279650"/>
            <a:ext cx="2079625" cy="1703388"/>
            <a:chOff x="4456510" y="3460061"/>
            <a:chExt cx="2079406" cy="1704788"/>
          </a:xfrm>
        </p:grpSpPr>
        <p:sp>
          <p:nvSpPr>
            <p:cNvPr id="12314" name="Rectangle 1171"/>
            <p:cNvSpPr>
              <a:spLocks noChangeArrowheads="1"/>
            </p:cNvSpPr>
            <p:nvPr/>
          </p:nvSpPr>
          <p:spPr bwMode="auto">
            <a:xfrm>
              <a:off x="4456510" y="4820561"/>
              <a:ext cx="2079406" cy="344288"/>
            </a:xfrm>
            <a:prstGeom prst="rect">
              <a:avLst/>
            </a:prstGeom>
            <a:solidFill>
              <a:srgbClr val="7C756A"/>
            </a:solidFill>
            <a:ln w="28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4" name="直接连接符 33"/>
            <p:cNvCxnSpPr>
              <a:stCxn id="12314" idx="0"/>
              <a:endCxn id="35" idx="2"/>
            </p:cNvCxnSpPr>
            <p:nvPr/>
          </p:nvCxnSpPr>
          <p:spPr>
            <a:xfrm flipH="1" flipV="1">
              <a:off x="5496213" y="3460061"/>
              <a:ext cx="0" cy="136001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72"/>
          <p:cNvSpPr txBox="1">
            <a:spLocks noChangeArrowheads="1"/>
          </p:cNvSpPr>
          <p:nvPr/>
        </p:nvSpPr>
        <p:spPr bwMode="auto">
          <a:xfrm>
            <a:off x="4862513" y="1439863"/>
            <a:ext cx="1368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56"/>
          <p:cNvSpPr txBox="1">
            <a:spLocks noChangeArrowheads="1"/>
          </p:cNvSpPr>
          <p:nvPr/>
        </p:nvSpPr>
        <p:spPr bwMode="auto">
          <a:xfrm>
            <a:off x="6429375" y="4144963"/>
            <a:ext cx="1609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6621463" y="1927225"/>
            <a:ext cx="1185862" cy="2055813"/>
            <a:chOff x="6571414" y="3108928"/>
            <a:chExt cx="1185626" cy="2055921"/>
          </a:xfrm>
        </p:grpSpPr>
        <p:sp>
          <p:nvSpPr>
            <p:cNvPr id="38" name="Rectangle 1170"/>
            <p:cNvSpPr>
              <a:spLocks noChangeArrowheads="1"/>
            </p:cNvSpPr>
            <p:nvPr/>
          </p:nvSpPr>
          <p:spPr bwMode="auto">
            <a:xfrm>
              <a:off x="6571414" y="4820343"/>
              <a:ext cx="1185626" cy="3445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1" name="Oval 1180"/>
            <p:cNvSpPr>
              <a:spLocks noChangeArrowheads="1"/>
            </p:cNvSpPr>
            <p:nvPr/>
          </p:nvSpPr>
          <p:spPr bwMode="auto">
            <a:xfrm>
              <a:off x="6925234" y="4927724"/>
              <a:ext cx="129964" cy="129964"/>
            </a:xfrm>
            <a:prstGeom prst="ellipse">
              <a:avLst/>
            </a:prstGeom>
            <a:solidFill>
              <a:srgbClr val="FFFFFF"/>
            </a:solidFill>
            <a:ln w="5">
              <a:solidFill>
                <a:srgbClr val="05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2" name="Oval 1181"/>
            <p:cNvSpPr>
              <a:spLocks noChangeArrowheads="1"/>
            </p:cNvSpPr>
            <p:nvPr/>
          </p:nvSpPr>
          <p:spPr bwMode="auto">
            <a:xfrm>
              <a:off x="6952595" y="4955085"/>
              <a:ext cx="75242" cy="75242"/>
            </a:xfrm>
            <a:prstGeom prst="ellipse">
              <a:avLst/>
            </a:prstGeom>
            <a:solidFill>
              <a:srgbClr val="050000"/>
            </a:solidFill>
            <a:ln w="0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1" name="直接连接符 40"/>
            <p:cNvCxnSpPr>
              <a:stCxn id="12312" idx="0"/>
              <a:endCxn id="42" idx="2"/>
            </p:cNvCxnSpPr>
            <p:nvPr/>
          </p:nvCxnSpPr>
          <p:spPr>
            <a:xfrm flipH="1" flipV="1">
              <a:off x="6990431" y="3108928"/>
              <a:ext cx="0" cy="184636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73"/>
          <p:cNvSpPr txBox="1">
            <a:spLocks noChangeArrowheads="1"/>
          </p:cNvSpPr>
          <p:nvPr/>
        </p:nvSpPr>
        <p:spPr bwMode="auto">
          <a:xfrm>
            <a:off x="6356350" y="1087438"/>
            <a:ext cx="136842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7"/>
          <p:cNvSpPr txBox="1">
            <a:spLocks noChangeArrowheads="1"/>
          </p:cNvSpPr>
          <p:nvPr/>
        </p:nvSpPr>
        <p:spPr bwMode="auto">
          <a:xfrm>
            <a:off x="908050" y="1103313"/>
            <a:ext cx="619125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950913" y="4035425"/>
            <a:ext cx="647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4" grpId="0"/>
      <p:bldP spid="30" grpId="0"/>
      <p:bldP spid="31" grpId="0"/>
      <p:bldP spid="35" grpId="0"/>
      <p:bldP spid="36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39875" y="1489075"/>
            <a:ext cx="34480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作技术、顶级的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精益求精、拒绝平庸的做事精神，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动感的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25863" y="1314450"/>
            <a:ext cx="1600200" cy="2908300"/>
          </a:xfrm>
          <a:prstGeom prst="line">
            <a:avLst/>
          </a:prstGeom>
          <a:ln>
            <a:solidFill>
              <a:srgbClr val="7C756A"/>
            </a:soli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4000500" y="1707877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3203" y="23674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-4.70806E-6 L -0.05469 0.16127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0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2.88539E-6 L 0.0533 -0.16775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840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53025"/>
          </a:xfrm>
          <a:prstGeom prst="rect">
            <a:avLst/>
          </a:prstGeom>
          <a:solidFill>
            <a:srgbClr val="ECE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8300" y="0"/>
            <a:ext cx="8458200" cy="5168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184150"/>
            <a:ext cx="2987675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84150"/>
            <a:ext cx="1450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84150"/>
            <a:ext cx="2828925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347913"/>
            <a:ext cx="2852738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 bwMode="auto">
          <a:xfrm>
            <a:off x="850900" y="4843463"/>
            <a:ext cx="1130300" cy="246062"/>
            <a:chOff x="1696526" y="3380564"/>
            <a:chExt cx="1129042" cy="246237"/>
          </a:xfrm>
        </p:grpSpPr>
        <p:grpSp>
          <p:nvGrpSpPr>
            <p:cNvPr id="14369" name="组合 9"/>
            <p:cNvGrpSpPr/>
            <p:nvPr/>
          </p:nvGrpSpPr>
          <p:grpSpPr bwMode="auto">
            <a:xfrm>
              <a:off x="1991472" y="3380568"/>
              <a:ext cx="834096" cy="246233"/>
              <a:chOff x="7236754" y="421973"/>
              <a:chExt cx="834096" cy="246395"/>
            </a:xfrm>
          </p:grpSpPr>
          <p:sp>
            <p:nvSpPr>
              <p:cNvPr id="14371" name="TextBox 16"/>
              <p:cNvSpPr txBox="1">
                <a:spLocks noChangeArrowheads="1"/>
              </p:cNvSpPr>
              <p:nvPr/>
            </p:nvSpPr>
            <p:spPr bwMode="auto">
              <a:xfrm>
                <a:off x="7236754" y="421973"/>
                <a:ext cx="784939" cy="246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Integrity</a:t>
                </a:r>
                <a:endParaRPr lang="en-US" altLang="zh-CN" sz="100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 bwMode="auto">
              <a:xfrm>
                <a:off x="7950334" y="487145"/>
                <a:ext cx="120516" cy="116047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370" name="TextBox 15"/>
            <p:cNvSpPr txBox="1">
              <a:spLocks noChangeArrowheads="1"/>
            </p:cNvSpPr>
            <p:nvPr/>
          </p:nvSpPr>
          <p:spPr bwMode="auto">
            <a:xfrm>
              <a:off x="1696526" y="3380564"/>
              <a:ext cx="440834" cy="246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诚信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2800350" y="4846638"/>
            <a:ext cx="1254125" cy="246062"/>
            <a:chOff x="2272780" y="2732122"/>
            <a:chExt cx="1254298" cy="245604"/>
          </a:xfrm>
        </p:grpSpPr>
        <p:grpSp>
          <p:nvGrpSpPr>
            <p:cNvPr id="14365" name="组合 12"/>
            <p:cNvGrpSpPr/>
            <p:nvPr/>
          </p:nvGrpSpPr>
          <p:grpSpPr bwMode="auto">
            <a:xfrm>
              <a:off x="2552218" y="2732126"/>
              <a:ext cx="974860" cy="245600"/>
              <a:chOff x="7095992" y="421984"/>
              <a:chExt cx="974860" cy="245600"/>
            </a:xfrm>
          </p:grpSpPr>
          <p:sp>
            <p:nvSpPr>
              <p:cNvPr id="14367" name="TextBox 16"/>
              <p:cNvSpPr txBox="1">
                <a:spLocks noChangeArrowheads="1"/>
              </p:cNvSpPr>
              <p:nvPr/>
            </p:nvSpPr>
            <p:spPr bwMode="auto">
              <a:xfrm>
                <a:off x="7095992" y="421984"/>
                <a:ext cx="924051" cy="24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Innovation</a:t>
                </a:r>
                <a:endParaRPr lang="en-US" altLang="zh-CN" sz="100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 bwMode="auto">
              <a:xfrm>
                <a:off x="7950185" y="486946"/>
                <a:ext cx="120667" cy="115672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366" name="TextBox 20"/>
            <p:cNvSpPr txBox="1">
              <a:spLocks noChangeArrowheads="1"/>
            </p:cNvSpPr>
            <p:nvPr/>
          </p:nvSpPr>
          <p:spPr bwMode="auto">
            <a:xfrm>
              <a:off x="2272780" y="2732122"/>
              <a:ext cx="441385" cy="245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4873625" y="4846638"/>
            <a:ext cx="1416050" cy="247650"/>
            <a:chOff x="5021746" y="2658440"/>
            <a:chExt cx="1415603" cy="246977"/>
          </a:xfrm>
        </p:grpSpPr>
        <p:grpSp>
          <p:nvGrpSpPr>
            <p:cNvPr id="14361" name="组合 15"/>
            <p:cNvGrpSpPr/>
            <p:nvPr/>
          </p:nvGrpSpPr>
          <p:grpSpPr bwMode="auto">
            <a:xfrm>
              <a:off x="5313754" y="2658440"/>
              <a:ext cx="1123595" cy="246977"/>
              <a:chOff x="7042058" y="421981"/>
              <a:chExt cx="1123595" cy="246977"/>
            </a:xfrm>
          </p:grpSpPr>
          <p:sp>
            <p:nvSpPr>
              <p:cNvPr id="14363" name="TextBox 26"/>
              <p:cNvSpPr txBox="1">
                <a:spLocks noChangeArrowheads="1"/>
              </p:cNvSpPr>
              <p:nvPr/>
            </p:nvSpPr>
            <p:spPr bwMode="auto">
              <a:xfrm>
                <a:off x="7042058" y="421981"/>
                <a:ext cx="1080745" cy="246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Performance</a:t>
                </a:r>
                <a:endParaRPr lang="en-US" altLang="zh-CN" sz="100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 bwMode="auto">
              <a:xfrm>
                <a:off x="8045041" y="486891"/>
                <a:ext cx="120612" cy="1171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362" name="TextBox 25"/>
            <p:cNvSpPr txBox="1">
              <a:spLocks noChangeArrowheads="1"/>
            </p:cNvSpPr>
            <p:nvPr/>
          </p:nvSpPr>
          <p:spPr bwMode="auto">
            <a:xfrm>
              <a:off x="5021746" y="2658440"/>
              <a:ext cx="441185" cy="24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7108825" y="4833938"/>
            <a:ext cx="1152525" cy="246062"/>
            <a:chOff x="6114263" y="3431174"/>
            <a:chExt cx="1152605" cy="246085"/>
          </a:xfrm>
        </p:grpSpPr>
        <p:grpSp>
          <p:nvGrpSpPr>
            <p:cNvPr id="14357" name="组合 21"/>
            <p:cNvGrpSpPr/>
            <p:nvPr/>
          </p:nvGrpSpPr>
          <p:grpSpPr bwMode="auto">
            <a:xfrm>
              <a:off x="6390507" y="3431174"/>
              <a:ext cx="876361" cy="246081"/>
              <a:chOff x="7207190" y="422117"/>
              <a:chExt cx="876361" cy="246081"/>
            </a:xfrm>
          </p:grpSpPr>
          <p:sp>
            <p:nvSpPr>
              <p:cNvPr id="14359" name="TextBox 16"/>
              <p:cNvSpPr txBox="1">
                <a:spLocks noChangeArrowheads="1"/>
              </p:cNvSpPr>
              <p:nvPr/>
            </p:nvSpPr>
            <p:spPr bwMode="auto">
              <a:xfrm>
                <a:off x="7207190" y="422117"/>
                <a:ext cx="811269" cy="246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Harmony</a:t>
                </a:r>
                <a:endParaRPr lang="en-US" altLang="zh-CN" sz="100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右箭头 28"/>
              <p:cNvSpPr/>
              <p:nvPr/>
            </p:nvSpPr>
            <p:spPr bwMode="auto">
              <a:xfrm>
                <a:off x="7962893" y="487210"/>
                <a:ext cx="120658" cy="115899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358" name="TextBox 30"/>
            <p:cNvSpPr txBox="1">
              <a:spLocks noChangeArrowheads="1"/>
            </p:cNvSpPr>
            <p:nvPr/>
          </p:nvSpPr>
          <p:spPr bwMode="auto">
            <a:xfrm>
              <a:off x="6114263" y="3431178"/>
              <a:ext cx="441356" cy="246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和谐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2147888" y="4732338"/>
            <a:ext cx="414337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314825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508750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84150"/>
            <a:ext cx="1450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347913"/>
            <a:ext cx="2852738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84150"/>
            <a:ext cx="2828925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组合 35"/>
          <p:cNvGrpSpPr/>
          <p:nvPr/>
        </p:nvGrpSpPr>
        <p:grpSpPr bwMode="auto">
          <a:xfrm>
            <a:off x="1195388" y="2058988"/>
            <a:ext cx="2030412" cy="887412"/>
            <a:chOff x="1195468" y="2058318"/>
            <a:chExt cx="2031242" cy="888766"/>
          </a:xfrm>
        </p:grpSpPr>
        <p:sp>
          <p:nvSpPr>
            <p:cNvPr id="37" name="TextBox 36"/>
            <p:cNvSpPr txBox="1"/>
            <p:nvPr/>
          </p:nvSpPr>
          <p:spPr>
            <a:xfrm>
              <a:off x="1195468" y="2058318"/>
              <a:ext cx="2031242" cy="647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dirty="0"/>
                <a:t>谢谢观看</a:t>
              </a:r>
              <a:endParaRPr lang="zh-CN" altLang="en-US" dirty="0"/>
            </a:p>
          </p:txBody>
        </p:sp>
        <p:sp>
          <p:nvSpPr>
            <p:cNvPr id="14356" name="TextBox 23"/>
            <p:cNvSpPr txBox="1">
              <a:spLocks noChangeArrowheads="1"/>
            </p:cNvSpPr>
            <p:nvPr/>
          </p:nvSpPr>
          <p:spPr bwMode="auto">
            <a:xfrm>
              <a:off x="1673142" y="2608173"/>
              <a:ext cx="1075892" cy="338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zh-CN" altLang="zh-CN" sz="16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5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5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7" presetClass="exit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7" presetClass="exit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7" presetClass="exit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7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7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7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演示</Application>
  <PresentationFormat>全屏显示(16:9)</PresentationFormat>
  <Paragraphs>165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Arial Black</vt:lpstr>
      <vt:lpstr>微软雅黑</vt:lpstr>
      <vt:lpstr>方正超粗黑简体</vt:lpstr>
      <vt:lpstr>Eccentric Std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2012-06-20T05:21:00Z</dcterms:created>
  <dcterms:modified xsi:type="dcterms:W3CDTF">2018-08-28T06:46:36Z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