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Arialic Hollow" panose="020B0604020202020204" pitchFamily="34" charset="0"/>
      <p:regular r:id="rId19"/>
    </p:embeddedFont>
    <p:embeddedFont>
      <p:font typeface="华文中宋" panose="02010600040101010101" pitchFamily="2" charset="-122"/>
      <p:regular r:id="rId20"/>
    </p:embeddedFont>
    <p:embeddedFont>
      <p:font typeface="Arial Black" panose="020B0A04020102020204" pitchFamily="34" charset="0"/>
      <p:bold r:id="rId21"/>
    </p:embeddedFont>
    <p:embeddedFont>
      <p:font typeface="华文细黑" panose="02010600040101010101" pitchFamily="2" charset="-122"/>
      <p:regular r:id="rId22"/>
    </p:embeddedFont>
    <p:embeddedFont>
      <p:font typeface="微软雅黑" panose="020B0503020204020204" pitchFamily="34" charset="-122"/>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59" y="53"/>
      </p:cViewPr>
      <p:guideLst>
        <p:guide orient="horz" pos="2160"/>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182C6316-F440-4B92-9B0F-CE7AEA334FD1}"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C4B910FF-EBEC-4811-837C-03DCBACAA1F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DF0A722-3136-4536-B767-BC93628EF6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7F1FA36-5D34-43B8-8233-D4ABE0B45CD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15C614-F24F-4484-9DAC-905F5C92EBB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0C20E5-A773-4C8D-9B1B-2C9F10646C4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CCA2DCD-16D5-42E0-8FF7-89D08FD59B5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7C2046-729F-47A6-9814-229131D0336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3D3C615-1D96-4698-9053-617915219C5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4BD853-176E-4EF5-95C3-DF12576AC765}"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4860AA23-D718-4DF7-91C5-67B95D7A432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BEC844-E696-4FD2-8366-F112C9A3924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55ABEF1-825F-4AD2-AA09-1F19B8410D6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1526F8-0048-418B-89AD-9C502DC900EE}"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7E41175-F013-4D78-A62C-65AB7D3A861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77C02C2-4785-4EB9-A323-E7DB598A203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60D0D8C-B70E-4151-95E6-E030F8121464}"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729CF65-63B1-4114-9B52-0C328425E4E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CDE68DD-14EE-4ED3-B900-8E572F3F32D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264835-2A57-4A42-BB09-EFD84BBCE76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798BC97-FA21-4B76-9D07-A1F30874B7E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4E3830D-A126-4D67-AB34-DE2201683F1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3E10C56-54E4-4C7D-BCF1-B5147BF2882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98216E7-AF28-46B7-B3DA-FA7ECA1742CF}"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D4AE2EB-4F9C-432A-830D-486F83D2F98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EEF36E63-7C5C-4031-85DA-AA511D64D597}" type="slidenum">
              <a:rPr lang="zh-CN" altLang="en-US"/>
            </a:fld>
            <a:endParaRPr lang="zh-CN" altLang="en-US"/>
          </a:p>
        </p:txBody>
      </p:sp>
      <p:sp>
        <p:nvSpPr>
          <p:cNvPr id="1029" name="Rectangle 7"/>
          <p:cNvSpPr>
            <a:spLocks noChangeArrowheads="1"/>
          </p:cNvSpPr>
          <p:nvPr userDrawn="1"/>
        </p:nvSpPr>
        <p:spPr bwMode="auto">
          <a:xfrm>
            <a:off x="0" y="0"/>
            <a:ext cx="9144000" cy="6858000"/>
          </a:xfrm>
          <a:prstGeom prst="rect">
            <a:avLst/>
          </a:prstGeom>
          <a:pattFill prst="narHorz">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0" name="矩形 19"/>
          <p:cNvSpPr>
            <a:spLocks noChangeArrowheads="1"/>
          </p:cNvSpPr>
          <p:nvPr userDrawn="1"/>
        </p:nvSpPr>
        <p:spPr bwMode="auto">
          <a:xfrm>
            <a:off x="0" y="3175"/>
            <a:ext cx="9144000" cy="790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31" name="矩形 20"/>
          <p:cNvSpPr>
            <a:spLocks noChangeArrowheads="1"/>
          </p:cNvSpPr>
          <p:nvPr userDrawn="1"/>
        </p:nvSpPr>
        <p:spPr bwMode="auto">
          <a:xfrm>
            <a:off x="22225" y="630238"/>
            <a:ext cx="161925" cy="163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7F7F7F"/>
              </a:solidFill>
            </a:endParaRPr>
          </a:p>
        </p:txBody>
      </p:sp>
      <p:sp>
        <p:nvSpPr>
          <p:cNvPr id="1032" name="矩形 21"/>
          <p:cNvSpPr>
            <a:spLocks noChangeArrowheads="1"/>
          </p:cNvSpPr>
          <p:nvPr userDrawn="1"/>
        </p:nvSpPr>
        <p:spPr bwMode="auto">
          <a:xfrm flipV="1">
            <a:off x="222250" y="703263"/>
            <a:ext cx="80963" cy="809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7F7F7F"/>
              </a:solidFill>
            </a:endParaRPr>
          </a:p>
        </p:txBody>
      </p:sp>
      <p:grpSp>
        <p:nvGrpSpPr>
          <p:cNvPr id="1033" name="组合 22"/>
          <p:cNvGrpSpPr/>
          <p:nvPr userDrawn="1"/>
        </p:nvGrpSpPr>
        <p:grpSpPr bwMode="auto">
          <a:xfrm>
            <a:off x="-400050" y="4343400"/>
            <a:ext cx="9974263" cy="2646363"/>
            <a:chOff x="-399425" y="875943"/>
            <a:chExt cx="9973509" cy="2646957"/>
          </a:xfrm>
        </p:grpSpPr>
        <p:sp>
          <p:nvSpPr>
            <p:cNvPr id="1038" name="矩形 6"/>
            <p:cNvSpPr>
              <a:spLocks noChangeArrowheads="1"/>
            </p:cNvSpPr>
            <p:nvPr/>
          </p:nvSpPr>
          <p:spPr bwMode="auto">
            <a:xfrm>
              <a:off x="595" y="1382470"/>
              <a:ext cx="9143309" cy="1953063"/>
            </a:xfrm>
            <a:prstGeom prst="rect">
              <a:avLst/>
            </a:prstGeom>
            <a:pattFill prst="lgGrid">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39" name="矩形 16"/>
            <p:cNvSpPr>
              <a:spLocks noChangeArrowheads="1"/>
            </p:cNvSpPr>
            <p:nvPr/>
          </p:nvSpPr>
          <p:spPr bwMode="auto">
            <a:xfrm>
              <a:off x="595" y="1218920"/>
              <a:ext cx="9143309" cy="1635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40" name="矩形 20"/>
            <p:cNvSpPr>
              <a:spLocks noChangeArrowheads="1"/>
            </p:cNvSpPr>
            <p:nvPr/>
          </p:nvSpPr>
          <p:spPr bwMode="auto">
            <a:xfrm>
              <a:off x="595" y="3276782"/>
              <a:ext cx="9143309" cy="16513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000000"/>
                </a:solidFill>
              </a:endParaRPr>
            </a:p>
          </p:txBody>
        </p:sp>
        <p:sp>
          <p:nvSpPr>
            <p:cNvPr id="1041" name="矩形 26"/>
            <p:cNvSpPr>
              <a:spLocks noChangeArrowheads="1"/>
            </p:cNvSpPr>
            <p:nvPr/>
          </p:nvSpPr>
          <p:spPr bwMode="auto">
            <a:xfrm>
              <a:off x="-227988" y="875943"/>
              <a:ext cx="9802072" cy="2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14700" smtClean="0">
                  <a:solidFill>
                    <a:srgbClr val="EAEAEA"/>
                  </a:solidFill>
                  <a:latin typeface="Arialic Hollow" panose="020B0604020202020204" pitchFamily="34" charset="0"/>
                  <a:ea typeface="华文中宋" panose="02010600040101010101" pitchFamily="2" charset="-122"/>
                </a:rPr>
                <a:t>RAPIDPPT</a:t>
              </a:r>
              <a:endParaRPr lang="en-US" altLang="zh-CN" sz="14700" smtClean="0">
                <a:solidFill>
                  <a:srgbClr val="EAEAEA"/>
                </a:solidFill>
                <a:latin typeface="Arialic Hollow" panose="020B0604020202020204" pitchFamily="34" charset="0"/>
                <a:ea typeface="华文中宋" panose="02010600040101010101" pitchFamily="2" charset="-122"/>
              </a:endParaRPr>
            </a:p>
          </p:txBody>
        </p:sp>
        <p:sp>
          <p:nvSpPr>
            <p:cNvPr id="28" name="矩形 27"/>
            <p:cNvSpPr/>
            <p:nvPr/>
          </p:nvSpPr>
          <p:spPr>
            <a:xfrm>
              <a:off x="-399425" y="2692451"/>
              <a:ext cx="9943348" cy="830449"/>
            </a:xfrm>
            <a:prstGeom prst="rect">
              <a:avLst/>
            </a:prstGeom>
            <a:ln>
              <a:noFill/>
            </a:ln>
          </p:spPr>
          <p:txBody>
            <a:bodyPr wrap="none">
              <a:spAutoFit/>
            </a:bodyPr>
            <a:lstStyle/>
            <a:p>
              <a:pPr algn="ctr" eaLnBrk="1" fontAlgn="auto" hangingPunct="1">
                <a:spcBef>
                  <a:spcPts val="0"/>
                </a:spcBef>
                <a:spcAft>
                  <a:spcPts val="0"/>
                </a:spcAft>
                <a:defRPr/>
              </a:pPr>
              <a:r>
                <a:rPr lang="en-US" altLang="zh-CN" sz="4620" b="1" kern="0" spc="600" dirty="0">
                  <a:solidFill>
                    <a:srgbClr val="FFFFFF">
                      <a:lumMod val="95000"/>
                    </a:srgbClr>
                  </a:solidFill>
                  <a:latin typeface="Arial Black" panose="020B0A04020102020204" pitchFamily="34" charset="0"/>
                  <a:ea typeface="+mn-ea"/>
                </a:rPr>
                <a:t>RAPIDPPTPOWER POINT</a:t>
              </a:r>
              <a:endParaRPr lang="en-US" altLang="zh-CN" sz="4620" b="1" kern="0" spc="600" dirty="0">
                <a:solidFill>
                  <a:srgbClr val="FFFFFF">
                    <a:lumMod val="95000"/>
                  </a:srgbClr>
                </a:solidFill>
                <a:latin typeface="Arial Black" panose="020B0A04020102020204" pitchFamily="34" charset="0"/>
                <a:ea typeface="+mn-ea"/>
              </a:endParaRPr>
            </a:p>
          </p:txBody>
        </p:sp>
      </p:grpSp>
      <p:sp>
        <p:nvSpPr>
          <p:cNvPr id="30" name="矩形 29"/>
          <p:cNvSpPr/>
          <p:nvPr userDrawn="1"/>
        </p:nvSpPr>
        <p:spPr bwMode="auto">
          <a:xfrm>
            <a:off x="272" y="0"/>
            <a:ext cx="9144000" cy="6858000"/>
          </a:xfrm>
          <a:prstGeom prst="rect">
            <a:avLst/>
          </a:prstGeom>
          <a:gradFill>
            <a:gsLst>
              <a:gs pos="0">
                <a:srgbClr val="BBE0E3">
                  <a:shade val="30000"/>
                  <a:satMod val="115000"/>
                  <a:alpha val="18000"/>
                </a:srgbClr>
              </a:gs>
              <a:gs pos="50000">
                <a:srgbClr val="BBE0E3">
                  <a:shade val="67500"/>
                  <a:satMod val="115000"/>
                  <a:alpha val="0"/>
                </a:srgbClr>
              </a:gs>
              <a:gs pos="100000">
                <a:srgbClr val="BBE0E3">
                  <a:shade val="100000"/>
                  <a:satMod val="115000"/>
                  <a:alpha val="24000"/>
                </a:srgbClr>
              </a:gs>
            </a:gsLst>
            <a:lin ang="3000000" scaled="0"/>
          </a:grad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bwMode="auto">
          <a:xfrm>
            <a:off x="-400050" y="0"/>
            <a:ext cx="9974263" cy="6858000"/>
            <a:chOff x="-399425" y="0"/>
            <a:chExt cx="9973509" cy="6858000"/>
          </a:xfrm>
        </p:grpSpPr>
        <p:sp>
          <p:nvSpPr>
            <p:cNvPr id="25" name="Rectangle 7"/>
            <p:cNvSpPr>
              <a:spLocks noChangeArrowheads="1"/>
            </p:cNvSpPr>
            <p:nvPr/>
          </p:nvSpPr>
          <p:spPr bwMode="auto">
            <a:xfrm>
              <a:off x="595" y="0"/>
              <a:ext cx="9143309" cy="6858000"/>
            </a:xfrm>
            <a:prstGeom prst="rect">
              <a:avLst/>
            </a:prstGeom>
            <a:pattFill prst="narHorz">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4114" name="组合 25"/>
            <p:cNvGrpSpPr/>
            <p:nvPr/>
          </p:nvGrpSpPr>
          <p:grpSpPr bwMode="auto">
            <a:xfrm>
              <a:off x="-399425" y="875943"/>
              <a:ext cx="9973509" cy="2646957"/>
              <a:chOff x="-399425" y="875943"/>
              <a:chExt cx="9973509" cy="2646957"/>
            </a:xfrm>
          </p:grpSpPr>
          <p:sp>
            <p:nvSpPr>
              <p:cNvPr id="27" name="矩形 6"/>
              <p:cNvSpPr>
                <a:spLocks noChangeArrowheads="1"/>
              </p:cNvSpPr>
              <p:nvPr/>
            </p:nvSpPr>
            <p:spPr bwMode="auto">
              <a:xfrm>
                <a:off x="595" y="1382713"/>
                <a:ext cx="9143309" cy="1952625"/>
              </a:xfrm>
              <a:prstGeom prst="rect">
                <a:avLst/>
              </a:prstGeom>
              <a:pattFill prst="lgGrid">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8" name="矩形 16"/>
              <p:cNvSpPr>
                <a:spLocks noChangeArrowheads="1"/>
              </p:cNvSpPr>
              <p:nvPr/>
            </p:nvSpPr>
            <p:spPr bwMode="auto">
              <a:xfrm>
                <a:off x="595" y="1219200"/>
                <a:ext cx="9143309" cy="1635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9" name="矩形 20"/>
              <p:cNvSpPr>
                <a:spLocks noChangeArrowheads="1"/>
              </p:cNvSpPr>
              <p:nvPr/>
            </p:nvSpPr>
            <p:spPr bwMode="auto">
              <a:xfrm>
                <a:off x="595" y="3276600"/>
                <a:ext cx="9143309" cy="1651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矩形 29"/>
              <p:cNvSpPr/>
              <p:nvPr/>
            </p:nvSpPr>
            <p:spPr>
              <a:xfrm>
                <a:off x="-227988" y="876300"/>
                <a:ext cx="9802072" cy="2400300"/>
              </a:xfrm>
              <a:prstGeom prst="rect">
                <a:avLst/>
              </a:prstGeom>
            </p:spPr>
            <p:txBody>
              <a:bodyPr wrap="none">
                <a:spAutoFit/>
              </a:bodyPr>
              <a:lstStyle/>
              <a:p>
                <a:pPr eaLnBrk="1" fontAlgn="auto" hangingPunct="1">
                  <a:spcBef>
                    <a:spcPts val="0"/>
                  </a:spcBef>
                  <a:spcAft>
                    <a:spcPts val="0"/>
                  </a:spcAft>
                  <a:defRPr/>
                </a:pPr>
                <a:r>
                  <a:rPr lang="en-US" altLang="zh-CN" sz="14700" kern="0" dirty="0">
                    <a:solidFill>
                      <a:srgbClr val="EAEAEA"/>
                    </a:solidFill>
                    <a:latin typeface="Arialic Hollow" panose="020B0604020202020204" pitchFamily="34" charset="0"/>
                    <a:ea typeface="华文中宋" panose="02010600040101010101" pitchFamily="2" charset="-122"/>
                  </a:rPr>
                  <a:t>RAPIDPPT</a:t>
                </a:r>
                <a:endParaRPr lang="en-US" altLang="zh-CN" sz="14700" kern="0" dirty="0">
                  <a:solidFill>
                    <a:srgbClr val="EAEAEA"/>
                  </a:solidFill>
                  <a:latin typeface="Arialic Hollow" panose="020B0604020202020204" pitchFamily="34" charset="0"/>
                  <a:ea typeface="华文中宋" panose="02010600040101010101" pitchFamily="2" charset="-122"/>
                </a:endParaRPr>
              </a:p>
            </p:txBody>
          </p:sp>
          <p:sp>
            <p:nvSpPr>
              <p:cNvPr id="31" name="矩形 30"/>
              <p:cNvSpPr/>
              <p:nvPr/>
            </p:nvSpPr>
            <p:spPr>
              <a:xfrm>
                <a:off x="-399425" y="2692400"/>
                <a:ext cx="9943348" cy="830263"/>
              </a:xfrm>
              <a:prstGeom prst="rect">
                <a:avLst/>
              </a:prstGeom>
              <a:ln>
                <a:noFill/>
              </a:ln>
            </p:spPr>
            <p:txBody>
              <a:bodyPr wrap="none">
                <a:spAutoFit/>
              </a:bodyPr>
              <a:lstStyle/>
              <a:p>
                <a:pPr algn="ctr" eaLnBrk="1" fontAlgn="auto" hangingPunct="1">
                  <a:spcBef>
                    <a:spcPts val="0"/>
                  </a:spcBef>
                  <a:spcAft>
                    <a:spcPts val="0"/>
                  </a:spcAft>
                  <a:defRPr/>
                </a:pPr>
                <a:r>
                  <a:rPr lang="en-US" altLang="zh-CN" sz="4620" b="1" kern="0" spc="600" dirty="0">
                    <a:solidFill>
                      <a:srgbClr val="FFFFFF">
                        <a:lumMod val="95000"/>
                      </a:srgbClr>
                    </a:solidFill>
                    <a:latin typeface="Arial Black" panose="020B0A04020102020204" pitchFamily="34" charset="0"/>
                    <a:ea typeface="+mn-ea"/>
                  </a:rPr>
                  <a:t>RAPIDPPTPOWER POINT</a:t>
                </a:r>
                <a:endParaRPr lang="en-US" altLang="zh-CN" sz="4620" b="1" kern="0" spc="600" dirty="0">
                  <a:solidFill>
                    <a:srgbClr val="FFFFFF">
                      <a:lumMod val="95000"/>
                    </a:srgbClr>
                  </a:solidFill>
                  <a:latin typeface="Arial Black" panose="020B0A04020102020204" pitchFamily="34" charset="0"/>
                  <a:ea typeface="+mn-ea"/>
                </a:endParaRPr>
              </a:p>
            </p:txBody>
          </p:sp>
        </p:grpSp>
      </p:grpSp>
      <p:sp>
        <p:nvSpPr>
          <p:cNvPr id="32" name="矩形 31"/>
          <p:cNvSpPr/>
          <p:nvPr/>
        </p:nvSpPr>
        <p:spPr bwMode="auto">
          <a:xfrm>
            <a:off x="5838825" y="4813300"/>
            <a:ext cx="2895600" cy="1698625"/>
          </a:xfrm>
          <a:prstGeom prst="rect">
            <a:avLst/>
          </a:prstGeom>
          <a:gradFill flip="none" rotWithShape="1">
            <a:gsLst>
              <a:gs pos="0">
                <a:srgbClr val="FFFFFF">
                  <a:shade val="67500"/>
                  <a:satMod val="115000"/>
                  <a:lumMod val="49000"/>
                  <a:lumOff val="51000"/>
                </a:srgbClr>
              </a:gs>
              <a:gs pos="100000">
                <a:srgbClr val="FFFFFF">
                  <a:shade val="100000"/>
                  <a:satMod val="115000"/>
                  <a:lumMod val="82000"/>
                  <a:lumOff val="18000"/>
                  <a:alpha val="46000"/>
                </a:srgbClr>
              </a:gs>
            </a:gsLst>
            <a:lin ang="5400000" scaled="1"/>
            <a:tileRect/>
          </a:gradFill>
          <a:ln w="12700">
            <a:solidFill>
              <a:srgbClr val="FFFFFF"/>
            </a:solidFill>
          </a:ln>
        </p:spPr>
        <p:txBody>
          <a:bodyPr/>
          <a:lstStyle/>
          <a:p>
            <a:pPr algn="ctr" eaLnBrk="1" fontAlgn="auto" hangingPunct="1">
              <a:spcBef>
                <a:spcPts val="0"/>
              </a:spcBef>
              <a:spcAft>
                <a:spcPts val="0"/>
              </a:spcAft>
              <a:defRPr/>
            </a:pPr>
            <a:endParaRPr lang="zh-CN" altLang="en-US" kern="0">
              <a:solidFill>
                <a:sysClr val="windowText" lastClr="000000"/>
              </a:solidFill>
              <a:latin typeface="Arial" panose="020B0604020202020204" pitchFamily="34" charset="0"/>
            </a:endParaRPr>
          </a:p>
        </p:txBody>
      </p:sp>
      <p:sp>
        <p:nvSpPr>
          <p:cNvPr id="33" name="矩形 18"/>
          <p:cNvSpPr>
            <a:spLocks noChangeArrowheads="1"/>
          </p:cNvSpPr>
          <p:nvPr/>
        </p:nvSpPr>
        <p:spPr bwMode="auto">
          <a:xfrm>
            <a:off x="5991225" y="5702300"/>
            <a:ext cx="228600"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4" name="矩形 17"/>
          <p:cNvSpPr>
            <a:spLocks noChangeArrowheads="1"/>
          </p:cNvSpPr>
          <p:nvPr/>
        </p:nvSpPr>
        <p:spPr bwMode="auto">
          <a:xfrm>
            <a:off x="5884863" y="5187950"/>
            <a:ext cx="287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zh-CN" altLang="en-US" b="1" spc="300" dirty="0">
                <a:latin typeface="华文细黑" panose="02010600040101010101" pitchFamily="2" charset="-122"/>
                <a:ea typeface="华文细黑" panose="02010600040101010101" pitchFamily="2" charset="-122"/>
              </a:rPr>
              <a:t>上海锐普广告有限公司</a:t>
            </a:r>
            <a:endParaRPr lang="zh-CN" altLang="en-US" b="1" spc="300" dirty="0">
              <a:latin typeface="华文细黑" panose="02010600040101010101" pitchFamily="2" charset="-122"/>
              <a:ea typeface="华文细黑" panose="02010600040101010101" pitchFamily="2" charset="-122"/>
            </a:endParaRPr>
          </a:p>
        </p:txBody>
      </p:sp>
      <p:sp>
        <p:nvSpPr>
          <p:cNvPr id="35" name="矩形 28"/>
          <p:cNvSpPr>
            <a:spLocks noChangeArrowheads="1"/>
          </p:cNvSpPr>
          <p:nvPr/>
        </p:nvSpPr>
        <p:spPr bwMode="auto">
          <a:xfrm>
            <a:off x="8096250" y="5702300"/>
            <a:ext cx="481013"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6" name="矩形 22"/>
          <p:cNvSpPr>
            <a:spLocks noChangeArrowheads="1"/>
          </p:cNvSpPr>
          <p:nvPr/>
        </p:nvSpPr>
        <p:spPr bwMode="auto">
          <a:xfrm>
            <a:off x="5884863" y="5459413"/>
            <a:ext cx="25193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fontAlgn="auto" hangingPunct="1">
              <a:spcBef>
                <a:spcPts val="0"/>
              </a:spcBef>
              <a:spcAft>
                <a:spcPts val="0"/>
              </a:spcAft>
              <a:defRPr/>
            </a:pPr>
            <a:r>
              <a:rPr lang="zh-CN" altLang="en-US" sz="1000" spc="300" dirty="0">
                <a:latin typeface="华文细黑" panose="02010600040101010101" pitchFamily="2" charset="-122"/>
                <a:ea typeface="华文细黑" panose="02010600040101010101" pitchFamily="2" charset="-122"/>
              </a:rPr>
              <a:t>适用于简洁商务及相关类别演示</a:t>
            </a:r>
            <a:endParaRPr lang="zh-CN" altLang="en-US" sz="1000" spc="300" dirty="0">
              <a:latin typeface="华文细黑" panose="02010600040101010101" pitchFamily="2" charset="-122"/>
              <a:ea typeface="华文细黑" panose="02010600040101010101" pitchFamily="2" charset="-122"/>
            </a:endParaRPr>
          </a:p>
        </p:txBody>
      </p:sp>
      <p:sp>
        <p:nvSpPr>
          <p:cNvPr id="37" name="矩形 23"/>
          <p:cNvSpPr>
            <a:spLocks noChangeArrowheads="1"/>
          </p:cNvSpPr>
          <p:nvPr/>
        </p:nvSpPr>
        <p:spPr bwMode="auto">
          <a:xfrm>
            <a:off x="5884863" y="4813300"/>
            <a:ext cx="1912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Arial Black" panose="020B0A04020102020204" pitchFamily="34" charset="0"/>
              </a:rPr>
              <a:t>RAPIDPPT</a:t>
            </a:r>
            <a:endParaRPr lang="en-US" altLang="zh-CN" sz="2400">
              <a:latin typeface="Arial Black" panose="020B0A04020102020204" pitchFamily="34" charset="0"/>
            </a:endParaRPr>
          </a:p>
        </p:txBody>
      </p:sp>
      <p:sp>
        <p:nvSpPr>
          <p:cNvPr id="39" name="矩形 25"/>
          <p:cNvSpPr>
            <a:spLocks noChangeArrowheads="1"/>
          </p:cNvSpPr>
          <p:nvPr/>
        </p:nvSpPr>
        <p:spPr bwMode="auto">
          <a:xfrm>
            <a:off x="6296025" y="5702300"/>
            <a:ext cx="1704975" cy="676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1" name="矩形 40"/>
          <p:cNvSpPr/>
          <p:nvPr/>
        </p:nvSpPr>
        <p:spPr bwMode="auto">
          <a:xfrm>
            <a:off x="8229600" y="5700713"/>
            <a:ext cx="200025" cy="677862"/>
          </a:xfrm>
          <a:prstGeom prst="rect">
            <a:avLst/>
          </a:prstGeom>
          <a:pattFill prst="narVert">
            <a:fgClr>
              <a:srgbClr val="FFFFFF">
                <a:lumMod val="95000"/>
              </a:srgbClr>
            </a:fgClr>
            <a:bgClr>
              <a:srgbClr val="000000"/>
            </a:bgClr>
          </a:patt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Arial" panose="020B0604020202020204" pitchFamily="34" charset="0"/>
            </a:endParaRPr>
          </a:p>
        </p:txBody>
      </p:sp>
      <p:sp>
        <p:nvSpPr>
          <p:cNvPr id="42" name="TextBox 41"/>
          <p:cNvSpPr txBox="1"/>
          <p:nvPr/>
        </p:nvSpPr>
        <p:spPr>
          <a:xfrm>
            <a:off x="7772400" y="4883150"/>
            <a:ext cx="631825" cy="322263"/>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r>
              <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POWER</a:t>
            </a:r>
            <a:endPar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POINT</a:t>
            </a:r>
            <a:endParaRPr lang="en-US" altLang="zh-CN" sz="9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p:txBody>
      </p:sp>
      <p:sp>
        <p:nvSpPr>
          <p:cNvPr id="43" name="矩形 42"/>
          <p:cNvSpPr/>
          <p:nvPr/>
        </p:nvSpPr>
        <p:spPr bwMode="auto">
          <a:xfrm>
            <a:off x="272" y="-69850"/>
            <a:ext cx="9144000" cy="6858000"/>
          </a:xfrm>
          <a:prstGeom prst="rect">
            <a:avLst/>
          </a:prstGeom>
          <a:gradFill>
            <a:gsLst>
              <a:gs pos="0">
                <a:srgbClr val="BBE0E3">
                  <a:shade val="30000"/>
                  <a:satMod val="115000"/>
                  <a:alpha val="18000"/>
                </a:srgbClr>
              </a:gs>
              <a:gs pos="50000">
                <a:srgbClr val="BBE0E3">
                  <a:shade val="67500"/>
                  <a:satMod val="115000"/>
                  <a:alpha val="0"/>
                </a:srgbClr>
              </a:gs>
              <a:gs pos="100000">
                <a:srgbClr val="BBE0E3">
                  <a:shade val="100000"/>
                  <a:satMod val="115000"/>
                  <a:alpha val="24000"/>
                </a:srgbClr>
              </a:gs>
            </a:gsLst>
            <a:lin ang="3000000" scaled="0"/>
          </a:grad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1+#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1+#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1+#ppt_w/2"/>
                                          </p:val>
                                        </p:tav>
                                        <p:tav tm="100000">
                                          <p:val>
                                            <p:strVal val="#ppt_x"/>
                                          </p:val>
                                        </p:tav>
                                      </p:tavLst>
                                    </p:anim>
                                    <p:anim calcmode="lin" valueType="num">
                                      <p:cBhvr additive="base">
                                        <p:cTn id="22" dur="500" fill="hold"/>
                                        <p:tgtEl>
                                          <p:spTgt spid="37"/>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1+#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1+#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1+#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1+#ppt_w/2"/>
                                          </p:val>
                                        </p:tav>
                                        <p:tav tm="100000">
                                          <p:val>
                                            <p:strVal val="#ppt_x"/>
                                          </p:val>
                                        </p:tav>
                                      </p:tavLst>
                                    </p:anim>
                                    <p:anim calcmode="lin" valueType="num">
                                      <p:cBhvr additive="base">
                                        <p:cTn id="46"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animBg="1"/>
      <p:bldP spid="36" grpId="0"/>
      <p:bldP spid="37" grpId="0"/>
      <p:bldP spid="41"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2143125" y="2000250"/>
            <a:ext cx="5183188" cy="461963"/>
            <a:chOff x="2143456" y="2000250"/>
            <a:chExt cx="5182857" cy="461962"/>
          </a:xfrm>
        </p:grpSpPr>
        <p:sp>
          <p:nvSpPr>
            <p:cNvPr id="5" name="半闭框 4"/>
            <p:cNvSpPr/>
            <p:nvPr/>
          </p:nvSpPr>
          <p:spPr>
            <a:xfrm rot="18900000" flipH="1" flipV="1">
              <a:off x="2143456" y="2149475"/>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圆角矩形 5"/>
            <p:cNvSpPr/>
            <p:nvPr/>
          </p:nvSpPr>
          <p:spPr>
            <a:xfrm>
              <a:off x="2482794" y="2067956"/>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5129353" y="2393949"/>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6799297" y="2000250"/>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01</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9" name="TextBox 8"/>
            <p:cNvSpPr txBox="1"/>
            <p:nvPr/>
          </p:nvSpPr>
          <p:spPr bwMode="auto">
            <a:xfrm>
              <a:off x="2968903" y="203993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10" name="Group 6"/>
          <p:cNvGrpSpPr>
            <a:grpSpLocks noChangeAspect="1"/>
          </p:cNvGrpSpPr>
          <p:nvPr/>
        </p:nvGrpSpPr>
        <p:grpSpPr bwMode="auto">
          <a:xfrm>
            <a:off x="171496" y="51338"/>
            <a:ext cx="2734481" cy="660768"/>
            <a:chOff x="1141" y="196"/>
            <a:chExt cx="3141" cy="759"/>
          </a:xfrm>
          <a:solidFill>
            <a:schemeClr val="tx1"/>
          </a:solidFill>
        </p:grpSpPr>
        <p:sp>
          <p:nvSpPr>
            <p:cNvPr id="11"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sp>
          <p:nvSpPr>
            <p:cNvPr id="12"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grpSp>
      <p:grpSp>
        <p:nvGrpSpPr>
          <p:cNvPr id="13" name="组合 12"/>
          <p:cNvGrpSpPr/>
          <p:nvPr/>
        </p:nvGrpSpPr>
        <p:grpSpPr bwMode="auto">
          <a:xfrm>
            <a:off x="2143125" y="2543175"/>
            <a:ext cx="5183188" cy="461963"/>
            <a:chOff x="2143456" y="2543175"/>
            <a:chExt cx="5182857" cy="461962"/>
          </a:xfrm>
        </p:grpSpPr>
        <p:sp>
          <p:nvSpPr>
            <p:cNvPr id="14" name="圆角矩形 13"/>
            <p:cNvSpPr/>
            <p:nvPr/>
          </p:nvSpPr>
          <p:spPr>
            <a:xfrm>
              <a:off x="2482794" y="2610337"/>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p:cNvCxnSpPr/>
            <p:nvPr/>
          </p:nvCxnSpPr>
          <p:spPr>
            <a:xfrm>
              <a:off x="5129353" y="2936874"/>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6799297" y="2543175"/>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02</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17" name="TextBox 16"/>
            <p:cNvSpPr txBox="1"/>
            <p:nvPr/>
          </p:nvSpPr>
          <p:spPr bwMode="auto">
            <a:xfrm>
              <a:off x="2968903" y="257968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8" name="半闭框 17"/>
            <p:cNvSpPr/>
            <p:nvPr/>
          </p:nvSpPr>
          <p:spPr>
            <a:xfrm rot="18900000" flipH="1" flipV="1">
              <a:off x="2143456" y="2692400"/>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9" name="组合 18"/>
          <p:cNvGrpSpPr/>
          <p:nvPr/>
        </p:nvGrpSpPr>
        <p:grpSpPr bwMode="auto">
          <a:xfrm>
            <a:off x="2143125" y="3084513"/>
            <a:ext cx="5183188" cy="461962"/>
            <a:chOff x="2143456" y="3084512"/>
            <a:chExt cx="5182857" cy="461963"/>
          </a:xfrm>
        </p:grpSpPr>
        <p:sp>
          <p:nvSpPr>
            <p:cNvPr id="20" name="圆角矩形 19"/>
            <p:cNvSpPr/>
            <p:nvPr/>
          </p:nvSpPr>
          <p:spPr>
            <a:xfrm>
              <a:off x="2482794" y="3152718"/>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1" name="直接连接符 20"/>
            <p:cNvCxnSpPr/>
            <p:nvPr/>
          </p:nvCxnSpPr>
          <p:spPr>
            <a:xfrm>
              <a:off x="5129353" y="3479800"/>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6799297" y="3084512"/>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03</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3" name="TextBox 22"/>
            <p:cNvSpPr txBox="1"/>
            <p:nvPr/>
          </p:nvSpPr>
          <p:spPr bwMode="auto">
            <a:xfrm>
              <a:off x="2968903" y="311943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4" name="半闭框 23"/>
            <p:cNvSpPr/>
            <p:nvPr/>
          </p:nvSpPr>
          <p:spPr>
            <a:xfrm rot="18900000" flipH="1" flipV="1">
              <a:off x="2143456" y="3235324"/>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25" name="组合 24"/>
          <p:cNvGrpSpPr/>
          <p:nvPr/>
        </p:nvGrpSpPr>
        <p:grpSpPr bwMode="auto">
          <a:xfrm>
            <a:off x="2143125" y="3627438"/>
            <a:ext cx="5183188" cy="461962"/>
            <a:chOff x="2143456" y="3627437"/>
            <a:chExt cx="5182857" cy="461963"/>
          </a:xfrm>
        </p:grpSpPr>
        <p:sp>
          <p:nvSpPr>
            <p:cNvPr id="26" name="圆角矩形 25"/>
            <p:cNvSpPr/>
            <p:nvPr/>
          </p:nvSpPr>
          <p:spPr>
            <a:xfrm>
              <a:off x="2482794" y="3695099"/>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7" name="直接连接符 26"/>
            <p:cNvCxnSpPr/>
            <p:nvPr/>
          </p:nvCxnSpPr>
          <p:spPr>
            <a:xfrm>
              <a:off x="5129353" y="4021138"/>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p:nvSpPr>
          <p:spPr bwMode="auto">
            <a:xfrm>
              <a:off x="6799297" y="3627437"/>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04</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9" name="TextBox 28"/>
            <p:cNvSpPr txBox="1"/>
            <p:nvPr/>
          </p:nvSpPr>
          <p:spPr bwMode="auto">
            <a:xfrm>
              <a:off x="2968903" y="365918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30" name="半闭框 29"/>
            <p:cNvSpPr/>
            <p:nvPr/>
          </p:nvSpPr>
          <p:spPr>
            <a:xfrm rot="18900000" flipH="1" flipV="1">
              <a:off x="2143456" y="3778249"/>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250"/>
                                        <p:tgtEl>
                                          <p:spTgt spid="4"/>
                                        </p:tgtEl>
                                        <p:attrNameLst>
                                          <p:attrName>ppt_x</p:attrName>
                                        </p:attrNameLst>
                                      </p:cBhvr>
                                      <p:tavLst>
                                        <p:tav tm="0">
                                          <p:val>
                                            <p:strVal val="#ppt_x-#ppt_w*1.125000"/>
                                          </p:val>
                                        </p:tav>
                                        <p:tav tm="100000">
                                          <p:val>
                                            <p:strVal val="#ppt_x"/>
                                          </p:val>
                                        </p:tav>
                                      </p:tavLst>
                                    </p:anim>
                                    <p:animEffect transition="in" filter="wipe(right)">
                                      <p:cBhvr>
                                        <p:cTn id="13" dur="250"/>
                                        <p:tgtEl>
                                          <p:spTgt spid="4"/>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250"/>
                                        <p:tgtEl>
                                          <p:spTgt spid="13"/>
                                        </p:tgtEl>
                                        <p:attrNameLst>
                                          <p:attrName>ppt_y</p:attrName>
                                        </p:attrNameLst>
                                      </p:cBhvr>
                                      <p:tavLst>
                                        <p:tav tm="0">
                                          <p:val>
                                            <p:strVal val="#ppt_y-#ppt_h*1.125000"/>
                                          </p:val>
                                        </p:tav>
                                        <p:tav tm="100000">
                                          <p:val>
                                            <p:strVal val="#ppt_y"/>
                                          </p:val>
                                        </p:tav>
                                      </p:tavLst>
                                    </p:anim>
                                    <p:animEffect transition="in" filter="wipe(down)">
                                      <p:cBhvr>
                                        <p:cTn id="18" dur="250"/>
                                        <p:tgtEl>
                                          <p:spTgt spid="13"/>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50"/>
                                        <p:tgtEl>
                                          <p:spTgt spid="19"/>
                                        </p:tgtEl>
                                        <p:attrNameLst>
                                          <p:attrName>ppt_y</p:attrName>
                                        </p:attrNameLst>
                                      </p:cBhvr>
                                      <p:tavLst>
                                        <p:tav tm="0">
                                          <p:val>
                                            <p:strVal val="#ppt_y-#ppt_h*1.125000"/>
                                          </p:val>
                                        </p:tav>
                                        <p:tav tm="100000">
                                          <p:val>
                                            <p:strVal val="#ppt_y"/>
                                          </p:val>
                                        </p:tav>
                                      </p:tavLst>
                                    </p:anim>
                                    <p:animEffect transition="in" filter="wipe(down)">
                                      <p:cBhvr>
                                        <p:cTn id="23" dur="250"/>
                                        <p:tgtEl>
                                          <p:spTgt spid="19"/>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250"/>
                                        <p:tgtEl>
                                          <p:spTgt spid="25"/>
                                        </p:tgtEl>
                                        <p:attrNameLst>
                                          <p:attrName>ppt_y</p:attrName>
                                        </p:attrNameLst>
                                      </p:cBhvr>
                                      <p:tavLst>
                                        <p:tav tm="0">
                                          <p:val>
                                            <p:strVal val="#ppt_y-#ppt_h*1.125000"/>
                                          </p:val>
                                        </p:tav>
                                        <p:tav tm="100000">
                                          <p:val>
                                            <p:strVal val="#ppt_y"/>
                                          </p:val>
                                        </p:tav>
                                      </p:tavLst>
                                    </p:anim>
                                    <p:animEffect transition="in" filter="wipe(down)">
                                      <p:cBhvr>
                                        <p:cTn id="28"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noChangeAspect="1"/>
          </p:cNvGrpSpPr>
          <p:nvPr/>
        </p:nvGrpSpPr>
        <p:grpSpPr bwMode="auto">
          <a:xfrm>
            <a:off x="171496" y="51338"/>
            <a:ext cx="2734481" cy="660768"/>
            <a:chOff x="1141" y="196"/>
            <a:chExt cx="3141" cy="759"/>
          </a:xfrm>
          <a:solidFill>
            <a:schemeClr val="tx1"/>
          </a:solidFill>
        </p:grpSpPr>
        <p:sp>
          <p:nvSpPr>
            <p:cNvPr id="3" name="Freeform 7"/>
            <p:cNvSpPr/>
            <p:nvPr/>
          </p:nvSpPr>
          <p:spPr bwMode="auto">
            <a:xfrm>
              <a:off x="1141" y="196"/>
              <a:ext cx="896" cy="759"/>
            </a:xfrm>
            <a:custGeom>
              <a:avLst/>
              <a:gdLst>
                <a:gd name="T0" fmla="*/ 238 w 480"/>
                <a:gd name="T1" fmla="*/ 0 h 407"/>
                <a:gd name="T2" fmla="*/ 0 w 480"/>
                <a:gd name="T3" fmla="*/ 206 h 407"/>
                <a:gd name="T4" fmla="*/ 251 w 480"/>
                <a:gd name="T5" fmla="*/ 407 h 407"/>
                <a:gd name="T6" fmla="*/ 480 w 480"/>
                <a:gd name="T7" fmla="*/ 250 h 407"/>
                <a:gd name="T8" fmla="*/ 329 w 480"/>
                <a:gd name="T9" fmla="*/ 250 h 407"/>
                <a:gd name="T10" fmla="*/ 249 w 480"/>
                <a:gd name="T11" fmla="*/ 316 h 407"/>
                <a:gd name="T12" fmla="*/ 155 w 480"/>
                <a:gd name="T13" fmla="*/ 210 h 407"/>
                <a:gd name="T14" fmla="*/ 244 w 480"/>
                <a:gd name="T15" fmla="*/ 96 h 407"/>
                <a:gd name="T16" fmla="*/ 329 w 480"/>
                <a:gd name="T17" fmla="*/ 159 h 407"/>
                <a:gd name="T18" fmla="*/ 477 w 480"/>
                <a:gd name="T19" fmla="*/ 159 h 407"/>
                <a:gd name="T20" fmla="*/ 238 w 480"/>
                <a:gd name="T21"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407">
                  <a:moveTo>
                    <a:pt x="238" y="0"/>
                  </a:moveTo>
                  <a:cubicBezTo>
                    <a:pt x="88" y="9"/>
                    <a:pt x="8" y="77"/>
                    <a:pt x="0" y="206"/>
                  </a:cubicBezTo>
                  <a:cubicBezTo>
                    <a:pt x="5" y="336"/>
                    <a:pt x="89" y="403"/>
                    <a:pt x="251" y="407"/>
                  </a:cubicBezTo>
                  <a:cubicBezTo>
                    <a:pt x="386" y="403"/>
                    <a:pt x="462" y="350"/>
                    <a:pt x="480" y="250"/>
                  </a:cubicBezTo>
                  <a:cubicBezTo>
                    <a:pt x="329" y="250"/>
                    <a:pt x="329" y="250"/>
                    <a:pt x="329" y="250"/>
                  </a:cubicBezTo>
                  <a:cubicBezTo>
                    <a:pt x="322" y="294"/>
                    <a:pt x="295" y="316"/>
                    <a:pt x="249" y="316"/>
                  </a:cubicBezTo>
                  <a:cubicBezTo>
                    <a:pt x="186" y="316"/>
                    <a:pt x="155" y="281"/>
                    <a:pt x="155" y="210"/>
                  </a:cubicBezTo>
                  <a:cubicBezTo>
                    <a:pt x="157" y="135"/>
                    <a:pt x="186" y="97"/>
                    <a:pt x="244" y="96"/>
                  </a:cubicBezTo>
                  <a:cubicBezTo>
                    <a:pt x="294" y="97"/>
                    <a:pt x="322" y="118"/>
                    <a:pt x="329" y="159"/>
                  </a:cubicBezTo>
                  <a:cubicBezTo>
                    <a:pt x="477" y="159"/>
                    <a:pt x="477" y="159"/>
                    <a:pt x="477" y="159"/>
                  </a:cubicBezTo>
                  <a:cubicBezTo>
                    <a:pt x="462" y="55"/>
                    <a:pt x="382" y="2"/>
                    <a:pt x="23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sp>
          <p:nvSpPr>
            <p:cNvPr id="4" name="Freeform 8"/>
            <p:cNvSpPr>
              <a:spLocks noEditPoints="1"/>
            </p:cNvSpPr>
            <p:nvPr/>
          </p:nvSpPr>
          <p:spPr bwMode="auto">
            <a:xfrm>
              <a:off x="2091" y="457"/>
              <a:ext cx="2191" cy="252"/>
            </a:xfrm>
            <a:custGeom>
              <a:avLst/>
              <a:gdLst>
                <a:gd name="T0" fmla="*/ 295 w 1174"/>
                <a:gd name="T1" fmla="*/ 3 h 135"/>
                <a:gd name="T2" fmla="*/ 297 w 1174"/>
                <a:gd name="T3" fmla="*/ 74 h 135"/>
                <a:gd name="T4" fmla="*/ 191 w 1174"/>
                <a:gd name="T5" fmla="*/ 3 h 135"/>
                <a:gd name="T6" fmla="*/ 242 w 1174"/>
                <a:gd name="T7" fmla="*/ 133 h 135"/>
                <a:gd name="T8" fmla="*/ 239 w 1174"/>
                <a:gd name="T9" fmla="*/ 62 h 135"/>
                <a:gd name="T10" fmla="*/ 345 w 1174"/>
                <a:gd name="T11" fmla="*/ 133 h 135"/>
                <a:gd name="T12" fmla="*/ 513 w 1174"/>
                <a:gd name="T13" fmla="*/ 3 h 135"/>
                <a:gd name="T14" fmla="*/ 367 w 1174"/>
                <a:gd name="T15" fmla="*/ 37 h 135"/>
                <a:gd name="T16" fmla="*/ 414 w 1174"/>
                <a:gd name="T17" fmla="*/ 133 h 135"/>
                <a:gd name="T18" fmla="*/ 466 w 1174"/>
                <a:gd name="T19" fmla="*/ 37 h 135"/>
                <a:gd name="T20" fmla="*/ 513 w 1174"/>
                <a:gd name="T21" fmla="*/ 3 h 135"/>
                <a:gd name="T22" fmla="*/ 536 w 1174"/>
                <a:gd name="T23" fmla="*/ 3 h 135"/>
                <a:gd name="T24" fmla="*/ 669 w 1174"/>
                <a:gd name="T25" fmla="*/ 133 h 135"/>
                <a:gd name="T26" fmla="*/ 588 w 1174"/>
                <a:gd name="T27" fmla="*/ 103 h 135"/>
                <a:gd name="T28" fmla="*/ 654 w 1174"/>
                <a:gd name="T29" fmla="*/ 82 h 135"/>
                <a:gd name="T30" fmla="*/ 588 w 1174"/>
                <a:gd name="T31" fmla="*/ 52 h 135"/>
                <a:gd name="T32" fmla="*/ 666 w 1174"/>
                <a:gd name="T33" fmla="*/ 34 h 135"/>
                <a:gd name="T34" fmla="*/ 848 w 1174"/>
                <a:gd name="T35" fmla="*/ 3 h 135"/>
                <a:gd name="T36" fmla="*/ 798 w 1174"/>
                <a:gd name="T37" fmla="*/ 44 h 135"/>
                <a:gd name="T38" fmla="*/ 743 w 1174"/>
                <a:gd name="T39" fmla="*/ 3 h 135"/>
                <a:gd name="T40" fmla="*/ 694 w 1174"/>
                <a:gd name="T41" fmla="*/ 133 h 135"/>
                <a:gd name="T42" fmla="*/ 744 w 1174"/>
                <a:gd name="T43" fmla="*/ 92 h 135"/>
                <a:gd name="T44" fmla="*/ 799 w 1174"/>
                <a:gd name="T45" fmla="*/ 133 h 135"/>
                <a:gd name="T46" fmla="*/ 848 w 1174"/>
                <a:gd name="T47" fmla="*/ 3 h 135"/>
                <a:gd name="T48" fmla="*/ 870 w 1174"/>
                <a:gd name="T49" fmla="*/ 3 h 135"/>
                <a:gd name="T50" fmla="*/ 916 w 1174"/>
                <a:gd name="T51" fmla="*/ 37 h 135"/>
                <a:gd name="T52" fmla="*/ 969 w 1174"/>
                <a:gd name="T53" fmla="*/ 133 h 135"/>
                <a:gd name="T54" fmla="*/ 1016 w 1174"/>
                <a:gd name="T55" fmla="*/ 37 h 135"/>
                <a:gd name="T56" fmla="*/ 83 w 1174"/>
                <a:gd name="T57" fmla="*/ 105 h 135"/>
                <a:gd name="T58" fmla="*/ 83 w 1174"/>
                <a:gd name="T59" fmla="*/ 31 h 135"/>
                <a:gd name="T60" fmla="*/ 83 w 1174"/>
                <a:gd name="T61" fmla="*/ 105 h 135"/>
                <a:gd name="T62" fmla="*/ 0 w 1174"/>
                <a:gd name="T63" fmla="*/ 67 h 135"/>
                <a:gd name="T64" fmla="*/ 167 w 1174"/>
                <a:gd name="T65" fmla="*/ 67 h 135"/>
                <a:gd name="T66" fmla="*/ 1102 w 1174"/>
                <a:gd name="T67" fmla="*/ 0 h 135"/>
                <a:gd name="T68" fmla="*/ 1095 w 1174"/>
                <a:gd name="T69" fmla="*/ 84 h 135"/>
                <a:gd name="T70" fmla="*/ 1102 w 1174"/>
                <a:gd name="T71" fmla="*/ 106 h 135"/>
                <a:gd name="T72" fmla="*/ 1079 w 1174"/>
                <a:gd name="T73" fmla="*/ 93 h 135"/>
                <a:gd name="T74" fmla="*/ 1100 w 1174"/>
                <a:gd name="T75" fmla="*/ 135 h 135"/>
                <a:gd name="T76" fmla="*/ 1114 w 1174"/>
                <a:gd name="T77" fmla="*/ 50 h 135"/>
                <a:gd name="T78" fmla="*/ 1100 w 1174"/>
                <a:gd name="T79" fmla="*/ 29 h 135"/>
                <a:gd name="T80" fmla="*/ 1121 w 1174"/>
                <a:gd name="T81" fmla="*/ 41 h 135"/>
                <a:gd name="T82" fmla="*/ 1102 w 1174"/>
                <a:gd name="T8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4" h="135">
                  <a:moveTo>
                    <a:pt x="345" y="3"/>
                  </a:moveTo>
                  <a:cubicBezTo>
                    <a:pt x="295" y="3"/>
                    <a:pt x="295" y="3"/>
                    <a:pt x="295" y="3"/>
                  </a:cubicBezTo>
                  <a:cubicBezTo>
                    <a:pt x="295" y="44"/>
                    <a:pt x="295" y="44"/>
                    <a:pt x="295" y="44"/>
                  </a:cubicBezTo>
                  <a:cubicBezTo>
                    <a:pt x="297" y="74"/>
                    <a:pt x="297" y="74"/>
                    <a:pt x="297" y="74"/>
                  </a:cubicBezTo>
                  <a:cubicBezTo>
                    <a:pt x="240" y="3"/>
                    <a:pt x="240" y="3"/>
                    <a:pt x="240" y="3"/>
                  </a:cubicBezTo>
                  <a:cubicBezTo>
                    <a:pt x="191" y="3"/>
                    <a:pt x="191" y="3"/>
                    <a:pt x="191" y="3"/>
                  </a:cubicBezTo>
                  <a:cubicBezTo>
                    <a:pt x="191" y="133"/>
                    <a:pt x="191" y="133"/>
                    <a:pt x="191" y="133"/>
                  </a:cubicBezTo>
                  <a:cubicBezTo>
                    <a:pt x="242" y="133"/>
                    <a:pt x="242" y="133"/>
                    <a:pt x="242" y="133"/>
                  </a:cubicBezTo>
                  <a:cubicBezTo>
                    <a:pt x="242" y="92"/>
                    <a:pt x="242" y="92"/>
                    <a:pt x="242" y="92"/>
                  </a:cubicBezTo>
                  <a:cubicBezTo>
                    <a:pt x="239" y="62"/>
                    <a:pt x="239" y="62"/>
                    <a:pt x="239" y="62"/>
                  </a:cubicBezTo>
                  <a:cubicBezTo>
                    <a:pt x="296" y="133"/>
                    <a:pt x="296" y="133"/>
                    <a:pt x="296" y="133"/>
                  </a:cubicBezTo>
                  <a:cubicBezTo>
                    <a:pt x="345" y="133"/>
                    <a:pt x="345" y="133"/>
                    <a:pt x="345" y="133"/>
                  </a:cubicBezTo>
                  <a:cubicBezTo>
                    <a:pt x="345" y="3"/>
                    <a:pt x="345" y="3"/>
                    <a:pt x="345" y="3"/>
                  </a:cubicBezTo>
                  <a:moveTo>
                    <a:pt x="513" y="3"/>
                  </a:moveTo>
                  <a:cubicBezTo>
                    <a:pt x="367" y="3"/>
                    <a:pt x="367" y="3"/>
                    <a:pt x="367" y="3"/>
                  </a:cubicBezTo>
                  <a:cubicBezTo>
                    <a:pt x="367" y="37"/>
                    <a:pt x="367" y="37"/>
                    <a:pt x="367" y="37"/>
                  </a:cubicBezTo>
                  <a:cubicBezTo>
                    <a:pt x="414" y="37"/>
                    <a:pt x="414" y="37"/>
                    <a:pt x="414" y="37"/>
                  </a:cubicBezTo>
                  <a:cubicBezTo>
                    <a:pt x="414" y="133"/>
                    <a:pt x="414" y="133"/>
                    <a:pt x="414" y="133"/>
                  </a:cubicBezTo>
                  <a:cubicBezTo>
                    <a:pt x="466" y="133"/>
                    <a:pt x="466" y="133"/>
                    <a:pt x="466" y="133"/>
                  </a:cubicBezTo>
                  <a:cubicBezTo>
                    <a:pt x="466" y="37"/>
                    <a:pt x="466" y="37"/>
                    <a:pt x="466" y="37"/>
                  </a:cubicBezTo>
                  <a:cubicBezTo>
                    <a:pt x="513" y="37"/>
                    <a:pt x="513" y="37"/>
                    <a:pt x="513" y="37"/>
                  </a:cubicBezTo>
                  <a:cubicBezTo>
                    <a:pt x="513" y="3"/>
                    <a:pt x="513" y="3"/>
                    <a:pt x="513" y="3"/>
                  </a:cubicBezTo>
                  <a:moveTo>
                    <a:pt x="666" y="3"/>
                  </a:moveTo>
                  <a:cubicBezTo>
                    <a:pt x="536" y="3"/>
                    <a:pt x="536" y="3"/>
                    <a:pt x="536" y="3"/>
                  </a:cubicBezTo>
                  <a:cubicBezTo>
                    <a:pt x="536" y="133"/>
                    <a:pt x="536" y="133"/>
                    <a:pt x="536" y="133"/>
                  </a:cubicBezTo>
                  <a:cubicBezTo>
                    <a:pt x="669" y="133"/>
                    <a:pt x="669" y="133"/>
                    <a:pt x="669" y="133"/>
                  </a:cubicBezTo>
                  <a:cubicBezTo>
                    <a:pt x="669" y="103"/>
                    <a:pt x="669" y="103"/>
                    <a:pt x="669" y="103"/>
                  </a:cubicBezTo>
                  <a:cubicBezTo>
                    <a:pt x="588" y="103"/>
                    <a:pt x="588" y="103"/>
                    <a:pt x="588" y="103"/>
                  </a:cubicBezTo>
                  <a:cubicBezTo>
                    <a:pt x="588" y="82"/>
                    <a:pt x="588" y="82"/>
                    <a:pt x="588" y="82"/>
                  </a:cubicBezTo>
                  <a:cubicBezTo>
                    <a:pt x="654" y="82"/>
                    <a:pt x="654" y="82"/>
                    <a:pt x="654" y="82"/>
                  </a:cubicBezTo>
                  <a:cubicBezTo>
                    <a:pt x="654" y="52"/>
                    <a:pt x="654" y="52"/>
                    <a:pt x="654" y="52"/>
                  </a:cubicBezTo>
                  <a:cubicBezTo>
                    <a:pt x="588" y="52"/>
                    <a:pt x="588" y="52"/>
                    <a:pt x="588" y="52"/>
                  </a:cubicBezTo>
                  <a:cubicBezTo>
                    <a:pt x="588" y="34"/>
                    <a:pt x="588" y="34"/>
                    <a:pt x="588" y="34"/>
                  </a:cubicBezTo>
                  <a:cubicBezTo>
                    <a:pt x="666" y="34"/>
                    <a:pt x="666" y="34"/>
                    <a:pt x="666" y="34"/>
                  </a:cubicBezTo>
                  <a:cubicBezTo>
                    <a:pt x="666" y="3"/>
                    <a:pt x="666" y="3"/>
                    <a:pt x="666" y="3"/>
                  </a:cubicBezTo>
                  <a:moveTo>
                    <a:pt x="848" y="3"/>
                  </a:moveTo>
                  <a:cubicBezTo>
                    <a:pt x="798" y="3"/>
                    <a:pt x="798" y="3"/>
                    <a:pt x="798" y="3"/>
                  </a:cubicBezTo>
                  <a:cubicBezTo>
                    <a:pt x="798" y="44"/>
                    <a:pt x="798" y="44"/>
                    <a:pt x="798" y="44"/>
                  </a:cubicBezTo>
                  <a:cubicBezTo>
                    <a:pt x="800" y="74"/>
                    <a:pt x="800" y="74"/>
                    <a:pt x="800" y="74"/>
                  </a:cubicBezTo>
                  <a:cubicBezTo>
                    <a:pt x="743" y="3"/>
                    <a:pt x="743" y="3"/>
                    <a:pt x="743" y="3"/>
                  </a:cubicBezTo>
                  <a:cubicBezTo>
                    <a:pt x="694" y="3"/>
                    <a:pt x="694" y="3"/>
                    <a:pt x="694" y="3"/>
                  </a:cubicBezTo>
                  <a:cubicBezTo>
                    <a:pt x="694" y="133"/>
                    <a:pt x="694" y="133"/>
                    <a:pt x="694" y="133"/>
                  </a:cubicBezTo>
                  <a:cubicBezTo>
                    <a:pt x="744" y="133"/>
                    <a:pt x="744" y="133"/>
                    <a:pt x="744" y="133"/>
                  </a:cubicBezTo>
                  <a:cubicBezTo>
                    <a:pt x="744" y="92"/>
                    <a:pt x="744" y="92"/>
                    <a:pt x="744" y="92"/>
                  </a:cubicBezTo>
                  <a:cubicBezTo>
                    <a:pt x="742" y="62"/>
                    <a:pt x="742" y="62"/>
                    <a:pt x="742" y="62"/>
                  </a:cubicBezTo>
                  <a:cubicBezTo>
                    <a:pt x="799" y="133"/>
                    <a:pt x="799" y="133"/>
                    <a:pt x="799" y="133"/>
                  </a:cubicBezTo>
                  <a:cubicBezTo>
                    <a:pt x="848" y="133"/>
                    <a:pt x="848" y="133"/>
                    <a:pt x="848" y="133"/>
                  </a:cubicBezTo>
                  <a:cubicBezTo>
                    <a:pt x="848" y="3"/>
                    <a:pt x="848" y="3"/>
                    <a:pt x="848" y="3"/>
                  </a:cubicBezTo>
                  <a:moveTo>
                    <a:pt x="1016" y="3"/>
                  </a:moveTo>
                  <a:cubicBezTo>
                    <a:pt x="870" y="3"/>
                    <a:pt x="870" y="3"/>
                    <a:pt x="870" y="3"/>
                  </a:cubicBezTo>
                  <a:cubicBezTo>
                    <a:pt x="870" y="37"/>
                    <a:pt x="870" y="37"/>
                    <a:pt x="870" y="37"/>
                  </a:cubicBezTo>
                  <a:cubicBezTo>
                    <a:pt x="916" y="37"/>
                    <a:pt x="916" y="37"/>
                    <a:pt x="916" y="37"/>
                  </a:cubicBezTo>
                  <a:cubicBezTo>
                    <a:pt x="916" y="133"/>
                    <a:pt x="916" y="133"/>
                    <a:pt x="916" y="133"/>
                  </a:cubicBezTo>
                  <a:cubicBezTo>
                    <a:pt x="969" y="133"/>
                    <a:pt x="969" y="133"/>
                    <a:pt x="969" y="133"/>
                  </a:cubicBezTo>
                  <a:cubicBezTo>
                    <a:pt x="969" y="37"/>
                    <a:pt x="969" y="37"/>
                    <a:pt x="969" y="37"/>
                  </a:cubicBezTo>
                  <a:cubicBezTo>
                    <a:pt x="1016" y="37"/>
                    <a:pt x="1016" y="37"/>
                    <a:pt x="1016" y="37"/>
                  </a:cubicBezTo>
                  <a:cubicBezTo>
                    <a:pt x="1016" y="3"/>
                    <a:pt x="1016" y="3"/>
                    <a:pt x="1016" y="3"/>
                  </a:cubicBezTo>
                  <a:moveTo>
                    <a:pt x="83" y="105"/>
                  </a:moveTo>
                  <a:cubicBezTo>
                    <a:pt x="64" y="104"/>
                    <a:pt x="53" y="92"/>
                    <a:pt x="52" y="67"/>
                  </a:cubicBezTo>
                  <a:cubicBezTo>
                    <a:pt x="53" y="44"/>
                    <a:pt x="64" y="32"/>
                    <a:pt x="83" y="31"/>
                  </a:cubicBezTo>
                  <a:cubicBezTo>
                    <a:pt x="103" y="31"/>
                    <a:pt x="114" y="43"/>
                    <a:pt x="115" y="67"/>
                  </a:cubicBezTo>
                  <a:cubicBezTo>
                    <a:pt x="115" y="92"/>
                    <a:pt x="104" y="104"/>
                    <a:pt x="83" y="105"/>
                  </a:cubicBezTo>
                  <a:moveTo>
                    <a:pt x="83" y="0"/>
                  </a:moveTo>
                  <a:cubicBezTo>
                    <a:pt x="31" y="2"/>
                    <a:pt x="3" y="24"/>
                    <a:pt x="0" y="67"/>
                  </a:cubicBezTo>
                  <a:cubicBezTo>
                    <a:pt x="2" y="111"/>
                    <a:pt x="30" y="134"/>
                    <a:pt x="83" y="135"/>
                  </a:cubicBezTo>
                  <a:cubicBezTo>
                    <a:pt x="137" y="133"/>
                    <a:pt x="165" y="111"/>
                    <a:pt x="167" y="67"/>
                  </a:cubicBezTo>
                  <a:cubicBezTo>
                    <a:pt x="164" y="24"/>
                    <a:pt x="136" y="2"/>
                    <a:pt x="83" y="0"/>
                  </a:cubicBezTo>
                  <a:moveTo>
                    <a:pt x="1102" y="0"/>
                  </a:moveTo>
                  <a:cubicBezTo>
                    <a:pt x="1057" y="1"/>
                    <a:pt x="1034" y="14"/>
                    <a:pt x="1033" y="41"/>
                  </a:cubicBezTo>
                  <a:cubicBezTo>
                    <a:pt x="1040" y="68"/>
                    <a:pt x="1061" y="82"/>
                    <a:pt x="1095" y="84"/>
                  </a:cubicBezTo>
                  <a:cubicBezTo>
                    <a:pt x="1113" y="86"/>
                    <a:pt x="1123" y="90"/>
                    <a:pt x="1125" y="97"/>
                  </a:cubicBezTo>
                  <a:cubicBezTo>
                    <a:pt x="1125" y="103"/>
                    <a:pt x="1117" y="106"/>
                    <a:pt x="1102" y="106"/>
                  </a:cubicBezTo>
                  <a:cubicBezTo>
                    <a:pt x="1097" y="106"/>
                    <a:pt x="1092" y="105"/>
                    <a:pt x="1088" y="103"/>
                  </a:cubicBezTo>
                  <a:cubicBezTo>
                    <a:pt x="1084" y="101"/>
                    <a:pt x="1081" y="98"/>
                    <a:pt x="1079" y="93"/>
                  </a:cubicBezTo>
                  <a:cubicBezTo>
                    <a:pt x="1029" y="93"/>
                    <a:pt x="1029" y="93"/>
                    <a:pt x="1029" y="93"/>
                  </a:cubicBezTo>
                  <a:cubicBezTo>
                    <a:pt x="1034" y="120"/>
                    <a:pt x="1058" y="134"/>
                    <a:pt x="1100" y="135"/>
                  </a:cubicBezTo>
                  <a:cubicBezTo>
                    <a:pt x="1148" y="135"/>
                    <a:pt x="1173" y="120"/>
                    <a:pt x="1174" y="91"/>
                  </a:cubicBezTo>
                  <a:cubicBezTo>
                    <a:pt x="1167" y="66"/>
                    <a:pt x="1147" y="52"/>
                    <a:pt x="1114" y="50"/>
                  </a:cubicBezTo>
                  <a:cubicBezTo>
                    <a:pt x="1095" y="48"/>
                    <a:pt x="1084" y="44"/>
                    <a:pt x="1083" y="37"/>
                  </a:cubicBezTo>
                  <a:cubicBezTo>
                    <a:pt x="1083" y="32"/>
                    <a:pt x="1088" y="29"/>
                    <a:pt x="1100" y="29"/>
                  </a:cubicBezTo>
                  <a:cubicBezTo>
                    <a:pt x="1106" y="29"/>
                    <a:pt x="1110" y="30"/>
                    <a:pt x="1113" y="32"/>
                  </a:cubicBezTo>
                  <a:cubicBezTo>
                    <a:pt x="1117" y="34"/>
                    <a:pt x="1120" y="36"/>
                    <a:pt x="1121" y="41"/>
                  </a:cubicBezTo>
                  <a:cubicBezTo>
                    <a:pt x="1170" y="41"/>
                    <a:pt x="1170" y="41"/>
                    <a:pt x="1170" y="41"/>
                  </a:cubicBezTo>
                  <a:cubicBezTo>
                    <a:pt x="1165" y="14"/>
                    <a:pt x="1142" y="0"/>
                    <a:pt x="110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tx1">
                    <a:lumMod val="50000"/>
                    <a:lumOff val="50000"/>
                  </a:schemeClr>
                </a:solidFill>
                <a:latin typeface="+mn-lt"/>
              </a:endParaRPr>
            </a:p>
          </p:txBody>
        </p:sp>
      </p:grpSp>
      <p:grpSp>
        <p:nvGrpSpPr>
          <p:cNvPr id="8195" name="组合 4"/>
          <p:cNvGrpSpPr/>
          <p:nvPr/>
        </p:nvGrpSpPr>
        <p:grpSpPr bwMode="auto">
          <a:xfrm>
            <a:off x="2143125" y="2000250"/>
            <a:ext cx="5183188" cy="461963"/>
            <a:chOff x="2143456" y="2000250"/>
            <a:chExt cx="5182857" cy="461962"/>
          </a:xfrm>
        </p:grpSpPr>
        <p:sp>
          <p:nvSpPr>
            <p:cNvPr id="6" name="半闭框 5"/>
            <p:cNvSpPr/>
            <p:nvPr/>
          </p:nvSpPr>
          <p:spPr>
            <a:xfrm rot="18900000" flipH="1" flipV="1">
              <a:off x="2143456" y="2149475"/>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7" name="圆角矩形 6"/>
            <p:cNvSpPr/>
            <p:nvPr/>
          </p:nvSpPr>
          <p:spPr>
            <a:xfrm>
              <a:off x="2482794" y="2067956"/>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 name="直接连接符 7"/>
            <p:cNvCxnSpPr/>
            <p:nvPr/>
          </p:nvCxnSpPr>
          <p:spPr>
            <a:xfrm>
              <a:off x="5129353" y="2393949"/>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6799297" y="2000250"/>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01</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10" name="TextBox 9"/>
            <p:cNvSpPr txBox="1"/>
            <p:nvPr/>
          </p:nvSpPr>
          <p:spPr bwMode="auto">
            <a:xfrm>
              <a:off x="2968903" y="203993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grpSp>
      <p:grpSp>
        <p:nvGrpSpPr>
          <p:cNvPr id="11" name="组合 10"/>
          <p:cNvGrpSpPr/>
          <p:nvPr/>
        </p:nvGrpSpPr>
        <p:grpSpPr bwMode="auto">
          <a:xfrm>
            <a:off x="2143125" y="2543175"/>
            <a:ext cx="5183188" cy="461963"/>
            <a:chOff x="2143456" y="2543175"/>
            <a:chExt cx="5182857" cy="461962"/>
          </a:xfrm>
        </p:grpSpPr>
        <p:sp>
          <p:nvSpPr>
            <p:cNvPr id="12" name="圆角矩形 11"/>
            <p:cNvSpPr/>
            <p:nvPr/>
          </p:nvSpPr>
          <p:spPr>
            <a:xfrm>
              <a:off x="2482794" y="2610337"/>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p:nvCxnSpPr>
          <p:spPr>
            <a:xfrm>
              <a:off x="5129353" y="2936874"/>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6799297" y="2543175"/>
              <a:ext cx="527016" cy="461962"/>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02</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15" name="TextBox 14"/>
            <p:cNvSpPr txBox="1"/>
            <p:nvPr/>
          </p:nvSpPr>
          <p:spPr bwMode="auto">
            <a:xfrm>
              <a:off x="2968903" y="2579688"/>
              <a:ext cx="1457232" cy="387349"/>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16" name="半闭框 15"/>
            <p:cNvSpPr/>
            <p:nvPr/>
          </p:nvSpPr>
          <p:spPr>
            <a:xfrm rot="18900000" flipH="1" flipV="1">
              <a:off x="2143456" y="2692400"/>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7" name="组合 16"/>
          <p:cNvGrpSpPr/>
          <p:nvPr/>
        </p:nvGrpSpPr>
        <p:grpSpPr bwMode="auto">
          <a:xfrm>
            <a:off x="2143125" y="3084513"/>
            <a:ext cx="5183188" cy="461962"/>
            <a:chOff x="2143456" y="3084512"/>
            <a:chExt cx="5182857" cy="461963"/>
          </a:xfrm>
        </p:grpSpPr>
        <p:sp>
          <p:nvSpPr>
            <p:cNvPr id="18" name="圆角矩形 17"/>
            <p:cNvSpPr/>
            <p:nvPr/>
          </p:nvSpPr>
          <p:spPr>
            <a:xfrm>
              <a:off x="2482794" y="3152718"/>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p:nvPr/>
          </p:nvCxnSpPr>
          <p:spPr>
            <a:xfrm>
              <a:off x="5129353" y="3479800"/>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6799297" y="3084512"/>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03</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1" name="TextBox 20"/>
            <p:cNvSpPr txBox="1"/>
            <p:nvPr/>
          </p:nvSpPr>
          <p:spPr bwMode="auto">
            <a:xfrm>
              <a:off x="2968903" y="311943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2" name="半闭框 21"/>
            <p:cNvSpPr/>
            <p:nvPr/>
          </p:nvSpPr>
          <p:spPr>
            <a:xfrm rot="18900000" flipH="1" flipV="1">
              <a:off x="2143456" y="3235324"/>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23" name="组合 22"/>
          <p:cNvGrpSpPr/>
          <p:nvPr/>
        </p:nvGrpSpPr>
        <p:grpSpPr bwMode="auto">
          <a:xfrm>
            <a:off x="2143125" y="3627438"/>
            <a:ext cx="5183188" cy="461962"/>
            <a:chOff x="2143456" y="3627437"/>
            <a:chExt cx="5182857" cy="461963"/>
          </a:xfrm>
        </p:grpSpPr>
        <p:sp>
          <p:nvSpPr>
            <p:cNvPr id="24" name="圆角矩形 23"/>
            <p:cNvSpPr/>
            <p:nvPr/>
          </p:nvSpPr>
          <p:spPr>
            <a:xfrm>
              <a:off x="2482794" y="3695099"/>
              <a:ext cx="2574423" cy="326357"/>
            </a:xfrm>
            <a:prstGeom prst="roundRect">
              <a:avLst/>
            </a:prstGeom>
            <a:noFill/>
            <a:ln w="3175">
              <a:gradFill>
                <a:gsLst>
                  <a:gs pos="0">
                    <a:schemeClr val="bg1">
                      <a:lumMod val="50000"/>
                    </a:schemeClr>
                  </a:gs>
                  <a:gs pos="50000">
                    <a:schemeClr val="bg1">
                      <a:lumMod val="85000"/>
                    </a:schemeClr>
                  </a:gs>
                  <a:gs pos="100000">
                    <a:schemeClr val="bg1">
                      <a:lumMod val="75000"/>
                    </a:schemeClr>
                  </a:gs>
                </a:gsLst>
                <a:lin ang="42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5" name="直接连接符 24"/>
            <p:cNvCxnSpPr/>
            <p:nvPr/>
          </p:nvCxnSpPr>
          <p:spPr>
            <a:xfrm>
              <a:off x="5129353" y="4021138"/>
              <a:ext cx="1655656" cy="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6799297" y="3627437"/>
              <a:ext cx="527016" cy="461963"/>
            </a:xfrm>
            <a:prstGeom prst="rect">
              <a:avLst/>
            </a:prstGeom>
            <a:noFill/>
            <a:ln>
              <a:noFill/>
            </a:ln>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en-US" altLang="zh-CN" sz="2400" dirty="0" smtClean="0">
                  <a:solidFill>
                    <a:schemeClr val="tx1">
                      <a:lumMod val="50000"/>
                      <a:lumOff val="50000"/>
                    </a:schemeClr>
                  </a:solidFill>
                  <a:latin typeface="方正大黑简体" panose="02010601030101010101" pitchFamily="65" charset="-122"/>
                  <a:ea typeface="方正大黑简体" panose="02010601030101010101" pitchFamily="65" charset="-122"/>
                </a:rPr>
                <a:t>04</a:t>
              </a:r>
              <a:endParaRPr lang="zh-CN" altLang="en-US" sz="2400" dirty="0">
                <a:solidFill>
                  <a:schemeClr val="tx1">
                    <a:lumMod val="50000"/>
                    <a:lumOff val="50000"/>
                  </a:schemeClr>
                </a:solidFill>
                <a:latin typeface="方正大黑简体" panose="02010601030101010101" pitchFamily="65" charset="-122"/>
                <a:ea typeface="方正大黑简体" panose="02010601030101010101" pitchFamily="65" charset="-122"/>
              </a:endParaRPr>
            </a:p>
          </p:txBody>
        </p:sp>
        <p:sp>
          <p:nvSpPr>
            <p:cNvPr id="27" name="TextBox 26"/>
            <p:cNvSpPr txBox="1"/>
            <p:nvPr/>
          </p:nvSpPr>
          <p:spPr bwMode="auto">
            <a:xfrm>
              <a:off x="2968903" y="3659187"/>
              <a:ext cx="1457232" cy="387351"/>
            </a:xfrm>
            <a:prstGeom prst="rect">
              <a:avLst/>
            </a:prstGeom>
          </p:spPr>
          <p:txBody>
            <a:bodyPr>
              <a:spAutoFit/>
            </a:bodyPr>
            <a:lstStyle>
              <a:defPPr>
                <a:defRPr lang="zh-CN"/>
              </a:defPPr>
              <a:lvl1pPr algn="just" fontAlgn="auto">
                <a:lnSpc>
                  <a:spcPct val="120000"/>
                </a:lnSpc>
                <a:spcBef>
                  <a:spcPct val="50000"/>
                </a:spcBef>
                <a:spcAft>
                  <a:spcPts val="0"/>
                </a:spcAft>
                <a:defRPr sz="1400" spc="-100">
                  <a:solidFill>
                    <a:schemeClr val="bg1"/>
                  </a:solidFill>
                  <a:latin typeface="微软雅黑" panose="020B0503020204020204" pitchFamily="34" charset="-122"/>
                  <a:ea typeface="微软雅黑" panose="020B0503020204020204" pitchFamily="34" charset="-122"/>
                </a:defRPr>
              </a:lvl1pPr>
            </a:lstStyle>
            <a:p>
              <a:pPr algn="ctr" eaLnBrk="1" hangingPunct="1">
                <a:defRPr/>
              </a:pPr>
              <a:r>
                <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rPr>
                <a:t>点击添加标题</a:t>
              </a:r>
              <a:endParaRPr lang="zh-CN" altLang="en-US" sz="1600" dirty="0" smtClean="0">
                <a:solidFill>
                  <a:schemeClr val="tx1">
                    <a:lumMod val="65000"/>
                    <a:lumOff val="35000"/>
                  </a:schemeClr>
                </a:solidFill>
                <a:latin typeface="华文细黑" panose="02010600040101010101" pitchFamily="2" charset="-122"/>
                <a:ea typeface="华文细黑" panose="02010600040101010101" pitchFamily="2" charset="-122"/>
              </a:endParaRPr>
            </a:p>
          </p:txBody>
        </p:sp>
        <p:sp>
          <p:nvSpPr>
            <p:cNvPr id="28" name="半闭框 27"/>
            <p:cNvSpPr/>
            <p:nvPr/>
          </p:nvSpPr>
          <p:spPr>
            <a:xfrm rot="18900000" flipH="1" flipV="1">
              <a:off x="2143456" y="3778249"/>
              <a:ext cx="161915" cy="163513"/>
            </a:xfrm>
            <a:prstGeom prst="halfFrame">
              <a:avLst>
                <a:gd name="adj1" fmla="val 27711"/>
                <a:gd name="adj2" fmla="val 2727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1" fill="hold" nodeType="afterEffect">
                                  <p:stCondLst>
                                    <p:cond delay="0"/>
                                  </p:stCondLst>
                                  <p:childTnLst>
                                    <p:anim calcmode="lin" valueType="num">
                                      <p:cBhvr additive="base">
                                        <p:cTn id="6" dur="250"/>
                                        <p:tgtEl>
                                          <p:spTgt spid="23"/>
                                        </p:tgtEl>
                                        <p:attrNameLst>
                                          <p:attrName>ppt_y</p:attrName>
                                        </p:attrNameLst>
                                      </p:cBhvr>
                                      <p:tavLst>
                                        <p:tav tm="0">
                                          <p:val>
                                            <p:strVal val="#ppt_y"/>
                                          </p:val>
                                        </p:tav>
                                        <p:tav tm="100000">
                                          <p:val>
                                            <p:strVal val="#ppt_y-#ppt_h*1.125000"/>
                                          </p:val>
                                        </p:tav>
                                      </p:tavLst>
                                    </p:anim>
                                    <p:animEffect transition="out" filter="wipe(up)">
                                      <p:cBhvr>
                                        <p:cTn id="7" dur="250"/>
                                        <p:tgtEl>
                                          <p:spTgt spid="23"/>
                                        </p:tgtEl>
                                      </p:cBhvr>
                                    </p:animEffect>
                                    <p:set>
                                      <p:cBhvr>
                                        <p:cTn id="8" dur="1" fill="hold">
                                          <p:stCondLst>
                                            <p:cond delay="249"/>
                                          </p:stCondLst>
                                        </p:cTn>
                                        <p:tgtEl>
                                          <p:spTgt spid="23"/>
                                        </p:tgtEl>
                                        <p:attrNameLst>
                                          <p:attrName>style.visibility</p:attrName>
                                        </p:attrNameLst>
                                      </p:cBhvr>
                                      <p:to>
                                        <p:strVal val="hidden"/>
                                      </p:to>
                                    </p:set>
                                  </p:childTnLst>
                                </p:cTn>
                              </p:par>
                            </p:childTnLst>
                          </p:cTn>
                        </p:par>
                        <p:par>
                          <p:cTn id="9" fill="hold">
                            <p:stCondLst>
                              <p:cond delay="500"/>
                            </p:stCondLst>
                            <p:childTnLst>
                              <p:par>
                                <p:cTn id="10" presetID="12" presetClass="exit" presetSubtype="1" fill="hold" nodeType="afterEffect">
                                  <p:stCondLst>
                                    <p:cond delay="0"/>
                                  </p:stCondLst>
                                  <p:childTnLst>
                                    <p:anim calcmode="lin" valueType="num">
                                      <p:cBhvr additive="base">
                                        <p:cTn id="11" dur="250"/>
                                        <p:tgtEl>
                                          <p:spTgt spid="17"/>
                                        </p:tgtEl>
                                        <p:attrNameLst>
                                          <p:attrName>ppt_y</p:attrName>
                                        </p:attrNameLst>
                                      </p:cBhvr>
                                      <p:tavLst>
                                        <p:tav tm="0">
                                          <p:val>
                                            <p:strVal val="#ppt_y"/>
                                          </p:val>
                                        </p:tav>
                                        <p:tav tm="100000">
                                          <p:val>
                                            <p:strVal val="#ppt_y-#ppt_h*1.125000"/>
                                          </p:val>
                                        </p:tav>
                                      </p:tavLst>
                                    </p:anim>
                                    <p:animEffect transition="out" filter="wipe(up)">
                                      <p:cBhvr>
                                        <p:cTn id="12" dur="250"/>
                                        <p:tgtEl>
                                          <p:spTgt spid="17"/>
                                        </p:tgtEl>
                                      </p:cBhvr>
                                    </p:animEffect>
                                    <p:set>
                                      <p:cBhvr>
                                        <p:cTn id="13" dur="1" fill="hold">
                                          <p:stCondLst>
                                            <p:cond delay="249"/>
                                          </p:stCondLst>
                                        </p:cTn>
                                        <p:tgtEl>
                                          <p:spTgt spid="17"/>
                                        </p:tgtEl>
                                        <p:attrNameLst>
                                          <p:attrName>style.visibility</p:attrName>
                                        </p:attrNameLst>
                                      </p:cBhvr>
                                      <p:to>
                                        <p:strVal val="hidden"/>
                                      </p:to>
                                    </p:set>
                                  </p:childTnLst>
                                </p:cTn>
                              </p:par>
                            </p:childTnLst>
                          </p:cTn>
                        </p:par>
                        <p:par>
                          <p:cTn id="14" fill="hold">
                            <p:stCondLst>
                              <p:cond delay="1000"/>
                            </p:stCondLst>
                            <p:childTnLst>
                              <p:par>
                                <p:cTn id="15" presetID="12" presetClass="exit" presetSubtype="1" fill="hold" nodeType="afterEffect">
                                  <p:stCondLst>
                                    <p:cond delay="0"/>
                                  </p:stCondLst>
                                  <p:childTnLst>
                                    <p:anim calcmode="lin" valueType="num">
                                      <p:cBhvr additive="base">
                                        <p:cTn id="16" dur="250"/>
                                        <p:tgtEl>
                                          <p:spTgt spid="11"/>
                                        </p:tgtEl>
                                        <p:attrNameLst>
                                          <p:attrName>ppt_y</p:attrName>
                                        </p:attrNameLst>
                                      </p:cBhvr>
                                      <p:tavLst>
                                        <p:tav tm="0">
                                          <p:val>
                                            <p:strVal val="#ppt_y"/>
                                          </p:val>
                                        </p:tav>
                                        <p:tav tm="100000">
                                          <p:val>
                                            <p:strVal val="#ppt_y-#ppt_h*1.125000"/>
                                          </p:val>
                                        </p:tav>
                                      </p:tavLst>
                                    </p:anim>
                                    <p:animEffect transition="out" filter="wipe(up)">
                                      <p:cBhvr>
                                        <p:cTn id="17" dur="250"/>
                                        <p:tgtEl>
                                          <p:spTgt spid="11"/>
                                        </p:tgtEl>
                                      </p:cBhvr>
                                    </p:animEffect>
                                    <p:set>
                                      <p:cBhvr>
                                        <p:cTn id="18" dur="1" fill="hold">
                                          <p:stCondLst>
                                            <p:cond delay="24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9219" name="TextBox 5"/>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17" name="矩形 16"/>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grpSp>
        <p:nvGrpSpPr>
          <p:cNvPr id="18" name="组合 17"/>
          <p:cNvGrpSpPr/>
          <p:nvPr/>
        </p:nvGrpSpPr>
        <p:grpSpPr bwMode="auto">
          <a:xfrm>
            <a:off x="725488" y="1897063"/>
            <a:ext cx="2744787" cy="295275"/>
            <a:chOff x="725488" y="1897063"/>
            <a:chExt cx="2744787" cy="295275"/>
          </a:xfrm>
        </p:grpSpPr>
        <p:sp>
          <p:nvSpPr>
            <p:cNvPr id="19" name="右箭头 18"/>
            <p:cNvSpPr/>
            <p:nvPr/>
          </p:nvSpPr>
          <p:spPr bwMode="auto">
            <a:xfrm>
              <a:off x="725488" y="1898650"/>
              <a:ext cx="22098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zh-CN" altLang="en-US" sz="1400" b="1" kern="0" dirty="0">
                  <a:solidFill>
                    <a:srgbClr val="FFFFFF"/>
                  </a:solidFill>
                  <a:latin typeface="Arial" panose="020B0604020202020204"/>
                  <a:ea typeface="华文细黑" panose="02010600040101010101" pitchFamily="2" charset="-122"/>
                </a:rPr>
                <a:t>上海锐普广告有限公司</a:t>
              </a:r>
              <a:endParaRPr lang="zh-CN" altLang="en-US" sz="1400" b="1" kern="0" dirty="0">
                <a:solidFill>
                  <a:srgbClr val="FFFFFF"/>
                </a:solidFill>
                <a:latin typeface="Arial" panose="020B0604020202020204"/>
                <a:ea typeface="华文细黑" panose="02010600040101010101" pitchFamily="2" charset="-122"/>
              </a:endParaRPr>
            </a:p>
          </p:txBody>
        </p:sp>
        <p:sp>
          <p:nvSpPr>
            <p:cNvPr id="20" name="右箭头 15"/>
            <p:cNvSpPr/>
            <p:nvPr/>
          </p:nvSpPr>
          <p:spPr bwMode="auto">
            <a:xfrm>
              <a:off x="29225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01</a:t>
              </a:r>
              <a:endParaRPr lang="zh-CN" altLang="en-US" sz="1400" kern="0" dirty="0">
                <a:solidFill>
                  <a:srgbClr val="FFFFFF"/>
                </a:solidFill>
                <a:latin typeface="Arial" panose="020B0604020202020204"/>
                <a:ea typeface="华文细黑" panose="02010600040101010101" pitchFamily="2" charset="-122"/>
              </a:endParaRPr>
            </a:p>
          </p:txBody>
        </p:sp>
      </p:grpSp>
      <p:grpSp>
        <p:nvGrpSpPr>
          <p:cNvPr id="21" name="组合 20"/>
          <p:cNvGrpSpPr/>
          <p:nvPr/>
        </p:nvGrpSpPr>
        <p:grpSpPr bwMode="auto">
          <a:xfrm>
            <a:off x="0" y="2365375"/>
            <a:ext cx="9144000" cy="1770063"/>
            <a:chOff x="0" y="2365110"/>
            <a:chExt cx="9143999" cy="1769806"/>
          </a:xfrm>
        </p:grpSpPr>
        <p:pic>
          <p:nvPicPr>
            <p:cNvPr id="22" name="Picture 2" descr="C:\Users\alexbrad\Pictures\DVD_ART34\Artwork_Imagery\Shapes\Bars\blue green strips faded edges.png"/>
            <p:cNvPicPr>
              <a:picLocks noChangeArrowheads="1"/>
            </p:cNvPicPr>
            <p:nvPr/>
          </p:nvPicPr>
          <p:blipFill>
            <a:blip r:embed="rId1" cstate="print">
              <a:duotone>
                <a:srgbClr val="DAEDEF">
                  <a:shade val="45000"/>
                  <a:satMod val="135000"/>
                </a:srgbClr>
                <a:prstClr val="white"/>
              </a:duotone>
            </a:blip>
            <a:srcRect/>
            <a:stretch>
              <a:fillRect/>
            </a:stretch>
          </p:blipFill>
          <p:spPr bwMode="auto">
            <a:xfrm>
              <a:off x="0" y="2365110"/>
              <a:ext cx="9143999" cy="1749690"/>
            </a:xfrm>
            <a:prstGeom prst="rect">
              <a:avLst/>
            </a:prstGeom>
            <a:noFill/>
          </p:spPr>
        </p:pic>
        <p:sp>
          <p:nvSpPr>
            <p:cNvPr id="23" name="TextBox 22"/>
            <p:cNvSpPr txBox="1"/>
            <p:nvPr/>
          </p:nvSpPr>
          <p:spPr>
            <a:xfrm>
              <a:off x="725488" y="2488917"/>
              <a:ext cx="7580311" cy="1645999"/>
            </a:xfrm>
            <a:prstGeom prst="rect">
              <a:avLst/>
            </a:prstGeom>
            <a:noFill/>
            <a:ln>
              <a:noFill/>
            </a:ln>
          </p:spPr>
          <p:txBody>
            <a:bodyPr>
              <a:spAutoFit/>
            </a:bodyPr>
            <a:lstStyle/>
            <a:p>
              <a:pPr algn="just" eaLnBrk="1" fontAlgn="auto" hangingPunct="1">
                <a:lnSpc>
                  <a:spcPct val="150000"/>
                </a:lnSpc>
                <a:spcBef>
                  <a:spcPts val="0"/>
                </a:spcBef>
                <a:spcAft>
                  <a:spcPts val="0"/>
                </a:spcAft>
                <a:defRPr/>
              </a:pPr>
              <a:r>
                <a:rPr lang="zh-CN" altLang="zh-CN" sz="1200" kern="0" dirty="0">
                  <a:solidFill>
                    <a:sysClr val="windowText" lastClr="000000"/>
                  </a:solidFill>
                  <a:latin typeface="微软雅黑" panose="020B0503020204020204" pitchFamily="34" charset="-122"/>
                  <a:ea typeface="微软雅黑" panose="020B0503020204020204" pitchFamily="34" charset="-122"/>
                </a:rPr>
                <a:t>是中国第一家精品</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设计机构。拥有国内顶尖的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制作技术、顶级的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展示效果，让您的</a:t>
              </a:r>
              <a:r>
                <a:rPr lang="en-US" altLang="zh-CN" sz="1200" kern="0" dirty="0">
                  <a:solidFill>
                    <a:sysClr val="windowText" lastClr="000000"/>
                  </a:solidFill>
                  <a:latin typeface="微软雅黑" panose="020B0503020204020204" pitchFamily="34" charset="-122"/>
                  <a:ea typeface="微软雅黑" panose="020B0503020204020204" pitchFamily="34" charset="-122"/>
                </a:rPr>
                <a:t>PPT</a:t>
              </a:r>
              <a:r>
                <a:rPr lang="zh-CN" altLang="zh-CN" sz="1200" kern="0" dirty="0">
                  <a:solidFill>
                    <a:sysClr val="windowText" lastClr="000000"/>
                  </a:solidFill>
                  <a:latin typeface="微软雅黑" panose="020B0503020204020204" pitchFamily="34" charset="-122"/>
                  <a:ea typeface="微软雅黑" panose="020B0503020204020204" pitchFamily="34" charset="-122"/>
                </a:rPr>
                <a:t>创造卓越价值。</a:t>
              </a:r>
              <a:endParaRPr lang="en-US" altLang="zh-CN" sz="1200" kern="0" dirty="0">
                <a:solidFill>
                  <a:sysClr val="windowText" lastClr="000000"/>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endParaRPr lang="en-US" altLang="zh-CN" sz="1200" kern="0" dirty="0">
                <a:solidFill>
                  <a:sysClr val="windowText" lastClr="000000"/>
                </a:solidFill>
                <a:latin typeface="微软雅黑" panose="020B0503020204020204" pitchFamily="34" charset="-122"/>
                <a:ea typeface="微软雅黑" panose="020B0503020204020204" pitchFamily="34" charset="-122"/>
              </a:endParaRPr>
            </a:p>
            <a:p>
              <a:pPr algn="just" eaLnBrk="1" fontAlgn="auto" hangingPunct="1">
                <a:spcBef>
                  <a:spcPts val="0"/>
                </a:spcBef>
                <a:spcAft>
                  <a:spcPts val="0"/>
                </a:spcAft>
                <a:defRPr/>
              </a:pPr>
              <a:r>
                <a:rPr lang="en-US" altLang="zh-CN" sz="1200" kern="0" dirty="0">
                  <a:solidFill>
                    <a:sysClr val="windowText" lastClr="000000"/>
                  </a:solidFill>
                  <a:latin typeface="+mn-lt"/>
                  <a:ea typeface="+mn-ea"/>
                </a:rPr>
                <a:t>C</a:t>
              </a:r>
              <a:r>
                <a:rPr lang="en-US" altLang="zh-CN" sz="1000" kern="0" dirty="0">
                  <a:solidFill>
                    <a:sysClr val="windowText" lastClr="000000"/>
                  </a:solidFill>
                  <a:latin typeface="+mn-lt"/>
                  <a:ea typeface="+mn-ea"/>
                </a:rPr>
                <a:t>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000" kern="0" dirty="0">
                  <a:solidFill>
                    <a:sysClr val="windowText" lastClr="000000"/>
                  </a:solidFill>
                  <a:latin typeface="+mn-lt"/>
                  <a:ea typeface="+mn-ea"/>
                </a:rPr>
                <a:t> </a:t>
              </a:r>
              <a:r>
                <a:rPr lang="en-US" altLang="zh-CN" sz="1000" kern="0" dirty="0">
                  <a:solidFill>
                    <a:sysClr val="windowText" lastClr="000000"/>
                  </a:solidFill>
                  <a:latin typeface="+mn-lt"/>
                  <a:ea typeface="+mn-ea"/>
                </a:rPr>
                <a:t>PPT create excellence value.</a:t>
              </a:r>
              <a:endParaRPr lang="zh-CN" altLang="en-US" sz="1000" kern="0" dirty="0">
                <a:solidFill>
                  <a:sysClr val="windowText" lastClr="000000"/>
                </a:solidFill>
                <a:latin typeface="+mn-lt"/>
                <a:ea typeface="+mn-ea"/>
              </a:endParaRPr>
            </a:p>
            <a:p>
              <a:pPr algn="just" eaLnBrk="1" fontAlgn="auto" hangingPunct="1">
                <a:lnSpc>
                  <a:spcPct val="150000"/>
                </a:lnSpc>
                <a:spcBef>
                  <a:spcPts val="0"/>
                </a:spcBef>
                <a:spcAft>
                  <a:spcPts val="0"/>
                </a:spcAft>
                <a:defRPr/>
              </a:pPr>
              <a:endParaRPr lang="en-US" altLang="zh-CN" sz="1400" kern="0" spc="30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bwMode="auto">
          <a:xfrm>
            <a:off x="635000" y="1366838"/>
            <a:ext cx="2598738" cy="504825"/>
            <a:chOff x="635299" y="1366838"/>
            <a:chExt cx="2599232" cy="504825"/>
          </a:xfrm>
        </p:grpSpPr>
        <p:sp>
          <p:nvSpPr>
            <p:cNvPr id="25" name="矩形 24"/>
            <p:cNvSpPr/>
            <p:nvPr/>
          </p:nvSpPr>
          <p:spPr>
            <a:xfrm>
              <a:off x="821072" y="1366838"/>
              <a:ext cx="2413459" cy="50482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endParaRPr>
            </a:p>
          </p:txBody>
        </p:sp>
        <p:cxnSp>
          <p:nvCxnSpPr>
            <p:cNvPr id="9225" name="直接连接符 25"/>
            <p:cNvCxnSpPr>
              <a:cxnSpLocks noChangeShapeType="1"/>
            </p:cNvCxnSpPr>
            <p:nvPr/>
          </p:nvCxnSpPr>
          <p:spPr bwMode="auto">
            <a:xfrm>
              <a:off x="27733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27" name="半闭框 26"/>
            <p:cNvSpPr/>
            <p:nvPr/>
          </p:nvSpPr>
          <p:spPr>
            <a:xfrm rot="18900000" flipH="1" flipV="1">
              <a:off x="635299" y="1568450"/>
              <a:ext cx="161956" cy="161925"/>
            </a:xfrm>
            <a:prstGeom prst="halfFrame">
              <a:avLst>
                <a:gd name="adj1" fmla="val 27711"/>
                <a:gd name="adj2" fmla="val 27270"/>
              </a:avLst>
            </a:prstGeom>
            <a:solidFill>
              <a:srgbClr val="000000">
                <a:lumMod val="50000"/>
                <a:lumOff val="50000"/>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000000"/>
                </a:solidFill>
                <a:latin typeface="Arial" panose="020B0604020202020204"/>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ppt_y</p:attrName>
                                        </p:attrNameLst>
                                      </p:cBhvr>
                                      <p:tavLst>
                                        <p:tav tm="0">
                                          <p:val>
                                            <p:strVal val="#ppt_y-#ppt_h*1.125000"/>
                                          </p:val>
                                        </p:tav>
                                        <p:tav tm="100000">
                                          <p:val>
                                            <p:strVal val="#ppt_y"/>
                                          </p:val>
                                        </p:tav>
                                      </p:tavLst>
                                    </p:anim>
                                    <p:animEffect transition="in" filter="wipe(down)">
                                      <p:cBhvr>
                                        <p:cTn id="13" dur="500"/>
                                        <p:tgtEl>
                                          <p:spTgt spid="18"/>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E:\work\B-保利协鑫\link\简介B\iblsbe01196036.jpg"/>
          <p:cNvPicPr>
            <a:picLocks noChangeAspect="1" noChangeArrowheads="1"/>
          </p:cNvPicPr>
          <p:nvPr/>
        </p:nvPicPr>
        <p:blipFill rotWithShape="1">
          <a:blip r:embed="rId1" cstate="print">
            <a:grayscl/>
            <a:extLst>
              <a:ext uri="{28A0092B-C50C-407E-A947-70E740481C1C}">
                <a14:useLocalDpi xmlns:a14="http://schemas.microsoft.com/office/drawing/2010/main" val="0"/>
              </a:ext>
            </a:extLst>
          </a:blip>
          <a:srcRect t="9123" b="9123"/>
          <a:stretch>
            <a:fillRect/>
          </a:stretch>
        </p:blipFill>
        <p:spPr bwMode="auto">
          <a:xfrm>
            <a:off x="2227315" y="2952093"/>
            <a:ext cx="1796155"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1" name="Picture 3" descr="E:\work\B-保利协鑫\link\简介B\jui28774.jpg"/>
          <p:cNvPicPr>
            <a:picLocks noChangeAspect="1" noChangeArrowheads="1"/>
          </p:cNvPicPr>
          <p:nvPr/>
        </p:nvPicPr>
        <p:blipFill rotWithShape="1">
          <a:blip r:embed="rId2" cstate="print">
            <a:grayscl/>
            <a:extLst>
              <a:ext uri="{28A0092B-C50C-407E-A947-70E740481C1C}">
                <a14:useLocalDpi xmlns:a14="http://schemas.microsoft.com/office/drawing/2010/main" val="0"/>
              </a:ext>
            </a:extLst>
          </a:blip>
          <a:srcRect b="12133"/>
          <a:stretch>
            <a:fillRect/>
          </a:stretch>
        </p:blipFill>
        <p:spPr bwMode="auto">
          <a:xfrm>
            <a:off x="6654916" y="2961618"/>
            <a:ext cx="1820774"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2" name="Picture 4" descr="E:\work\B-保利协鑫\link\简介B\rad600-02724707.jp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2227315" y="4973190"/>
            <a:ext cx="1811121" cy="1207721"/>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pic>
        <p:nvPicPr>
          <p:cNvPr id="43" name="Picture 5" descr="E:\work\B-保利协鑫\link\简介B\rad600-03719950s.jpg"/>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6654916" y="4973190"/>
            <a:ext cx="1799986" cy="1200296"/>
          </a:xfrm>
          <a:prstGeom prst="rect">
            <a:avLst/>
          </a:prstGeom>
          <a:noFill/>
          <a:ln w="15875">
            <a:solidFill>
              <a:srgbClr val="FFFFFF">
                <a:lumMod val="75000"/>
              </a:srgbClr>
            </a:solidFill>
          </a:ln>
          <a:effectLst>
            <a:glow rad="63500">
              <a:srgbClr val="FFFFFF">
                <a:alpha val="40000"/>
              </a:srgbClr>
            </a:glow>
            <a:innerShdw blurRad="63500" dist="50800" dir="13500000">
              <a:srgbClr val="000000">
                <a:alpha val="50000"/>
              </a:srgbClr>
            </a:innerShdw>
          </a:effectLst>
          <a:extLst>
            <a:ext uri="{909E8E84-426E-40DD-AFC4-6F175D3DCCD1}">
              <a14:hiddenFill xmlns:a14="http://schemas.microsoft.com/office/drawing/2010/main">
                <a:solidFill>
                  <a:srgbClr val="FFFFFF"/>
                </a:solidFill>
              </a14:hiddenFill>
            </a:ext>
          </a:extLst>
        </p:spPr>
      </p:pic>
      <p:sp>
        <p:nvSpPr>
          <p:cNvPr id="10246"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0247"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46" name="矩形 45"/>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grpSp>
        <p:nvGrpSpPr>
          <p:cNvPr id="47" name="组合 46"/>
          <p:cNvGrpSpPr/>
          <p:nvPr/>
        </p:nvGrpSpPr>
        <p:grpSpPr bwMode="auto">
          <a:xfrm>
            <a:off x="2233613" y="4637088"/>
            <a:ext cx="2517775" cy="336550"/>
            <a:chOff x="2233067" y="4637472"/>
            <a:chExt cx="2517889" cy="335495"/>
          </a:xfrm>
        </p:grpSpPr>
        <p:sp>
          <p:nvSpPr>
            <p:cNvPr id="48" name="AutoShape 6"/>
            <p:cNvSpPr>
              <a:spLocks noChangeArrowheads="1"/>
            </p:cNvSpPr>
            <p:nvPr/>
          </p:nvSpPr>
          <p:spPr bwMode="auto">
            <a:xfrm>
              <a:off x="2233067" y="4637472"/>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49" name="Rectangle 8"/>
            <p:cNvSpPr txBox="1">
              <a:spLocks noChangeArrowheads="1"/>
            </p:cNvSpPr>
            <p:nvPr/>
          </p:nvSpPr>
          <p:spPr bwMode="auto">
            <a:xfrm>
              <a:off x="2518830" y="4684948"/>
              <a:ext cx="2232126" cy="16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50" name="组合 49"/>
          <p:cNvGrpSpPr/>
          <p:nvPr/>
        </p:nvGrpSpPr>
        <p:grpSpPr bwMode="auto">
          <a:xfrm>
            <a:off x="-73025" y="4591050"/>
            <a:ext cx="2462213" cy="417513"/>
            <a:chOff x="-72570" y="4590472"/>
            <a:chExt cx="2462474" cy="417557"/>
          </a:xfrm>
        </p:grpSpPr>
        <p:sp>
          <p:nvSpPr>
            <p:cNvPr id="51" name="AutoShape 6"/>
            <p:cNvSpPr>
              <a:spLocks noChangeArrowheads="1"/>
            </p:cNvSpPr>
            <p:nvPr/>
          </p:nvSpPr>
          <p:spPr bwMode="auto">
            <a:xfrm>
              <a:off x="-72570" y="4590472"/>
              <a:ext cx="2462474" cy="417557"/>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52" name="Rectangle 9"/>
            <p:cNvSpPr>
              <a:spLocks noChangeArrowheads="1"/>
            </p:cNvSpPr>
            <p:nvPr/>
          </p:nvSpPr>
          <p:spPr bwMode="auto">
            <a:xfrm>
              <a:off x="230675" y="4677794"/>
              <a:ext cx="1530512" cy="203221"/>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53" name="组合 52"/>
          <p:cNvGrpSpPr/>
          <p:nvPr/>
        </p:nvGrpSpPr>
        <p:grpSpPr bwMode="auto">
          <a:xfrm>
            <a:off x="2227263" y="2678113"/>
            <a:ext cx="2524125" cy="334962"/>
            <a:chOff x="2227315" y="2677706"/>
            <a:chExt cx="2523641" cy="335495"/>
          </a:xfrm>
        </p:grpSpPr>
        <p:sp>
          <p:nvSpPr>
            <p:cNvPr id="54" name="AutoShape 6"/>
            <p:cNvSpPr>
              <a:spLocks noChangeArrowheads="1"/>
            </p:cNvSpPr>
            <p:nvPr/>
          </p:nvSpPr>
          <p:spPr bwMode="auto">
            <a:xfrm>
              <a:off x="2227315" y="2677706"/>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55" name="Rectangle 8"/>
            <p:cNvSpPr txBox="1">
              <a:spLocks noChangeArrowheads="1"/>
            </p:cNvSpPr>
            <p:nvPr/>
          </p:nvSpPr>
          <p:spPr bwMode="auto">
            <a:xfrm>
              <a:off x="2519359" y="2719047"/>
              <a:ext cx="2231597" cy="1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56" name="组合 55"/>
          <p:cNvGrpSpPr/>
          <p:nvPr/>
        </p:nvGrpSpPr>
        <p:grpSpPr bwMode="auto">
          <a:xfrm>
            <a:off x="-73025" y="2644775"/>
            <a:ext cx="2462213" cy="404813"/>
            <a:chOff x="-72570" y="2645458"/>
            <a:chExt cx="2462474" cy="404603"/>
          </a:xfrm>
        </p:grpSpPr>
        <p:sp>
          <p:nvSpPr>
            <p:cNvPr id="57" name="AutoShape 6"/>
            <p:cNvSpPr>
              <a:spLocks noChangeArrowheads="1"/>
            </p:cNvSpPr>
            <p:nvPr/>
          </p:nvSpPr>
          <p:spPr bwMode="auto">
            <a:xfrm>
              <a:off x="-72570" y="2645458"/>
              <a:ext cx="2462474" cy="404603"/>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58" name="Rectangle 9"/>
            <p:cNvSpPr>
              <a:spLocks noChangeArrowheads="1"/>
            </p:cNvSpPr>
            <p:nvPr/>
          </p:nvSpPr>
          <p:spPr bwMode="auto">
            <a:xfrm>
              <a:off x="230675" y="2721618"/>
              <a:ext cx="1530512" cy="223722"/>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59" name="组合 58"/>
          <p:cNvGrpSpPr/>
          <p:nvPr/>
        </p:nvGrpSpPr>
        <p:grpSpPr bwMode="auto">
          <a:xfrm>
            <a:off x="131763" y="1366838"/>
            <a:ext cx="2413000" cy="504825"/>
            <a:chOff x="131763" y="1366838"/>
            <a:chExt cx="2413000" cy="504825"/>
          </a:xfrm>
        </p:grpSpPr>
        <p:sp>
          <p:nvSpPr>
            <p:cNvPr id="60" name="矩形 59"/>
            <p:cNvSpPr/>
            <p:nvPr/>
          </p:nvSpPr>
          <p:spPr>
            <a:xfrm>
              <a:off x="131763" y="1366838"/>
              <a:ext cx="2413000" cy="504825"/>
            </a:xfrm>
            <a:prstGeom prst="rect">
              <a:avLst/>
            </a:prstGeom>
            <a:noFill/>
            <a:ln w="25400" cap="flat" cmpd="sng" algn="ctr">
              <a:noFill/>
              <a:prstDash val="solid"/>
            </a:ln>
            <a:effectLst/>
          </p:spPr>
          <p:txBody>
            <a:bodyPr anchor="ctr"/>
            <a:lstStyle/>
            <a:p>
              <a:pPr marL="342900" indent="-342900" eaLnBrk="1" fontAlgn="auto" hangingPunct="1">
                <a:spcBef>
                  <a:spcPts val="0"/>
                </a:spcBef>
                <a:spcAft>
                  <a:spcPts val="0"/>
                </a:spcAft>
                <a:buFont typeface="Wingdings" panose="05000000000000000000" pitchFamily="2" charset="2"/>
                <a:buChar char="n"/>
                <a:defRPr/>
              </a:pPr>
              <a:r>
                <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endParaRPr>
            </a:p>
          </p:txBody>
        </p:sp>
        <p:cxnSp>
          <p:nvCxnSpPr>
            <p:cNvPr id="10279" name="直接连接符 60"/>
            <p:cNvCxnSpPr>
              <a:cxnSpLocks noChangeShapeType="1"/>
            </p:cNvCxnSpPr>
            <p:nvPr/>
          </p:nvCxnSpPr>
          <p:spPr bwMode="auto">
            <a:xfrm>
              <a:off x="23034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grpSp>
      <p:grpSp>
        <p:nvGrpSpPr>
          <p:cNvPr id="62" name="组合 61"/>
          <p:cNvGrpSpPr/>
          <p:nvPr/>
        </p:nvGrpSpPr>
        <p:grpSpPr bwMode="auto">
          <a:xfrm>
            <a:off x="255588" y="1897063"/>
            <a:ext cx="2744787" cy="293687"/>
            <a:chOff x="255588" y="1897063"/>
            <a:chExt cx="2744787" cy="293687"/>
          </a:xfrm>
        </p:grpSpPr>
        <p:sp>
          <p:nvSpPr>
            <p:cNvPr id="63" name="右箭头 62"/>
            <p:cNvSpPr/>
            <p:nvPr/>
          </p:nvSpPr>
          <p:spPr bwMode="auto">
            <a:xfrm>
              <a:off x="255588" y="1897063"/>
              <a:ext cx="2209800" cy="293687"/>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Standard slides</a:t>
              </a:r>
              <a:endParaRPr lang="en-US" altLang="zh-CN" sz="1400" kern="0" spc="300" dirty="0">
                <a:solidFill>
                  <a:srgbClr val="FFFFFF"/>
                </a:solidFill>
                <a:latin typeface="Arial" panose="020B0604020202020204"/>
                <a:ea typeface="华文细黑" panose="02010600040101010101" pitchFamily="2" charset="-122"/>
              </a:endParaRPr>
            </a:p>
          </p:txBody>
        </p:sp>
        <p:sp>
          <p:nvSpPr>
            <p:cNvPr id="64" name="右箭头 15"/>
            <p:cNvSpPr/>
            <p:nvPr/>
          </p:nvSpPr>
          <p:spPr bwMode="auto">
            <a:xfrm>
              <a:off x="24526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02</a:t>
              </a:r>
              <a:endParaRPr lang="zh-CN" altLang="en-US" sz="1400" kern="0" dirty="0">
                <a:solidFill>
                  <a:srgbClr val="FFFFFF"/>
                </a:solidFill>
                <a:latin typeface="Arial" panose="020B0604020202020204"/>
                <a:ea typeface="华文细黑" panose="02010600040101010101" pitchFamily="2" charset="-122"/>
              </a:endParaRPr>
            </a:p>
          </p:txBody>
        </p:sp>
      </p:grpSp>
      <p:grpSp>
        <p:nvGrpSpPr>
          <p:cNvPr id="65" name="组合 64"/>
          <p:cNvGrpSpPr/>
          <p:nvPr/>
        </p:nvGrpSpPr>
        <p:grpSpPr bwMode="auto">
          <a:xfrm>
            <a:off x="6675438" y="2625725"/>
            <a:ext cx="2522537" cy="334963"/>
            <a:chOff x="6674920" y="2625377"/>
            <a:chExt cx="2522819" cy="335495"/>
          </a:xfrm>
        </p:grpSpPr>
        <p:sp>
          <p:nvSpPr>
            <p:cNvPr id="66" name="AutoShape 6"/>
            <p:cNvSpPr>
              <a:spLocks noChangeArrowheads="1"/>
            </p:cNvSpPr>
            <p:nvPr/>
          </p:nvSpPr>
          <p:spPr bwMode="auto">
            <a:xfrm>
              <a:off x="6674920" y="2625377"/>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67" name="Rectangle 8"/>
            <p:cNvSpPr txBox="1">
              <a:spLocks noChangeArrowheads="1"/>
            </p:cNvSpPr>
            <p:nvPr/>
          </p:nvSpPr>
          <p:spPr bwMode="auto">
            <a:xfrm>
              <a:off x="6965464" y="2668308"/>
              <a:ext cx="2232275" cy="16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68" name="组合 67"/>
          <p:cNvGrpSpPr/>
          <p:nvPr/>
        </p:nvGrpSpPr>
        <p:grpSpPr bwMode="auto">
          <a:xfrm>
            <a:off x="4373563" y="2587625"/>
            <a:ext cx="2463800" cy="411163"/>
            <a:chOff x="4374213" y="2587336"/>
            <a:chExt cx="2462474" cy="411578"/>
          </a:xfrm>
        </p:grpSpPr>
        <p:sp>
          <p:nvSpPr>
            <p:cNvPr id="69" name="AutoShape 6"/>
            <p:cNvSpPr>
              <a:spLocks noChangeArrowheads="1"/>
            </p:cNvSpPr>
            <p:nvPr/>
          </p:nvSpPr>
          <p:spPr bwMode="auto">
            <a:xfrm>
              <a:off x="4374213" y="2587336"/>
              <a:ext cx="2462474" cy="411578"/>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70" name="Rectangle 9"/>
            <p:cNvSpPr>
              <a:spLocks noChangeArrowheads="1"/>
            </p:cNvSpPr>
            <p:nvPr/>
          </p:nvSpPr>
          <p:spPr bwMode="auto">
            <a:xfrm>
              <a:off x="4677262" y="2666791"/>
              <a:ext cx="1531114" cy="233599"/>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grpSp>
        <p:nvGrpSpPr>
          <p:cNvPr id="71" name="组合 70"/>
          <p:cNvGrpSpPr/>
          <p:nvPr/>
        </p:nvGrpSpPr>
        <p:grpSpPr bwMode="auto">
          <a:xfrm>
            <a:off x="6675438" y="4637088"/>
            <a:ext cx="2522537" cy="334962"/>
            <a:chOff x="6674920" y="4636949"/>
            <a:chExt cx="2522819" cy="335495"/>
          </a:xfrm>
        </p:grpSpPr>
        <p:sp>
          <p:nvSpPr>
            <p:cNvPr id="72" name="AutoShape 6"/>
            <p:cNvSpPr>
              <a:spLocks noChangeArrowheads="1"/>
            </p:cNvSpPr>
            <p:nvPr/>
          </p:nvSpPr>
          <p:spPr bwMode="auto">
            <a:xfrm>
              <a:off x="6674920" y="4636949"/>
              <a:ext cx="1859480" cy="335495"/>
            </a:xfrm>
            <a:prstGeom prst="rightArrow">
              <a:avLst>
                <a:gd name="adj1" fmla="val 100000"/>
                <a:gd name="adj2" fmla="val 32438"/>
              </a:avLst>
            </a:prstGeom>
            <a:solidFill>
              <a:srgbClr val="FFFFFF">
                <a:lumMod val="85000"/>
              </a:srgbClr>
            </a:solidFill>
            <a:ln w="9525">
              <a:noFill/>
              <a:miter lim="800000"/>
            </a:ln>
            <a:effectLst>
              <a:glow rad="63500">
                <a:srgbClr val="FFFFFF">
                  <a:satMod val="175000"/>
                  <a:alpha val="40000"/>
                </a:srgbClr>
              </a:glow>
            </a:effectLst>
            <a:scene3d>
              <a:camera prst="orthographicFront">
                <a:rot lat="0" lon="0" rev="0"/>
              </a:camera>
              <a:lightRig rig="balanced" dir="t">
                <a:rot lat="0" lon="0" rev="8700000"/>
              </a:lightRig>
            </a:scene3d>
            <a:sp3d/>
          </p:spPr>
          <p:txBody>
            <a:bodyPr wrap="none" anchor="ctr"/>
            <a:lstStyle/>
            <a:p>
              <a:pPr eaLnBrk="1" fontAlgn="auto" hangingPunct="1">
                <a:spcBef>
                  <a:spcPts val="0"/>
                </a:spcBef>
                <a:spcAft>
                  <a:spcPts val="0"/>
                </a:spcAft>
                <a:defRPr/>
              </a:pPr>
              <a:endParaRPr lang="en-US" kern="0" dirty="0">
                <a:solidFill>
                  <a:sysClr val="windowText" lastClr="000000"/>
                </a:solidFill>
                <a:latin typeface="+mn-lt"/>
              </a:endParaRPr>
            </a:p>
          </p:txBody>
        </p:sp>
        <p:sp>
          <p:nvSpPr>
            <p:cNvPr id="73" name="Rectangle 8"/>
            <p:cNvSpPr txBox="1">
              <a:spLocks noChangeArrowheads="1"/>
            </p:cNvSpPr>
            <p:nvPr/>
          </p:nvSpPr>
          <p:spPr bwMode="auto">
            <a:xfrm>
              <a:off x="6965464" y="4679879"/>
              <a:ext cx="2232275" cy="162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defRPr/>
              </a:pPr>
              <a:r>
                <a:rPr lang="en-US" altLang="zh-CN" sz="1200" kern="0" dirty="0">
                  <a:solidFill>
                    <a:srgbClr val="000000"/>
                  </a:solidFill>
                </a:rPr>
                <a:t>Standard slides</a:t>
              </a:r>
              <a:endParaRPr lang="en-US" altLang="zh-CN" sz="1200" kern="0" dirty="0">
                <a:solidFill>
                  <a:srgbClr val="000000"/>
                </a:solidFill>
              </a:endParaRPr>
            </a:p>
          </p:txBody>
        </p:sp>
      </p:grpSp>
      <p:grpSp>
        <p:nvGrpSpPr>
          <p:cNvPr id="74" name="组合 73"/>
          <p:cNvGrpSpPr/>
          <p:nvPr/>
        </p:nvGrpSpPr>
        <p:grpSpPr bwMode="auto">
          <a:xfrm>
            <a:off x="4373563" y="4598988"/>
            <a:ext cx="2463800" cy="411162"/>
            <a:chOff x="4374213" y="4598908"/>
            <a:chExt cx="2462474" cy="411578"/>
          </a:xfrm>
        </p:grpSpPr>
        <p:sp>
          <p:nvSpPr>
            <p:cNvPr id="75" name="AutoShape 6"/>
            <p:cNvSpPr>
              <a:spLocks noChangeArrowheads="1"/>
            </p:cNvSpPr>
            <p:nvPr/>
          </p:nvSpPr>
          <p:spPr bwMode="auto">
            <a:xfrm>
              <a:off x="4374213" y="4598908"/>
              <a:ext cx="2462474" cy="411578"/>
            </a:xfrm>
            <a:prstGeom prst="rightArrow">
              <a:avLst>
                <a:gd name="adj1" fmla="val 100000"/>
                <a:gd name="adj2" fmla="val 32438"/>
              </a:avLst>
            </a:prstGeom>
            <a:gradFill rotWithShape="1">
              <a:gsLst>
                <a:gs pos="0">
                  <a:srgbClr val="000000">
                    <a:lumMod val="50000"/>
                    <a:lumOff val="50000"/>
                  </a:srgbClr>
                </a:gs>
                <a:gs pos="80000">
                  <a:srgbClr val="FFFFFF">
                    <a:lumMod val="65000"/>
                  </a:srgbClr>
                </a:gs>
                <a:gs pos="100000">
                  <a:srgbClr val="FFFFFF">
                    <a:lumMod val="9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eaLnBrk="1" fontAlgn="auto" hangingPunct="1">
                <a:spcBef>
                  <a:spcPts val="0"/>
                </a:spcBef>
                <a:spcAft>
                  <a:spcPts val="0"/>
                </a:spcAft>
                <a:defRPr/>
              </a:pPr>
              <a:endParaRPr lang="en-US" kern="0" dirty="0">
                <a:solidFill>
                  <a:srgbClr val="FFFFFF"/>
                </a:solidFill>
                <a:latin typeface="Arial" panose="020B0604020202020204"/>
                <a:ea typeface="+mn-ea"/>
              </a:endParaRPr>
            </a:p>
          </p:txBody>
        </p:sp>
        <p:sp>
          <p:nvSpPr>
            <p:cNvPr id="76" name="Rectangle 9"/>
            <p:cNvSpPr>
              <a:spLocks noChangeArrowheads="1"/>
            </p:cNvSpPr>
            <p:nvPr/>
          </p:nvSpPr>
          <p:spPr bwMode="auto">
            <a:xfrm>
              <a:off x="4677262" y="4678363"/>
              <a:ext cx="1531114" cy="233598"/>
            </a:xfrm>
            <a:prstGeom prst="rect">
              <a:avLst/>
            </a:prstGeom>
            <a:noFill/>
            <a:ln w="9525">
              <a:noFill/>
              <a:miter lim="800000"/>
            </a:ln>
            <a:effectLst/>
          </p:spPr>
          <p:txBody>
            <a:bodyPr/>
            <a:lstStyle/>
            <a:p>
              <a:pPr fontAlgn="auto">
                <a:spcBef>
                  <a:spcPct val="20000"/>
                </a:spcBef>
                <a:spcAft>
                  <a:spcPts val="0"/>
                </a:spcAft>
                <a:defRPr/>
              </a:pPr>
              <a:r>
                <a:rPr lang="en-US" sz="1200" b="1" kern="0" dirty="0">
                  <a:solidFill>
                    <a:sysClr val="windowText" lastClr="000000"/>
                  </a:solidFill>
                  <a:latin typeface="Arial" panose="020B0604020202020204"/>
                </a:rPr>
                <a:t>Standard slides</a:t>
              </a:r>
              <a:endParaRPr lang="en-US" sz="1200" b="1" kern="0" dirty="0">
                <a:solidFill>
                  <a:sysClr val="windowText" lastClr="000000"/>
                </a:solidFill>
                <a:latin typeface="Arial" panose="020B0604020202020204"/>
              </a:endParaRPr>
            </a:p>
          </p:txBody>
        </p:sp>
      </p:grpSp>
      <p:sp>
        <p:nvSpPr>
          <p:cNvPr id="77" name="TextBox 76"/>
          <p:cNvSpPr txBox="1"/>
          <p:nvPr/>
        </p:nvSpPr>
        <p:spPr>
          <a:xfrm rot="1497834">
            <a:off x="7316788" y="4452938"/>
            <a:ext cx="2057400" cy="461962"/>
          </a:xfrm>
          <a:prstGeom prst="rect">
            <a:avLst/>
          </a:prstGeom>
          <a:noFill/>
        </p:spPr>
        <p:txBody>
          <a:bodyPr>
            <a:spAutoFit/>
          </a:bodyPr>
          <a:lstStyle/>
          <a:p>
            <a:pPr algn="ctr" eaLnBrk="1" fontAlgn="auto" hangingPunct="1">
              <a:spcBef>
                <a:spcPts val="0"/>
              </a:spcBef>
              <a:spcAft>
                <a:spcPts val="0"/>
              </a:spcAft>
              <a:defRPr/>
            </a:pPr>
            <a:r>
              <a:rPr lang="en-US" sz="2400" b="1" dirty="0">
                <a:effectLst>
                  <a:outerShdw blurRad="38100" dist="38100" dir="2700000" algn="tl">
                    <a:srgbClr val="000000">
                      <a:alpha val="43137"/>
                    </a:srgbClr>
                  </a:outerShdw>
                </a:effectLst>
                <a:latin typeface="Arial" panose="020B0604020202020204" pitchFamily="34" charset="0"/>
                <a:ea typeface="+mn-ea"/>
              </a:rPr>
              <a:t>*New* </a:t>
            </a:r>
            <a:endParaRPr lang="en-US" sz="2400" b="1" dirty="0">
              <a:effectLst>
                <a:outerShdw blurRad="38100" dist="38100" dir="2700000" algn="tl">
                  <a:srgbClr val="000000">
                    <a:alpha val="43137"/>
                  </a:srgbClr>
                </a:outerShdw>
              </a:effectLst>
              <a:latin typeface="Arial" panose="020B060402020202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p:tgtEl>
                                          <p:spTgt spid="62"/>
                                        </p:tgtEl>
                                        <p:attrNameLst>
                                          <p:attrName>ppt_y</p:attrName>
                                        </p:attrNameLst>
                                      </p:cBhvr>
                                      <p:tavLst>
                                        <p:tav tm="0">
                                          <p:val>
                                            <p:strVal val="#ppt_y-#ppt_h*1.125000"/>
                                          </p:val>
                                        </p:tav>
                                        <p:tav tm="100000">
                                          <p:val>
                                            <p:strVal val="#ppt_y"/>
                                          </p:val>
                                        </p:tav>
                                      </p:tavLst>
                                    </p:anim>
                                    <p:animEffect transition="in" filter="wipe(down)">
                                      <p:cBhvr>
                                        <p:cTn id="13" dur="500"/>
                                        <p:tgtEl>
                                          <p:spTgt spid="62"/>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ppt_x</p:attrName>
                                        </p:attrNameLst>
                                      </p:cBhvr>
                                      <p:tavLst>
                                        <p:tav tm="0">
                                          <p:val>
                                            <p:strVal val="#ppt_x-#ppt_w*1.125000"/>
                                          </p:val>
                                        </p:tav>
                                        <p:tav tm="100000">
                                          <p:val>
                                            <p:strVal val="#ppt_x"/>
                                          </p:val>
                                        </p:tav>
                                      </p:tavLst>
                                    </p:anim>
                                    <p:animEffect transition="in" filter="wipe(right)">
                                      <p:cBhvr>
                                        <p:cTn id="18" dur="500"/>
                                        <p:tgtEl>
                                          <p:spTgt spid="56"/>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additive="base">
                                        <p:cTn id="22" dur="500"/>
                                        <p:tgtEl>
                                          <p:spTgt spid="53"/>
                                        </p:tgtEl>
                                        <p:attrNameLst>
                                          <p:attrName>ppt_x</p:attrName>
                                        </p:attrNameLst>
                                      </p:cBhvr>
                                      <p:tavLst>
                                        <p:tav tm="0">
                                          <p:val>
                                            <p:strVal val="#ppt_x-#ppt_w*1.125000"/>
                                          </p:val>
                                        </p:tav>
                                        <p:tav tm="100000">
                                          <p:val>
                                            <p:strVal val="#ppt_x"/>
                                          </p:val>
                                        </p:tav>
                                      </p:tavLst>
                                    </p:anim>
                                    <p:animEffect transition="in" filter="wipe(right)">
                                      <p:cBhvr>
                                        <p:cTn id="23" dur="500"/>
                                        <p:tgtEl>
                                          <p:spTgt spid="53"/>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p:tgtEl>
                                          <p:spTgt spid="40"/>
                                        </p:tgtEl>
                                        <p:attrNameLst>
                                          <p:attrName>ppt_y</p:attrName>
                                        </p:attrNameLst>
                                      </p:cBhvr>
                                      <p:tavLst>
                                        <p:tav tm="0">
                                          <p:val>
                                            <p:strVal val="#ppt_y-#ppt_h*1.125000"/>
                                          </p:val>
                                        </p:tav>
                                        <p:tav tm="100000">
                                          <p:val>
                                            <p:strVal val="#ppt_y"/>
                                          </p:val>
                                        </p:tav>
                                      </p:tavLst>
                                    </p:anim>
                                    <p:animEffect transition="in" filter="wipe(down)">
                                      <p:cBhvr>
                                        <p:cTn id="28" dur="500"/>
                                        <p:tgtEl>
                                          <p:spTgt spid="40"/>
                                        </p:tgtEl>
                                      </p:cBhvr>
                                    </p:animEffect>
                                  </p:childTnLst>
                                </p:cTn>
                              </p:par>
                            </p:childTnLst>
                          </p:cTn>
                        </p:par>
                        <p:par>
                          <p:cTn id="29" fill="hold">
                            <p:stCondLst>
                              <p:cond delay="2500"/>
                            </p:stCondLst>
                            <p:childTnLst>
                              <p:par>
                                <p:cTn id="30" presetID="12" presetClass="entr" presetSubtype="8" fill="hold"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p:tgtEl>
                                          <p:spTgt spid="68"/>
                                        </p:tgtEl>
                                        <p:attrNameLst>
                                          <p:attrName>ppt_x</p:attrName>
                                        </p:attrNameLst>
                                      </p:cBhvr>
                                      <p:tavLst>
                                        <p:tav tm="0">
                                          <p:val>
                                            <p:strVal val="#ppt_x-#ppt_w*1.125000"/>
                                          </p:val>
                                        </p:tav>
                                        <p:tav tm="100000">
                                          <p:val>
                                            <p:strVal val="#ppt_x"/>
                                          </p:val>
                                        </p:tav>
                                      </p:tavLst>
                                    </p:anim>
                                    <p:animEffect transition="in" filter="wipe(right)">
                                      <p:cBhvr>
                                        <p:cTn id="33" dur="500"/>
                                        <p:tgtEl>
                                          <p:spTgt spid="68"/>
                                        </p:tgtEl>
                                      </p:cBhvr>
                                    </p:animEffect>
                                  </p:childTnLst>
                                </p:cTn>
                              </p:par>
                            </p:childTnLst>
                          </p:cTn>
                        </p:par>
                        <p:par>
                          <p:cTn id="34" fill="hold">
                            <p:stCondLst>
                              <p:cond delay="3000"/>
                            </p:stCondLst>
                            <p:childTnLst>
                              <p:par>
                                <p:cTn id="35" presetID="12" presetClass="entr" presetSubtype="8" fill="hold" nodeType="after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500"/>
                                        <p:tgtEl>
                                          <p:spTgt spid="65"/>
                                        </p:tgtEl>
                                        <p:attrNameLst>
                                          <p:attrName>ppt_x</p:attrName>
                                        </p:attrNameLst>
                                      </p:cBhvr>
                                      <p:tavLst>
                                        <p:tav tm="0">
                                          <p:val>
                                            <p:strVal val="#ppt_x-#ppt_w*1.125000"/>
                                          </p:val>
                                        </p:tav>
                                        <p:tav tm="100000">
                                          <p:val>
                                            <p:strVal val="#ppt_x"/>
                                          </p:val>
                                        </p:tav>
                                      </p:tavLst>
                                    </p:anim>
                                    <p:animEffect transition="in" filter="wipe(right)">
                                      <p:cBhvr>
                                        <p:cTn id="38" dur="500"/>
                                        <p:tgtEl>
                                          <p:spTgt spid="65"/>
                                        </p:tgtEl>
                                      </p:cBhvr>
                                    </p:animEffect>
                                  </p:childTnLst>
                                </p:cTn>
                              </p:par>
                            </p:childTnLst>
                          </p:cTn>
                        </p:par>
                        <p:par>
                          <p:cTn id="39" fill="hold">
                            <p:stCondLst>
                              <p:cond delay="3500"/>
                            </p:stCondLst>
                            <p:childTnLst>
                              <p:par>
                                <p:cTn id="40" presetID="12" presetClass="entr" presetSubtype="1"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p:tgtEl>
                                          <p:spTgt spid="41"/>
                                        </p:tgtEl>
                                        <p:attrNameLst>
                                          <p:attrName>ppt_y</p:attrName>
                                        </p:attrNameLst>
                                      </p:cBhvr>
                                      <p:tavLst>
                                        <p:tav tm="0">
                                          <p:val>
                                            <p:strVal val="#ppt_y-#ppt_h*1.125000"/>
                                          </p:val>
                                        </p:tav>
                                        <p:tav tm="100000">
                                          <p:val>
                                            <p:strVal val="#ppt_y"/>
                                          </p:val>
                                        </p:tav>
                                      </p:tavLst>
                                    </p:anim>
                                    <p:animEffect transition="in" filter="wipe(down)">
                                      <p:cBhvr>
                                        <p:cTn id="43" dur="500"/>
                                        <p:tgtEl>
                                          <p:spTgt spid="41"/>
                                        </p:tgtEl>
                                      </p:cBhvr>
                                    </p:animEffect>
                                  </p:childTnLst>
                                </p:cTn>
                              </p:par>
                            </p:childTnLst>
                          </p:cTn>
                        </p:par>
                        <p:par>
                          <p:cTn id="44" fill="hold">
                            <p:stCondLst>
                              <p:cond delay="4000"/>
                            </p:stCondLst>
                            <p:childTnLst>
                              <p:par>
                                <p:cTn id="45" presetID="12" presetClass="entr" presetSubtype="8"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p:tgtEl>
                                          <p:spTgt spid="50"/>
                                        </p:tgtEl>
                                        <p:attrNameLst>
                                          <p:attrName>ppt_x</p:attrName>
                                        </p:attrNameLst>
                                      </p:cBhvr>
                                      <p:tavLst>
                                        <p:tav tm="0">
                                          <p:val>
                                            <p:strVal val="#ppt_x-#ppt_w*1.125000"/>
                                          </p:val>
                                        </p:tav>
                                        <p:tav tm="100000">
                                          <p:val>
                                            <p:strVal val="#ppt_x"/>
                                          </p:val>
                                        </p:tav>
                                      </p:tavLst>
                                    </p:anim>
                                    <p:animEffect transition="in" filter="wipe(right)">
                                      <p:cBhvr>
                                        <p:cTn id="48" dur="500"/>
                                        <p:tgtEl>
                                          <p:spTgt spid="50"/>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additive="base">
                                        <p:cTn id="52" dur="500"/>
                                        <p:tgtEl>
                                          <p:spTgt spid="47"/>
                                        </p:tgtEl>
                                        <p:attrNameLst>
                                          <p:attrName>ppt_x</p:attrName>
                                        </p:attrNameLst>
                                      </p:cBhvr>
                                      <p:tavLst>
                                        <p:tav tm="0">
                                          <p:val>
                                            <p:strVal val="#ppt_x-#ppt_w*1.125000"/>
                                          </p:val>
                                        </p:tav>
                                        <p:tav tm="100000">
                                          <p:val>
                                            <p:strVal val="#ppt_x"/>
                                          </p:val>
                                        </p:tav>
                                      </p:tavLst>
                                    </p:anim>
                                    <p:animEffect transition="in" filter="wipe(right)">
                                      <p:cBhvr>
                                        <p:cTn id="53" dur="500"/>
                                        <p:tgtEl>
                                          <p:spTgt spid="47"/>
                                        </p:tgtEl>
                                      </p:cBhvr>
                                    </p:animEffect>
                                  </p:childTnLst>
                                </p:cTn>
                              </p:par>
                            </p:childTnLst>
                          </p:cTn>
                        </p:par>
                        <p:par>
                          <p:cTn id="54" fill="hold">
                            <p:stCondLst>
                              <p:cond delay="5000"/>
                            </p:stCondLst>
                            <p:childTnLst>
                              <p:par>
                                <p:cTn id="55" presetID="12" presetClass="entr" presetSubtype="1"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p:tgtEl>
                                          <p:spTgt spid="42"/>
                                        </p:tgtEl>
                                        <p:attrNameLst>
                                          <p:attrName>ppt_y</p:attrName>
                                        </p:attrNameLst>
                                      </p:cBhvr>
                                      <p:tavLst>
                                        <p:tav tm="0">
                                          <p:val>
                                            <p:strVal val="#ppt_y-#ppt_h*1.125000"/>
                                          </p:val>
                                        </p:tav>
                                        <p:tav tm="100000">
                                          <p:val>
                                            <p:strVal val="#ppt_y"/>
                                          </p:val>
                                        </p:tav>
                                      </p:tavLst>
                                    </p:anim>
                                    <p:animEffect transition="in" filter="wipe(down)">
                                      <p:cBhvr>
                                        <p:cTn id="58" dur="500"/>
                                        <p:tgtEl>
                                          <p:spTgt spid="42"/>
                                        </p:tgtEl>
                                      </p:cBhvr>
                                    </p:animEffect>
                                  </p:childTnLst>
                                </p:cTn>
                              </p:par>
                            </p:childTnLst>
                          </p:cTn>
                        </p:par>
                        <p:par>
                          <p:cTn id="59" fill="hold">
                            <p:stCondLst>
                              <p:cond delay="5500"/>
                            </p:stCondLst>
                            <p:childTnLst>
                              <p:par>
                                <p:cTn id="60" presetID="12" presetClass="entr" presetSubtype="8" fill="hold" nodeType="afterEffect">
                                  <p:stCondLst>
                                    <p:cond delay="0"/>
                                  </p:stCondLst>
                                  <p:childTnLst>
                                    <p:set>
                                      <p:cBhvr>
                                        <p:cTn id="61" dur="1" fill="hold">
                                          <p:stCondLst>
                                            <p:cond delay="0"/>
                                          </p:stCondLst>
                                        </p:cTn>
                                        <p:tgtEl>
                                          <p:spTgt spid="74"/>
                                        </p:tgtEl>
                                        <p:attrNameLst>
                                          <p:attrName>style.visibility</p:attrName>
                                        </p:attrNameLst>
                                      </p:cBhvr>
                                      <p:to>
                                        <p:strVal val="visible"/>
                                      </p:to>
                                    </p:set>
                                    <p:anim calcmode="lin" valueType="num">
                                      <p:cBhvr additive="base">
                                        <p:cTn id="62" dur="500"/>
                                        <p:tgtEl>
                                          <p:spTgt spid="74"/>
                                        </p:tgtEl>
                                        <p:attrNameLst>
                                          <p:attrName>ppt_x</p:attrName>
                                        </p:attrNameLst>
                                      </p:cBhvr>
                                      <p:tavLst>
                                        <p:tav tm="0">
                                          <p:val>
                                            <p:strVal val="#ppt_x-#ppt_w*1.125000"/>
                                          </p:val>
                                        </p:tav>
                                        <p:tav tm="100000">
                                          <p:val>
                                            <p:strVal val="#ppt_x"/>
                                          </p:val>
                                        </p:tav>
                                      </p:tavLst>
                                    </p:anim>
                                    <p:animEffect transition="in" filter="wipe(right)">
                                      <p:cBhvr>
                                        <p:cTn id="63" dur="500"/>
                                        <p:tgtEl>
                                          <p:spTgt spid="74"/>
                                        </p:tgtEl>
                                      </p:cBhvr>
                                    </p:animEffect>
                                  </p:childTnLst>
                                </p:cTn>
                              </p:par>
                            </p:childTnLst>
                          </p:cTn>
                        </p:par>
                        <p:par>
                          <p:cTn id="64" fill="hold">
                            <p:stCondLst>
                              <p:cond delay="6000"/>
                            </p:stCondLst>
                            <p:childTnLst>
                              <p:par>
                                <p:cTn id="65" presetID="12" presetClass="entr" presetSubtype="8"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500"/>
                                        <p:tgtEl>
                                          <p:spTgt spid="71"/>
                                        </p:tgtEl>
                                        <p:attrNameLst>
                                          <p:attrName>ppt_x</p:attrName>
                                        </p:attrNameLst>
                                      </p:cBhvr>
                                      <p:tavLst>
                                        <p:tav tm="0">
                                          <p:val>
                                            <p:strVal val="#ppt_x-#ppt_w*1.125000"/>
                                          </p:val>
                                        </p:tav>
                                        <p:tav tm="100000">
                                          <p:val>
                                            <p:strVal val="#ppt_x"/>
                                          </p:val>
                                        </p:tav>
                                      </p:tavLst>
                                    </p:anim>
                                    <p:animEffect transition="in" filter="wipe(right)">
                                      <p:cBhvr>
                                        <p:cTn id="68" dur="500"/>
                                        <p:tgtEl>
                                          <p:spTgt spid="71"/>
                                        </p:tgtEl>
                                      </p:cBhvr>
                                    </p:animEffect>
                                  </p:childTnLst>
                                </p:cTn>
                              </p:par>
                            </p:childTnLst>
                          </p:cTn>
                        </p:par>
                        <p:par>
                          <p:cTn id="69" fill="hold">
                            <p:stCondLst>
                              <p:cond delay="6500"/>
                            </p:stCondLst>
                            <p:childTnLst>
                              <p:par>
                                <p:cTn id="70" presetID="12" presetClass="entr" presetSubtype="1"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p:tgtEl>
                                          <p:spTgt spid="43"/>
                                        </p:tgtEl>
                                        <p:attrNameLst>
                                          <p:attrName>ppt_y</p:attrName>
                                        </p:attrNameLst>
                                      </p:cBhvr>
                                      <p:tavLst>
                                        <p:tav tm="0">
                                          <p:val>
                                            <p:strVal val="#ppt_y-#ppt_h*1.125000"/>
                                          </p:val>
                                        </p:tav>
                                        <p:tav tm="100000">
                                          <p:val>
                                            <p:strVal val="#ppt_y"/>
                                          </p:val>
                                        </p:tav>
                                      </p:tavLst>
                                    </p:anim>
                                    <p:animEffect transition="in" filter="wipe(down)">
                                      <p:cBhvr>
                                        <p:cTn id="73" dur="500"/>
                                        <p:tgtEl>
                                          <p:spTgt spid="43"/>
                                        </p:tgtEl>
                                      </p:cBhvr>
                                    </p:animEffect>
                                  </p:childTnLst>
                                </p:cTn>
                              </p:par>
                            </p:childTnLst>
                          </p:cTn>
                        </p:par>
                        <p:par>
                          <p:cTn id="74" fill="hold">
                            <p:stCondLst>
                              <p:cond delay="7000"/>
                            </p:stCondLst>
                            <p:childTnLst>
                              <p:par>
                                <p:cTn id="75" presetID="49" presetClass="entr" presetSubtype="0" decel="100000" fill="hold" grpId="0" nodeType="after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 calcmode="lin" valueType="num">
                                      <p:cBhvr>
                                        <p:cTn id="79" dur="500" fill="hold"/>
                                        <p:tgtEl>
                                          <p:spTgt spid="77"/>
                                        </p:tgtEl>
                                        <p:attrNameLst>
                                          <p:attrName>style.rotation</p:attrName>
                                        </p:attrNameLst>
                                      </p:cBhvr>
                                      <p:tavLst>
                                        <p:tav tm="0">
                                          <p:val>
                                            <p:fltVal val="360"/>
                                          </p:val>
                                        </p:tav>
                                        <p:tav tm="100000">
                                          <p:val>
                                            <p:fltVal val="0"/>
                                          </p:val>
                                        </p:tav>
                                      </p:tavLst>
                                    </p:anim>
                                    <p:animEffect transition="in" filter="fade">
                                      <p:cBhvr>
                                        <p:cTn id="8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1267"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67" name="矩形 66"/>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sp>
        <p:nvSpPr>
          <p:cNvPr id="68" name="圆角矩形 67"/>
          <p:cNvSpPr/>
          <p:nvPr/>
        </p:nvSpPr>
        <p:spPr>
          <a:xfrm>
            <a:off x="685801" y="2793531"/>
            <a:ext cx="7821770" cy="3571648"/>
          </a:xfrm>
          <a:prstGeom prst="roundRect">
            <a:avLst>
              <a:gd name="adj" fmla="val 2933"/>
            </a:avLst>
          </a:prstGeom>
          <a:gradFill flip="none" rotWithShape="1">
            <a:gsLst>
              <a:gs pos="87000">
                <a:srgbClr val="FFFFFF"/>
              </a:gs>
              <a:gs pos="100000">
                <a:srgbClr val="FFFFFF">
                  <a:lumMod val="85000"/>
                </a:srgbClr>
              </a:gs>
            </a:gsLst>
            <a:path path="shape">
              <a:fillToRect l="50000" t="50000" r="50000" b="50000"/>
            </a:path>
            <a:tileRect/>
          </a:gradFill>
          <a:ln w="25400" cap="flat" cmpd="sng" algn="ctr">
            <a:gradFill flip="none" rotWithShape="1">
              <a:gsLst>
                <a:gs pos="17000">
                  <a:srgbClr val="000000">
                    <a:lumMod val="50000"/>
                    <a:lumOff val="50000"/>
                  </a:srgbClr>
                </a:gs>
                <a:gs pos="37000">
                  <a:srgbClr val="FFFFFF"/>
                </a:gs>
                <a:gs pos="66000">
                  <a:srgbClr val="FFFFFF"/>
                </a:gs>
                <a:gs pos="100000">
                  <a:srgbClr val="FFFFFF">
                    <a:lumMod val="50000"/>
                  </a:srgbClr>
                </a:gs>
              </a:gsLst>
              <a:lin ang="18900000" scaled="1"/>
              <a:tileRect/>
            </a:gradFill>
            <a:prstDash val="soli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mn-ea"/>
            </a:endParaRPr>
          </a:p>
        </p:txBody>
      </p:sp>
      <p:sp>
        <p:nvSpPr>
          <p:cNvPr id="69" name="Freeform 32"/>
          <p:cNvSpPr/>
          <p:nvPr/>
        </p:nvSpPr>
        <p:spPr bwMode="auto">
          <a:xfrm>
            <a:off x="1433513" y="4273550"/>
            <a:ext cx="4953000" cy="1066800"/>
          </a:xfrm>
          <a:custGeom>
            <a:avLst/>
            <a:gdLst>
              <a:gd name="T0" fmla="*/ 0 w 3651"/>
              <a:gd name="T1" fmla="*/ 2147483647 h 903"/>
              <a:gd name="T2" fmla="*/ 2147483647 w 3651"/>
              <a:gd name="T3" fmla="*/ 2147483647 h 903"/>
              <a:gd name="T4" fmla="*/ 2147483647 w 3651"/>
              <a:gd name="T5" fmla="*/ 2147483647 h 903"/>
              <a:gd name="T6" fmla="*/ 2147483647 w 3651"/>
              <a:gd name="T7" fmla="*/ 2147483647 h 903"/>
              <a:gd name="T8" fmla="*/ 2147483647 w 3651"/>
              <a:gd name="T9" fmla="*/ 2147483647 h 903"/>
              <a:gd name="T10" fmla="*/ 2147483647 w 3651"/>
              <a:gd name="T11" fmla="*/ 2147483647 h 903"/>
              <a:gd name="T12" fmla="*/ 2147483647 w 3651"/>
              <a:gd name="T13" fmla="*/ 2147483647 h 903"/>
              <a:gd name="T14" fmla="*/ 2147483647 w 3651"/>
              <a:gd name="T15" fmla="*/ 2147483647 h 903"/>
              <a:gd name="T16" fmla="*/ 0 60000 65536"/>
              <a:gd name="T17" fmla="*/ 0 60000 65536"/>
              <a:gd name="T18" fmla="*/ 0 60000 65536"/>
              <a:gd name="T19" fmla="*/ 0 60000 65536"/>
              <a:gd name="T20" fmla="*/ 0 60000 65536"/>
              <a:gd name="T21" fmla="*/ 0 60000 65536"/>
              <a:gd name="T22" fmla="*/ 0 60000 65536"/>
              <a:gd name="T23" fmla="*/ 0 60000 65536"/>
              <a:gd name="T24" fmla="*/ 0 w 3651"/>
              <a:gd name="T25" fmla="*/ 0 h 903"/>
              <a:gd name="T26" fmla="*/ 3651 w 3651"/>
              <a:gd name="T27" fmla="*/ 903 h 9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51" h="903">
                <a:moveTo>
                  <a:pt x="0" y="162"/>
                </a:moveTo>
                <a:cubicBezTo>
                  <a:pt x="144" y="249"/>
                  <a:pt x="498" y="651"/>
                  <a:pt x="666" y="747"/>
                </a:cubicBezTo>
                <a:cubicBezTo>
                  <a:pt x="894" y="903"/>
                  <a:pt x="1047" y="801"/>
                  <a:pt x="1122" y="732"/>
                </a:cubicBezTo>
                <a:cubicBezTo>
                  <a:pt x="1473" y="348"/>
                  <a:pt x="1521" y="267"/>
                  <a:pt x="1626" y="174"/>
                </a:cubicBezTo>
                <a:cubicBezTo>
                  <a:pt x="1797" y="0"/>
                  <a:pt x="1923" y="18"/>
                  <a:pt x="2121" y="141"/>
                </a:cubicBezTo>
                <a:cubicBezTo>
                  <a:pt x="2331" y="306"/>
                  <a:pt x="2433" y="399"/>
                  <a:pt x="2583" y="491"/>
                </a:cubicBezTo>
                <a:cubicBezTo>
                  <a:pt x="2772" y="603"/>
                  <a:pt x="3003" y="501"/>
                  <a:pt x="3087" y="467"/>
                </a:cubicBezTo>
                <a:cubicBezTo>
                  <a:pt x="3240" y="402"/>
                  <a:pt x="3518" y="235"/>
                  <a:pt x="3651" y="186"/>
                </a:cubicBezTo>
              </a:path>
            </a:pathLst>
          </a:custGeom>
          <a:noFill/>
          <a:ln w="38100">
            <a:solidFill>
              <a:srgbClr val="C00000"/>
            </a:solidFill>
            <a:prstDash val="lgDash"/>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70" name="Freeform 59"/>
          <p:cNvSpPr/>
          <p:nvPr/>
        </p:nvSpPr>
        <p:spPr bwMode="auto">
          <a:xfrm>
            <a:off x="1439863" y="3862388"/>
            <a:ext cx="4951412" cy="1044575"/>
          </a:xfrm>
          <a:custGeom>
            <a:avLst/>
            <a:gdLst>
              <a:gd name="T0" fmla="*/ 0 w 3650"/>
              <a:gd name="T1" fmla="*/ 2147483647 h 885"/>
              <a:gd name="T2" fmla="*/ 2147483647 w 3650"/>
              <a:gd name="T3" fmla="*/ 2147483647 h 885"/>
              <a:gd name="T4" fmla="*/ 2147483647 w 3650"/>
              <a:gd name="T5" fmla="*/ 2147483647 h 885"/>
              <a:gd name="T6" fmla="*/ 2147483647 w 3650"/>
              <a:gd name="T7" fmla="*/ 2147483647 h 885"/>
              <a:gd name="T8" fmla="*/ 2147483647 w 3650"/>
              <a:gd name="T9" fmla="*/ 2147483647 h 885"/>
              <a:gd name="T10" fmla="*/ 2147483647 w 3650"/>
              <a:gd name="T11" fmla="*/ 2147483647 h 885"/>
              <a:gd name="T12" fmla="*/ 0 60000 65536"/>
              <a:gd name="T13" fmla="*/ 0 60000 65536"/>
              <a:gd name="T14" fmla="*/ 0 60000 65536"/>
              <a:gd name="T15" fmla="*/ 0 60000 65536"/>
              <a:gd name="T16" fmla="*/ 0 60000 65536"/>
              <a:gd name="T17" fmla="*/ 0 60000 65536"/>
              <a:gd name="T18" fmla="*/ 0 w 3650"/>
              <a:gd name="T19" fmla="*/ 0 h 885"/>
              <a:gd name="T20" fmla="*/ 3650 w 3650"/>
              <a:gd name="T21" fmla="*/ 885 h 885"/>
            </a:gdLst>
            <a:ahLst/>
            <a:cxnLst>
              <a:cxn ang="T12">
                <a:pos x="T0" y="T1"/>
              </a:cxn>
              <a:cxn ang="T13">
                <a:pos x="T2" y="T3"/>
              </a:cxn>
              <a:cxn ang="T14">
                <a:pos x="T4" y="T5"/>
              </a:cxn>
              <a:cxn ang="T15">
                <a:pos x="T6" y="T7"/>
              </a:cxn>
              <a:cxn ang="T16">
                <a:pos x="T8" y="T9"/>
              </a:cxn>
              <a:cxn ang="T17">
                <a:pos x="T10" y="T11"/>
              </a:cxn>
            </a:cxnLst>
            <a:rect l="T18" t="T19" r="T20" b="T21"/>
            <a:pathLst>
              <a:path w="3650" h="885">
                <a:moveTo>
                  <a:pt x="0" y="885"/>
                </a:moveTo>
                <a:cubicBezTo>
                  <a:pt x="459" y="784"/>
                  <a:pt x="685" y="729"/>
                  <a:pt x="917" y="664"/>
                </a:cubicBezTo>
                <a:cubicBezTo>
                  <a:pt x="1106" y="612"/>
                  <a:pt x="1642" y="428"/>
                  <a:pt x="1828" y="346"/>
                </a:cubicBezTo>
                <a:cubicBezTo>
                  <a:pt x="1964" y="290"/>
                  <a:pt x="2356" y="94"/>
                  <a:pt x="2463" y="69"/>
                </a:cubicBezTo>
                <a:cubicBezTo>
                  <a:pt x="2742" y="0"/>
                  <a:pt x="2882" y="116"/>
                  <a:pt x="2944" y="154"/>
                </a:cubicBezTo>
                <a:cubicBezTo>
                  <a:pt x="3150" y="288"/>
                  <a:pt x="3477" y="649"/>
                  <a:pt x="3650" y="774"/>
                </a:cubicBezTo>
              </a:path>
            </a:pathLst>
          </a:custGeom>
          <a:noFill/>
          <a:ln w="38100">
            <a:solidFill>
              <a:srgbClr val="FFFFFF">
                <a:lumMod val="50000"/>
              </a:srgbClr>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71" name="Freeform 80"/>
          <p:cNvSpPr/>
          <p:nvPr/>
        </p:nvSpPr>
        <p:spPr bwMode="auto">
          <a:xfrm>
            <a:off x="1458913" y="3482975"/>
            <a:ext cx="4935537" cy="1797050"/>
          </a:xfrm>
          <a:custGeom>
            <a:avLst/>
            <a:gdLst>
              <a:gd name="T0" fmla="*/ 0 w 3638"/>
              <a:gd name="T1" fmla="*/ 2147483647 h 1520"/>
              <a:gd name="T2" fmla="*/ 2147483647 w 3638"/>
              <a:gd name="T3" fmla="*/ 2147483647 h 1520"/>
              <a:gd name="T4" fmla="*/ 2147483647 w 3638"/>
              <a:gd name="T5" fmla="*/ 2147483647 h 1520"/>
              <a:gd name="T6" fmla="*/ 2147483647 w 3638"/>
              <a:gd name="T7" fmla="*/ 2147483647 h 1520"/>
              <a:gd name="T8" fmla="*/ 2147483647 w 3638"/>
              <a:gd name="T9" fmla="*/ 2147483647 h 1520"/>
              <a:gd name="T10" fmla="*/ 2147483647 w 3638"/>
              <a:gd name="T11" fmla="*/ 2147483647 h 1520"/>
              <a:gd name="T12" fmla="*/ 2147483647 w 3638"/>
              <a:gd name="T13" fmla="*/ 2147483647 h 1520"/>
              <a:gd name="T14" fmla="*/ 0 60000 65536"/>
              <a:gd name="T15" fmla="*/ 0 60000 65536"/>
              <a:gd name="T16" fmla="*/ 0 60000 65536"/>
              <a:gd name="T17" fmla="*/ 0 60000 65536"/>
              <a:gd name="T18" fmla="*/ 0 60000 65536"/>
              <a:gd name="T19" fmla="*/ 0 60000 65536"/>
              <a:gd name="T20" fmla="*/ 0 60000 65536"/>
              <a:gd name="T21" fmla="*/ 0 w 3638"/>
              <a:gd name="T22" fmla="*/ 0 h 1520"/>
              <a:gd name="T23" fmla="*/ 3638 w 3638"/>
              <a:gd name="T24" fmla="*/ 1520 h 15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8" h="1520">
                <a:moveTo>
                  <a:pt x="0" y="1520"/>
                </a:moveTo>
                <a:cubicBezTo>
                  <a:pt x="182" y="1501"/>
                  <a:pt x="419" y="1465"/>
                  <a:pt x="616" y="1422"/>
                </a:cubicBezTo>
                <a:cubicBezTo>
                  <a:pt x="875" y="1378"/>
                  <a:pt x="1091" y="1240"/>
                  <a:pt x="1250" y="1120"/>
                </a:cubicBezTo>
                <a:cubicBezTo>
                  <a:pt x="1430" y="991"/>
                  <a:pt x="1697" y="796"/>
                  <a:pt x="1820" y="706"/>
                </a:cubicBezTo>
                <a:cubicBezTo>
                  <a:pt x="1982" y="589"/>
                  <a:pt x="2174" y="415"/>
                  <a:pt x="2288" y="334"/>
                </a:cubicBezTo>
                <a:cubicBezTo>
                  <a:pt x="2696" y="0"/>
                  <a:pt x="2912" y="236"/>
                  <a:pt x="3034" y="338"/>
                </a:cubicBezTo>
                <a:cubicBezTo>
                  <a:pt x="3338" y="636"/>
                  <a:pt x="3526" y="894"/>
                  <a:pt x="3638" y="982"/>
                </a:cubicBez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72" name="组合 71"/>
          <p:cNvGrpSpPr/>
          <p:nvPr/>
        </p:nvGrpSpPr>
        <p:grpSpPr bwMode="auto">
          <a:xfrm>
            <a:off x="1893888" y="3830638"/>
            <a:ext cx="1620837" cy="314325"/>
            <a:chOff x="1893888" y="3831159"/>
            <a:chExt cx="1620837" cy="314325"/>
          </a:xfrm>
        </p:grpSpPr>
        <p:sp>
          <p:nvSpPr>
            <p:cNvPr id="73" name="AutoShape 14"/>
            <p:cNvSpPr/>
            <p:nvPr/>
          </p:nvSpPr>
          <p:spPr bwMode="auto">
            <a:xfrm>
              <a:off x="1893888" y="3864496"/>
              <a:ext cx="1620837" cy="280988"/>
            </a:xfrm>
            <a:prstGeom prst="roundRect">
              <a:avLst>
                <a:gd name="adj" fmla="val 16667"/>
              </a:avLst>
            </a:prstGeom>
            <a:solidFill>
              <a:srgbClr val="000000">
                <a:lumMod val="50000"/>
                <a:lumOff val="50000"/>
                <a:alpha val="42000"/>
              </a:srgbClr>
            </a:solidFill>
            <a:ln w="19050" algn="ctr">
              <a:solidFill>
                <a:srgbClr val="000000"/>
              </a:solidFill>
              <a:round/>
            </a:ln>
          </p:spPr>
          <p:txBody>
            <a:bodyPr wrap="none" anchor="ctr"/>
            <a:lstStyle/>
            <a:p>
              <a:pPr eaLnBrk="1" fontAlgn="auto" hangingPunct="1">
                <a:spcBef>
                  <a:spcPts val="0"/>
                </a:spcBef>
                <a:spcAft>
                  <a:spcPts val="0"/>
                </a:spcAft>
                <a:defRPr/>
              </a:pPr>
              <a:endParaRPr lang="zh-CN" altLang="zh-CN" kern="0">
                <a:solidFill>
                  <a:sysClr val="windowText" lastClr="000000"/>
                </a:solidFill>
                <a:latin typeface="+mn-lt"/>
              </a:endParaRPr>
            </a:p>
          </p:txBody>
        </p:sp>
        <p:sp>
          <p:nvSpPr>
            <p:cNvPr id="74" name="Rectangle 133"/>
            <p:cNvSpPr>
              <a:spLocks noChangeArrowheads="1"/>
            </p:cNvSpPr>
            <p:nvPr/>
          </p:nvSpPr>
          <p:spPr bwMode="auto">
            <a:xfrm>
              <a:off x="2092325" y="3831159"/>
              <a:ext cx="1250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fontAlgn="auto" hangingPunct="1">
                <a:spcBef>
                  <a:spcPts val="0"/>
                </a:spcBef>
                <a:spcAft>
                  <a:spcPts val="0"/>
                </a:spcAft>
                <a:defRPr/>
              </a:pPr>
              <a:r>
                <a:rPr lang="zh-CN" altLang="en-US" sz="1400" kern="0" dirty="0">
                  <a:solidFill>
                    <a:srgbClr val="3E1E2C"/>
                  </a:solidFill>
                  <a:latin typeface="+mn-lt"/>
                  <a:ea typeface="微软雅黑" panose="020B0503020204020204" pitchFamily="34" charset="-122"/>
                </a:rPr>
                <a:t>点击输入文本</a:t>
              </a:r>
              <a:endParaRPr lang="zh-CN" altLang="en-US" sz="1400" kern="0" dirty="0">
                <a:solidFill>
                  <a:srgbClr val="3E1E2C"/>
                </a:solidFill>
                <a:latin typeface="+mn-lt"/>
                <a:ea typeface="微软雅黑" panose="020B0503020204020204" pitchFamily="34" charset="-122"/>
              </a:endParaRPr>
            </a:p>
          </p:txBody>
        </p:sp>
      </p:grpSp>
      <p:grpSp>
        <p:nvGrpSpPr>
          <p:cNvPr id="75" name="组合 74"/>
          <p:cNvGrpSpPr/>
          <p:nvPr/>
        </p:nvGrpSpPr>
        <p:grpSpPr bwMode="auto">
          <a:xfrm>
            <a:off x="3540125" y="3876675"/>
            <a:ext cx="481013" cy="533400"/>
            <a:chOff x="3540125" y="3877196"/>
            <a:chExt cx="481013" cy="533400"/>
          </a:xfrm>
        </p:grpSpPr>
        <p:sp>
          <p:nvSpPr>
            <p:cNvPr id="76" name="Oval 8"/>
            <p:cNvSpPr>
              <a:spLocks noChangeArrowheads="1"/>
            </p:cNvSpPr>
            <p:nvPr/>
          </p:nvSpPr>
          <p:spPr bwMode="gray">
            <a:xfrm>
              <a:off x="3797300" y="4215334"/>
              <a:ext cx="223838" cy="195262"/>
            </a:xfrm>
            <a:prstGeom prst="ellipse">
              <a:avLst/>
            </a:prstGeom>
            <a:solidFill>
              <a:srgbClr val="FFFFFF"/>
            </a:solidFill>
            <a:ln w="31750" algn="ctr">
              <a:solidFill>
                <a:srgbClr val="C00000"/>
              </a:solidFill>
              <a:round/>
            </a:ln>
          </p:spPr>
          <p:txBody>
            <a:bodyPr wrap="none" anchor="ctr"/>
            <a:lstStyle/>
            <a:p>
              <a:pPr eaLnBrk="1" fontAlgn="auto" hangingPunct="1">
                <a:spcBef>
                  <a:spcPts val="0"/>
                </a:spcBef>
                <a:spcAft>
                  <a:spcPts val="0"/>
                </a:spcAft>
                <a:defRPr/>
              </a:pPr>
              <a:endParaRPr lang="zh-CN" altLang="zh-CN" kern="0">
                <a:solidFill>
                  <a:sysClr val="windowText" lastClr="000000"/>
                </a:solidFill>
                <a:latin typeface="+mn-lt"/>
                <a:ea typeface="+mn-ea"/>
              </a:endParaRPr>
            </a:p>
          </p:txBody>
        </p:sp>
        <p:sp>
          <p:nvSpPr>
            <p:cNvPr id="77" name="Rectangle 121"/>
            <p:cNvSpPr>
              <a:spLocks noChangeAspect="1" noChangeArrowheads="1"/>
            </p:cNvSpPr>
            <p:nvPr/>
          </p:nvSpPr>
          <p:spPr bwMode="auto">
            <a:xfrm>
              <a:off x="3863975" y="4266134"/>
              <a:ext cx="90488" cy="77787"/>
            </a:xfrm>
            <a:prstGeom prst="rect">
              <a:avLst/>
            </a:prstGeom>
            <a:solidFill>
              <a:srgbClr val="920000"/>
            </a:solidFill>
            <a:ln w="9525">
              <a:solidFill>
                <a:srgbClr val="C00000"/>
              </a:solid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11309" name="组合 146"/>
            <p:cNvGrpSpPr/>
            <p:nvPr/>
          </p:nvGrpSpPr>
          <p:grpSpPr bwMode="auto">
            <a:xfrm>
              <a:off x="3540125" y="3877196"/>
              <a:ext cx="311150" cy="325438"/>
              <a:chOff x="3587750" y="3263900"/>
              <a:chExt cx="266700" cy="374650"/>
            </a:xfrm>
          </p:grpSpPr>
          <p:sp>
            <p:nvSpPr>
              <p:cNvPr id="79" name="任意多边形 143"/>
              <p:cNvSpPr>
                <a:spLocks noChangeArrowheads="1"/>
              </p:cNvSpPr>
              <p:nvPr/>
            </p:nvSpPr>
            <p:spPr bwMode="auto">
              <a:xfrm>
                <a:off x="3594554" y="3263900"/>
                <a:ext cx="0" cy="323478"/>
              </a:xfrm>
              <a:custGeom>
                <a:avLst/>
                <a:gdLst>
                  <a:gd name="T0" fmla="*/ 0 h 323850"/>
                  <a:gd name="T1" fmla="*/ 323850 h 323850"/>
                  <a:gd name="T2" fmla="*/ 323850 h 323850"/>
                  <a:gd name="T3" fmla="*/ 0 60000 65536"/>
                  <a:gd name="T4" fmla="*/ 0 60000 65536"/>
                  <a:gd name="T5" fmla="*/ 0 60000 65536"/>
                  <a:gd name="T6" fmla="*/ 0 h 323850"/>
                  <a:gd name="T7" fmla="*/ 323850 h 323850"/>
                </a:gdLst>
                <a:ahLst/>
                <a:cxnLst>
                  <a:cxn ang="T3">
                    <a:pos x="0" y="T0"/>
                  </a:cxn>
                  <a:cxn ang="T4">
                    <a:pos x="0" y="T1"/>
                  </a:cxn>
                  <a:cxn ang="T5">
                    <a:pos x="0" y="T2"/>
                  </a:cxn>
                </a:cxnLst>
                <a:rect l="0" t="T6" r="0" b="T7"/>
                <a:pathLst>
                  <a:path h="323850">
                    <a:moveTo>
                      <a:pt x="0" y="0"/>
                    </a:moveTo>
                    <a:lnTo>
                      <a:pt x="0" y="323850"/>
                    </a:lnTo>
                  </a:path>
                </a:pathLst>
              </a:custGeom>
              <a:solidFill>
                <a:srgbClr val="FFFFFF"/>
              </a:solidFill>
              <a:ln w="19050" algn="ctr">
                <a:solidFill>
                  <a:srgbClr val="C00000"/>
                </a:solidFill>
                <a:round/>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80" name="任意多边形 144"/>
              <p:cNvSpPr>
                <a:spLocks noChangeArrowheads="1"/>
              </p:cNvSpPr>
              <p:nvPr/>
            </p:nvSpPr>
            <p:spPr bwMode="auto">
              <a:xfrm>
                <a:off x="3587750" y="3415588"/>
                <a:ext cx="266700" cy="222962"/>
              </a:xfrm>
              <a:custGeom>
                <a:avLst/>
                <a:gdLst>
                  <a:gd name="T0" fmla="*/ 0 w 266700"/>
                  <a:gd name="T1" fmla="*/ 0 h 222250"/>
                  <a:gd name="T2" fmla="*/ 266700 w 266700"/>
                  <a:gd name="T3" fmla="*/ 222250 h 222250"/>
                  <a:gd name="T4" fmla="*/ 266700 w 266700"/>
                  <a:gd name="T5" fmla="*/ 222250 h 222250"/>
                  <a:gd name="T6" fmla="*/ 266700 w 266700"/>
                  <a:gd name="T7" fmla="*/ 222250 h 222250"/>
                  <a:gd name="T8" fmla="*/ 0 60000 65536"/>
                  <a:gd name="T9" fmla="*/ 0 60000 65536"/>
                  <a:gd name="T10" fmla="*/ 0 60000 65536"/>
                  <a:gd name="T11" fmla="*/ 0 60000 65536"/>
                  <a:gd name="T12" fmla="*/ 0 w 266700"/>
                  <a:gd name="T13" fmla="*/ 0 h 222250"/>
                  <a:gd name="T14" fmla="*/ 266700 w 266700"/>
                  <a:gd name="T15" fmla="*/ 222250 h 222250"/>
                </a:gdLst>
                <a:ahLst/>
                <a:cxnLst>
                  <a:cxn ang="T8">
                    <a:pos x="T0" y="T1"/>
                  </a:cxn>
                  <a:cxn ang="T9">
                    <a:pos x="T2" y="T3"/>
                  </a:cxn>
                  <a:cxn ang="T10">
                    <a:pos x="T4" y="T5"/>
                  </a:cxn>
                  <a:cxn ang="T11">
                    <a:pos x="T6" y="T7"/>
                  </a:cxn>
                </a:cxnLst>
                <a:rect l="T12" t="T13" r="T14" b="T15"/>
                <a:pathLst>
                  <a:path w="266700" h="222250">
                    <a:moveTo>
                      <a:pt x="0" y="0"/>
                    </a:moveTo>
                    <a:lnTo>
                      <a:pt x="266700" y="222250"/>
                    </a:lnTo>
                  </a:path>
                </a:pathLst>
              </a:custGeom>
              <a:solidFill>
                <a:srgbClr val="FFFFFF"/>
              </a:solidFill>
              <a:ln w="19050" algn="ctr">
                <a:solidFill>
                  <a:srgbClr val="C00000"/>
                </a:solidFill>
                <a:round/>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grpSp>
      <p:grpSp>
        <p:nvGrpSpPr>
          <p:cNvPr id="81" name="组合 122"/>
          <p:cNvGrpSpPr/>
          <p:nvPr/>
        </p:nvGrpSpPr>
        <p:grpSpPr bwMode="auto">
          <a:xfrm>
            <a:off x="6828957" y="4130661"/>
            <a:ext cx="1358900" cy="973138"/>
            <a:chOff x="6774317" y="3399208"/>
            <a:chExt cx="1357945" cy="973258"/>
          </a:xfrm>
          <a:solidFill>
            <a:srgbClr val="FFFFFF">
              <a:lumMod val="95000"/>
            </a:srgbClr>
          </a:solidFill>
        </p:grpSpPr>
        <p:sp>
          <p:nvSpPr>
            <p:cNvPr id="82" name="AutoShape 26"/>
            <p:cNvSpPr>
              <a:spLocks noChangeArrowheads="1"/>
            </p:cNvSpPr>
            <p:nvPr/>
          </p:nvSpPr>
          <p:spPr bwMode="auto">
            <a:xfrm>
              <a:off x="6774317" y="3399208"/>
              <a:ext cx="1345254" cy="973258"/>
            </a:xfrm>
            <a:prstGeom prst="roundRect">
              <a:avLst>
                <a:gd name="adj" fmla="val 5755"/>
              </a:avLst>
            </a:prstGeom>
            <a:noFill/>
            <a:ln w="12700" algn="ctr">
              <a:solidFill>
                <a:srgbClr val="000000"/>
              </a:solidFill>
              <a:round/>
            </a:ln>
            <a:effectLst/>
          </p:spPr>
          <p:txBody>
            <a:bodyPr anchor="ctr"/>
            <a:lstStyle/>
            <a:p>
              <a:pPr algn="ctr" eaLnBrk="1" fontAlgn="auto" hangingPunct="1">
                <a:spcBef>
                  <a:spcPts val="0"/>
                </a:spcBef>
                <a:spcAft>
                  <a:spcPts val="0"/>
                </a:spcAft>
                <a:defRPr/>
              </a:pPr>
              <a:endParaRPr lang="zh-CN" altLang="en-US" kern="0">
                <a:solidFill>
                  <a:srgbClr val="FFFFFF"/>
                </a:solidFill>
                <a:latin typeface="Arial" panose="020B0604020202020204"/>
                <a:ea typeface="+mn-ea"/>
              </a:endParaRPr>
            </a:p>
          </p:txBody>
        </p:sp>
        <p:grpSp>
          <p:nvGrpSpPr>
            <p:cNvPr id="83" name="Group 136"/>
            <p:cNvGrpSpPr/>
            <p:nvPr/>
          </p:nvGrpSpPr>
          <p:grpSpPr bwMode="auto">
            <a:xfrm>
              <a:off x="6838347" y="4152898"/>
              <a:ext cx="259322" cy="54400"/>
              <a:chOff x="4522" y="2507"/>
              <a:chExt cx="162" cy="34"/>
            </a:xfrm>
            <a:grpFill/>
          </p:grpSpPr>
          <p:sp>
            <p:nvSpPr>
              <p:cNvPr id="97" name="Line 53"/>
              <p:cNvSpPr>
                <a:spLocks noChangeShapeType="1"/>
              </p:cNvSpPr>
              <p:nvPr/>
            </p:nvSpPr>
            <p:spPr bwMode="auto">
              <a:xfrm>
                <a:off x="4522" y="2523"/>
                <a:ext cx="162" cy="1"/>
              </a:xfrm>
              <a:prstGeom prst="line">
                <a:avLst/>
              </a:prstGeom>
              <a:grpFill/>
              <a:ln w="12700">
                <a:solidFill>
                  <a:srgbClr val="FFFFFF">
                    <a:lumMod val="50000"/>
                  </a:srgbClr>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sp>
            <p:nvSpPr>
              <p:cNvPr id="98" name="Rectangle 55"/>
              <p:cNvSpPr>
                <a:spLocks noChangeArrowheads="1"/>
              </p:cNvSpPr>
              <p:nvPr/>
            </p:nvSpPr>
            <p:spPr bwMode="auto">
              <a:xfrm>
                <a:off x="4586" y="2507"/>
                <a:ext cx="34" cy="34"/>
              </a:xfrm>
              <a:prstGeom prst="rect">
                <a:avLst/>
              </a:prstGeom>
              <a:solidFill>
                <a:srgbClr val="FFFFFF">
                  <a:lumMod val="50000"/>
                </a:srgbClr>
              </a:solidFill>
              <a:ln w="6350">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grpSp>
          <p:nvGrpSpPr>
            <p:cNvPr id="84" name="Group 137"/>
            <p:cNvGrpSpPr/>
            <p:nvPr/>
          </p:nvGrpSpPr>
          <p:grpSpPr bwMode="auto">
            <a:xfrm>
              <a:off x="6838346" y="3833615"/>
              <a:ext cx="777966" cy="112070"/>
              <a:chOff x="4522" y="2367"/>
              <a:chExt cx="486" cy="70"/>
            </a:xfrm>
            <a:grpFill/>
          </p:grpSpPr>
          <p:sp>
            <p:nvSpPr>
              <p:cNvPr id="91" name="Line 29"/>
              <p:cNvSpPr>
                <a:spLocks noChangeShapeType="1"/>
              </p:cNvSpPr>
              <p:nvPr/>
            </p:nvSpPr>
            <p:spPr bwMode="auto">
              <a:xfrm>
                <a:off x="4522" y="2394"/>
                <a:ext cx="162" cy="1"/>
              </a:xfrm>
              <a:prstGeom prst="line">
                <a:avLst/>
              </a:prstGeom>
              <a:grpFill/>
              <a:ln w="12700">
                <a:solidFill>
                  <a:srgbClr val="000000"/>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grpSp>
            <p:nvGrpSpPr>
              <p:cNvPr id="92" name="Group 101"/>
              <p:cNvGrpSpPr/>
              <p:nvPr/>
            </p:nvGrpSpPr>
            <p:grpSpPr bwMode="auto">
              <a:xfrm>
                <a:off x="4587" y="2367"/>
                <a:ext cx="421" cy="70"/>
                <a:chOff x="854" y="2696"/>
                <a:chExt cx="542" cy="90"/>
              </a:xfrm>
              <a:grpFill/>
            </p:grpSpPr>
            <p:sp>
              <p:nvSpPr>
                <p:cNvPr id="93" name="Rectangle 102"/>
                <p:cNvSpPr>
                  <a:spLocks noChangeArrowheads="1"/>
                </p:cNvSpPr>
                <p:nvPr/>
              </p:nvSpPr>
              <p:spPr bwMode="auto">
                <a:xfrm>
                  <a:off x="854" y="2696"/>
                  <a:ext cx="58" cy="58"/>
                </a:xfrm>
                <a:prstGeom prst="rect">
                  <a:avLst/>
                </a:prstGeom>
                <a:solidFill>
                  <a:srgbClr val="000000"/>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94" name="Group 103"/>
                <p:cNvGrpSpPr/>
                <p:nvPr/>
              </p:nvGrpSpPr>
              <p:grpSpPr bwMode="auto">
                <a:xfrm>
                  <a:off x="1328" y="2736"/>
                  <a:ext cx="68" cy="50"/>
                  <a:chOff x="1774" y="3890"/>
                  <a:chExt cx="68" cy="68"/>
                </a:xfrm>
                <a:grpFill/>
              </p:grpSpPr>
              <p:sp>
                <p:nvSpPr>
                  <p:cNvPr id="95" name="Line 104"/>
                  <p:cNvSpPr>
                    <a:spLocks noChangeShapeType="1"/>
                  </p:cNvSpPr>
                  <p:nvPr/>
                </p:nvSpPr>
                <p:spPr bwMode="auto">
                  <a:xfrm>
                    <a:off x="1808" y="3890"/>
                    <a:ext cx="0" cy="68"/>
                  </a:xfrm>
                  <a:prstGeom prst="line">
                    <a:avLst/>
                  </a:prstGeom>
                  <a:grpFill/>
                  <a:ln w="9525">
                    <a:solidFill>
                      <a:srgbClr val="FFFFFF"/>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sp>
                <p:nvSpPr>
                  <p:cNvPr id="96" name="Line 105"/>
                  <p:cNvSpPr>
                    <a:spLocks noChangeShapeType="1"/>
                  </p:cNvSpPr>
                  <p:nvPr/>
                </p:nvSpPr>
                <p:spPr bwMode="auto">
                  <a:xfrm rot="5400000">
                    <a:off x="1808" y="3890"/>
                    <a:ext cx="0" cy="68"/>
                  </a:xfrm>
                  <a:prstGeom prst="line">
                    <a:avLst/>
                  </a:prstGeom>
                  <a:grpFill/>
                  <a:ln w="9525">
                    <a:solidFill>
                      <a:srgbClr val="FFFFFF"/>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Arial" panose="020B0604020202020204"/>
                      <a:ea typeface="+mn-ea"/>
                    </a:endParaRPr>
                  </a:p>
                </p:txBody>
              </p:sp>
            </p:grpSp>
          </p:grpSp>
        </p:grpSp>
        <p:grpSp>
          <p:nvGrpSpPr>
            <p:cNvPr id="85" name="Group 138"/>
            <p:cNvGrpSpPr/>
            <p:nvPr/>
          </p:nvGrpSpPr>
          <p:grpSpPr bwMode="auto">
            <a:xfrm>
              <a:off x="6838363" y="3524033"/>
              <a:ext cx="259323" cy="91200"/>
              <a:chOff x="4522" y="2207"/>
              <a:chExt cx="162" cy="57"/>
            </a:xfrm>
            <a:grpFill/>
          </p:grpSpPr>
          <p:sp>
            <p:nvSpPr>
              <p:cNvPr id="89" name="Line 27"/>
              <p:cNvSpPr>
                <a:spLocks noChangeShapeType="1"/>
              </p:cNvSpPr>
              <p:nvPr/>
            </p:nvSpPr>
            <p:spPr bwMode="auto">
              <a:xfrm>
                <a:off x="4522" y="2235"/>
                <a:ext cx="162" cy="1"/>
              </a:xfrm>
              <a:prstGeom prst="line">
                <a:avLst/>
              </a:prstGeom>
              <a:grpFill/>
              <a:ln w="19050">
                <a:solidFill>
                  <a:srgbClr val="C00000"/>
                </a:solid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90" name="Rectangle 107"/>
              <p:cNvSpPr>
                <a:spLocks noChangeArrowheads="1"/>
              </p:cNvSpPr>
              <p:nvPr/>
            </p:nvSpPr>
            <p:spPr bwMode="auto">
              <a:xfrm>
                <a:off x="4575" y="2207"/>
                <a:ext cx="56" cy="57"/>
              </a:xfrm>
              <a:prstGeom prst="rect">
                <a:avLst/>
              </a:prstGeom>
              <a:solidFill>
                <a:srgbClr val="920000"/>
              </a:solidFill>
              <a:ln w="9525">
                <a:noFill/>
                <a:round/>
              </a:ln>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86" name="Text Box 9"/>
            <p:cNvSpPr txBox="1">
              <a:spLocks noChangeArrowheads="1"/>
            </p:cNvSpPr>
            <p:nvPr/>
          </p:nvSpPr>
          <p:spPr bwMode="auto">
            <a:xfrm>
              <a:off x="7016457" y="3431170"/>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sp>
          <p:nvSpPr>
            <p:cNvPr id="87" name="Text Box 9"/>
            <p:cNvSpPr txBox="1">
              <a:spLocks noChangeArrowheads="1"/>
            </p:cNvSpPr>
            <p:nvPr/>
          </p:nvSpPr>
          <p:spPr bwMode="auto">
            <a:xfrm>
              <a:off x="7016457" y="3738517"/>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sp>
          <p:nvSpPr>
            <p:cNvPr id="88" name="Text Box 9"/>
            <p:cNvSpPr txBox="1">
              <a:spLocks noChangeArrowheads="1"/>
            </p:cNvSpPr>
            <p:nvPr/>
          </p:nvSpPr>
          <p:spPr bwMode="auto">
            <a:xfrm>
              <a:off x="7022630" y="4041059"/>
              <a:ext cx="1109632" cy="276999"/>
            </a:xfrm>
            <a:prstGeom prst="rect">
              <a:avLst/>
            </a:prstGeom>
            <a:noFill/>
            <a:ln w="9525" algn="ctr">
              <a:noFill/>
              <a:miter lim="800000"/>
            </a:ln>
          </p:spPr>
          <p:txBody>
            <a:bodyPr>
              <a:spAutoFit/>
            </a:bodyPr>
            <a:lstStyle/>
            <a:p>
              <a:pPr algn="ctr" eaLnBrk="1" fontAlgn="auto" hangingPunct="1">
                <a:spcBef>
                  <a:spcPts val="0"/>
                </a:spcBef>
                <a:spcAft>
                  <a:spcPts val="0"/>
                </a:spcAft>
                <a:defRPr/>
              </a:pPr>
              <a:r>
                <a:rPr lang="zh-CN" altLang="en-US" sz="1200" kern="0" dirty="0">
                  <a:solidFill>
                    <a:srgbClr val="3E1E2C"/>
                  </a:solidFill>
                  <a:latin typeface="+mn-lt"/>
                  <a:ea typeface="微软雅黑" panose="020B0503020204020204" pitchFamily="34" charset="-122"/>
                </a:rPr>
                <a:t>点击添加文本</a:t>
              </a:r>
              <a:endParaRPr lang="zh-CN" altLang="en-US" sz="1200" kern="0" dirty="0">
                <a:solidFill>
                  <a:srgbClr val="3E1E2C"/>
                </a:solidFill>
                <a:latin typeface="+mn-lt"/>
                <a:ea typeface="微软雅黑" panose="020B0503020204020204" pitchFamily="34" charset="-122"/>
              </a:endParaRPr>
            </a:p>
          </p:txBody>
        </p:sp>
      </p:grpSp>
      <p:grpSp>
        <p:nvGrpSpPr>
          <p:cNvPr id="99" name="组合 98"/>
          <p:cNvGrpSpPr/>
          <p:nvPr/>
        </p:nvGrpSpPr>
        <p:grpSpPr bwMode="auto">
          <a:xfrm>
            <a:off x="1384300" y="3643313"/>
            <a:ext cx="5445125" cy="2430462"/>
            <a:chOff x="1384300" y="3643834"/>
            <a:chExt cx="5445125" cy="2430462"/>
          </a:xfrm>
        </p:grpSpPr>
        <p:sp>
          <p:nvSpPr>
            <p:cNvPr id="100" name="Line 8"/>
            <p:cNvSpPr>
              <a:spLocks noChangeShapeType="1"/>
            </p:cNvSpPr>
            <p:nvPr/>
          </p:nvSpPr>
          <p:spPr bwMode="auto">
            <a:xfrm flipH="1">
              <a:off x="1430338" y="3643834"/>
              <a:ext cx="14287" cy="2052637"/>
            </a:xfrm>
            <a:prstGeom prst="line">
              <a:avLst/>
            </a:prstGeom>
            <a:noFill/>
            <a:ln w="25400">
              <a:solidFill>
                <a:srgbClr val="3E1E2C"/>
              </a:solidFill>
              <a:round/>
              <a:head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1" name="Line 8"/>
            <p:cNvSpPr>
              <a:spLocks noChangeShapeType="1"/>
            </p:cNvSpPr>
            <p:nvPr/>
          </p:nvSpPr>
          <p:spPr bwMode="auto">
            <a:xfrm rot="16200000">
              <a:off x="4125913" y="2978671"/>
              <a:ext cx="0" cy="5407025"/>
            </a:xfrm>
            <a:prstGeom prst="line">
              <a:avLst/>
            </a:prstGeom>
            <a:noFill/>
            <a:ln w="25400">
              <a:solidFill>
                <a:srgbClr val="3E1E2C"/>
              </a:solidFill>
              <a:round/>
              <a:tailEnd type="triangle" w="med" len="me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2" name="Rectangle 34"/>
            <p:cNvSpPr>
              <a:spLocks noChangeArrowheads="1"/>
            </p:cNvSpPr>
            <p:nvPr/>
          </p:nvSpPr>
          <p:spPr bwMode="auto">
            <a:xfrm>
              <a:off x="1401763" y="4435996"/>
              <a:ext cx="53975" cy="47625"/>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3" name="Rectangle 39"/>
            <p:cNvSpPr>
              <a:spLocks noChangeArrowheads="1"/>
            </p:cNvSpPr>
            <p:nvPr/>
          </p:nvSpPr>
          <p:spPr bwMode="auto">
            <a:xfrm>
              <a:off x="2641600" y="5217046"/>
              <a:ext cx="53975" cy="46038"/>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4" name="Rectangle 44"/>
            <p:cNvSpPr>
              <a:spLocks noChangeArrowheads="1"/>
            </p:cNvSpPr>
            <p:nvPr/>
          </p:nvSpPr>
          <p:spPr bwMode="auto">
            <a:xfrm>
              <a:off x="5113338" y="4894784"/>
              <a:ext cx="53975" cy="46037"/>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5" name="Rectangle 49"/>
            <p:cNvSpPr>
              <a:spLocks noChangeArrowheads="1"/>
            </p:cNvSpPr>
            <p:nvPr/>
          </p:nvSpPr>
          <p:spPr bwMode="auto">
            <a:xfrm>
              <a:off x="6359525" y="4472509"/>
              <a:ext cx="53975" cy="46037"/>
            </a:xfrm>
            <a:prstGeom prst="rect">
              <a:avLst/>
            </a:prstGeom>
            <a:solidFill>
              <a:srgbClr val="920000"/>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6" name="Rectangle 61"/>
            <p:cNvSpPr>
              <a:spLocks noChangeArrowheads="1"/>
            </p:cNvSpPr>
            <p:nvPr/>
          </p:nvSpPr>
          <p:spPr bwMode="auto">
            <a:xfrm>
              <a:off x="1392238" y="4878909"/>
              <a:ext cx="73025" cy="61912"/>
            </a:xfrm>
            <a:prstGeom prst="rect">
              <a:avLst/>
            </a:prstGeom>
            <a:solidFill>
              <a:srgbClr val="FFFFFF">
                <a:lumMod val="50000"/>
              </a:srgbClr>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7" name="Rectangle 66"/>
            <p:cNvSpPr>
              <a:spLocks noChangeArrowheads="1"/>
            </p:cNvSpPr>
            <p:nvPr/>
          </p:nvSpPr>
          <p:spPr bwMode="auto">
            <a:xfrm>
              <a:off x="2632075" y="4580459"/>
              <a:ext cx="73025" cy="619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8" name="Rectangle 71"/>
            <p:cNvSpPr>
              <a:spLocks noChangeArrowheads="1"/>
            </p:cNvSpPr>
            <p:nvPr/>
          </p:nvSpPr>
          <p:spPr bwMode="auto">
            <a:xfrm>
              <a:off x="5103813" y="3759721"/>
              <a:ext cx="73025" cy="61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09" name="Rectangle 76"/>
            <p:cNvSpPr>
              <a:spLocks noChangeArrowheads="1"/>
            </p:cNvSpPr>
            <p:nvPr/>
          </p:nvSpPr>
          <p:spPr bwMode="auto">
            <a:xfrm>
              <a:off x="6350000" y="4713809"/>
              <a:ext cx="71438" cy="61912"/>
            </a:xfrm>
            <a:prstGeom prst="rect">
              <a:avLst/>
            </a:prstGeom>
            <a:solidFill>
              <a:srgbClr val="FFFFFF">
                <a:lumMod val="50000"/>
              </a:srgbClr>
            </a:solidFill>
            <a:ln w="9525">
              <a:noFill/>
              <a:miter lim="800000"/>
            </a:ln>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0" name="Rectangle 82"/>
            <p:cNvSpPr>
              <a:spLocks noChangeAspect="1" noChangeArrowheads="1"/>
            </p:cNvSpPr>
            <p:nvPr/>
          </p:nvSpPr>
          <p:spPr bwMode="auto">
            <a:xfrm>
              <a:off x="1384300" y="5245621"/>
              <a:ext cx="90488"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1" name="Rectangle 87"/>
            <p:cNvSpPr>
              <a:spLocks noChangeAspect="1" noChangeArrowheads="1"/>
            </p:cNvSpPr>
            <p:nvPr/>
          </p:nvSpPr>
          <p:spPr bwMode="auto">
            <a:xfrm>
              <a:off x="2624138" y="4993209"/>
              <a:ext cx="90487"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2" name="Rectangle 92"/>
            <p:cNvSpPr>
              <a:spLocks noChangeAspect="1" noChangeArrowheads="1"/>
            </p:cNvSpPr>
            <p:nvPr/>
          </p:nvSpPr>
          <p:spPr bwMode="auto">
            <a:xfrm>
              <a:off x="5095875" y="3643834"/>
              <a:ext cx="90488" cy="76200"/>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3" name="Rectangle 97"/>
            <p:cNvSpPr>
              <a:spLocks noChangeAspect="1" noChangeArrowheads="1"/>
            </p:cNvSpPr>
            <p:nvPr/>
          </p:nvSpPr>
          <p:spPr bwMode="auto">
            <a:xfrm>
              <a:off x="6330950" y="4629671"/>
              <a:ext cx="90488" cy="77788"/>
            </a:xfrm>
            <a:prstGeom prst="rect">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4" name="Text Box 9"/>
            <p:cNvSpPr txBox="1">
              <a:spLocks noChangeArrowheads="1"/>
            </p:cNvSpPr>
            <p:nvPr/>
          </p:nvSpPr>
          <p:spPr bwMode="auto">
            <a:xfrm>
              <a:off x="1598613" y="5769496"/>
              <a:ext cx="944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5" name="Text Box 9"/>
            <p:cNvSpPr txBox="1">
              <a:spLocks noChangeArrowheads="1"/>
            </p:cNvSpPr>
            <p:nvPr/>
          </p:nvSpPr>
          <p:spPr bwMode="auto">
            <a:xfrm>
              <a:off x="2836863" y="5769496"/>
              <a:ext cx="946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6" name="Text Box 9"/>
            <p:cNvSpPr txBox="1">
              <a:spLocks noChangeArrowheads="1"/>
            </p:cNvSpPr>
            <p:nvPr/>
          </p:nvSpPr>
          <p:spPr bwMode="auto">
            <a:xfrm>
              <a:off x="4079875" y="5769496"/>
              <a:ext cx="944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sp>
          <p:nvSpPr>
            <p:cNvPr id="117" name="Text Box 9"/>
            <p:cNvSpPr txBox="1">
              <a:spLocks noChangeArrowheads="1"/>
            </p:cNvSpPr>
            <p:nvPr/>
          </p:nvSpPr>
          <p:spPr bwMode="auto">
            <a:xfrm>
              <a:off x="5308600" y="5769496"/>
              <a:ext cx="944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kern="0">
                  <a:solidFill>
                    <a:srgbClr val="000000"/>
                  </a:solidFill>
                  <a:latin typeface="Calibri" panose="020F0502020204030204" pitchFamily="34" charset="0"/>
                  <a:ea typeface="微软雅黑" panose="020B0503020204020204" pitchFamily="34" charset="-122"/>
                </a:rPr>
                <a:t>添加文本</a:t>
              </a:r>
              <a:endParaRPr lang="zh-CN" altLang="en-US" sz="1400" kern="0">
                <a:solidFill>
                  <a:srgbClr val="000000"/>
                </a:solidFill>
                <a:latin typeface="Calibri" panose="020F0502020204030204" pitchFamily="34" charset="0"/>
                <a:ea typeface="微软雅黑" panose="020B0503020204020204" pitchFamily="34" charset="-122"/>
              </a:endParaRPr>
            </a:p>
          </p:txBody>
        </p:sp>
        <p:cxnSp>
          <p:nvCxnSpPr>
            <p:cNvPr id="11303" name="直接连接符​​ 59"/>
            <p:cNvCxnSpPr>
              <a:cxnSpLocks noChangeShapeType="1"/>
            </p:cNvCxnSpPr>
            <p:nvPr/>
          </p:nvCxnSpPr>
          <p:spPr bwMode="auto">
            <a:xfrm flipV="1">
              <a:off x="269557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1304" name="直接连接符​​ 60"/>
            <p:cNvCxnSpPr>
              <a:cxnSpLocks noChangeShapeType="1"/>
            </p:cNvCxnSpPr>
            <p:nvPr/>
          </p:nvCxnSpPr>
          <p:spPr bwMode="auto">
            <a:xfrm flipV="1">
              <a:off x="390842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1305" name="直接连接符​​ 61"/>
            <p:cNvCxnSpPr>
              <a:cxnSpLocks noChangeShapeType="1"/>
            </p:cNvCxnSpPr>
            <p:nvPr/>
          </p:nvCxnSpPr>
          <p:spPr bwMode="auto">
            <a:xfrm flipV="1">
              <a:off x="5114925"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cxnSp>
          <p:nvCxnSpPr>
            <p:cNvPr id="11306" name="直接连接符​​ 62"/>
            <p:cNvCxnSpPr>
              <a:cxnSpLocks noChangeShapeType="1"/>
            </p:cNvCxnSpPr>
            <p:nvPr/>
          </p:nvCxnSpPr>
          <p:spPr bwMode="auto">
            <a:xfrm flipV="1">
              <a:off x="6350000" y="3720034"/>
              <a:ext cx="0" cy="1962150"/>
            </a:xfrm>
            <a:prstGeom prst="line">
              <a:avLst/>
            </a:prstGeom>
            <a:noFill/>
            <a:ln w="9525" algn="ctr">
              <a:solidFill>
                <a:srgbClr val="000000"/>
              </a:solidFill>
              <a:prstDash val="sysDash"/>
              <a:round/>
            </a:ln>
            <a:extLst>
              <a:ext uri="{909E8E84-426E-40DD-AFC4-6F175D3DCCD1}">
                <a14:hiddenFill xmlns:a14="http://schemas.microsoft.com/office/drawing/2010/main">
                  <a:noFill/>
                </a14:hiddenFill>
              </a:ext>
            </a:extLst>
          </p:spPr>
        </p:cxnSp>
      </p:grpSp>
      <p:grpSp>
        <p:nvGrpSpPr>
          <p:cNvPr id="122" name="组合 121"/>
          <p:cNvGrpSpPr/>
          <p:nvPr/>
        </p:nvGrpSpPr>
        <p:grpSpPr bwMode="auto">
          <a:xfrm>
            <a:off x="131763" y="1366838"/>
            <a:ext cx="2413000" cy="504825"/>
            <a:chOff x="131763" y="1366838"/>
            <a:chExt cx="2413000" cy="504825"/>
          </a:xfrm>
        </p:grpSpPr>
        <p:sp>
          <p:nvSpPr>
            <p:cNvPr id="123" name="矩形 122"/>
            <p:cNvSpPr/>
            <p:nvPr/>
          </p:nvSpPr>
          <p:spPr>
            <a:xfrm>
              <a:off x="131763" y="1366838"/>
              <a:ext cx="2413000" cy="504825"/>
            </a:xfrm>
            <a:prstGeom prst="rect">
              <a:avLst/>
            </a:prstGeom>
            <a:noFill/>
            <a:ln w="25400" cap="flat" cmpd="sng" algn="ctr">
              <a:noFill/>
              <a:prstDash val="solid"/>
            </a:ln>
            <a:effectLst/>
          </p:spPr>
          <p:txBody>
            <a:bodyPr anchor="ctr"/>
            <a:lstStyle/>
            <a:p>
              <a:pPr marL="342900" indent="-342900" eaLnBrk="1" fontAlgn="auto" hangingPunct="1">
                <a:spcBef>
                  <a:spcPts val="0"/>
                </a:spcBef>
                <a:spcAft>
                  <a:spcPts val="0"/>
                </a:spcAft>
                <a:buFont typeface="Wingdings" panose="05000000000000000000" pitchFamily="2" charset="2"/>
                <a:buChar char="n"/>
                <a:defRPr/>
              </a:pPr>
              <a:r>
                <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75000"/>
                    <a:lumOff val="25000"/>
                  </a:srgbClr>
                </a:solidFill>
                <a:latin typeface="华文细黑" panose="02010600040101010101" pitchFamily="2" charset="-122"/>
                <a:ea typeface="华文细黑" panose="02010600040101010101" pitchFamily="2" charset="-122"/>
              </a:endParaRPr>
            </a:p>
          </p:txBody>
        </p:sp>
        <p:cxnSp>
          <p:nvCxnSpPr>
            <p:cNvPr id="11284" name="直接连接符 123"/>
            <p:cNvCxnSpPr>
              <a:cxnSpLocks noChangeShapeType="1"/>
            </p:cNvCxnSpPr>
            <p:nvPr/>
          </p:nvCxnSpPr>
          <p:spPr bwMode="auto">
            <a:xfrm>
              <a:off x="23034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grpSp>
      <p:grpSp>
        <p:nvGrpSpPr>
          <p:cNvPr id="125" name="组合 124"/>
          <p:cNvGrpSpPr/>
          <p:nvPr/>
        </p:nvGrpSpPr>
        <p:grpSpPr bwMode="auto">
          <a:xfrm>
            <a:off x="255588" y="1897063"/>
            <a:ext cx="2744787" cy="293687"/>
            <a:chOff x="255588" y="1897063"/>
            <a:chExt cx="2744787" cy="293687"/>
          </a:xfrm>
        </p:grpSpPr>
        <p:sp>
          <p:nvSpPr>
            <p:cNvPr id="126" name="右箭头 125"/>
            <p:cNvSpPr/>
            <p:nvPr/>
          </p:nvSpPr>
          <p:spPr bwMode="auto">
            <a:xfrm>
              <a:off x="255588" y="1897063"/>
              <a:ext cx="2209800" cy="293687"/>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Standard slides</a:t>
              </a:r>
              <a:endParaRPr lang="en-US" altLang="zh-CN" sz="1400" kern="0" spc="300" dirty="0">
                <a:solidFill>
                  <a:srgbClr val="FFFFFF"/>
                </a:solidFill>
                <a:latin typeface="Arial" panose="020B0604020202020204"/>
                <a:ea typeface="华文细黑" panose="02010600040101010101" pitchFamily="2" charset="-122"/>
              </a:endParaRPr>
            </a:p>
          </p:txBody>
        </p:sp>
        <p:sp>
          <p:nvSpPr>
            <p:cNvPr id="127" name="右箭头 15"/>
            <p:cNvSpPr/>
            <p:nvPr/>
          </p:nvSpPr>
          <p:spPr bwMode="auto">
            <a:xfrm>
              <a:off x="24526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03</a:t>
              </a:r>
              <a:endParaRPr lang="zh-CN" altLang="en-US" sz="1400" kern="0" dirty="0">
                <a:solidFill>
                  <a:srgbClr val="FFFFFF"/>
                </a:solidFill>
                <a:latin typeface="Arial" panose="020B0604020202020204"/>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25"/>
                                        </p:tgtEl>
                                        <p:attrNameLst>
                                          <p:attrName>style.visibility</p:attrName>
                                        </p:attrNameLst>
                                      </p:cBhvr>
                                      <p:to>
                                        <p:strVal val="visible"/>
                                      </p:to>
                                    </p:set>
                                    <p:anim calcmode="lin" valueType="num">
                                      <p:cBhvr additive="base">
                                        <p:cTn id="12" dur="500"/>
                                        <p:tgtEl>
                                          <p:spTgt spid="125"/>
                                        </p:tgtEl>
                                        <p:attrNameLst>
                                          <p:attrName>ppt_y</p:attrName>
                                        </p:attrNameLst>
                                      </p:cBhvr>
                                      <p:tavLst>
                                        <p:tav tm="0">
                                          <p:val>
                                            <p:strVal val="#ppt_y-#ppt_h*1.125000"/>
                                          </p:val>
                                        </p:tav>
                                        <p:tav tm="100000">
                                          <p:val>
                                            <p:strVal val="#ppt_y"/>
                                          </p:val>
                                        </p:tav>
                                      </p:tavLst>
                                    </p:anim>
                                    <p:animEffect transition="in" filter="wipe(down)">
                                      <p:cBhvr>
                                        <p:cTn id="13" dur="500"/>
                                        <p:tgtEl>
                                          <p:spTgt spid="125"/>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randombar(horizontal)">
                                      <p:cBhvr>
                                        <p:cTn id="17" dur="500"/>
                                        <p:tgtEl>
                                          <p:spTgt spid="68"/>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wipe(left)">
                                      <p:cBhvr>
                                        <p:cTn id="21" dur="500"/>
                                        <p:tgtEl>
                                          <p:spTgt spid="99"/>
                                        </p:tgtEl>
                                      </p:cBhvr>
                                    </p:animEffect>
                                  </p:childTnLst>
                                </p:cTn>
                              </p:par>
                              <p:par>
                                <p:cTn id="22" presetID="22" presetClass="entr" presetSubtype="8" fill="hold" nodeType="withEffect">
                                  <p:stCondLst>
                                    <p:cond delay="50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par>
                                <p:cTn id="25" presetID="22" presetClass="entr" presetSubtype="8" fill="hold" nodeType="withEffect">
                                  <p:stCondLst>
                                    <p:cond delay="7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22" presetClass="entr" presetSubtype="8" fill="hold" nodeType="withEffect">
                                  <p:stCondLst>
                                    <p:cond delay="1000"/>
                                  </p:stCondLst>
                                  <p:childTnLst>
                                    <p:set>
                                      <p:cBhvr>
                                        <p:cTn id="29" dur="1" fill="hold">
                                          <p:stCondLst>
                                            <p:cond delay="0"/>
                                          </p:stCondLst>
                                        </p:cTn>
                                        <p:tgtEl>
                                          <p:spTgt spid="70"/>
                                        </p:tgtEl>
                                        <p:attrNameLst>
                                          <p:attrName>style.visibility</p:attrName>
                                        </p:attrNameLst>
                                      </p:cBhvr>
                                      <p:to>
                                        <p:strVal val="visible"/>
                                      </p:to>
                                    </p:set>
                                    <p:animEffect transition="in" filter="wipe(left)">
                                      <p:cBhvr>
                                        <p:cTn id="30" dur="500"/>
                                        <p:tgtEl>
                                          <p:spTgt spid="70"/>
                                        </p:tgtEl>
                                      </p:cBhvr>
                                    </p:animEffect>
                                  </p:childTnLst>
                                </p:cTn>
                              </p:par>
                              <p:par>
                                <p:cTn id="31" presetID="10" presetClass="entr" presetSubtype="0" fill="hold" nodeType="withEffect">
                                  <p:stCondLst>
                                    <p:cond delay="100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childTnLst>
                          </p:cTn>
                        </p:par>
                        <p:par>
                          <p:cTn id="34" fill="hold">
                            <p:stCondLst>
                              <p:cond delay="2000"/>
                            </p:stCondLst>
                            <p:childTnLst>
                              <p:par>
                                <p:cTn id="35" presetID="22" presetClass="entr" presetSubtype="2" fill="hold"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right)">
                                      <p:cBhvr>
                                        <p:cTn id="37" dur="500"/>
                                        <p:tgtEl>
                                          <p:spTgt spid="75"/>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2" descr="6-00348_s01-arrows02"/>
          <p:cNvPicPr>
            <a:picLocks noChangeAspect="1" noChangeArrowheads="1"/>
          </p:cNvPicPr>
          <p:nvPr/>
        </p:nvPicPr>
        <p:blipFill>
          <a:blip r:embed="rId1" cstate="print">
            <a:duotone>
              <a:srgbClr val="808080">
                <a:shade val="45000"/>
                <a:satMod val="135000"/>
              </a:srgbClr>
              <a:prstClr val="white"/>
            </a:duotone>
          </a:blip>
          <a:srcRect/>
          <a:stretch>
            <a:fillRect/>
          </a:stretch>
        </p:blipFill>
        <p:spPr bwMode="auto">
          <a:xfrm>
            <a:off x="2546225" y="4226540"/>
            <a:ext cx="3835997" cy="1027521"/>
          </a:xfrm>
          <a:prstGeom prst="rect">
            <a:avLst/>
          </a:prstGeom>
          <a:noFill/>
          <a:effectLst>
            <a:outerShdw blurRad="50800" dist="38100" dir="5400000" algn="t" rotWithShape="0">
              <a:prstClr val="black">
                <a:alpha val="40000"/>
              </a:prstClr>
            </a:outerShdw>
          </a:effectLst>
        </p:spPr>
      </p:pic>
      <p:sp>
        <p:nvSpPr>
          <p:cNvPr id="47" name="矩形 46"/>
          <p:cNvSpPr/>
          <p:nvPr/>
        </p:nvSpPr>
        <p:spPr>
          <a:xfrm>
            <a:off x="820738" y="1366838"/>
            <a:ext cx="2413000" cy="50482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rPr>
              <a:t>点击添加标题</a:t>
            </a:r>
            <a:endParaRPr lang="zh-CN" altLang="en-US" sz="2000" b="1" kern="0" dirty="0">
              <a:solidFill>
                <a:srgbClr val="000000">
                  <a:lumMod val="65000"/>
                  <a:lumOff val="35000"/>
                </a:srgbClr>
              </a:solidFill>
              <a:latin typeface="华文细黑" panose="02010600040101010101" pitchFamily="2" charset="-122"/>
              <a:ea typeface="华文细黑" panose="02010600040101010101" pitchFamily="2" charset="-122"/>
            </a:endParaRPr>
          </a:p>
        </p:txBody>
      </p:sp>
      <p:cxnSp>
        <p:nvCxnSpPr>
          <p:cNvPr id="12292" name="直接连接符 47"/>
          <p:cNvCxnSpPr>
            <a:cxnSpLocks noChangeShapeType="1"/>
          </p:cNvCxnSpPr>
          <p:nvPr/>
        </p:nvCxnSpPr>
        <p:spPr bwMode="auto">
          <a:xfrm>
            <a:off x="2773363" y="1522413"/>
            <a:ext cx="0" cy="26511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49" name="右箭头 48"/>
          <p:cNvSpPr/>
          <p:nvPr/>
        </p:nvSpPr>
        <p:spPr bwMode="auto">
          <a:xfrm>
            <a:off x="725488" y="1898650"/>
            <a:ext cx="22098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mn-lt"/>
                <a:ea typeface="华文细黑" panose="02010600040101010101" pitchFamily="2" charset="-122"/>
              </a:rPr>
              <a:t>Standard slides</a:t>
            </a:r>
            <a:endParaRPr lang="en-US" altLang="zh-CN" sz="1400" kern="0" spc="300" dirty="0">
              <a:solidFill>
                <a:srgbClr val="FFFFFF"/>
              </a:solidFill>
              <a:latin typeface="+mn-lt"/>
              <a:ea typeface="华文细黑" panose="02010600040101010101" pitchFamily="2" charset="-122"/>
            </a:endParaRPr>
          </a:p>
        </p:txBody>
      </p:sp>
      <p:sp>
        <p:nvSpPr>
          <p:cNvPr id="50" name="右箭头 15"/>
          <p:cNvSpPr/>
          <p:nvPr/>
        </p:nvSpPr>
        <p:spPr bwMode="auto">
          <a:xfrm>
            <a:off x="2922588" y="1897063"/>
            <a:ext cx="547687" cy="293687"/>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01</a:t>
            </a:r>
            <a:endParaRPr lang="zh-CN" altLang="en-US" sz="1400" kern="0" dirty="0">
              <a:solidFill>
                <a:srgbClr val="FFFFFF"/>
              </a:solidFill>
              <a:latin typeface="Arial" panose="020B0604020202020204"/>
              <a:ea typeface="华文细黑" panose="02010600040101010101" pitchFamily="2" charset="-122"/>
            </a:endParaRPr>
          </a:p>
        </p:txBody>
      </p:sp>
      <p:sp>
        <p:nvSpPr>
          <p:cNvPr id="51" name="半闭框 50"/>
          <p:cNvSpPr/>
          <p:nvPr/>
        </p:nvSpPr>
        <p:spPr>
          <a:xfrm rot="18900000" flipH="1" flipV="1">
            <a:off x="635000" y="1568450"/>
            <a:ext cx="161925" cy="161925"/>
          </a:xfrm>
          <a:prstGeom prst="halfFrame">
            <a:avLst>
              <a:gd name="adj1" fmla="val 27711"/>
              <a:gd name="adj2" fmla="val 27270"/>
            </a:avLst>
          </a:prstGeom>
          <a:solidFill>
            <a:srgbClr val="000000">
              <a:lumMod val="50000"/>
              <a:lumOff val="50000"/>
            </a:srgb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kern="0">
              <a:solidFill>
                <a:srgbClr val="000000"/>
              </a:solidFill>
              <a:latin typeface="Arial" panose="020B0604020202020204"/>
              <a:ea typeface="+mn-ea"/>
            </a:endParaRPr>
          </a:p>
        </p:txBody>
      </p:sp>
      <p:sp>
        <p:nvSpPr>
          <p:cNvPr id="12296" name="TextBox 1"/>
          <p:cNvSpPr txBox="1">
            <a:spLocks noChangeArrowheads="1"/>
          </p:cNvSpPr>
          <p:nvPr/>
        </p:nvSpPr>
        <p:spPr bwMode="auto">
          <a:xfrm>
            <a:off x="-46038" y="-90488"/>
            <a:ext cx="64770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a:latin typeface="Arial Black" panose="020B0A04020102020204" pitchFamily="34" charset="0"/>
              </a:rPr>
              <a:t>F</a:t>
            </a:r>
            <a:endParaRPr lang="zh-CN" altLang="zh-CN" sz="7200">
              <a:latin typeface="Arial Black" panose="020B0A04020102020204" pitchFamily="34" charset="0"/>
              <a:cs typeface="Arial" panose="020B0604020202020204" pitchFamily="34" charset="0"/>
            </a:endParaRPr>
          </a:p>
        </p:txBody>
      </p:sp>
      <p:sp>
        <p:nvSpPr>
          <p:cNvPr id="12297" name="TextBox 2"/>
          <p:cNvSpPr txBox="1">
            <a:spLocks noChangeArrowheads="1"/>
          </p:cNvSpPr>
          <p:nvPr/>
        </p:nvSpPr>
        <p:spPr bwMode="auto">
          <a:xfrm>
            <a:off x="258763" y="463550"/>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华文细黑" panose="02010600040101010101" pitchFamily="2" charset="-122"/>
                <a:ea typeface="华文细黑" panose="02010600040101010101" pitchFamily="2" charset="-122"/>
              </a:rPr>
              <a:t>点击添加标题</a:t>
            </a:r>
            <a:endParaRPr lang="zh-CN" altLang="en-US">
              <a:latin typeface="华文细黑" panose="02010600040101010101" pitchFamily="2" charset="-122"/>
              <a:ea typeface="华文细黑" panose="02010600040101010101" pitchFamily="2" charset="-122"/>
            </a:endParaRPr>
          </a:p>
        </p:txBody>
      </p:sp>
      <p:sp>
        <p:nvSpPr>
          <p:cNvPr id="54" name="矩形 53"/>
          <p:cNvSpPr/>
          <p:nvPr/>
        </p:nvSpPr>
        <p:spPr>
          <a:xfrm>
            <a:off x="457200" y="139700"/>
            <a:ext cx="1557338" cy="461963"/>
          </a:xfrm>
          <a:prstGeom prst="rect">
            <a:avLst/>
          </a:prstGeom>
        </p:spPr>
        <p:txBody>
          <a:bodyPr wrap="none">
            <a:spAutoFit/>
          </a:bodyPr>
          <a:lstStyle/>
          <a:p>
            <a:pPr eaLnBrk="1" fontAlgn="auto" hangingPunct="1">
              <a:spcBef>
                <a:spcPts val="0"/>
              </a:spcBef>
              <a:spcAft>
                <a:spcPts val="0"/>
              </a:spcAft>
              <a:defRPr/>
            </a:pPr>
            <a:r>
              <a:rPr lang="en-US" altLang="zh-CN" sz="2400" spc="300" dirty="0">
                <a:latin typeface="Arial Black" panose="020B0A04020102020204" pitchFamily="34" charset="0"/>
              </a:rPr>
              <a:t>ACTOR</a:t>
            </a:r>
            <a:endParaRPr lang="zh-CN" altLang="en-US" sz="2400" spc="300" dirty="0">
              <a:latin typeface="+mn-lt"/>
            </a:endParaRPr>
          </a:p>
        </p:txBody>
      </p:sp>
      <p:sp>
        <p:nvSpPr>
          <p:cNvPr id="56" name="TextBox 55"/>
          <p:cNvSpPr txBox="1"/>
          <p:nvPr/>
        </p:nvSpPr>
        <p:spPr>
          <a:xfrm>
            <a:off x="640334" y="4749821"/>
            <a:ext cx="1709434"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7" name="TextBox 56"/>
          <p:cNvSpPr txBox="1"/>
          <p:nvPr/>
        </p:nvSpPr>
        <p:spPr>
          <a:xfrm>
            <a:off x="2419607" y="5331806"/>
            <a:ext cx="1709434" cy="391858"/>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8" name="TextBox 57"/>
          <p:cNvSpPr txBox="1"/>
          <p:nvPr/>
        </p:nvSpPr>
        <p:spPr>
          <a:xfrm>
            <a:off x="6556138" y="4731009"/>
            <a:ext cx="1709434"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sp>
        <p:nvSpPr>
          <p:cNvPr id="59" name="TextBox 58"/>
          <p:cNvSpPr txBox="1"/>
          <p:nvPr/>
        </p:nvSpPr>
        <p:spPr>
          <a:xfrm>
            <a:off x="4934846" y="5338614"/>
            <a:ext cx="2034759" cy="287706"/>
          </a:xfrm>
          <a:prstGeom prst="roundRect">
            <a:avLst/>
          </a:prstGeom>
          <a:gradFill flip="none" rotWithShape="1">
            <a:gsLst>
              <a:gs pos="0">
                <a:srgbClr val="000000">
                  <a:alpha val="31000"/>
                </a:srgbClr>
              </a:gs>
              <a:gs pos="52000">
                <a:srgbClr val="000000">
                  <a:alpha val="15000"/>
                </a:srgbClr>
              </a:gs>
              <a:gs pos="100000">
                <a:srgbClr val="FFFFFF">
                  <a:alpha val="7000"/>
                </a:srgb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eaLnBrk="1" fontAlgn="auto" hangingPunct="1">
              <a:spcBef>
                <a:spcPts val="0"/>
              </a:spcBef>
              <a:spcAft>
                <a:spcPts val="0"/>
              </a:spcAft>
              <a:defRPr/>
            </a:pP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r>
              <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rPr>
              <a:t>Standard slides</a:t>
            </a:r>
            <a:endParaRPr lang="en-US" altLang="zh-CN" sz="1600" kern="0" dirty="0">
              <a:solidFill>
                <a:srgbClr val="FFFFFF"/>
              </a:solidFill>
              <a:effectLst>
                <a:outerShdw blurRad="38100" dist="38100" dir="2700000" algn="tl">
                  <a:srgbClr val="000000">
                    <a:alpha val="43137"/>
                  </a:srgbClr>
                </a:outerShdw>
              </a:effectLst>
              <a:latin typeface="Arial" panose="020B0604020202020204" pitchFamily="34" charset="0"/>
              <a:ea typeface="+mn-ea"/>
            </a:endParaRPr>
          </a:p>
          <a:p>
            <a:pPr eaLnBrk="1" fontAlgn="auto" hangingPunct="1">
              <a:spcBef>
                <a:spcPts val="0"/>
              </a:spcBef>
              <a:spcAft>
                <a:spcPts val="0"/>
              </a:spcAft>
              <a:defRPr/>
            </a:pPr>
            <a:endParaRPr lang="zh-CN" altLang="en-US" sz="1600" kern="0" dirty="0">
              <a:solidFill>
                <a:srgbClr val="FFFFFF"/>
              </a:solidFill>
              <a:latin typeface="Arial" panose="020B0604020202020204" pitchFamily="34" charset="0"/>
              <a:ea typeface="+mn-ea"/>
            </a:endParaRPr>
          </a:p>
        </p:txBody>
      </p:sp>
      <p:grpSp>
        <p:nvGrpSpPr>
          <p:cNvPr id="60" name="组合 59"/>
          <p:cNvGrpSpPr/>
          <p:nvPr/>
        </p:nvGrpSpPr>
        <p:grpSpPr bwMode="auto">
          <a:xfrm>
            <a:off x="950913" y="3457575"/>
            <a:ext cx="2225675" cy="1263650"/>
            <a:chOff x="384171" y="4297068"/>
            <a:chExt cx="2225679" cy="1263945"/>
          </a:xfrm>
        </p:grpSpPr>
        <p:grpSp>
          <p:nvGrpSpPr>
            <p:cNvPr id="12353" name="组合 60"/>
            <p:cNvGrpSpPr/>
            <p:nvPr/>
          </p:nvGrpSpPr>
          <p:grpSpPr bwMode="auto">
            <a:xfrm>
              <a:off x="384171" y="4297068"/>
              <a:ext cx="2225679" cy="1263945"/>
              <a:chOff x="384171" y="4297068"/>
              <a:chExt cx="2225679" cy="1263945"/>
            </a:xfrm>
          </p:grpSpPr>
          <p:sp>
            <p:nvSpPr>
              <p:cNvPr id="63" name="Trapezoid 32"/>
              <p:cNvSpPr/>
              <p:nvPr/>
            </p:nvSpPr>
            <p:spPr bwMode="auto">
              <a:xfrm rot="7089769">
                <a:off x="988219" y="3939382"/>
                <a:ext cx="1069975" cy="2173287"/>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64" name="Oval 58"/>
              <p:cNvSpPr/>
              <p:nvPr/>
            </p:nvSpPr>
            <p:spPr bwMode="auto">
              <a:xfrm>
                <a:off x="384171" y="4297068"/>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65" name="TextBox 11"/>
              <p:cNvSpPr txBox="1">
                <a:spLocks noChangeArrowheads="1"/>
              </p:cNvSpPr>
              <p:nvPr/>
            </p:nvSpPr>
            <p:spPr bwMode="auto">
              <a:xfrm flipH="1">
                <a:off x="444496" y="4538424"/>
                <a:ext cx="1146177" cy="46365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62" name="Isosceles Triangle 52"/>
            <p:cNvSpPr/>
            <p:nvPr/>
          </p:nvSpPr>
          <p:spPr bwMode="auto">
            <a:xfrm rot="7546345">
              <a:off x="1424738" y="4921928"/>
              <a:ext cx="352507" cy="284164"/>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66" name="组合 65"/>
          <p:cNvGrpSpPr/>
          <p:nvPr/>
        </p:nvGrpSpPr>
        <p:grpSpPr bwMode="auto">
          <a:xfrm>
            <a:off x="2225675" y="2884488"/>
            <a:ext cx="1666875" cy="1758950"/>
            <a:chOff x="1658284" y="3723567"/>
            <a:chExt cx="1667529" cy="1759658"/>
          </a:xfrm>
        </p:grpSpPr>
        <p:grpSp>
          <p:nvGrpSpPr>
            <p:cNvPr id="12344" name="组合 66"/>
            <p:cNvGrpSpPr/>
            <p:nvPr/>
          </p:nvGrpSpPr>
          <p:grpSpPr bwMode="auto">
            <a:xfrm>
              <a:off x="1658284" y="3723567"/>
              <a:ext cx="1667529" cy="1759658"/>
              <a:chOff x="1658284" y="3723567"/>
              <a:chExt cx="1667529" cy="1759658"/>
            </a:xfrm>
          </p:grpSpPr>
          <p:sp>
            <p:nvSpPr>
              <p:cNvPr id="69" name="Trapezoid 36"/>
              <p:cNvSpPr/>
              <p:nvPr/>
            </p:nvSpPr>
            <p:spPr bwMode="auto">
              <a:xfrm rot="9008627">
                <a:off x="1887538" y="3819525"/>
                <a:ext cx="1438275" cy="1663700"/>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70" name="Oval 60"/>
              <p:cNvSpPr/>
              <p:nvPr/>
            </p:nvSpPr>
            <p:spPr bwMode="auto">
              <a:xfrm>
                <a:off x="1658284" y="3723567"/>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71" name="TextBox 11"/>
              <p:cNvSpPr txBox="1">
                <a:spLocks noChangeArrowheads="1"/>
              </p:cNvSpPr>
              <p:nvPr/>
            </p:nvSpPr>
            <p:spPr bwMode="auto">
              <a:xfrm flipH="1">
                <a:off x="1704340" y="3958612"/>
                <a:ext cx="1146625" cy="46214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68" name="Isosceles Triangle 53"/>
            <p:cNvSpPr/>
            <p:nvPr/>
          </p:nvSpPr>
          <p:spPr bwMode="auto">
            <a:xfrm rot="9427182">
              <a:off x="2314179" y="4563692"/>
              <a:ext cx="470084" cy="212811"/>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72" name="组合 71"/>
          <p:cNvGrpSpPr/>
          <p:nvPr/>
        </p:nvGrpSpPr>
        <p:grpSpPr bwMode="auto">
          <a:xfrm>
            <a:off x="3629025" y="2746375"/>
            <a:ext cx="1360488" cy="1593850"/>
            <a:chOff x="3062288" y="3585503"/>
            <a:chExt cx="1360487" cy="1594510"/>
          </a:xfrm>
        </p:grpSpPr>
        <p:grpSp>
          <p:nvGrpSpPr>
            <p:cNvPr id="12334" name="组合 72"/>
            <p:cNvGrpSpPr/>
            <p:nvPr/>
          </p:nvGrpSpPr>
          <p:grpSpPr bwMode="auto">
            <a:xfrm>
              <a:off x="3062288" y="3585503"/>
              <a:ext cx="1360487" cy="1594510"/>
              <a:chOff x="3062288" y="3585503"/>
              <a:chExt cx="1360487" cy="1594510"/>
            </a:xfrm>
          </p:grpSpPr>
          <p:grpSp>
            <p:nvGrpSpPr>
              <p:cNvPr id="12336" name="组合 74"/>
              <p:cNvGrpSpPr/>
              <p:nvPr/>
            </p:nvGrpSpPr>
            <p:grpSpPr bwMode="auto">
              <a:xfrm>
                <a:off x="3062288" y="3585503"/>
                <a:ext cx="1360487" cy="1594510"/>
                <a:chOff x="3062288" y="3585503"/>
                <a:chExt cx="1360487" cy="1594510"/>
              </a:xfrm>
            </p:grpSpPr>
            <p:sp>
              <p:nvSpPr>
                <p:cNvPr id="77" name="Trapezoid 38"/>
                <p:cNvSpPr/>
                <p:nvPr/>
              </p:nvSpPr>
              <p:spPr bwMode="auto">
                <a:xfrm rot="10800000">
                  <a:off x="3062288" y="3895725"/>
                  <a:ext cx="1360487" cy="1284288"/>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78" name="Oval 61"/>
                <p:cNvSpPr/>
                <p:nvPr/>
              </p:nvSpPr>
              <p:spPr bwMode="auto">
                <a:xfrm>
                  <a:off x="3130594" y="3585503"/>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grpSp>
          <p:sp>
            <p:nvSpPr>
              <p:cNvPr id="76" name="TextBox 11"/>
              <p:cNvSpPr txBox="1">
                <a:spLocks noChangeArrowheads="1"/>
              </p:cNvSpPr>
              <p:nvPr/>
            </p:nvSpPr>
            <p:spPr bwMode="auto">
              <a:xfrm flipH="1">
                <a:off x="3176588" y="3818963"/>
                <a:ext cx="1146174" cy="46374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74" name="Isosceles Triangle 54"/>
            <p:cNvSpPr/>
            <p:nvPr/>
          </p:nvSpPr>
          <p:spPr bwMode="auto">
            <a:xfrm rot="10800000">
              <a:off x="3532188" y="4479636"/>
              <a:ext cx="469900" cy="212813"/>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grpSp>
      <p:grpSp>
        <p:nvGrpSpPr>
          <p:cNvPr id="79" name="组合 78"/>
          <p:cNvGrpSpPr/>
          <p:nvPr/>
        </p:nvGrpSpPr>
        <p:grpSpPr bwMode="auto">
          <a:xfrm>
            <a:off x="4713288" y="2884488"/>
            <a:ext cx="1652587" cy="1735137"/>
            <a:chOff x="4146550" y="3723567"/>
            <a:chExt cx="1651880" cy="1735846"/>
          </a:xfrm>
        </p:grpSpPr>
        <p:sp>
          <p:nvSpPr>
            <p:cNvPr id="80" name="Oval 63"/>
            <p:cNvSpPr/>
            <p:nvPr/>
          </p:nvSpPr>
          <p:spPr bwMode="auto">
            <a:xfrm>
              <a:off x="4560434" y="3723567"/>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grpSp>
          <p:nvGrpSpPr>
            <p:cNvPr id="12328" name="组合 80"/>
            <p:cNvGrpSpPr/>
            <p:nvPr/>
          </p:nvGrpSpPr>
          <p:grpSpPr bwMode="auto">
            <a:xfrm>
              <a:off x="4146550" y="3914775"/>
              <a:ext cx="1605969" cy="1544638"/>
              <a:chOff x="4146550" y="3914775"/>
              <a:chExt cx="1605969" cy="1544638"/>
            </a:xfrm>
          </p:grpSpPr>
          <p:sp>
            <p:nvSpPr>
              <p:cNvPr id="82" name="Trapezoid 42"/>
              <p:cNvSpPr/>
              <p:nvPr/>
            </p:nvSpPr>
            <p:spPr bwMode="auto">
              <a:xfrm rot="12495805" flipH="1">
                <a:off x="4146550" y="3914775"/>
                <a:ext cx="1485900" cy="1544638"/>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83" name="Isosceles Triangle 56"/>
              <p:cNvSpPr/>
              <p:nvPr/>
            </p:nvSpPr>
            <p:spPr bwMode="auto">
              <a:xfrm rot="12339346">
                <a:off x="4649572" y="4585931"/>
                <a:ext cx="471286" cy="212812"/>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sp>
            <p:nvSpPr>
              <p:cNvPr id="84" name="TextBox 11"/>
              <p:cNvSpPr txBox="1">
                <a:spLocks noChangeArrowheads="1"/>
              </p:cNvSpPr>
              <p:nvPr/>
            </p:nvSpPr>
            <p:spPr bwMode="auto">
              <a:xfrm flipH="1">
                <a:off x="4606728" y="3947495"/>
                <a:ext cx="1145685" cy="46373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grpSp>
      <p:grpSp>
        <p:nvGrpSpPr>
          <p:cNvPr id="85" name="组合 84"/>
          <p:cNvGrpSpPr/>
          <p:nvPr/>
        </p:nvGrpSpPr>
        <p:grpSpPr bwMode="auto">
          <a:xfrm>
            <a:off x="5500688" y="3457575"/>
            <a:ext cx="2308225" cy="1354138"/>
            <a:chOff x="4933950" y="4297068"/>
            <a:chExt cx="2308471" cy="1354432"/>
          </a:xfrm>
        </p:grpSpPr>
        <p:sp>
          <p:nvSpPr>
            <p:cNvPr id="86" name="Trapezoid 41"/>
            <p:cNvSpPr/>
            <p:nvPr/>
          </p:nvSpPr>
          <p:spPr bwMode="auto">
            <a:xfrm rot="14348334" flipH="1">
              <a:off x="5417344" y="4040981"/>
              <a:ext cx="1127125" cy="2093913"/>
            </a:xfrm>
            <a:prstGeom prst="trapezoid">
              <a:avLst>
                <a:gd name="adj" fmla="val 30797"/>
              </a:avLst>
            </a:prstGeom>
            <a:gradFill flip="none" rotWithShape="1">
              <a:gsLst>
                <a:gs pos="0">
                  <a:srgbClr val="000000">
                    <a:alpha val="0"/>
                  </a:srgbClr>
                </a:gs>
                <a:gs pos="52000">
                  <a:srgbClr val="000000">
                    <a:alpha val="15000"/>
                  </a:srgbClr>
                </a:gs>
                <a:gs pos="100000">
                  <a:srgbClr val="FFFFFF">
                    <a:alpha val="0"/>
                  </a:srgbClr>
                </a:gs>
              </a:gsLst>
              <a:lin ang="16200000" scaled="0"/>
              <a:tileRect/>
            </a:gradFill>
            <a:ln w="12700" cap="flat" cmpd="sng" algn="ctr">
              <a:noFill/>
              <a:prstDash val="solid"/>
              <a:round/>
              <a:headEnd type="none" w="med" len="med"/>
              <a:tailEnd type="none" w="med" len="med"/>
            </a:ln>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err="1">
                <a:solidFill>
                  <a:srgbClr val="FFFFFF"/>
                </a:solidFill>
                <a:latin typeface="Arial" panose="020B0604020202020204" pitchFamily="34" charset="0"/>
                <a:ea typeface="+mn-ea"/>
              </a:endParaRPr>
            </a:p>
          </p:txBody>
        </p:sp>
        <p:sp>
          <p:nvSpPr>
            <p:cNvPr id="87" name="Oval 65"/>
            <p:cNvSpPr/>
            <p:nvPr/>
          </p:nvSpPr>
          <p:spPr bwMode="auto">
            <a:xfrm>
              <a:off x="6004425" y="4297068"/>
              <a:ext cx="1237996" cy="932181"/>
            </a:xfrm>
            <a:prstGeom prst="ellipse">
              <a:avLst/>
            </a:prstGeom>
            <a:gradFill>
              <a:gsLst>
                <a:gs pos="0">
                  <a:srgbClr val="000000">
                    <a:lumMod val="50000"/>
                    <a:lumOff val="50000"/>
                  </a:srgbClr>
                </a:gs>
                <a:gs pos="52000">
                  <a:srgbClr val="FFFFFF">
                    <a:lumMod val="75000"/>
                  </a:srgbClr>
                </a:gs>
                <a:gs pos="100000">
                  <a:srgbClr val="FFFFFF">
                    <a:alpha val="7000"/>
                  </a:srgbClr>
                </a:gs>
              </a:gsLst>
              <a:lin ang="16200000" scaled="0"/>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330" indent="-227330" algn="ctr" defTabSz="913765" eaLnBrk="1" fontAlgn="auto" hangingPunct="1">
                <a:lnSpc>
                  <a:spcPct val="90000"/>
                </a:lnSpc>
                <a:spcBef>
                  <a:spcPts val="630"/>
                </a:spcBef>
                <a:spcAft>
                  <a:spcPts val="0"/>
                </a:spcAft>
                <a:buClr>
                  <a:srgbClr val="FFFF99"/>
                </a:buClr>
                <a:buSzPct val="120000"/>
                <a:defRPr/>
              </a:pPr>
              <a:endParaRPr lang="en-US" altLang="zh-CN" sz="3200" i="1" kern="0" dirty="0">
                <a:solidFill>
                  <a:srgbClr val="FFFFFF"/>
                </a:solidFill>
                <a:latin typeface="Arial" panose="020B0604020202020204" pitchFamily="34" charset="0"/>
                <a:ea typeface="+mn-ea"/>
              </a:endParaRPr>
            </a:p>
          </p:txBody>
        </p:sp>
        <p:sp>
          <p:nvSpPr>
            <p:cNvPr id="88" name="Isosceles Triangle 57"/>
            <p:cNvSpPr/>
            <p:nvPr/>
          </p:nvSpPr>
          <p:spPr bwMode="auto">
            <a:xfrm rot="13930604">
              <a:off x="5897645" y="4963978"/>
              <a:ext cx="354090" cy="284193"/>
            </a:xfrm>
            <a:prstGeom prst="triangle">
              <a:avLst/>
            </a:prstGeom>
            <a:gradFill>
              <a:gsLst>
                <a:gs pos="0">
                  <a:srgbClr val="FFFFFF">
                    <a:lumMod val="95000"/>
                  </a:srgbClr>
                </a:gs>
                <a:gs pos="100000">
                  <a:srgbClr val="FFFFFF">
                    <a:lumMod val="75000"/>
                    <a:alpha val="0"/>
                  </a:srgbClr>
                </a:gs>
              </a:gsLst>
              <a:lin ang="5400000" scaled="0"/>
            </a:gradFill>
            <a:ln w="25400" cap="flat" cmpd="sng" algn="ctr">
              <a:noFill/>
              <a:prstDash val="solid"/>
              <a:headEnd type="none" w="med" len="med"/>
              <a:tailEnd type="none" w="med" len="med"/>
            </a:ln>
            <a:effectLst/>
          </p:spPr>
          <p:txBody>
            <a:bodyPr lIns="91436" tIns="45718" rIns="91436" bIns="45718" anchor="ctr"/>
            <a:lstStyle/>
            <a:p>
              <a:pPr algn="ctr" defTabSz="913765" eaLnBrk="1" fontAlgn="auto" hangingPunct="1">
                <a:spcBef>
                  <a:spcPts val="0"/>
                </a:spcBef>
                <a:spcAft>
                  <a:spcPts val="0"/>
                </a:spcAft>
                <a:defRPr/>
              </a:pPr>
              <a:endParaRPr lang="en-US" sz="2400" kern="0" dirty="0" err="1">
                <a:solidFill>
                  <a:srgbClr val="FFFFFF"/>
                </a:solidFill>
                <a:effectLst>
                  <a:outerShdw blurRad="38100" dist="38100" dir="2700000" algn="tl">
                    <a:srgbClr val="000000">
                      <a:alpha val="43137"/>
                    </a:srgbClr>
                  </a:outerShdw>
                </a:effectLst>
                <a:latin typeface="Arial" panose="020B0604020202020204"/>
                <a:ea typeface="+mn-ea"/>
              </a:endParaRPr>
            </a:p>
          </p:txBody>
        </p:sp>
        <p:sp>
          <p:nvSpPr>
            <p:cNvPr id="89" name="TextBox 11"/>
            <p:cNvSpPr txBox="1">
              <a:spLocks noChangeArrowheads="1"/>
            </p:cNvSpPr>
            <p:nvPr/>
          </p:nvSpPr>
          <p:spPr bwMode="auto">
            <a:xfrm flipH="1">
              <a:off x="6050081" y="4557475"/>
              <a:ext cx="1146297" cy="46365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200" kern="0" dirty="0" smtClean="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500"/>
                                        <p:tgtEl>
                                          <p:spTgt spid="60"/>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down)">
                                      <p:cBhvr>
                                        <p:cTn id="17" dur="500"/>
                                        <p:tgtEl>
                                          <p:spTgt spid="66"/>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down)">
                                      <p:cBhvr>
                                        <p:cTn id="21" dur="500"/>
                                        <p:tgtEl>
                                          <p:spTgt spid="72"/>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down)">
                                      <p:cBhvr>
                                        <p:cTn id="25" dur="500"/>
                                        <p:tgtEl>
                                          <p:spTgt spid="79"/>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wipe(down)">
                                      <p:cBhvr>
                                        <p:cTn id="29" dur="500"/>
                                        <p:tgtEl>
                                          <p:spTgt spid="85"/>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fltVal val="0"/>
                                          </p:val>
                                        </p:tav>
                                        <p:tav tm="100000">
                                          <p:val>
                                            <p:strVal val="#ppt_w"/>
                                          </p:val>
                                        </p:tav>
                                      </p:tavLst>
                                    </p:anim>
                                    <p:anim calcmode="lin" valueType="num">
                                      <p:cBhvr>
                                        <p:cTn id="40" dur="500" fill="hold"/>
                                        <p:tgtEl>
                                          <p:spTgt spid="57"/>
                                        </p:tgtEl>
                                        <p:attrNameLst>
                                          <p:attrName>ppt_h</p:attrName>
                                        </p:attrNameLst>
                                      </p:cBhvr>
                                      <p:tavLst>
                                        <p:tav tm="0">
                                          <p:val>
                                            <p:fltVal val="0"/>
                                          </p:val>
                                        </p:tav>
                                        <p:tav tm="100000">
                                          <p:val>
                                            <p:strVal val="#ppt_h"/>
                                          </p:val>
                                        </p:tav>
                                      </p:tavLst>
                                    </p:anim>
                                    <p:animEffect transition="in" filter="fade">
                                      <p:cBhvr>
                                        <p:cTn id="41" dur="500"/>
                                        <p:tgtEl>
                                          <p:spTgt spid="57"/>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p:cTn id="45" dur="500" fill="hold"/>
                                        <p:tgtEl>
                                          <p:spTgt spid="59"/>
                                        </p:tgtEl>
                                        <p:attrNameLst>
                                          <p:attrName>ppt_w</p:attrName>
                                        </p:attrNameLst>
                                      </p:cBhvr>
                                      <p:tavLst>
                                        <p:tav tm="0">
                                          <p:val>
                                            <p:fltVal val="0"/>
                                          </p:val>
                                        </p:tav>
                                        <p:tav tm="100000">
                                          <p:val>
                                            <p:strVal val="#ppt_w"/>
                                          </p:val>
                                        </p:tav>
                                      </p:tavLst>
                                    </p:anim>
                                    <p:anim calcmode="lin" valueType="num">
                                      <p:cBhvr>
                                        <p:cTn id="46" dur="500" fill="hold"/>
                                        <p:tgtEl>
                                          <p:spTgt spid="59"/>
                                        </p:tgtEl>
                                        <p:attrNameLst>
                                          <p:attrName>ppt_h</p:attrName>
                                        </p:attrNameLst>
                                      </p:cBhvr>
                                      <p:tavLst>
                                        <p:tav tm="0">
                                          <p:val>
                                            <p:fltVal val="0"/>
                                          </p:val>
                                        </p:tav>
                                        <p:tav tm="100000">
                                          <p:val>
                                            <p:strVal val="#ppt_h"/>
                                          </p:val>
                                        </p:tav>
                                      </p:tavLst>
                                    </p:anim>
                                    <p:animEffect transition="in" filter="fade">
                                      <p:cBhvr>
                                        <p:cTn id="47" dur="500"/>
                                        <p:tgtEl>
                                          <p:spTgt spid="59"/>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500" fill="hold"/>
                                        <p:tgtEl>
                                          <p:spTgt spid="58"/>
                                        </p:tgtEl>
                                        <p:attrNameLst>
                                          <p:attrName>ppt_w</p:attrName>
                                        </p:attrNameLst>
                                      </p:cBhvr>
                                      <p:tavLst>
                                        <p:tav tm="0">
                                          <p:val>
                                            <p:fltVal val="0"/>
                                          </p:val>
                                        </p:tav>
                                        <p:tav tm="100000">
                                          <p:val>
                                            <p:strVal val="#ppt_w"/>
                                          </p:val>
                                        </p:tav>
                                      </p:tavLst>
                                    </p:anim>
                                    <p:anim calcmode="lin" valueType="num">
                                      <p:cBhvr>
                                        <p:cTn id="52" dur="500" fill="hold"/>
                                        <p:tgtEl>
                                          <p:spTgt spid="58"/>
                                        </p:tgtEl>
                                        <p:attrNameLst>
                                          <p:attrName>ppt_h</p:attrName>
                                        </p:attrNameLst>
                                      </p:cBhvr>
                                      <p:tavLst>
                                        <p:tav tm="0">
                                          <p:val>
                                            <p:fltVal val="0"/>
                                          </p:val>
                                        </p:tav>
                                        <p:tav tm="100000">
                                          <p:val>
                                            <p:strVal val="#ppt_h"/>
                                          </p:val>
                                        </p:tav>
                                      </p:tavLst>
                                    </p:anim>
                                    <p:animEffect transition="in" filter="fade">
                                      <p:cBhvr>
                                        <p:cTn id="5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bwMode="auto">
          <a:xfrm>
            <a:off x="-400050" y="0"/>
            <a:ext cx="9974263" cy="6858000"/>
            <a:chOff x="-399425" y="0"/>
            <a:chExt cx="9973509" cy="6858000"/>
          </a:xfrm>
        </p:grpSpPr>
        <p:sp>
          <p:nvSpPr>
            <p:cNvPr id="16" name="Rectangle 7"/>
            <p:cNvSpPr>
              <a:spLocks noChangeArrowheads="1"/>
            </p:cNvSpPr>
            <p:nvPr/>
          </p:nvSpPr>
          <p:spPr bwMode="auto">
            <a:xfrm>
              <a:off x="595" y="0"/>
              <a:ext cx="9143309" cy="6858000"/>
            </a:xfrm>
            <a:prstGeom prst="rect">
              <a:avLst/>
            </a:prstGeom>
            <a:pattFill prst="narHorz">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nvGrpSpPr>
            <p:cNvPr id="13321" name="组合 16"/>
            <p:cNvGrpSpPr/>
            <p:nvPr/>
          </p:nvGrpSpPr>
          <p:grpSpPr bwMode="auto">
            <a:xfrm>
              <a:off x="-399425" y="875943"/>
              <a:ext cx="9973509" cy="2646957"/>
              <a:chOff x="-399425" y="875943"/>
              <a:chExt cx="9973509" cy="2646957"/>
            </a:xfrm>
          </p:grpSpPr>
          <p:sp>
            <p:nvSpPr>
              <p:cNvPr id="18" name="矩形 6"/>
              <p:cNvSpPr>
                <a:spLocks noChangeArrowheads="1"/>
              </p:cNvSpPr>
              <p:nvPr/>
            </p:nvSpPr>
            <p:spPr bwMode="auto">
              <a:xfrm>
                <a:off x="595" y="1382713"/>
                <a:ext cx="9143309" cy="1952625"/>
              </a:xfrm>
              <a:prstGeom prst="rect">
                <a:avLst/>
              </a:prstGeom>
              <a:pattFill prst="lgGrid">
                <a:fgClr>
                  <a:srgbClr val="F5F5F5"/>
                </a:fgClr>
                <a:bgClr>
                  <a:srgbClr val="F9F9F9"/>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9" name="矩形 16"/>
              <p:cNvSpPr>
                <a:spLocks noChangeArrowheads="1"/>
              </p:cNvSpPr>
              <p:nvPr/>
            </p:nvSpPr>
            <p:spPr bwMode="auto">
              <a:xfrm>
                <a:off x="595" y="1219200"/>
                <a:ext cx="9143309" cy="1635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矩形 20"/>
              <p:cNvSpPr>
                <a:spLocks noChangeArrowheads="1"/>
              </p:cNvSpPr>
              <p:nvPr/>
            </p:nvSpPr>
            <p:spPr bwMode="auto">
              <a:xfrm>
                <a:off x="595" y="3276600"/>
                <a:ext cx="9143309" cy="1651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1" name="矩形 20"/>
              <p:cNvSpPr/>
              <p:nvPr/>
            </p:nvSpPr>
            <p:spPr>
              <a:xfrm>
                <a:off x="-227988" y="876300"/>
                <a:ext cx="9802072" cy="2400300"/>
              </a:xfrm>
              <a:prstGeom prst="rect">
                <a:avLst/>
              </a:prstGeom>
            </p:spPr>
            <p:txBody>
              <a:bodyPr wrap="none">
                <a:spAutoFit/>
              </a:bodyPr>
              <a:lstStyle/>
              <a:p>
                <a:pPr eaLnBrk="1" fontAlgn="auto" hangingPunct="1">
                  <a:spcBef>
                    <a:spcPts val="0"/>
                  </a:spcBef>
                  <a:spcAft>
                    <a:spcPts val="0"/>
                  </a:spcAft>
                  <a:defRPr/>
                </a:pPr>
                <a:r>
                  <a:rPr lang="en-US" altLang="zh-CN" sz="14700" kern="0" dirty="0">
                    <a:solidFill>
                      <a:srgbClr val="EAEAEA"/>
                    </a:solidFill>
                    <a:latin typeface="Arialic Hollow" panose="020B0604020202020204" pitchFamily="34" charset="0"/>
                    <a:ea typeface="华文中宋" panose="02010600040101010101" pitchFamily="2" charset="-122"/>
                  </a:rPr>
                  <a:t>RAPIDPPT</a:t>
                </a:r>
                <a:endParaRPr lang="en-US" altLang="zh-CN" sz="14700" kern="0" dirty="0">
                  <a:solidFill>
                    <a:srgbClr val="EAEAEA"/>
                  </a:solidFill>
                  <a:latin typeface="Arialic Hollow" panose="020B0604020202020204" pitchFamily="34" charset="0"/>
                  <a:ea typeface="华文中宋" panose="02010600040101010101" pitchFamily="2" charset="-122"/>
                </a:endParaRPr>
              </a:p>
            </p:txBody>
          </p:sp>
          <p:sp>
            <p:nvSpPr>
              <p:cNvPr id="22" name="矩形 21"/>
              <p:cNvSpPr/>
              <p:nvPr/>
            </p:nvSpPr>
            <p:spPr>
              <a:xfrm>
                <a:off x="-399425" y="2692400"/>
                <a:ext cx="9943348" cy="830263"/>
              </a:xfrm>
              <a:prstGeom prst="rect">
                <a:avLst/>
              </a:prstGeom>
              <a:ln>
                <a:noFill/>
              </a:ln>
            </p:spPr>
            <p:txBody>
              <a:bodyPr wrap="none">
                <a:spAutoFit/>
              </a:bodyPr>
              <a:lstStyle/>
              <a:p>
                <a:pPr algn="ctr" eaLnBrk="1" fontAlgn="auto" hangingPunct="1">
                  <a:spcBef>
                    <a:spcPts val="0"/>
                  </a:spcBef>
                  <a:spcAft>
                    <a:spcPts val="0"/>
                  </a:spcAft>
                  <a:defRPr/>
                </a:pPr>
                <a:r>
                  <a:rPr lang="en-US" altLang="zh-CN" sz="4620" b="1" kern="0" spc="600" dirty="0">
                    <a:solidFill>
                      <a:srgbClr val="FFFFFF">
                        <a:lumMod val="95000"/>
                      </a:srgbClr>
                    </a:solidFill>
                    <a:latin typeface="Arial Black" panose="020B0A04020102020204" pitchFamily="34" charset="0"/>
                    <a:ea typeface="+mn-ea"/>
                  </a:rPr>
                  <a:t>RAPIDPPTPOWER POINT</a:t>
                </a:r>
                <a:endParaRPr lang="en-US" altLang="zh-CN" sz="4620" b="1" kern="0" spc="600" dirty="0">
                  <a:solidFill>
                    <a:srgbClr val="FFFFFF">
                      <a:lumMod val="95000"/>
                    </a:srgbClr>
                  </a:solidFill>
                  <a:latin typeface="Arial Black" panose="020B0A04020102020204" pitchFamily="34" charset="0"/>
                  <a:ea typeface="+mn-ea"/>
                </a:endParaRPr>
              </a:p>
            </p:txBody>
          </p:sp>
        </p:grpSp>
      </p:grpSp>
      <p:sp>
        <p:nvSpPr>
          <p:cNvPr id="23" name="矩形 22"/>
          <p:cNvSpPr/>
          <p:nvPr/>
        </p:nvSpPr>
        <p:spPr bwMode="auto">
          <a:xfrm>
            <a:off x="-18143" y="0"/>
            <a:ext cx="9144000" cy="6858000"/>
          </a:xfrm>
          <a:prstGeom prst="rect">
            <a:avLst/>
          </a:prstGeom>
          <a:gradFill>
            <a:gsLst>
              <a:gs pos="0">
                <a:srgbClr val="BBE0E3">
                  <a:shade val="30000"/>
                  <a:satMod val="115000"/>
                  <a:alpha val="18000"/>
                </a:srgbClr>
              </a:gs>
              <a:gs pos="50000">
                <a:srgbClr val="BBE0E3">
                  <a:shade val="67500"/>
                  <a:satMod val="115000"/>
                  <a:alpha val="0"/>
                </a:srgbClr>
              </a:gs>
              <a:gs pos="100000">
                <a:srgbClr val="BBE0E3">
                  <a:shade val="100000"/>
                  <a:satMod val="115000"/>
                  <a:alpha val="24000"/>
                </a:srgbClr>
              </a:gs>
            </a:gsLst>
            <a:lin ang="3000000" scaled="0"/>
          </a:gradFill>
          <a:ln>
            <a:noFill/>
          </a:ln>
        </p:spPr>
        <p:txBody>
          <a:bodyPr/>
          <a:lstStyle/>
          <a:p>
            <a:pPr algn="ctr" eaLnBrk="1" fontAlgn="auto" hangingPunct="1">
              <a:spcBef>
                <a:spcPts val="0"/>
              </a:spcBef>
              <a:spcAft>
                <a:spcPts val="0"/>
              </a:spcAft>
              <a:defRPr/>
            </a:pPr>
            <a:endParaRPr lang="zh-CN" altLang="en-US" kern="0">
              <a:solidFill>
                <a:sysClr val="windowText" lastClr="000000"/>
              </a:solidFill>
              <a:latin typeface="+mn-lt"/>
            </a:endParaRPr>
          </a:p>
        </p:txBody>
      </p:sp>
      <p:sp>
        <p:nvSpPr>
          <p:cNvPr id="24" name="右箭头 23"/>
          <p:cNvSpPr/>
          <p:nvPr/>
        </p:nvSpPr>
        <p:spPr bwMode="auto">
          <a:xfrm>
            <a:off x="533400" y="5638800"/>
            <a:ext cx="1981200" cy="293688"/>
          </a:xfrm>
          <a:prstGeom prst="rightArrow">
            <a:avLst>
              <a:gd name="adj1" fmla="val 100000"/>
              <a:gd name="adj2" fmla="val 50000"/>
            </a:avLst>
          </a:prstGeom>
          <a:solidFill>
            <a:srgbClr val="000000">
              <a:lumMod val="75000"/>
              <a:lumOff val="25000"/>
            </a:srgbClr>
          </a:solidFill>
          <a:ln>
            <a:noFill/>
          </a:ln>
        </p:spPr>
        <p:txBody>
          <a:bodyPr/>
          <a:lstStyle/>
          <a:p>
            <a:pPr eaLnBrk="1" fontAlgn="auto" hangingPunct="1">
              <a:spcBef>
                <a:spcPts val="0"/>
              </a:spcBef>
              <a:spcAft>
                <a:spcPts val="0"/>
              </a:spcAft>
              <a:defRPr/>
            </a:pPr>
            <a:r>
              <a:rPr lang="en-US" altLang="zh-CN" sz="1400" kern="0" spc="300" dirty="0">
                <a:solidFill>
                  <a:srgbClr val="FFFFFF"/>
                </a:solidFill>
                <a:latin typeface="Arial" panose="020B0604020202020204"/>
                <a:ea typeface="华文细黑" panose="02010600040101010101" pitchFamily="2" charset="-122"/>
              </a:rPr>
              <a:t>THANK  YOU</a:t>
            </a:r>
            <a:endParaRPr lang="en-US" altLang="zh-CN" sz="1400" kern="0" spc="300" dirty="0">
              <a:solidFill>
                <a:srgbClr val="FFFFFF"/>
              </a:solidFill>
              <a:latin typeface="Arial" panose="020B0604020202020204"/>
              <a:ea typeface="华文细黑" panose="02010600040101010101" pitchFamily="2" charset="-122"/>
            </a:endParaRPr>
          </a:p>
        </p:txBody>
      </p:sp>
      <p:sp>
        <p:nvSpPr>
          <p:cNvPr id="25" name="右箭头 15"/>
          <p:cNvSpPr/>
          <p:nvPr/>
        </p:nvSpPr>
        <p:spPr bwMode="auto">
          <a:xfrm>
            <a:off x="2514600" y="5638800"/>
            <a:ext cx="547688" cy="293688"/>
          </a:xfrm>
          <a:custGeom>
            <a:avLst/>
            <a:gdLst>
              <a:gd name="connsiteX0" fmla="*/ 0 w 2209800"/>
              <a:gd name="connsiteY0" fmla="*/ 0 h 293422"/>
              <a:gd name="connsiteX1" fmla="*/ 2063089 w 2209800"/>
              <a:gd name="connsiteY1" fmla="*/ 0 h 293422"/>
              <a:gd name="connsiteX2" fmla="*/ 2063089 w 2209800"/>
              <a:gd name="connsiteY2" fmla="*/ 0 h 293422"/>
              <a:gd name="connsiteX3" fmla="*/ 2209800 w 2209800"/>
              <a:gd name="connsiteY3" fmla="*/ 146711 h 293422"/>
              <a:gd name="connsiteX4" fmla="*/ 2063089 w 2209800"/>
              <a:gd name="connsiteY4" fmla="*/ 293422 h 293422"/>
              <a:gd name="connsiteX5" fmla="*/ 2063089 w 2209800"/>
              <a:gd name="connsiteY5" fmla="*/ 293422 h 293422"/>
              <a:gd name="connsiteX6" fmla="*/ 0 w 2209800"/>
              <a:gd name="connsiteY6" fmla="*/ 293422 h 293422"/>
              <a:gd name="connsiteX7" fmla="*/ 0 w 2209800"/>
              <a:gd name="connsiteY7" fmla="*/ 0 h 293422"/>
              <a:gd name="connsiteX0-1" fmla="*/ 0 w 2209800"/>
              <a:gd name="connsiteY0-2" fmla="*/ 0 h 293422"/>
              <a:gd name="connsiteX1-3" fmla="*/ 2063089 w 2209800"/>
              <a:gd name="connsiteY1-4" fmla="*/ 0 h 293422"/>
              <a:gd name="connsiteX2-5" fmla="*/ 2063089 w 2209800"/>
              <a:gd name="connsiteY2-6" fmla="*/ 0 h 293422"/>
              <a:gd name="connsiteX3-7" fmla="*/ 2209800 w 2209800"/>
              <a:gd name="connsiteY3-8" fmla="*/ 146711 h 293422"/>
              <a:gd name="connsiteX4-9" fmla="*/ 2063089 w 2209800"/>
              <a:gd name="connsiteY4-10" fmla="*/ 293422 h 293422"/>
              <a:gd name="connsiteX5-11" fmla="*/ 2063089 w 2209800"/>
              <a:gd name="connsiteY5-12" fmla="*/ 293422 h 293422"/>
              <a:gd name="connsiteX6-13" fmla="*/ 0 w 2209800"/>
              <a:gd name="connsiteY6-14" fmla="*/ 293422 h 293422"/>
              <a:gd name="connsiteX7-15" fmla="*/ 155575 w 2209800"/>
              <a:gd name="connsiteY7-16" fmla="*/ 141287 h 293422"/>
              <a:gd name="connsiteX8" fmla="*/ 0 w 2209800"/>
              <a:gd name="connsiteY8" fmla="*/ 0 h 293422"/>
              <a:gd name="connsiteX0-17" fmla="*/ 0 w 2209800"/>
              <a:gd name="connsiteY0-18" fmla="*/ 0 h 293422"/>
              <a:gd name="connsiteX1-19" fmla="*/ 2063089 w 2209800"/>
              <a:gd name="connsiteY1-20" fmla="*/ 0 h 293422"/>
              <a:gd name="connsiteX2-21" fmla="*/ 2063089 w 2209800"/>
              <a:gd name="connsiteY2-22" fmla="*/ 0 h 293422"/>
              <a:gd name="connsiteX3-23" fmla="*/ 2209800 w 2209800"/>
              <a:gd name="connsiteY3-24" fmla="*/ 146711 h 293422"/>
              <a:gd name="connsiteX4-25" fmla="*/ 2063089 w 2209800"/>
              <a:gd name="connsiteY4-26" fmla="*/ 293422 h 293422"/>
              <a:gd name="connsiteX5-27" fmla="*/ 2063089 w 2209800"/>
              <a:gd name="connsiteY5-28" fmla="*/ 293422 h 293422"/>
              <a:gd name="connsiteX6-29" fmla="*/ 0 w 2209800"/>
              <a:gd name="connsiteY6-30" fmla="*/ 293422 h 293422"/>
              <a:gd name="connsiteX7-31" fmla="*/ 155575 w 2209800"/>
              <a:gd name="connsiteY7-32" fmla="*/ 141287 h 293422"/>
              <a:gd name="connsiteX8-33" fmla="*/ 0 w 2209800"/>
              <a:gd name="connsiteY8-34" fmla="*/ 0 h 293422"/>
              <a:gd name="connsiteX0-35" fmla="*/ 0 w 2209800"/>
              <a:gd name="connsiteY0-36" fmla="*/ 0 h 293422"/>
              <a:gd name="connsiteX1-37" fmla="*/ 2063089 w 2209800"/>
              <a:gd name="connsiteY1-38" fmla="*/ 0 h 293422"/>
              <a:gd name="connsiteX2-39" fmla="*/ 2063089 w 2209800"/>
              <a:gd name="connsiteY2-40" fmla="*/ 0 h 293422"/>
              <a:gd name="connsiteX3-41" fmla="*/ 2209800 w 2209800"/>
              <a:gd name="connsiteY3-42" fmla="*/ 146711 h 293422"/>
              <a:gd name="connsiteX4-43" fmla="*/ 2063089 w 2209800"/>
              <a:gd name="connsiteY4-44" fmla="*/ 293422 h 293422"/>
              <a:gd name="connsiteX5-45" fmla="*/ 2063089 w 2209800"/>
              <a:gd name="connsiteY5-46" fmla="*/ 293422 h 293422"/>
              <a:gd name="connsiteX6-47" fmla="*/ 0 w 2209800"/>
              <a:gd name="connsiteY6-48" fmla="*/ 293422 h 293422"/>
              <a:gd name="connsiteX7-49" fmla="*/ 155575 w 2209800"/>
              <a:gd name="connsiteY7-50" fmla="*/ 141287 h 293422"/>
              <a:gd name="connsiteX8-51" fmla="*/ 0 w 2209800"/>
              <a:gd name="connsiteY8-52" fmla="*/ 0 h 293422"/>
              <a:gd name="connsiteX0-53" fmla="*/ 0 w 2209800"/>
              <a:gd name="connsiteY0-54" fmla="*/ 0 h 293422"/>
              <a:gd name="connsiteX1-55" fmla="*/ 2063089 w 2209800"/>
              <a:gd name="connsiteY1-56" fmla="*/ 0 h 293422"/>
              <a:gd name="connsiteX2-57" fmla="*/ 2063089 w 2209800"/>
              <a:gd name="connsiteY2-58" fmla="*/ 0 h 293422"/>
              <a:gd name="connsiteX3-59" fmla="*/ 2209800 w 2209800"/>
              <a:gd name="connsiteY3-60" fmla="*/ 146711 h 293422"/>
              <a:gd name="connsiteX4-61" fmla="*/ 2063089 w 2209800"/>
              <a:gd name="connsiteY4-62" fmla="*/ 293422 h 293422"/>
              <a:gd name="connsiteX5-63" fmla="*/ 2063089 w 2209800"/>
              <a:gd name="connsiteY5-64" fmla="*/ 293422 h 293422"/>
              <a:gd name="connsiteX6-65" fmla="*/ 0 w 2209800"/>
              <a:gd name="connsiteY6-66" fmla="*/ 293422 h 293422"/>
              <a:gd name="connsiteX7-67" fmla="*/ 150812 w 2209800"/>
              <a:gd name="connsiteY7-68" fmla="*/ 146049 h 293422"/>
              <a:gd name="connsiteX8-69" fmla="*/ 0 w 2209800"/>
              <a:gd name="connsiteY8-70" fmla="*/ 0 h 293422"/>
              <a:gd name="connsiteX0-71" fmla="*/ 0 w 2209800"/>
              <a:gd name="connsiteY0-72" fmla="*/ 0 h 293422"/>
              <a:gd name="connsiteX1-73" fmla="*/ 2063089 w 2209800"/>
              <a:gd name="connsiteY1-74" fmla="*/ 0 h 293422"/>
              <a:gd name="connsiteX2-75" fmla="*/ 2063089 w 2209800"/>
              <a:gd name="connsiteY2-76" fmla="*/ 0 h 293422"/>
              <a:gd name="connsiteX3-77" fmla="*/ 2209800 w 2209800"/>
              <a:gd name="connsiteY3-78" fmla="*/ 146711 h 293422"/>
              <a:gd name="connsiteX4-79" fmla="*/ 2063089 w 2209800"/>
              <a:gd name="connsiteY4-80" fmla="*/ 293422 h 293422"/>
              <a:gd name="connsiteX5-81" fmla="*/ 2063089 w 2209800"/>
              <a:gd name="connsiteY5-82" fmla="*/ 293422 h 293422"/>
              <a:gd name="connsiteX6-83" fmla="*/ 0 w 2209800"/>
              <a:gd name="connsiteY6-84" fmla="*/ 293422 h 293422"/>
              <a:gd name="connsiteX7-85" fmla="*/ 29368 w 2209800"/>
              <a:gd name="connsiteY7-86" fmla="*/ 146049 h 293422"/>
              <a:gd name="connsiteX8-87" fmla="*/ 0 w 2209800"/>
              <a:gd name="connsiteY8-88" fmla="*/ 0 h 293422"/>
              <a:gd name="connsiteX0-89" fmla="*/ 0 w 2209800"/>
              <a:gd name="connsiteY0-90" fmla="*/ 0 h 293422"/>
              <a:gd name="connsiteX1-91" fmla="*/ 2063089 w 2209800"/>
              <a:gd name="connsiteY1-92" fmla="*/ 0 h 293422"/>
              <a:gd name="connsiteX2-93" fmla="*/ 2063089 w 2209800"/>
              <a:gd name="connsiteY2-94" fmla="*/ 0 h 293422"/>
              <a:gd name="connsiteX3-95" fmla="*/ 2209800 w 2209800"/>
              <a:gd name="connsiteY3-96" fmla="*/ 146711 h 293422"/>
              <a:gd name="connsiteX4-97" fmla="*/ 2063089 w 2209800"/>
              <a:gd name="connsiteY4-98" fmla="*/ 293422 h 293422"/>
              <a:gd name="connsiteX5-99" fmla="*/ 2063089 w 2209800"/>
              <a:gd name="connsiteY5-100" fmla="*/ 293422 h 293422"/>
              <a:gd name="connsiteX6-101" fmla="*/ 0 w 2209800"/>
              <a:gd name="connsiteY6-102" fmla="*/ 293422 h 293422"/>
              <a:gd name="connsiteX7-103" fmla="*/ 169862 w 2209800"/>
              <a:gd name="connsiteY7-104" fmla="*/ 148431 h 293422"/>
              <a:gd name="connsiteX8-105" fmla="*/ 0 w 2209800"/>
              <a:gd name="connsiteY8-106" fmla="*/ 0 h 293422"/>
              <a:gd name="connsiteX0-107" fmla="*/ 0 w 2817495"/>
              <a:gd name="connsiteY0-108" fmla="*/ 0 h 293422"/>
              <a:gd name="connsiteX1-109" fmla="*/ 2063089 w 2817495"/>
              <a:gd name="connsiteY1-110" fmla="*/ 0 h 293422"/>
              <a:gd name="connsiteX2-111" fmla="*/ 2063089 w 2817495"/>
              <a:gd name="connsiteY2-112" fmla="*/ 0 h 293422"/>
              <a:gd name="connsiteX3-113" fmla="*/ 2817495 w 2817495"/>
              <a:gd name="connsiteY3-114" fmla="*/ 146711 h 293422"/>
              <a:gd name="connsiteX4-115" fmla="*/ 2063089 w 2817495"/>
              <a:gd name="connsiteY4-116" fmla="*/ 293422 h 293422"/>
              <a:gd name="connsiteX5-117" fmla="*/ 2063089 w 2817495"/>
              <a:gd name="connsiteY5-118" fmla="*/ 293422 h 293422"/>
              <a:gd name="connsiteX6-119" fmla="*/ 0 w 2817495"/>
              <a:gd name="connsiteY6-120" fmla="*/ 293422 h 293422"/>
              <a:gd name="connsiteX7-121" fmla="*/ 169862 w 2817495"/>
              <a:gd name="connsiteY7-122" fmla="*/ 148431 h 293422"/>
              <a:gd name="connsiteX8-123" fmla="*/ 0 w 2817495"/>
              <a:gd name="connsiteY8-124" fmla="*/ 0 h 293422"/>
              <a:gd name="connsiteX0-125" fmla="*/ 0 w 2817495"/>
              <a:gd name="connsiteY0-126" fmla="*/ 0 h 293422"/>
              <a:gd name="connsiteX1-127" fmla="*/ 2063089 w 2817495"/>
              <a:gd name="connsiteY1-128" fmla="*/ 0 h 293422"/>
              <a:gd name="connsiteX2-129" fmla="*/ 2063089 w 2817495"/>
              <a:gd name="connsiteY2-130" fmla="*/ 0 h 293422"/>
              <a:gd name="connsiteX3-131" fmla="*/ 2817495 w 2817495"/>
              <a:gd name="connsiteY3-132" fmla="*/ 146711 h 293422"/>
              <a:gd name="connsiteX4-133" fmla="*/ 2063089 w 2817495"/>
              <a:gd name="connsiteY4-134" fmla="*/ 293422 h 293422"/>
              <a:gd name="connsiteX5-135" fmla="*/ 2063089 w 2817495"/>
              <a:gd name="connsiteY5-136" fmla="*/ 293422 h 293422"/>
              <a:gd name="connsiteX6-137" fmla="*/ 0 w 2817495"/>
              <a:gd name="connsiteY6-138" fmla="*/ 293422 h 293422"/>
              <a:gd name="connsiteX7-139" fmla="*/ 703900 w 2817495"/>
              <a:gd name="connsiteY7-140" fmla="*/ 154781 h 293422"/>
              <a:gd name="connsiteX8-141" fmla="*/ 0 w 2817495"/>
              <a:gd name="connsiteY8-142" fmla="*/ 0 h 293422"/>
              <a:gd name="connsiteX0-143" fmla="*/ 0 w 2817495"/>
              <a:gd name="connsiteY0-144" fmla="*/ 0 h 293422"/>
              <a:gd name="connsiteX1-145" fmla="*/ 2063089 w 2817495"/>
              <a:gd name="connsiteY1-146" fmla="*/ 0 h 293422"/>
              <a:gd name="connsiteX2-147" fmla="*/ 2063089 w 2817495"/>
              <a:gd name="connsiteY2-148" fmla="*/ 0 h 293422"/>
              <a:gd name="connsiteX3-149" fmla="*/ 2817495 w 2817495"/>
              <a:gd name="connsiteY3-150" fmla="*/ 146711 h 293422"/>
              <a:gd name="connsiteX4-151" fmla="*/ 2063089 w 2817495"/>
              <a:gd name="connsiteY4-152" fmla="*/ 293422 h 293422"/>
              <a:gd name="connsiteX5-153" fmla="*/ 2063089 w 2817495"/>
              <a:gd name="connsiteY5-154" fmla="*/ 293422 h 293422"/>
              <a:gd name="connsiteX6-155" fmla="*/ 0 w 2817495"/>
              <a:gd name="connsiteY6-156" fmla="*/ 293422 h 293422"/>
              <a:gd name="connsiteX7-157" fmla="*/ 745335 w 2817495"/>
              <a:gd name="connsiteY7-158" fmla="*/ 152399 h 293422"/>
              <a:gd name="connsiteX8-159" fmla="*/ 0 w 2817495"/>
              <a:gd name="connsiteY8-160" fmla="*/ 0 h 293422"/>
              <a:gd name="connsiteX0-161" fmla="*/ 359090 w 3176585"/>
              <a:gd name="connsiteY0-162" fmla="*/ 0 h 293422"/>
              <a:gd name="connsiteX1-163" fmla="*/ 2422179 w 3176585"/>
              <a:gd name="connsiteY1-164" fmla="*/ 0 h 293422"/>
              <a:gd name="connsiteX2-165" fmla="*/ 2422179 w 3176585"/>
              <a:gd name="connsiteY2-166" fmla="*/ 0 h 293422"/>
              <a:gd name="connsiteX3-167" fmla="*/ 3176585 w 3176585"/>
              <a:gd name="connsiteY3-168" fmla="*/ 146711 h 293422"/>
              <a:gd name="connsiteX4-169" fmla="*/ 2422179 w 3176585"/>
              <a:gd name="connsiteY4-170" fmla="*/ 293422 h 293422"/>
              <a:gd name="connsiteX5-171" fmla="*/ 2422179 w 3176585"/>
              <a:gd name="connsiteY5-172" fmla="*/ 293422 h 293422"/>
              <a:gd name="connsiteX6-173" fmla="*/ 0 w 3176585"/>
              <a:gd name="connsiteY6-174" fmla="*/ 293422 h 293422"/>
              <a:gd name="connsiteX7-175" fmla="*/ 1104425 w 3176585"/>
              <a:gd name="connsiteY7-176" fmla="*/ 152399 h 293422"/>
              <a:gd name="connsiteX8-177" fmla="*/ 359090 w 3176585"/>
              <a:gd name="connsiteY8-178" fmla="*/ 0 h 293422"/>
              <a:gd name="connsiteX0-179" fmla="*/ 359090 w 3176585"/>
              <a:gd name="connsiteY0-180" fmla="*/ 0 h 293711"/>
              <a:gd name="connsiteX1-181" fmla="*/ 2422179 w 3176585"/>
              <a:gd name="connsiteY1-182" fmla="*/ 0 h 293711"/>
              <a:gd name="connsiteX2-183" fmla="*/ 2422179 w 3176585"/>
              <a:gd name="connsiteY2-184" fmla="*/ 0 h 293711"/>
              <a:gd name="connsiteX3-185" fmla="*/ 3176585 w 3176585"/>
              <a:gd name="connsiteY3-186" fmla="*/ 146711 h 293711"/>
              <a:gd name="connsiteX4-187" fmla="*/ 2422179 w 3176585"/>
              <a:gd name="connsiteY4-188" fmla="*/ 293422 h 293711"/>
              <a:gd name="connsiteX5-189" fmla="*/ 2422179 w 3176585"/>
              <a:gd name="connsiteY5-190" fmla="*/ 293422 h 293711"/>
              <a:gd name="connsiteX6-191" fmla="*/ 0 w 3176585"/>
              <a:gd name="connsiteY6-192" fmla="*/ 293422 h 293711"/>
              <a:gd name="connsiteX7-193" fmla="*/ 1104425 w 3176585"/>
              <a:gd name="connsiteY7-194" fmla="*/ 152399 h 293711"/>
              <a:gd name="connsiteX8-195" fmla="*/ 359090 w 3176585"/>
              <a:gd name="connsiteY8-196" fmla="*/ 0 h 293711"/>
              <a:gd name="connsiteX0-197" fmla="*/ 0 w 3176591"/>
              <a:gd name="connsiteY0-198" fmla="*/ 0 h 293711"/>
              <a:gd name="connsiteX1-199" fmla="*/ 2422185 w 3176591"/>
              <a:gd name="connsiteY1-200" fmla="*/ 0 h 293711"/>
              <a:gd name="connsiteX2-201" fmla="*/ 2422185 w 3176591"/>
              <a:gd name="connsiteY2-202" fmla="*/ 0 h 293711"/>
              <a:gd name="connsiteX3-203" fmla="*/ 3176591 w 3176591"/>
              <a:gd name="connsiteY3-204" fmla="*/ 146711 h 293711"/>
              <a:gd name="connsiteX4-205" fmla="*/ 2422185 w 3176591"/>
              <a:gd name="connsiteY4-206" fmla="*/ 293422 h 293711"/>
              <a:gd name="connsiteX5-207" fmla="*/ 2422185 w 3176591"/>
              <a:gd name="connsiteY5-208" fmla="*/ 293422 h 293711"/>
              <a:gd name="connsiteX6-209" fmla="*/ 6 w 3176591"/>
              <a:gd name="connsiteY6-210" fmla="*/ 293422 h 293711"/>
              <a:gd name="connsiteX7-211" fmla="*/ 1104431 w 3176591"/>
              <a:gd name="connsiteY7-212" fmla="*/ 152399 h 293711"/>
              <a:gd name="connsiteX8-213" fmla="*/ 0 w 3176591"/>
              <a:gd name="connsiteY8-214" fmla="*/ 0 h 293711"/>
              <a:gd name="connsiteX0-215" fmla="*/ 191 w 3176782"/>
              <a:gd name="connsiteY0-216" fmla="*/ 1 h 293712"/>
              <a:gd name="connsiteX1-217" fmla="*/ 2422376 w 3176782"/>
              <a:gd name="connsiteY1-218" fmla="*/ 1 h 293712"/>
              <a:gd name="connsiteX2-219" fmla="*/ 2422376 w 3176782"/>
              <a:gd name="connsiteY2-220" fmla="*/ 1 h 293712"/>
              <a:gd name="connsiteX3-221" fmla="*/ 3176782 w 3176782"/>
              <a:gd name="connsiteY3-222" fmla="*/ 146712 h 293712"/>
              <a:gd name="connsiteX4-223" fmla="*/ 2422376 w 3176782"/>
              <a:gd name="connsiteY4-224" fmla="*/ 293423 h 293712"/>
              <a:gd name="connsiteX5-225" fmla="*/ 2422376 w 3176782"/>
              <a:gd name="connsiteY5-226" fmla="*/ 293423 h 293712"/>
              <a:gd name="connsiteX6-227" fmla="*/ 197 w 3176782"/>
              <a:gd name="connsiteY6-228" fmla="*/ 293423 h 293712"/>
              <a:gd name="connsiteX7-229" fmla="*/ 1104622 w 3176782"/>
              <a:gd name="connsiteY7-230" fmla="*/ 152400 h 293712"/>
              <a:gd name="connsiteX8-231" fmla="*/ 191 w 3176782"/>
              <a:gd name="connsiteY8-232" fmla="*/ 1 h 293712"/>
              <a:gd name="connsiteX0-233" fmla="*/ 243 w 3176834"/>
              <a:gd name="connsiteY0-234" fmla="*/ 1 h 293712"/>
              <a:gd name="connsiteX1-235" fmla="*/ 2422428 w 3176834"/>
              <a:gd name="connsiteY1-236" fmla="*/ 1 h 293712"/>
              <a:gd name="connsiteX2-237" fmla="*/ 2422428 w 3176834"/>
              <a:gd name="connsiteY2-238" fmla="*/ 1 h 293712"/>
              <a:gd name="connsiteX3-239" fmla="*/ 3176834 w 3176834"/>
              <a:gd name="connsiteY3-240" fmla="*/ 146712 h 293712"/>
              <a:gd name="connsiteX4-241" fmla="*/ 2422428 w 3176834"/>
              <a:gd name="connsiteY4-242" fmla="*/ 293423 h 293712"/>
              <a:gd name="connsiteX5-243" fmla="*/ 2422428 w 3176834"/>
              <a:gd name="connsiteY5-244" fmla="*/ 293423 h 293712"/>
              <a:gd name="connsiteX6-245" fmla="*/ 249 w 3176834"/>
              <a:gd name="connsiteY6-246" fmla="*/ 293423 h 293712"/>
              <a:gd name="connsiteX7-247" fmla="*/ 865279 w 3176834"/>
              <a:gd name="connsiteY7-248" fmla="*/ 152400 h 293712"/>
              <a:gd name="connsiteX8-249" fmla="*/ 243 w 3176834"/>
              <a:gd name="connsiteY8-250" fmla="*/ 1 h 2937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3176834" h="293712">
                <a:moveTo>
                  <a:pt x="243" y="1"/>
                </a:moveTo>
                <a:lnTo>
                  <a:pt x="2422428" y="1"/>
                </a:lnTo>
                <a:lnTo>
                  <a:pt x="2422428" y="1"/>
                </a:lnTo>
                <a:lnTo>
                  <a:pt x="3176834" y="146712"/>
                </a:lnTo>
                <a:lnTo>
                  <a:pt x="2422428" y="293423"/>
                </a:lnTo>
                <a:lnTo>
                  <a:pt x="2422428" y="293423"/>
                </a:lnTo>
                <a:lnTo>
                  <a:pt x="249" y="293423"/>
                </a:lnTo>
                <a:cubicBezTo>
                  <a:pt x="14059" y="301184"/>
                  <a:pt x="868454" y="150195"/>
                  <a:pt x="865279" y="152400"/>
                </a:cubicBezTo>
                <a:cubicBezTo>
                  <a:pt x="872952" y="152929"/>
                  <a:pt x="-16954" y="-528"/>
                  <a:pt x="243" y="1"/>
                </a:cubicBezTo>
                <a:close/>
              </a:path>
            </a:pathLst>
          </a:custGeom>
          <a:solidFill>
            <a:srgbClr val="000000">
              <a:lumMod val="50000"/>
              <a:lumOff val="50000"/>
            </a:srgbClr>
          </a:solidFill>
          <a:ln>
            <a:noFill/>
          </a:ln>
        </p:spPr>
        <p:txBody>
          <a:bodyPr/>
          <a:lstStyle/>
          <a:p>
            <a:pPr eaLnBrk="1" fontAlgn="auto" hangingPunct="1">
              <a:spcBef>
                <a:spcPts val="0"/>
              </a:spcBef>
              <a:spcAft>
                <a:spcPts val="0"/>
              </a:spcAft>
              <a:defRPr/>
            </a:pPr>
            <a:r>
              <a:rPr lang="en-US" altLang="zh-CN" sz="1400" kern="0" dirty="0">
                <a:solidFill>
                  <a:srgbClr val="FFFFFF"/>
                </a:solidFill>
                <a:latin typeface="Arial" panose="020B0604020202020204"/>
                <a:ea typeface="华文细黑" panose="02010600040101010101" pitchFamily="2" charset="-122"/>
              </a:rPr>
              <a:t>  </a:t>
            </a:r>
            <a:endParaRPr lang="zh-CN" altLang="en-US" sz="1400" kern="0" dirty="0">
              <a:solidFill>
                <a:srgbClr val="FFFFFF"/>
              </a:solidFill>
              <a:latin typeface="Arial" panose="020B0604020202020204"/>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p:tgtEl>
                                          <p:spTgt spid="25"/>
                                        </p:tgtEl>
                                        <p:attrNameLst>
                                          <p:attrName>ppt_x</p:attrName>
                                        </p:attrNameLst>
                                      </p:cBhvr>
                                      <p:tavLst>
                                        <p:tav tm="0">
                                          <p:val>
                                            <p:strVal val="#ppt_x-#ppt_w*1.125000"/>
                                          </p:val>
                                        </p:tav>
                                        <p:tav tm="100000">
                                          <p:val>
                                            <p:strVal val="#ppt_x"/>
                                          </p:val>
                                        </p:tav>
                                      </p:tavLst>
                                    </p:anim>
                                    <p:animEffect transition="in" filter="wipe(righ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Words>
  <Application>WPS 演示</Application>
  <PresentationFormat>全屏显示(4:3)</PresentationFormat>
  <Paragraphs>167</Paragraphs>
  <Slides>8</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Calibri</vt:lpstr>
      <vt:lpstr>Arialic Hollow</vt:lpstr>
      <vt:lpstr>华文中宋</vt:lpstr>
      <vt:lpstr>Arial Black</vt:lpstr>
      <vt:lpstr>华文细黑</vt:lpstr>
      <vt:lpstr>方正大黑简体</vt:lpstr>
      <vt:lpstr>微软雅黑</vt:lpstr>
      <vt:lpstr>Arial</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M120100D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2012-05-22T08:31:00Z</dcterms:created>
  <dcterms:modified xsi:type="dcterms:W3CDTF">2018-08-28T07:04:57Z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