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方正细珊瑚简体" panose="03000509000000000000" pitchFamily="65" charset="-122"/>
      <p:regular r:id="rId18"/>
    </p:embeddedFont>
    <p:embeddedFont>
      <p:font typeface="微软雅黑" panose="020B0503020204020204" pitchFamily="34" charset="-122"/>
      <p:regular r:id="rId19"/>
    </p:embeddedFont>
    <p:embeddedFont>
      <p:font typeface="方正细倩简体" panose="03000509000000000000" pitchFamily="65" charset="-122"/>
      <p:regular r:id="rId20"/>
    </p:embeddedFont>
    <p:embeddedFont>
      <p:font typeface="Bell MT" panose="02020503060305020303" pitchFamily="18" charset="0"/>
      <p:regular r:id="rId21"/>
      <p:bold r:id="rId22"/>
      <p:italic r:id="rId23"/>
    </p:embeddedFont>
    <p:embeddedFont>
      <p:font typeface="Broadway" panose="04040905080B02020502" pitchFamily="82" charset="0"/>
      <p:regular r:id="rId24"/>
    </p:embeddedFont>
    <p:embeddedFont>
      <p:font typeface="Arial Black" panose="020B0A04020102020204" pitchFamily="34" charset="0"/>
      <p:bold r:id="rId25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542" y="1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12.fntdata"/><Relationship Id="rId24" Type="http://schemas.openxmlformats.org/officeDocument/2006/relationships/font" Target="fonts/font11.fntdata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AC74D-2E6A-44CA-8B85-6B33792913D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5F0BE-FC63-4A28-B9FA-D555A3AEB5D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71302-0619-40C5-AD4E-730B2C2F978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76057-2C8D-434A-9AE3-EA172B8D2B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31AF8-3009-4941-A614-0743CE8FCAB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45692-0825-4B7A-98DA-E630D79ABD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F0C7A-954F-46A9-ADBA-705E702862A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5AE39-2259-4FAA-81CC-815A19F1FC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77337-5731-4044-8CAD-7DDC45E39B4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F4D23-C0EB-4D87-AE90-AAD0CBBECC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F285A-A69F-435F-AC51-94C062CB607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D74FA-D09D-405A-9819-FBB33D8FD6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C55D3-31B0-46AF-8697-3111455A230A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3FEB5-A98B-476C-8C0B-62137C429D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3B144-DF3C-476E-8DF1-20D41095E8F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7EE70-C088-4066-B875-A00981EA66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2138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42875"/>
            <a:ext cx="8607425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57213"/>
            <a:ext cx="8883650" cy="464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338" y="0"/>
            <a:ext cx="914082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50043-E2B7-4FAA-9DA4-8FFC165ED26F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AF5EDA-A057-422D-BED3-B3A1DC2142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581D3-EE2D-4DCA-8C01-B9F53C04D5F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01A13-09CC-4100-8D3F-653901FB7F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D2743-76C0-4E2C-9396-2D88F81F2B9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BB891-7066-4973-BF32-076630F1BA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BA487C-B2A2-4EB2-9177-B2EF76B3604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C23B6F0-FFF8-4EEA-A280-A71B26A425D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2138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749300"/>
            <a:ext cx="7127875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844550"/>
            <a:ext cx="73564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831850"/>
            <a:ext cx="76835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04863"/>
            <a:ext cx="76962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04863"/>
            <a:ext cx="76962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04863"/>
            <a:ext cx="76962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04863"/>
            <a:ext cx="76962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1103313"/>
            <a:ext cx="3919537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5750" y="2009775"/>
            <a:ext cx="34448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FF0000"/>
                </a:solidFill>
                <a:latin typeface="Arial" panose="020B0604020202020204" pitchFamily="34" charset="0"/>
                <a:ea typeface="方正细珊瑚简体" panose="03000509000000000000" pitchFamily="65" charset="-122"/>
              </a:rPr>
              <a:t>POWERPOINT</a:t>
            </a:r>
            <a:endParaRPr lang="zh-CN" altLang="en-US" sz="3600" b="1" i="1">
              <a:solidFill>
                <a:srgbClr val="FF0000"/>
              </a:solidFill>
              <a:latin typeface="Arial" panose="020B0604020202020204" pitchFamily="34" charset="0"/>
              <a:ea typeface="方正细珊瑚简体" panose="03000509000000000000" pitchFamily="65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933450" y="2584450"/>
            <a:ext cx="18526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0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适用于石油及相关类别的演示</a:t>
            </a:r>
            <a:endParaRPr lang="zh-CN" altLang="en-US" sz="1000" b="1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93750" y="2746375"/>
            <a:ext cx="1979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xit" presetSubtype="2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xit" presetSubtype="2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xit" presetSubtype="2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3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ntr" presetSubtype="2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xit" presetSubtype="2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39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​ 38"/>
          <p:cNvSpPr>
            <a:spLocks noChangeArrowheads="1"/>
          </p:cNvSpPr>
          <p:nvPr/>
        </p:nvSpPr>
        <p:spPr bwMode="auto">
          <a:xfrm>
            <a:off x="3157860" y="513418"/>
            <a:ext cx="2828281" cy="49244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i="1" dirty="0">
                <a:latin typeface="方正细倩简体" panose="03000509000000000000" pitchFamily="65" charset="-122"/>
                <a:ea typeface="方正细倩简体" panose="03000509000000000000" pitchFamily="65" charset="-122"/>
              </a:rPr>
              <a:t>前  言</a:t>
            </a:r>
            <a:endParaRPr lang="en-US" altLang="zh-CN" sz="2600" b="1" i="1" dirty="0"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116013" y="1285875"/>
            <a:ext cx="6911975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1116013" y="2751138"/>
            <a:ext cx="69119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Bell MT" panose="02020503060305020303" pitchFamily="18" charset="0"/>
              </a:rPr>
              <a:t>RAPIDPPT, the leader of professional PPT designer in China. </a:t>
            </a:r>
            <a:endParaRPr lang="en-US" altLang="zh-CN" sz="1200">
              <a:latin typeface="Bell MT" panose="02020503060305020303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Bell MT" panose="02020503060305020303" pitchFamily="18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200">
              <a:latin typeface="Bell MT" panose="02020503060305020303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Bell MT" panose="02020503060305020303" pitchFamily="18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200">
              <a:latin typeface="Bell MT" panose="02020503060305020303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Bell MT" panose="02020503060305020303" pitchFamily="18" charset="0"/>
              </a:rPr>
              <a:t>Our PPT is clear, beautiful, creative, valuable which have brought unexpected value to our hundreds of clients</a:t>
            </a:r>
            <a:endParaRPr lang="en-US" altLang="zh-CN" sz="1200">
              <a:latin typeface="Bell MT" panose="02020503060305020303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3" presetClass="entr" presetSubtype="3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3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1417638" y="2474913"/>
            <a:ext cx="6302375" cy="554037"/>
            <a:chOff x="1704261" y="2212095"/>
            <a:chExt cx="5759560" cy="553958"/>
          </a:xfrm>
        </p:grpSpPr>
        <p:grpSp>
          <p:nvGrpSpPr>
            <p:cNvPr id="6164" name="组合 24"/>
            <p:cNvGrpSpPr/>
            <p:nvPr/>
          </p:nvGrpSpPr>
          <p:grpSpPr bwMode="auto">
            <a:xfrm>
              <a:off x="1704261" y="2212095"/>
              <a:ext cx="5759560" cy="553958"/>
              <a:chOff x="2271428" y="2635567"/>
              <a:chExt cx="4613818" cy="465992"/>
            </a:xfrm>
          </p:grpSpPr>
          <p:grpSp>
            <p:nvGrpSpPr>
              <p:cNvPr id="6166" name="组合 26"/>
              <p:cNvGrpSpPr/>
              <p:nvPr/>
            </p:nvGrpSpPr>
            <p:grpSpPr bwMode="auto">
              <a:xfrm>
                <a:off x="2271428" y="2690829"/>
                <a:ext cx="4613818" cy="388215"/>
                <a:chOff x="3038551" y="2489171"/>
                <a:chExt cx="5611507" cy="388215"/>
              </a:xfrm>
            </p:grpSpPr>
            <p:sp>
              <p:nvSpPr>
                <p:cNvPr id="9" name="圆角矩形 8"/>
                <p:cNvSpPr/>
                <p:nvPr/>
              </p:nvSpPr>
              <p:spPr>
                <a:xfrm>
                  <a:off x="3038551" y="2488653"/>
                  <a:ext cx="5611507" cy="38855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5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0" name="圆角矩形 75"/>
                <p:cNvSpPr/>
                <p:nvPr/>
              </p:nvSpPr>
              <p:spPr>
                <a:xfrm>
                  <a:off x="3038551" y="2488653"/>
                  <a:ext cx="795788" cy="388550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2C05"/>
                    </a:gs>
                    <a:gs pos="74000">
                      <a:srgbClr val="FE782E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2358590" y="2635567"/>
                <a:ext cx="317273" cy="46599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3000" b="1" i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165" name="TextBox 25"/>
            <p:cNvSpPr txBox="1">
              <a:spLocks noChangeArrowheads="1"/>
            </p:cNvSpPr>
            <p:nvPr/>
          </p:nvSpPr>
          <p:spPr bwMode="auto">
            <a:xfrm>
              <a:off x="4103826" y="2360664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1417638" y="1735138"/>
            <a:ext cx="6308725" cy="554037"/>
            <a:chOff x="1704260" y="1472969"/>
            <a:chExt cx="5763999" cy="553958"/>
          </a:xfrm>
        </p:grpSpPr>
        <p:grpSp>
          <p:nvGrpSpPr>
            <p:cNvPr id="6158" name="组合 31"/>
            <p:cNvGrpSpPr/>
            <p:nvPr/>
          </p:nvGrpSpPr>
          <p:grpSpPr bwMode="auto">
            <a:xfrm>
              <a:off x="1704260" y="1472969"/>
              <a:ext cx="5763999" cy="553958"/>
              <a:chOff x="2262443" y="1714772"/>
              <a:chExt cx="4674824" cy="465993"/>
            </a:xfrm>
          </p:grpSpPr>
          <p:grpSp>
            <p:nvGrpSpPr>
              <p:cNvPr id="6160" name="组合 33"/>
              <p:cNvGrpSpPr/>
              <p:nvPr/>
            </p:nvGrpSpPr>
            <p:grpSpPr bwMode="auto">
              <a:xfrm>
                <a:off x="2262443" y="1777195"/>
                <a:ext cx="4674824" cy="388215"/>
                <a:chOff x="3038551" y="2489171"/>
                <a:chExt cx="5611507" cy="388215"/>
              </a:xfrm>
            </p:grpSpPr>
            <p:sp>
              <p:nvSpPr>
                <p:cNvPr id="16" name="圆角矩形 15"/>
                <p:cNvSpPr/>
                <p:nvPr/>
              </p:nvSpPr>
              <p:spPr>
                <a:xfrm>
                  <a:off x="3038551" y="2489503"/>
                  <a:ext cx="5611507" cy="39389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7" name="圆角矩形 75"/>
                <p:cNvSpPr/>
                <p:nvPr/>
              </p:nvSpPr>
              <p:spPr>
                <a:xfrm>
                  <a:off x="3038551" y="2489503"/>
                  <a:ext cx="796399" cy="393891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2C05"/>
                    </a:gs>
                    <a:gs pos="74000">
                      <a:srgbClr val="FE782E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2353022" y="1714772"/>
                <a:ext cx="321145" cy="46599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1600" b="1" i="1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68000">
                          <a:schemeClr val="bg1">
                            <a:lumMod val="7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6200000" scaled="1"/>
                      <a:tileRect/>
                    </a:gra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000" i="0" dirty="0">
                    <a:solidFill>
                      <a:schemeClr val="bg1"/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</a:rPr>
                  <a:t>1</a:t>
                </a:r>
                <a:endParaRPr lang="zh-CN" altLang="en-US" sz="3000" i="0" dirty="0">
                  <a:solidFill>
                    <a:schemeClr val="bg1"/>
                  </a:solidFill>
                  <a:effectLst>
                    <a:outerShdw blurRad="101600" dist="25400" dir="5400000" algn="t" rotWithShape="0">
                      <a:schemeClr val="tx1">
                        <a:alpha val="5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6159" name="TextBox 32"/>
            <p:cNvSpPr txBox="1">
              <a:spLocks noChangeArrowheads="1"/>
            </p:cNvSpPr>
            <p:nvPr/>
          </p:nvSpPr>
          <p:spPr bwMode="auto">
            <a:xfrm>
              <a:off x="4103826" y="1633476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1417638" y="3205163"/>
            <a:ext cx="6308725" cy="554037"/>
            <a:chOff x="1704260" y="2942712"/>
            <a:chExt cx="5763999" cy="553958"/>
          </a:xfrm>
        </p:grpSpPr>
        <p:grpSp>
          <p:nvGrpSpPr>
            <p:cNvPr id="6152" name="组合 45"/>
            <p:cNvGrpSpPr/>
            <p:nvPr/>
          </p:nvGrpSpPr>
          <p:grpSpPr bwMode="auto">
            <a:xfrm>
              <a:off x="1704260" y="2942712"/>
              <a:ext cx="5763999" cy="553958"/>
              <a:chOff x="2353568" y="3366579"/>
              <a:chExt cx="4674824" cy="465993"/>
            </a:xfrm>
          </p:grpSpPr>
          <p:grpSp>
            <p:nvGrpSpPr>
              <p:cNvPr id="6154" name="组合 47"/>
              <p:cNvGrpSpPr/>
              <p:nvPr/>
            </p:nvGrpSpPr>
            <p:grpSpPr bwMode="auto">
              <a:xfrm>
                <a:off x="2353568" y="3412159"/>
                <a:ext cx="4674824" cy="388215"/>
                <a:chOff x="3038551" y="2489171"/>
                <a:chExt cx="5611507" cy="38821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3038551" y="2488988"/>
                  <a:ext cx="5611507" cy="38855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5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4" name="圆角矩形 75"/>
                <p:cNvSpPr/>
                <p:nvPr/>
              </p:nvSpPr>
              <p:spPr>
                <a:xfrm>
                  <a:off x="3038551" y="2488988"/>
                  <a:ext cx="796399" cy="388550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2C05"/>
                    </a:gs>
                    <a:gs pos="74000">
                      <a:srgbClr val="FE782E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2440618" y="3366579"/>
                <a:ext cx="321144" cy="46599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3000" b="1" i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153" name="TextBox 46"/>
            <p:cNvSpPr txBox="1">
              <a:spLocks noChangeArrowheads="1"/>
            </p:cNvSpPr>
            <p:nvPr/>
          </p:nvSpPr>
          <p:spPr bwMode="auto">
            <a:xfrm>
              <a:off x="4103826" y="3075152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​​ 38"/>
          <p:cNvSpPr>
            <a:spLocks noChangeArrowheads="1"/>
          </p:cNvSpPr>
          <p:nvPr/>
        </p:nvSpPr>
        <p:spPr bwMode="auto">
          <a:xfrm>
            <a:off x="3157860" y="513418"/>
            <a:ext cx="2828281" cy="49244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i="1" dirty="0">
                <a:latin typeface="方正细倩简体" panose="03000509000000000000" pitchFamily="65" charset="-122"/>
                <a:ea typeface="方正细倩简体" panose="03000509000000000000" pitchFamily="65" charset="-122"/>
              </a:rPr>
              <a:t>目  录</a:t>
            </a:r>
            <a:endParaRPr lang="en-US" altLang="zh-CN" sz="2600" b="1" i="1" dirty="0"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417638" y="2474913"/>
            <a:ext cx="6302375" cy="554037"/>
            <a:chOff x="1704261" y="2212095"/>
            <a:chExt cx="5759560" cy="553958"/>
          </a:xfrm>
        </p:grpSpPr>
        <p:grpSp>
          <p:nvGrpSpPr>
            <p:cNvPr id="7188" name="组合 24"/>
            <p:cNvGrpSpPr/>
            <p:nvPr/>
          </p:nvGrpSpPr>
          <p:grpSpPr bwMode="auto">
            <a:xfrm>
              <a:off x="1704261" y="2212095"/>
              <a:ext cx="5759560" cy="553958"/>
              <a:chOff x="2271428" y="2635567"/>
              <a:chExt cx="4613818" cy="465992"/>
            </a:xfrm>
          </p:grpSpPr>
          <p:grpSp>
            <p:nvGrpSpPr>
              <p:cNvPr id="7190" name="组合 26"/>
              <p:cNvGrpSpPr/>
              <p:nvPr/>
            </p:nvGrpSpPr>
            <p:grpSpPr bwMode="auto">
              <a:xfrm>
                <a:off x="2271428" y="2690829"/>
                <a:ext cx="4613818" cy="388215"/>
                <a:chOff x="3038551" y="2489171"/>
                <a:chExt cx="5611507" cy="388215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3038551" y="2488653"/>
                  <a:ext cx="5611507" cy="38855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5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" name="圆角矩形 75"/>
                <p:cNvSpPr/>
                <p:nvPr/>
              </p:nvSpPr>
              <p:spPr>
                <a:xfrm>
                  <a:off x="3038551" y="2488653"/>
                  <a:ext cx="795788" cy="388550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2C05"/>
                    </a:gs>
                    <a:gs pos="74000">
                      <a:srgbClr val="FE782E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2358590" y="2635567"/>
                <a:ext cx="317273" cy="46599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3000" b="1" i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189" name="TextBox 25"/>
            <p:cNvSpPr txBox="1">
              <a:spLocks noChangeArrowheads="1"/>
            </p:cNvSpPr>
            <p:nvPr/>
          </p:nvSpPr>
          <p:spPr bwMode="auto">
            <a:xfrm>
              <a:off x="4103826" y="2360664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1417638" y="1735138"/>
            <a:ext cx="6308725" cy="554037"/>
            <a:chOff x="1704260" y="1472969"/>
            <a:chExt cx="5763999" cy="553958"/>
          </a:xfrm>
        </p:grpSpPr>
        <p:grpSp>
          <p:nvGrpSpPr>
            <p:cNvPr id="7182" name="组合 31"/>
            <p:cNvGrpSpPr/>
            <p:nvPr/>
          </p:nvGrpSpPr>
          <p:grpSpPr bwMode="auto">
            <a:xfrm>
              <a:off x="1704260" y="1472969"/>
              <a:ext cx="5763999" cy="553958"/>
              <a:chOff x="2262443" y="1714772"/>
              <a:chExt cx="4674824" cy="465993"/>
            </a:xfrm>
          </p:grpSpPr>
          <p:grpSp>
            <p:nvGrpSpPr>
              <p:cNvPr id="7184" name="组合 33"/>
              <p:cNvGrpSpPr/>
              <p:nvPr/>
            </p:nvGrpSpPr>
            <p:grpSpPr bwMode="auto">
              <a:xfrm>
                <a:off x="2262443" y="1777195"/>
                <a:ext cx="4674824" cy="388215"/>
                <a:chOff x="3038551" y="2489171"/>
                <a:chExt cx="5611507" cy="38821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3038551" y="2489503"/>
                  <a:ext cx="5611507" cy="39389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圆角矩形 75"/>
                <p:cNvSpPr/>
                <p:nvPr/>
              </p:nvSpPr>
              <p:spPr>
                <a:xfrm>
                  <a:off x="3038551" y="2489503"/>
                  <a:ext cx="796399" cy="393891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2C05"/>
                    </a:gs>
                    <a:gs pos="74000">
                      <a:srgbClr val="FE782E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2353022" y="1714772"/>
                <a:ext cx="321145" cy="46599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1600" b="1" i="1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68000">
                          <a:schemeClr val="bg1">
                            <a:lumMod val="7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6200000" scaled="1"/>
                      <a:tileRect/>
                    </a:gra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000" i="0" dirty="0">
                    <a:solidFill>
                      <a:schemeClr val="bg1"/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</a:rPr>
                  <a:t>1</a:t>
                </a:r>
                <a:endParaRPr lang="zh-CN" altLang="en-US" sz="3000" i="0" dirty="0">
                  <a:solidFill>
                    <a:schemeClr val="bg1"/>
                  </a:solidFill>
                  <a:effectLst>
                    <a:outerShdw blurRad="101600" dist="25400" dir="5400000" algn="t" rotWithShape="0">
                      <a:schemeClr val="tx1">
                        <a:alpha val="5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7183" name="TextBox 32"/>
            <p:cNvSpPr txBox="1">
              <a:spLocks noChangeArrowheads="1"/>
            </p:cNvSpPr>
            <p:nvPr/>
          </p:nvSpPr>
          <p:spPr bwMode="auto">
            <a:xfrm>
              <a:off x="4103826" y="1633476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1417638" y="3205163"/>
            <a:ext cx="6308725" cy="554037"/>
            <a:chOff x="1704260" y="2942712"/>
            <a:chExt cx="5763999" cy="553958"/>
          </a:xfrm>
        </p:grpSpPr>
        <p:grpSp>
          <p:nvGrpSpPr>
            <p:cNvPr id="7176" name="组合 45"/>
            <p:cNvGrpSpPr/>
            <p:nvPr/>
          </p:nvGrpSpPr>
          <p:grpSpPr bwMode="auto">
            <a:xfrm>
              <a:off x="1704260" y="2942712"/>
              <a:ext cx="5763999" cy="553958"/>
              <a:chOff x="2353568" y="3366579"/>
              <a:chExt cx="4674824" cy="465993"/>
            </a:xfrm>
          </p:grpSpPr>
          <p:grpSp>
            <p:nvGrpSpPr>
              <p:cNvPr id="7178" name="组合 47"/>
              <p:cNvGrpSpPr/>
              <p:nvPr/>
            </p:nvGrpSpPr>
            <p:grpSpPr bwMode="auto">
              <a:xfrm>
                <a:off x="2353568" y="3412159"/>
                <a:ext cx="4674824" cy="388215"/>
                <a:chOff x="3038551" y="2489171"/>
                <a:chExt cx="5611507" cy="388215"/>
              </a:xfrm>
            </p:grpSpPr>
            <p:sp>
              <p:nvSpPr>
                <p:cNvPr id="21" name="圆角矩形 20"/>
                <p:cNvSpPr/>
                <p:nvPr/>
              </p:nvSpPr>
              <p:spPr>
                <a:xfrm>
                  <a:off x="3038551" y="2488988"/>
                  <a:ext cx="5611507" cy="38855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5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2" name="圆角矩形 75"/>
                <p:cNvSpPr/>
                <p:nvPr/>
              </p:nvSpPr>
              <p:spPr>
                <a:xfrm>
                  <a:off x="3038551" y="2488988"/>
                  <a:ext cx="796399" cy="388550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2C05"/>
                    </a:gs>
                    <a:gs pos="74000">
                      <a:srgbClr val="FE782E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2440618" y="3366579"/>
                <a:ext cx="321144" cy="46599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3000" b="1" i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177" name="TextBox 46"/>
            <p:cNvSpPr txBox="1">
              <a:spLocks noChangeArrowheads="1"/>
            </p:cNvSpPr>
            <p:nvPr/>
          </p:nvSpPr>
          <p:spPr bwMode="auto">
            <a:xfrm>
              <a:off x="4103826" y="3075152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​​ 38"/>
          <p:cNvSpPr>
            <a:spLocks noChangeArrowheads="1"/>
          </p:cNvSpPr>
          <p:nvPr/>
        </p:nvSpPr>
        <p:spPr bwMode="auto">
          <a:xfrm>
            <a:off x="3157860" y="513418"/>
            <a:ext cx="2828281" cy="49244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i="1" dirty="0">
                <a:latin typeface="方正细倩简体" panose="03000509000000000000" pitchFamily="65" charset="-122"/>
                <a:ea typeface="方正细倩简体" panose="03000509000000000000" pitchFamily="65" charset="-122"/>
              </a:rPr>
              <a:t>过渡页</a:t>
            </a:r>
            <a:endParaRPr lang="en-US" altLang="zh-CN" sz="2600" b="1" i="1" dirty="0"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111E-6 4.69426E-7 L 1.11111E-6 0.18962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8"/>
          <p:cNvGrpSpPr/>
          <p:nvPr/>
        </p:nvGrpSpPr>
        <p:grpSpPr bwMode="auto">
          <a:xfrm>
            <a:off x="4394399" y="1765207"/>
            <a:ext cx="1110692" cy="1114191"/>
            <a:chOff x="4464843" y="1374620"/>
            <a:chExt cx="1122262" cy="112569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圆角矩形 5"/>
            <p:cNvSpPr/>
            <p:nvPr/>
          </p:nvSpPr>
          <p:spPr bwMode="auto">
            <a:xfrm rot="10800000" flipH="1">
              <a:off x="4464843" y="1374620"/>
              <a:ext cx="1122262" cy="1125692"/>
            </a:xfrm>
            <a:prstGeom prst="roundRect">
              <a:avLst/>
            </a:prstGeom>
            <a:gradFill>
              <a:gsLst>
                <a:gs pos="0">
                  <a:srgbClr val="FE2C05"/>
                </a:gs>
                <a:gs pos="74000">
                  <a:srgbClr val="FE782E"/>
                </a:gs>
              </a:gsLst>
              <a:lin ang="16200000" scaled="1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" name="TextBox 23"/>
            <p:cNvSpPr txBox="1">
              <a:spLocks noChangeArrowheads="1"/>
            </p:cNvSpPr>
            <p:nvPr/>
          </p:nvSpPr>
          <p:spPr bwMode="auto">
            <a:xfrm>
              <a:off x="4678145" y="1753686"/>
              <a:ext cx="785818" cy="38097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68"/>
          <p:cNvGrpSpPr/>
          <p:nvPr/>
        </p:nvGrpSpPr>
        <p:grpSpPr bwMode="auto">
          <a:xfrm>
            <a:off x="3402627" y="2020071"/>
            <a:ext cx="858710" cy="861411"/>
            <a:chOff x="4464843" y="1374620"/>
            <a:chExt cx="1122262" cy="112569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圆角矩形 5"/>
            <p:cNvSpPr/>
            <p:nvPr/>
          </p:nvSpPr>
          <p:spPr bwMode="auto">
            <a:xfrm flipH="1">
              <a:off x="4464843" y="1374620"/>
              <a:ext cx="1122262" cy="112569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TextBox 23"/>
            <p:cNvSpPr txBox="1">
              <a:spLocks noChangeArrowheads="1"/>
            </p:cNvSpPr>
            <p:nvPr/>
          </p:nvSpPr>
          <p:spPr bwMode="auto">
            <a:xfrm>
              <a:off x="4642681" y="1725988"/>
              <a:ext cx="863346" cy="451708"/>
            </a:xfrm>
            <a:prstGeom prst="rect">
              <a:avLst/>
            </a:prstGeom>
            <a:noFill/>
            <a:ln w="5715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68"/>
          <p:cNvGrpSpPr/>
          <p:nvPr/>
        </p:nvGrpSpPr>
        <p:grpSpPr bwMode="auto">
          <a:xfrm rot="16200000">
            <a:off x="3406737" y="2976314"/>
            <a:ext cx="858791" cy="861329"/>
            <a:chOff x="4464843" y="1374620"/>
            <a:chExt cx="1122262" cy="112569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圆角矩形 5"/>
            <p:cNvSpPr/>
            <p:nvPr/>
          </p:nvSpPr>
          <p:spPr bwMode="auto">
            <a:xfrm flipH="1">
              <a:off x="4464843" y="1374620"/>
              <a:ext cx="1122262" cy="112569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TextBox 23"/>
            <p:cNvSpPr txBox="1">
              <a:spLocks noChangeArrowheads="1"/>
            </p:cNvSpPr>
            <p:nvPr/>
          </p:nvSpPr>
          <p:spPr bwMode="auto">
            <a:xfrm rot="5400000">
              <a:off x="4594299" y="1716226"/>
              <a:ext cx="863350" cy="44248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Franklin Gothic Heavy" panose="020B0903020102020204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68"/>
          <p:cNvGrpSpPr/>
          <p:nvPr/>
        </p:nvGrpSpPr>
        <p:grpSpPr bwMode="auto">
          <a:xfrm rot="10800000">
            <a:off x="4404669" y="2976273"/>
            <a:ext cx="858710" cy="861411"/>
            <a:chOff x="4464843" y="1374620"/>
            <a:chExt cx="1122262" cy="112569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圆角矩形 5"/>
            <p:cNvSpPr/>
            <p:nvPr/>
          </p:nvSpPr>
          <p:spPr bwMode="auto">
            <a:xfrm flipH="1">
              <a:off x="4464843" y="1374620"/>
              <a:ext cx="1122262" cy="112569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 rot="10800000">
              <a:off x="4594302" y="1716224"/>
              <a:ext cx="863346" cy="44248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5546338" y="1736725"/>
            <a:ext cx="2191137" cy="288506"/>
            <a:chOff x="5630845" y="1934298"/>
            <a:chExt cx="2146300" cy="2825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15" name="肘形连接符 14"/>
            <p:cNvCxnSpPr/>
            <p:nvPr/>
          </p:nvCxnSpPr>
          <p:spPr>
            <a:xfrm flipV="1">
              <a:off x="5765783" y="1934298"/>
              <a:ext cx="2011362" cy="225425"/>
            </a:xfrm>
            <a:prstGeom prst="bentConnector3">
              <a:avLst>
                <a:gd name="adj1" fmla="val 22615"/>
              </a:avLst>
            </a:prstGeom>
            <a:ln>
              <a:solidFill>
                <a:srgbClr val="FE2C0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5630845" y="2108923"/>
              <a:ext cx="107950" cy="107950"/>
            </a:xfrm>
            <a:prstGeom prst="ellipse">
              <a:avLst/>
            </a:prstGeom>
            <a:noFill/>
            <a:ln>
              <a:solidFill>
                <a:srgbClr val="FE2C0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5314476" y="3487209"/>
            <a:ext cx="1422611" cy="875241"/>
            <a:chOff x="5535335" y="3648798"/>
            <a:chExt cx="1393499" cy="8572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18" name="肘形连接符 17"/>
            <p:cNvCxnSpPr/>
            <p:nvPr/>
          </p:nvCxnSpPr>
          <p:spPr>
            <a:xfrm>
              <a:off x="5670273" y="3705948"/>
              <a:ext cx="1258561" cy="800100"/>
            </a:xfrm>
            <a:prstGeom prst="bentConnector3">
              <a:avLst>
                <a:gd name="adj1" fmla="val 29535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43"/>
            <p:cNvSpPr>
              <a:spLocks noChangeArrowheads="1"/>
            </p:cNvSpPr>
            <p:nvPr/>
          </p:nvSpPr>
          <p:spPr bwMode="auto">
            <a:xfrm flipV="1">
              <a:off x="5535335" y="3648798"/>
              <a:ext cx="107950" cy="107950"/>
            </a:xfrm>
            <a:prstGeom prst="ellipse">
              <a:avLst/>
            </a:prstGeom>
            <a:noFill/>
            <a:ln w="25400" algn="ctr">
              <a:solidFill>
                <a:schemeClr val="tx1">
                  <a:lumMod val="85000"/>
                  <a:lumOff val="15000"/>
                </a:schemeClr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1687513" y="3268398"/>
            <a:ext cx="1677388" cy="329025"/>
            <a:chOff x="1997750" y="3434486"/>
            <a:chExt cx="1643063" cy="3222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21" name="肘形连接符 20"/>
            <p:cNvCxnSpPr/>
            <p:nvPr/>
          </p:nvCxnSpPr>
          <p:spPr>
            <a:xfrm rot="10800000">
              <a:off x="1997750" y="3434486"/>
              <a:ext cx="1508125" cy="271462"/>
            </a:xfrm>
            <a:prstGeom prst="bentConnector3">
              <a:avLst>
                <a:gd name="adj1" fmla="val 33577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60"/>
            <p:cNvSpPr>
              <a:spLocks noChangeArrowheads="1"/>
            </p:cNvSpPr>
            <p:nvPr/>
          </p:nvSpPr>
          <p:spPr bwMode="auto">
            <a:xfrm flipH="1" flipV="1">
              <a:off x="3532863" y="3648798"/>
              <a:ext cx="107950" cy="107950"/>
            </a:xfrm>
            <a:prstGeom prst="ellipse">
              <a:avLst/>
            </a:prstGeom>
            <a:noFill/>
            <a:ln w="25400" algn="ctr">
              <a:solidFill>
                <a:schemeClr val="tx1">
                  <a:lumMod val="85000"/>
                  <a:lumOff val="15000"/>
                </a:schemeClr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2068188" y="2174346"/>
            <a:ext cx="1312738" cy="510558"/>
            <a:chOff x="2354938" y="2362923"/>
            <a:chExt cx="1285875" cy="5000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24" name="肘形连接符 23"/>
            <p:cNvCxnSpPr/>
            <p:nvPr/>
          </p:nvCxnSpPr>
          <p:spPr>
            <a:xfrm rot="10800000" flipV="1">
              <a:off x="2354938" y="2420073"/>
              <a:ext cx="1150937" cy="442913"/>
            </a:xfrm>
            <a:prstGeom prst="bentConnector3">
              <a:avLst>
                <a:gd name="adj1" fmla="val 2148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>
              <a:spLocks noChangeArrowheads="1"/>
            </p:cNvSpPr>
            <p:nvPr/>
          </p:nvSpPr>
          <p:spPr bwMode="auto">
            <a:xfrm flipH="1" flipV="1">
              <a:off x="3532863" y="2362923"/>
              <a:ext cx="107950" cy="107950"/>
            </a:xfrm>
            <a:prstGeom prst="ellipse">
              <a:avLst/>
            </a:prstGeom>
            <a:noFill/>
            <a:ln w="25400" algn="ctr">
              <a:solidFill>
                <a:schemeClr val="tx1">
                  <a:lumMod val="85000"/>
                  <a:lumOff val="15000"/>
                </a:schemeClr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 bwMode="auto">
          <a:xfrm>
            <a:off x="1984375" y="2398713"/>
            <a:ext cx="1135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1754188" y="3268663"/>
            <a:ext cx="113506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818188" y="4024313"/>
            <a:ext cx="113506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818188" y="3741738"/>
            <a:ext cx="1135062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61"/>
          <p:cNvSpPr txBox="1">
            <a:spLocks noChangeArrowheads="1"/>
          </p:cNvSpPr>
          <p:nvPr/>
        </p:nvSpPr>
        <p:spPr bwMode="auto">
          <a:xfrm>
            <a:off x="6283325" y="1751013"/>
            <a:ext cx="1135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E2C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zh-CN" sz="1600">
              <a:solidFill>
                <a:srgbClr val="FE2C0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62"/>
          <p:cNvSpPr txBox="1">
            <a:spLocks noChangeArrowheads="1"/>
          </p:cNvSpPr>
          <p:nvPr/>
        </p:nvSpPr>
        <p:spPr bwMode="auto">
          <a:xfrm>
            <a:off x="6283325" y="1982788"/>
            <a:ext cx="1135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E2C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zh-CN" sz="1600">
              <a:solidFill>
                <a:srgbClr val="FE2C0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​​ 38"/>
          <p:cNvSpPr>
            <a:spLocks noChangeArrowheads="1"/>
          </p:cNvSpPr>
          <p:nvPr/>
        </p:nvSpPr>
        <p:spPr bwMode="auto">
          <a:xfrm>
            <a:off x="3157860" y="513418"/>
            <a:ext cx="2828281" cy="49244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i="1" dirty="0">
                <a:latin typeface="方正细倩简体" panose="03000509000000000000" pitchFamily="65" charset="-122"/>
                <a:ea typeface="方正细倩简体" panose="03000509000000000000" pitchFamily="65" charset="-122"/>
              </a:rPr>
              <a:t>添加标题</a:t>
            </a:r>
            <a:endParaRPr lang="en-US" altLang="zh-CN" sz="2600" b="1" i="1" dirty="0"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4506913" y="2127250"/>
            <a:ext cx="225425" cy="2127250"/>
            <a:chOff x="4487248" y="1733241"/>
            <a:chExt cx="280460" cy="2653056"/>
          </a:xfrm>
        </p:grpSpPr>
        <p:sp>
          <p:nvSpPr>
            <p:cNvPr id="9292" name="TextBox 94"/>
            <p:cNvSpPr txBox="1">
              <a:spLocks noChangeArrowheads="1"/>
            </p:cNvSpPr>
            <p:nvPr/>
          </p:nvSpPr>
          <p:spPr bwMode="auto">
            <a:xfrm>
              <a:off x="4487248" y="1733241"/>
              <a:ext cx="275019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A</a:t>
              </a:r>
              <a:endParaRPr lang="zh-CN" altLang="en-US" sz="1800" b="1"/>
            </a:p>
          </p:txBody>
        </p:sp>
        <p:sp>
          <p:nvSpPr>
            <p:cNvPr id="9293" name="TextBox 95"/>
            <p:cNvSpPr txBox="1">
              <a:spLocks noChangeArrowheads="1"/>
            </p:cNvSpPr>
            <p:nvPr/>
          </p:nvSpPr>
          <p:spPr bwMode="auto">
            <a:xfrm>
              <a:off x="4487248" y="2129420"/>
              <a:ext cx="266858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B</a:t>
              </a:r>
              <a:endParaRPr lang="zh-CN" altLang="en-US" sz="1800" b="1"/>
            </a:p>
          </p:txBody>
        </p:sp>
        <p:sp>
          <p:nvSpPr>
            <p:cNvPr id="9294" name="TextBox 96"/>
            <p:cNvSpPr txBox="1">
              <a:spLocks noChangeArrowheads="1"/>
            </p:cNvSpPr>
            <p:nvPr/>
          </p:nvSpPr>
          <p:spPr bwMode="auto">
            <a:xfrm>
              <a:off x="4487248" y="2518121"/>
              <a:ext cx="261418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C</a:t>
              </a:r>
              <a:endParaRPr lang="zh-CN" altLang="en-US" sz="1800" b="1"/>
            </a:p>
          </p:txBody>
        </p:sp>
        <p:sp>
          <p:nvSpPr>
            <p:cNvPr id="9295" name="TextBox 97"/>
            <p:cNvSpPr txBox="1">
              <a:spLocks noChangeArrowheads="1"/>
            </p:cNvSpPr>
            <p:nvPr/>
          </p:nvSpPr>
          <p:spPr bwMode="auto">
            <a:xfrm>
              <a:off x="4487248" y="2906822"/>
              <a:ext cx="280460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D</a:t>
              </a:r>
              <a:endParaRPr lang="zh-CN" altLang="en-US" sz="1800" b="1"/>
            </a:p>
          </p:txBody>
        </p:sp>
        <p:sp>
          <p:nvSpPr>
            <p:cNvPr id="9296" name="TextBox 98"/>
            <p:cNvSpPr txBox="1">
              <a:spLocks noChangeArrowheads="1"/>
            </p:cNvSpPr>
            <p:nvPr/>
          </p:nvSpPr>
          <p:spPr bwMode="auto">
            <a:xfrm>
              <a:off x="4487248" y="3295523"/>
              <a:ext cx="251896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E</a:t>
              </a:r>
              <a:endParaRPr lang="zh-CN" altLang="en-US" sz="1800" b="1"/>
            </a:p>
          </p:txBody>
        </p:sp>
        <p:sp>
          <p:nvSpPr>
            <p:cNvPr id="9297" name="TextBox 99"/>
            <p:cNvSpPr txBox="1">
              <a:spLocks noChangeArrowheads="1"/>
            </p:cNvSpPr>
            <p:nvPr/>
          </p:nvSpPr>
          <p:spPr bwMode="auto">
            <a:xfrm>
              <a:off x="4487248" y="3684225"/>
              <a:ext cx="246456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F</a:t>
              </a:r>
              <a:endParaRPr lang="zh-CN" altLang="en-US" sz="1800" b="1"/>
            </a:p>
          </p:txBody>
        </p:sp>
        <p:sp>
          <p:nvSpPr>
            <p:cNvPr id="9298" name="TextBox 100"/>
            <p:cNvSpPr txBox="1">
              <a:spLocks noChangeArrowheads="1"/>
            </p:cNvSpPr>
            <p:nvPr/>
          </p:nvSpPr>
          <p:spPr bwMode="auto">
            <a:xfrm>
              <a:off x="4487248" y="4072923"/>
              <a:ext cx="280460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G</a:t>
              </a:r>
              <a:endParaRPr lang="zh-CN" altLang="en-US" sz="1800" b="1"/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582738" y="2151063"/>
            <a:ext cx="2860675" cy="2184400"/>
            <a:chOff x="873273" y="1759355"/>
            <a:chExt cx="3567264" cy="2723472"/>
          </a:xfrm>
        </p:grpSpPr>
        <p:sp>
          <p:nvSpPr>
            <p:cNvPr id="11" name="矩形 10"/>
            <p:cNvSpPr/>
            <p:nvPr/>
          </p:nvSpPr>
          <p:spPr>
            <a:xfrm>
              <a:off x="1966020" y="1796960"/>
              <a:ext cx="2474517" cy="1999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32248" y="2184897"/>
              <a:ext cx="2108289" cy="201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385402" y="2572833"/>
              <a:ext cx="1055135" cy="201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00516" y="2962750"/>
              <a:ext cx="1940021" cy="201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720548" y="3350686"/>
              <a:ext cx="2719989" cy="201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674426" y="3740601"/>
              <a:ext cx="766111" cy="201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17" name="矩形 16"/>
            <p:cNvSpPr/>
            <p:nvPr/>
          </p:nvSpPr>
          <p:spPr>
            <a:xfrm>
              <a:off x="2880601" y="4128538"/>
              <a:ext cx="1559936" cy="201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85" name="TextBox 121"/>
            <p:cNvSpPr txBox="1">
              <a:spLocks noChangeArrowheads="1"/>
            </p:cNvSpPr>
            <p:nvPr/>
          </p:nvSpPr>
          <p:spPr bwMode="auto">
            <a:xfrm>
              <a:off x="1232960" y="1759355"/>
              <a:ext cx="6851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86" name="TextBox 122"/>
            <p:cNvSpPr txBox="1">
              <a:spLocks noChangeArrowheads="1"/>
            </p:cNvSpPr>
            <p:nvPr/>
          </p:nvSpPr>
          <p:spPr bwMode="auto">
            <a:xfrm>
              <a:off x="1575530" y="2158249"/>
              <a:ext cx="7234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87" name="TextBox 123"/>
            <p:cNvSpPr txBox="1">
              <a:spLocks noChangeArrowheads="1"/>
            </p:cNvSpPr>
            <p:nvPr/>
          </p:nvSpPr>
          <p:spPr bwMode="auto">
            <a:xfrm>
              <a:off x="2522768" y="2549667"/>
              <a:ext cx="863427" cy="383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88" name="TextBox 124"/>
            <p:cNvSpPr txBox="1">
              <a:spLocks noChangeArrowheads="1"/>
            </p:cNvSpPr>
            <p:nvPr/>
          </p:nvSpPr>
          <p:spPr bwMode="auto">
            <a:xfrm>
              <a:off x="1674128" y="2938367"/>
              <a:ext cx="826951" cy="383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89" name="TextBox 125"/>
            <p:cNvSpPr txBox="1">
              <a:spLocks noChangeArrowheads="1"/>
            </p:cNvSpPr>
            <p:nvPr/>
          </p:nvSpPr>
          <p:spPr bwMode="auto">
            <a:xfrm>
              <a:off x="873273" y="3321635"/>
              <a:ext cx="847600" cy="383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90" name="TextBox 126"/>
            <p:cNvSpPr txBox="1">
              <a:spLocks noChangeArrowheads="1"/>
            </p:cNvSpPr>
            <p:nvPr/>
          </p:nvSpPr>
          <p:spPr bwMode="auto">
            <a:xfrm>
              <a:off x="2881736" y="3710339"/>
              <a:ext cx="7928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91" name="TextBox 127"/>
            <p:cNvSpPr txBox="1">
              <a:spLocks noChangeArrowheads="1"/>
            </p:cNvSpPr>
            <p:nvPr/>
          </p:nvSpPr>
          <p:spPr bwMode="auto">
            <a:xfrm>
              <a:off x="2084072" y="4099036"/>
              <a:ext cx="797664" cy="383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4826000" y="2162175"/>
            <a:ext cx="2720975" cy="2112963"/>
            <a:chOff x="4790449" y="1772264"/>
            <a:chExt cx="3394398" cy="2634550"/>
          </a:xfrm>
        </p:grpSpPr>
        <p:sp>
          <p:nvSpPr>
            <p:cNvPr id="26" name="矩形 25"/>
            <p:cNvSpPr/>
            <p:nvPr/>
          </p:nvSpPr>
          <p:spPr>
            <a:xfrm>
              <a:off x="4790449" y="3739764"/>
              <a:ext cx="764433" cy="201896"/>
            </a:xfrm>
            <a:prstGeom prst="rect">
              <a:avLst/>
            </a:prstGeom>
            <a:solidFill>
              <a:srgbClr val="FE2C05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790449" y="4129701"/>
              <a:ext cx="2427965" cy="201896"/>
            </a:xfrm>
            <a:prstGeom prst="rect">
              <a:avLst/>
            </a:prstGeom>
            <a:solidFill>
              <a:srgbClr val="FE2C05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790449" y="1801955"/>
              <a:ext cx="916924" cy="201896"/>
            </a:xfrm>
            <a:prstGeom prst="rect">
              <a:avLst/>
            </a:prstGeom>
            <a:solidFill>
              <a:srgbClr val="FE2C05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790449" y="2183974"/>
              <a:ext cx="1374395" cy="209814"/>
            </a:xfrm>
            <a:prstGeom prst="rect">
              <a:avLst/>
            </a:prstGeom>
            <a:solidFill>
              <a:srgbClr val="FE2C05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790449" y="2579849"/>
              <a:ext cx="526785" cy="195959"/>
            </a:xfrm>
            <a:prstGeom prst="rect">
              <a:avLst/>
            </a:prstGeom>
            <a:solidFill>
              <a:srgbClr val="FE2C05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790449" y="2969787"/>
              <a:ext cx="1570454" cy="199916"/>
            </a:xfrm>
            <a:prstGeom prst="rect">
              <a:avLst/>
            </a:prstGeom>
            <a:solidFill>
              <a:srgbClr val="FE2C05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790449" y="3355765"/>
              <a:ext cx="2719084" cy="201896"/>
            </a:xfrm>
            <a:prstGeom prst="rect">
              <a:avLst/>
            </a:prstGeom>
            <a:solidFill>
              <a:srgbClr val="FE2C05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71" name="TextBox 128"/>
            <p:cNvSpPr txBox="1">
              <a:spLocks noChangeArrowheads="1"/>
            </p:cNvSpPr>
            <p:nvPr/>
          </p:nvSpPr>
          <p:spPr bwMode="auto">
            <a:xfrm>
              <a:off x="7218727" y="4099037"/>
              <a:ext cx="70019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72" name="TextBox 129"/>
            <p:cNvSpPr txBox="1">
              <a:spLocks noChangeArrowheads="1"/>
            </p:cNvSpPr>
            <p:nvPr/>
          </p:nvSpPr>
          <p:spPr bwMode="auto">
            <a:xfrm>
              <a:off x="5554974" y="3710338"/>
              <a:ext cx="892548" cy="383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73" name="TextBox 130"/>
            <p:cNvSpPr txBox="1">
              <a:spLocks noChangeArrowheads="1"/>
            </p:cNvSpPr>
            <p:nvPr/>
          </p:nvSpPr>
          <p:spPr bwMode="auto">
            <a:xfrm>
              <a:off x="7510112" y="3327068"/>
              <a:ext cx="674735" cy="383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74" name="TextBox 131"/>
            <p:cNvSpPr txBox="1">
              <a:spLocks noChangeArrowheads="1"/>
            </p:cNvSpPr>
            <p:nvPr/>
          </p:nvSpPr>
          <p:spPr bwMode="auto">
            <a:xfrm>
              <a:off x="6360022" y="2938368"/>
              <a:ext cx="859643" cy="383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75" name="TextBox 132"/>
            <p:cNvSpPr txBox="1">
              <a:spLocks noChangeArrowheads="1"/>
            </p:cNvSpPr>
            <p:nvPr/>
          </p:nvSpPr>
          <p:spPr bwMode="auto">
            <a:xfrm>
              <a:off x="5311017" y="2549667"/>
              <a:ext cx="873276" cy="383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76" name="TextBox 133"/>
            <p:cNvSpPr txBox="1">
              <a:spLocks noChangeArrowheads="1"/>
            </p:cNvSpPr>
            <p:nvPr/>
          </p:nvSpPr>
          <p:spPr bwMode="auto">
            <a:xfrm>
              <a:off x="6164823" y="2160965"/>
              <a:ext cx="7026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77" name="TextBox 134"/>
            <p:cNvSpPr txBox="1">
              <a:spLocks noChangeArrowheads="1"/>
            </p:cNvSpPr>
            <p:nvPr/>
          </p:nvSpPr>
          <p:spPr bwMode="auto">
            <a:xfrm>
              <a:off x="5708972" y="1772264"/>
              <a:ext cx="6998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1804988" y="1592263"/>
            <a:ext cx="2638425" cy="301625"/>
            <a:chOff x="1150779" y="1018024"/>
            <a:chExt cx="3289853" cy="374472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322991" y="1331397"/>
              <a:ext cx="311764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322991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675334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376061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728403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431110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81473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025698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080746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131837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55" name="TextBox 135"/>
            <p:cNvSpPr txBox="1">
              <a:spLocks noChangeArrowheads="1"/>
            </p:cNvSpPr>
            <p:nvPr/>
          </p:nvSpPr>
          <p:spPr bwMode="auto">
            <a:xfrm>
              <a:off x="397440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10</a:t>
              </a:r>
              <a:endParaRPr lang="zh-CN" altLang="en-US" sz="1400"/>
            </a:p>
          </p:txBody>
        </p:sp>
        <p:sp>
          <p:nvSpPr>
            <p:cNvPr id="9256" name="TextBox 138"/>
            <p:cNvSpPr txBox="1">
              <a:spLocks noChangeArrowheads="1"/>
            </p:cNvSpPr>
            <p:nvPr/>
          </p:nvSpPr>
          <p:spPr bwMode="auto">
            <a:xfrm>
              <a:off x="363896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20</a:t>
              </a:r>
              <a:endParaRPr lang="zh-CN" altLang="en-US" sz="1400"/>
            </a:p>
          </p:txBody>
        </p:sp>
        <p:sp>
          <p:nvSpPr>
            <p:cNvPr id="9257" name="TextBox 139"/>
            <p:cNvSpPr txBox="1">
              <a:spLocks noChangeArrowheads="1"/>
            </p:cNvSpPr>
            <p:nvPr/>
          </p:nvSpPr>
          <p:spPr bwMode="auto">
            <a:xfrm>
              <a:off x="327477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30</a:t>
              </a:r>
              <a:endParaRPr lang="zh-CN" altLang="en-US" sz="1400"/>
            </a:p>
          </p:txBody>
        </p:sp>
        <p:sp>
          <p:nvSpPr>
            <p:cNvPr id="9258" name="TextBox 142"/>
            <p:cNvSpPr txBox="1">
              <a:spLocks noChangeArrowheads="1"/>
            </p:cNvSpPr>
            <p:nvPr/>
          </p:nvSpPr>
          <p:spPr bwMode="auto">
            <a:xfrm>
              <a:off x="2924835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40</a:t>
              </a:r>
              <a:endParaRPr lang="zh-CN" altLang="en-US" sz="1400"/>
            </a:p>
          </p:txBody>
        </p:sp>
        <p:sp>
          <p:nvSpPr>
            <p:cNvPr id="9259" name="TextBox 143"/>
            <p:cNvSpPr txBox="1">
              <a:spLocks noChangeArrowheads="1"/>
            </p:cNvSpPr>
            <p:nvPr/>
          </p:nvSpPr>
          <p:spPr bwMode="auto">
            <a:xfrm>
              <a:off x="258653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50</a:t>
              </a:r>
              <a:endParaRPr lang="zh-CN" altLang="en-US" sz="1400"/>
            </a:p>
          </p:txBody>
        </p:sp>
        <p:sp>
          <p:nvSpPr>
            <p:cNvPr id="9260" name="TextBox 146"/>
            <p:cNvSpPr txBox="1">
              <a:spLocks noChangeArrowheads="1"/>
            </p:cNvSpPr>
            <p:nvPr/>
          </p:nvSpPr>
          <p:spPr bwMode="auto">
            <a:xfrm>
              <a:off x="2227915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60</a:t>
              </a:r>
              <a:endParaRPr lang="zh-CN" altLang="en-US" sz="1400"/>
            </a:p>
          </p:txBody>
        </p:sp>
        <p:sp>
          <p:nvSpPr>
            <p:cNvPr id="9261" name="TextBox 147"/>
            <p:cNvSpPr txBox="1">
              <a:spLocks noChangeArrowheads="1"/>
            </p:cNvSpPr>
            <p:nvPr/>
          </p:nvSpPr>
          <p:spPr bwMode="auto">
            <a:xfrm>
              <a:off x="1869574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70</a:t>
              </a:r>
              <a:endParaRPr lang="zh-CN" altLang="en-US" sz="1400"/>
            </a:p>
          </p:txBody>
        </p:sp>
        <p:sp>
          <p:nvSpPr>
            <p:cNvPr id="9262" name="TextBox 150"/>
            <p:cNvSpPr txBox="1">
              <a:spLocks noChangeArrowheads="1"/>
            </p:cNvSpPr>
            <p:nvPr/>
          </p:nvSpPr>
          <p:spPr bwMode="auto">
            <a:xfrm>
              <a:off x="151827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80</a:t>
              </a:r>
              <a:endParaRPr lang="zh-CN" altLang="en-US" sz="1400"/>
            </a:p>
          </p:txBody>
        </p:sp>
        <p:sp>
          <p:nvSpPr>
            <p:cNvPr id="9263" name="TextBox 151"/>
            <p:cNvSpPr txBox="1">
              <a:spLocks noChangeArrowheads="1"/>
            </p:cNvSpPr>
            <p:nvPr/>
          </p:nvSpPr>
          <p:spPr bwMode="auto">
            <a:xfrm>
              <a:off x="115077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90</a:t>
              </a:r>
              <a:endParaRPr lang="zh-CN" altLang="en-US" sz="1400"/>
            </a:p>
          </p:txBody>
        </p:sp>
      </p:grpSp>
      <p:grpSp>
        <p:nvGrpSpPr>
          <p:cNvPr id="60" name="组合 59"/>
          <p:cNvGrpSpPr/>
          <p:nvPr/>
        </p:nvGrpSpPr>
        <p:grpSpPr bwMode="auto">
          <a:xfrm>
            <a:off x="4835525" y="1592263"/>
            <a:ext cx="2627313" cy="301625"/>
            <a:chOff x="4801131" y="1018024"/>
            <a:chExt cx="3276069" cy="374472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4801131" y="1331397"/>
              <a:ext cx="311770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5109933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5462283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6165005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6515376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7218098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7568469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5814634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6867726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7920819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6" name="TextBox 136"/>
            <p:cNvSpPr txBox="1">
              <a:spLocks noChangeArrowheads="1"/>
            </p:cNvSpPr>
            <p:nvPr/>
          </p:nvSpPr>
          <p:spPr bwMode="auto">
            <a:xfrm>
              <a:off x="493796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10</a:t>
              </a:r>
              <a:endParaRPr lang="zh-CN" altLang="en-US" sz="1400"/>
            </a:p>
          </p:txBody>
        </p:sp>
        <p:sp>
          <p:nvSpPr>
            <p:cNvPr id="9237" name="TextBox 137"/>
            <p:cNvSpPr txBox="1">
              <a:spLocks noChangeArrowheads="1"/>
            </p:cNvSpPr>
            <p:nvPr/>
          </p:nvSpPr>
          <p:spPr bwMode="auto">
            <a:xfrm>
              <a:off x="5285398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20</a:t>
              </a:r>
              <a:endParaRPr lang="zh-CN" altLang="en-US" sz="1400"/>
            </a:p>
          </p:txBody>
        </p:sp>
        <p:sp>
          <p:nvSpPr>
            <p:cNvPr id="9238" name="TextBox 140"/>
            <p:cNvSpPr txBox="1">
              <a:spLocks noChangeArrowheads="1"/>
            </p:cNvSpPr>
            <p:nvPr/>
          </p:nvSpPr>
          <p:spPr bwMode="auto">
            <a:xfrm>
              <a:off x="5641187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30</a:t>
              </a:r>
              <a:endParaRPr lang="zh-CN" altLang="en-US" sz="1400"/>
            </a:p>
          </p:txBody>
        </p:sp>
        <p:sp>
          <p:nvSpPr>
            <p:cNvPr id="9239" name="TextBox 141"/>
            <p:cNvSpPr txBox="1">
              <a:spLocks noChangeArrowheads="1"/>
            </p:cNvSpPr>
            <p:nvPr/>
          </p:nvSpPr>
          <p:spPr bwMode="auto">
            <a:xfrm>
              <a:off x="600895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40</a:t>
              </a:r>
              <a:endParaRPr lang="zh-CN" altLang="en-US" sz="1400"/>
            </a:p>
          </p:txBody>
        </p:sp>
        <p:sp>
          <p:nvSpPr>
            <p:cNvPr id="9240" name="TextBox 144"/>
            <p:cNvSpPr txBox="1">
              <a:spLocks noChangeArrowheads="1"/>
            </p:cNvSpPr>
            <p:nvPr/>
          </p:nvSpPr>
          <p:spPr bwMode="auto">
            <a:xfrm>
              <a:off x="635858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50</a:t>
              </a:r>
              <a:endParaRPr lang="zh-CN" altLang="en-US" sz="1400"/>
            </a:p>
          </p:txBody>
        </p:sp>
        <p:sp>
          <p:nvSpPr>
            <p:cNvPr id="9241" name="TextBox 145"/>
            <p:cNvSpPr txBox="1">
              <a:spLocks noChangeArrowheads="1"/>
            </p:cNvSpPr>
            <p:nvPr/>
          </p:nvSpPr>
          <p:spPr bwMode="auto">
            <a:xfrm>
              <a:off x="6711554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60</a:t>
              </a:r>
              <a:endParaRPr lang="zh-CN" altLang="en-US" sz="1400"/>
            </a:p>
          </p:txBody>
        </p:sp>
        <p:sp>
          <p:nvSpPr>
            <p:cNvPr id="9242" name="TextBox 148"/>
            <p:cNvSpPr txBox="1">
              <a:spLocks noChangeArrowheads="1"/>
            </p:cNvSpPr>
            <p:nvPr/>
          </p:nvSpPr>
          <p:spPr bwMode="auto">
            <a:xfrm>
              <a:off x="7062856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70</a:t>
              </a:r>
              <a:endParaRPr lang="zh-CN" altLang="en-US" sz="1400"/>
            </a:p>
          </p:txBody>
        </p:sp>
        <p:sp>
          <p:nvSpPr>
            <p:cNvPr id="9243" name="TextBox 149"/>
            <p:cNvSpPr txBox="1">
              <a:spLocks noChangeArrowheads="1"/>
            </p:cNvSpPr>
            <p:nvPr/>
          </p:nvSpPr>
          <p:spPr bwMode="auto">
            <a:xfrm>
              <a:off x="7399287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80</a:t>
              </a:r>
              <a:endParaRPr lang="zh-CN" altLang="en-US" sz="1400"/>
            </a:p>
          </p:txBody>
        </p:sp>
        <p:sp>
          <p:nvSpPr>
            <p:cNvPr id="9244" name="TextBox 152"/>
            <p:cNvSpPr txBox="1">
              <a:spLocks noChangeArrowheads="1"/>
            </p:cNvSpPr>
            <p:nvPr/>
          </p:nvSpPr>
          <p:spPr bwMode="auto">
            <a:xfrm>
              <a:off x="7765458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90</a:t>
              </a:r>
              <a:endParaRPr lang="zh-CN" altLang="en-US" sz="1400"/>
            </a:p>
          </p:txBody>
        </p:sp>
      </p:grpSp>
      <p:sp>
        <p:nvSpPr>
          <p:cNvPr id="80" name="矩形​​ 38"/>
          <p:cNvSpPr>
            <a:spLocks noChangeArrowheads="1"/>
          </p:cNvSpPr>
          <p:nvPr/>
        </p:nvSpPr>
        <p:spPr bwMode="auto">
          <a:xfrm>
            <a:off x="3157860" y="513418"/>
            <a:ext cx="2828281" cy="49244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i="1" dirty="0">
                <a:latin typeface="方正细倩简体" panose="03000509000000000000" pitchFamily="65" charset="-122"/>
                <a:ea typeface="方正细倩简体" panose="03000509000000000000" pitchFamily="65" charset="-122"/>
              </a:rPr>
              <a:t>添加标题</a:t>
            </a:r>
            <a:endParaRPr lang="en-US" altLang="zh-CN" sz="2600" b="1" i="1" dirty="0"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066925" y="2873375"/>
            <a:ext cx="5916613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94038" y="2879725"/>
            <a:ext cx="4895850" cy="1046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 kern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1644650"/>
            <a:ext cx="1652588" cy="234791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94038" y="2373313"/>
            <a:ext cx="18764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​​ 38"/>
          <p:cNvSpPr>
            <a:spLocks noChangeArrowheads="1"/>
          </p:cNvSpPr>
          <p:nvPr/>
        </p:nvSpPr>
        <p:spPr bwMode="auto">
          <a:xfrm>
            <a:off x="3157860" y="513418"/>
            <a:ext cx="2828281" cy="49244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i="1" dirty="0">
                <a:latin typeface="方正细倩简体" panose="03000509000000000000" pitchFamily="65" charset="-122"/>
                <a:ea typeface="方正细倩简体" panose="03000509000000000000" pitchFamily="65" charset="-122"/>
              </a:rPr>
              <a:t>添加标题</a:t>
            </a:r>
            <a:endParaRPr lang="en-US" altLang="zh-CN" sz="2600" b="1" i="1" dirty="0"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2138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749300"/>
            <a:ext cx="7127875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844550"/>
            <a:ext cx="73564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831850"/>
            <a:ext cx="76835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04863"/>
            <a:ext cx="76962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04863"/>
            <a:ext cx="76962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04863"/>
            <a:ext cx="76962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04863"/>
            <a:ext cx="76962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1103313"/>
            <a:ext cx="3919537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6575" y="1943100"/>
            <a:ext cx="3444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 i="1">
                <a:solidFill>
                  <a:srgbClr val="FF0000"/>
                </a:solidFill>
                <a:latin typeface="Arial Black" panose="020B0A04020102020204" pitchFamily="34" charset="0"/>
                <a:ea typeface="方正细珊瑚简体" panose="03000509000000000000" pitchFamily="65" charset="-122"/>
              </a:rPr>
              <a:t>THANKS</a:t>
            </a:r>
            <a:endParaRPr lang="zh-CN" altLang="en-US" sz="4000" b="1" i="1">
              <a:solidFill>
                <a:srgbClr val="FF0000"/>
              </a:solidFill>
              <a:latin typeface="Arial Black" panose="020B0A04020102020204" pitchFamily="34" charset="0"/>
              <a:ea typeface="方正细珊瑚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</Words>
  <Application>WPS 演示</Application>
  <PresentationFormat>全屏显示(16:9)</PresentationFormat>
  <Paragraphs>155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方正细珊瑚简体</vt:lpstr>
      <vt:lpstr>微软雅黑</vt:lpstr>
      <vt:lpstr>方正细倩简体</vt:lpstr>
      <vt:lpstr>Bell MT</vt:lpstr>
      <vt:lpstr>Broadway</vt:lpstr>
      <vt:lpstr>Franklin Gothic Heavy</vt:lpstr>
      <vt:lpstr>Arial Black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M120047D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2012-03-21T06:10:00Z</dcterms:created>
  <dcterms:modified xsi:type="dcterms:W3CDTF">2018-08-28T07:18:17Z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