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Dotum" panose="020B0600000101010101" pitchFamily="34" charset="-127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142C8-7CAF-486D-92A4-388EB5DD59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EC82-B5B0-4E58-9BC4-7F19602DB6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CFBB-1325-4692-8CFD-C4F0AE17B3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78F4C-5891-4191-9897-D90CF72606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4870F-B075-479D-828D-B6755356C1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A1B99-3A1E-4FA7-A68E-CB29F1A224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7026-485D-4EA7-9E97-3D4CE445F8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8DD27-8C2D-44EC-BF19-107399DAFD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69B40-B405-43EF-ACAE-5AF4E90BA3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971C6-D7D2-4942-AD3E-E816362FEE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920A6-6E91-4233-8CF6-D44B4CBF2E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19DE-47C9-420F-A3DD-498814A823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315F0-1F22-44D8-A8FF-702330862CB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F8924-D389-4EEC-B825-4B733C66B0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4776C-17D1-4222-B1FE-E86779B2F07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28B75-38CD-4D8E-84A5-B8D6828A8A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-20638"/>
            <a:ext cx="9144000" cy="5164138"/>
            <a:chOff x="0" y="-20538"/>
            <a:chExt cx="9144000" cy="5164038"/>
          </a:xfrm>
        </p:grpSpPr>
        <p:sp>
          <p:nvSpPr>
            <p:cNvPr id="3" name="矩形 2"/>
            <p:cNvSpPr/>
            <p:nvPr/>
          </p:nvSpPr>
          <p:spPr>
            <a:xfrm>
              <a:off x="0" y="-20538"/>
              <a:ext cx="9144000" cy="5164038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  <a:alpha val="78000"/>
                  </a:schemeClr>
                </a:gs>
                <a:gs pos="52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Freeform 55"/>
            <p:cNvSpPr/>
            <p:nvPr/>
          </p:nvSpPr>
          <p:spPr bwMode="auto">
            <a:xfrm>
              <a:off x="514350" y="601751"/>
              <a:ext cx="2528888" cy="3387659"/>
            </a:xfrm>
            <a:custGeom>
              <a:avLst/>
              <a:gdLst>
                <a:gd name="T0" fmla="*/ 738 w 1192"/>
                <a:gd name="T1" fmla="*/ 108 h 1597"/>
                <a:gd name="T2" fmla="*/ 658 w 1192"/>
                <a:gd name="T3" fmla="*/ 113 h 1597"/>
                <a:gd name="T4" fmla="*/ 537 w 1192"/>
                <a:gd name="T5" fmla="*/ 94 h 1597"/>
                <a:gd name="T6" fmla="*/ 472 w 1192"/>
                <a:gd name="T7" fmla="*/ 77 h 1597"/>
                <a:gd name="T8" fmla="*/ 431 w 1192"/>
                <a:gd name="T9" fmla="*/ 73 h 1597"/>
                <a:gd name="T10" fmla="*/ 107 w 1192"/>
                <a:gd name="T11" fmla="*/ 99 h 1597"/>
                <a:gd name="T12" fmla="*/ 60 w 1192"/>
                <a:gd name="T13" fmla="*/ 158 h 1597"/>
                <a:gd name="T14" fmla="*/ 45 w 1192"/>
                <a:gd name="T15" fmla="*/ 242 h 1597"/>
                <a:gd name="T16" fmla="*/ 94 w 1192"/>
                <a:gd name="T17" fmla="*/ 296 h 1597"/>
                <a:gd name="T18" fmla="*/ 58 w 1192"/>
                <a:gd name="T19" fmla="*/ 357 h 1597"/>
                <a:gd name="T20" fmla="*/ 169 w 1192"/>
                <a:gd name="T21" fmla="*/ 275 h 1597"/>
                <a:gd name="T22" fmla="*/ 247 w 1192"/>
                <a:gd name="T23" fmla="*/ 273 h 1597"/>
                <a:gd name="T24" fmla="*/ 329 w 1192"/>
                <a:gd name="T25" fmla="*/ 346 h 1597"/>
                <a:gd name="T26" fmla="*/ 384 w 1192"/>
                <a:gd name="T27" fmla="*/ 463 h 1597"/>
                <a:gd name="T28" fmla="*/ 407 w 1192"/>
                <a:gd name="T29" fmla="*/ 690 h 1597"/>
                <a:gd name="T30" fmla="*/ 426 w 1192"/>
                <a:gd name="T31" fmla="*/ 706 h 1597"/>
                <a:gd name="T32" fmla="*/ 563 w 1192"/>
                <a:gd name="T33" fmla="*/ 831 h 1597"/>
                <a:gd name="T34" fmla="*/ 633 w 1192"/>
                <a:gd name="T35" fmla="*/ 864 h 1597"/>
                <a:gd name="T36" fmla="*/ 704 w 1192"/>
                <a:gd name="T37" fmla="*/ 905 h 1597"/>
                <a:gd name="T38" fmla="*/ 733 w 1192"/>
                <a:gd name="T39" fmla="*/ 901 h 1597"/>
                <a:gd name="T40" fmla="*/ 691 w 1192"/>
                <a:gd name="T41" fmla="*/ 1026 h 1597"/>
                <a:gd name="T42" fmla="*/ 765 w 1192"/>
                <a:gd name="T43" fmla="*/ 1224 h 1597"/>
                <a:gd name="T44" fmla="*/ 709 w 1192"/>
                <a:gd name="T45" fmla="*/ 1415 h 1597"/>
                <a:gd name="T46" fmla="*/ 675 w 1192"/>
                <a:gd name="T47" fmla="*/ 1485 h 1597"/>
                <a:gd name="T48" fmla="*/ 726 w 1192"/>
                <a:gd name="T49" fmla="*/ 1596 h 1597"/>
                <a:gd name="T50" fmla="*/ 795 w 1192"/>
                <a:gd name="T51" fmla="*/ 1581 h 1597"/>
                <a:gd name="T52" fmla="*/ 773 w 1192"/>
                <a:gd name="T53" fmla="*/ 1459 h 1597"/>
                <a:gd name="T54" fmla="*/ 823 w 1192"/>
                <a:gd name="T55" fmla="*/ 1404 h 1597"/>
                <a:gd name="T56" fmla="*/ 1004 w 1192"/>
                <a:gd name="T57" fmla="*/ 1267 h 1597"/>
                <a:gd name="T58" fmla="*/ 1174 w 1192"/>
                <a:gd name="T59" fmla="*/ 1079 h 1597"/>
                <a:gd name="T60" fmla="*/ 1055 w 1192"/>
                <a:gd name="T61" fmla="*/ 986 h 1597"/>
                <a:gd name="T62" fmla="*/ 984 w 1192"/>
                <a:gd name="T63" fmla="*/ 925 h 1597"/>
                <a:gd name="T64" fmla="*/ 895 w 1192"/>
                <a:gd name="T65" fmla="*/ 878 h 1597"/>
                <a:gd name="T66" fmla="*/ 817 w 1192"/>
                <a:gd name="T67" fmla="*/ 875 h 1597"/>
                <a:gd name="T68" fmla="*/ 737 w 1192"/>
                <a:gd name="T69" fmla="*/ 888 h 1597"/>
                <a:gd name="T70" fmla="*/ 659 w 1192"/>
                <a:gd name="T71" fmla="*/ 830 h 1597"/>
                <a:gd name="T72" fmla="*/ 645 w 1192"/>
                <a:gd name="T73" fmla="*/ 777 h 1597"/>
                <a:gd name="T74" fmla="*/ 628 w 1192"/>
                <a:gd name="T75" fmla="*/ 688 h 1597"/>
                <a:gd name="T76" fmla="*/ 728 w 1192"/>
                <a:gd name="T77" fmla="*/ 691 h 1597"/>
                <a:gd name="T78" fmla="*/ 817 w 1192"/>
                <a:gd name="T79" fmla="*/ 598 h 1597"/>
                <a:gd name="T80" fmla="*/ 881 w 1192"/>
                <a:gd name="T81" fmla="*/ 553 h 1597"/>
                <a:gd name="T82" fmla="*/ 933 w 1192"/>
                <a:gd name="T83" fmla="*/ 529 h 1597"/>
                <a:gd name="T84" fmla="*/ 974 w 1192"/>
                <a:gd name="T85" fmla="*/ 487 h 1597"/>
                <a:gd name="T86" fmla="*/ 938 w 1192"/>
                <a:gd name="T87" fmla="*/ 445 h 1597"/>
                <a:gd name="T88" fmla="*/ 975 w 1192"/>
                <a:gd name="T89" fmla="*/ 435 h 1597"/>
                <a:gd name="T90" fmla="*/ 1022 w 1192"/>
                <a:gd name="T91" fmla="*/ 467 h 1597"/>
                <a:gd name="T92" fmla="*/ 1039 w 1192"/>
                <a:gd name="T93" fmla="*/ 377 h 1597"/>
                <a:gd name="T94" fmla="*/ 983 w 1192"/>
                <a:gd name="T95" fmla="*/ 265 h 1597"/>
                <a:gd name="T96" fmla="*/ 935 w 1192"/>
                <a:gd name="T97" fmla="*/ 250 h 1597"/>
                <a:gd name="T98" fmla="*/ 873 w 1192"/>
                <a:gd name="T99" fmla="*/ 218 h 1597"/>
                <a:gd name="T100" fmla="*/ 828 w 1192"/>
                <a:gd name="T101" fmla="*/ 395 h 1597"/>
                <a:gd name="T102" fmla="*/ 803 w 1192"/>
                <a:gd name="T103" fmla="*/ 377 h 1597"/>
                <a:gd name="T104" fmla="*/ 702 w 1192"/>
                <a:gd name="T105" fmla="*/ 277 h 1597"/>
                <a:gd name="T106" fmla="*/ 799 w 1192"/>
                <a:gd name="T107" fmla="*/ 156 h 1597"/>
                <a:gd name="T108" fmla="*/ 838 w 1192"/>
                <a:gd name="T109" fmla="*/ 133 h 1597"/>
                <a:gd name="T110" fmla="*/ 805 w 1192"/>
                <a:gd name="T111" fmla="*/ 117 h 1597"/>
                <a:gd name="T112" fmla="*/ 782 w 1192"/>
                <a:gd name="T113" fmla="*/ 95 h 1597"/>
                <a:gd name="T114" fmla="*/ 783 w 1192"/>
                <a:gd name="T115" fmla="*/ 2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2" h="1597">
                  <a:moveTo>
                    <a:pt x="773" y="0"/>
                  </a:moveTo>
                  <a:cubicBezTo>
                    <a:pt x="767" y="0"/>
                    <a:pt x="754" y="3"/>
                    <a:pt x="754" y="3"/>
                  </a:cubicBezTo>
                  <a:cubicBezTo>
                    <a:pt x="754" y="3"/>
                    <a:pt x="745" y="25"/>
                    <a:pt x="744" y="26"/>
                  </a:cubicBezTo>
                  <a:cubicBezTo>
                    <a:pt x="743" y="28"/>
                    <a:pt x="751" y="30"/>
                    <a:pt x="744" y="42"/>
                  </a:cubicBezTo>
                  <a:cubicBezTo>
                    <a:pt x="738" y="55"/>
                    <a:pt x="733" y="50"/>
                    <a:pt x="731" y="61"/>
                  </a:cubicBezTo>
                  <a:cubicBezTo>
                    <a:pt x="729" y="71"/>
                    <a:pt x="730" y="82"/>
                    <a:pt x="730" y="82"/>
                  </a:cubicBezTo>
                  <a:cubicBezTo>
                    <a:pt x="730" y="82"/>
                    <a:pt x="743" y="89"/>
                    <a:pt x="742" y="89"/>
                  </a:cubicBezTo>
                  <a:cubicBezTo>
                    <a:pt x="741" y="89"/>
                    <a:pt x="750" y="99"/>
                    <a:pt x="746" y="101"/>
                  </a:cubicBezTo>
                  <a:cubicBezTo>
                    <a:pt x="742" y="103"/>
                    <a:pt x="749" y="108"/>
                    <a:pt x="738" y="108"/>
                  </a:cubicBezTo>
                  <a:cubicBezTo>
                    <a:pt x="727" y="108"/>
                    <a:pt x="717" y="104"/>
                    <a:pt x="720" y="103"/>
                  </a:cubicBezTo>
                  <a:cubicBezTo>
                    <a:pt x="723" y="102"/>
                    <a:pt x="734" y="99"/>
                    <a:pt x="731" y="95"/>
                  </a:cubicBezTo>
                  <a:cubicBezTo>
                    <a:pt x="728" y="92"/>
                    <a:pt x="720" y="84"/>
                    <a:pt x="715" y="84"/>
                  </a:cubicBezTo>
                  <a:cubicBezTo>
                    <a:pt x="714" y="84"/>
                    <a:pt x="713" y="84"/>
                    <a:pt x="713" y="84"/>
                  </a:cubicBezTo>
                  <a:cubicBezTo>
                    <a:pt x="708" y="88"/>
                    <a:pt x="691" y="94"/>
                    <a:pt x="694" y="95"/>
                  </a:cubicBezTo>
                  <a:cubicBezTo>
                    <a:pt x="698" y="97"/>
                    <a:pt x="712" y="101"/>
                    <a:pt x="707" y="104"/>
                  </a:cubicBezTo>
                  <a:cubicBezTo>
                    <a:pt x="702" y="107"/>
                    <a:pt x="697" y="116"/>
                    <a:pt x="691" y="116"/>
                  </a:cubicBezTo>
                  <a:cubicBezTo>
                    <a:pt x="690" y="116"/>
                    <a:pt x="690" y="116"/>
                    <a:pt x="690" y="116"/>
                  </a:cubicBezTo>
                  <a:cubicBezTo>
                    <a:pt x="683" y="115"/>
                    <a:pt x="665" y="114"/>
                    <a:pt x="658" y="113"/>
                  </a:cubicBezTo>
                  <a:cubicBezTo>
                    <a:pt x="651" y="111"/>
                    <a:pt x="643" y="105"/>
                    <a:pt x="652" y="102"/>
                  </a:cubicBezTo>
                  <a:cubicBezTo>
                    <a:pt x="656" y="100"/>
                    <a:pt x="651" y="99"/>
                    <a:pt x="643" y="99"/>
                  </a:cubicBezTo>
                  <a:cubicBezTo>
                    <a:pt x="633" y="99"/>
                    <a:pt x="619" y="101"/>
                    <a:pt x="616" y="104"/>
                  </a:cubicBezTo>
                  <a:cubicBezTo>
                    <a:pt x="612" y="110"/>
                    <a:pt x="611" y="113"/>
                    <a:pt x="605" y="113"/>
                  </a:cubicBezTo>
                  <a:cubicBezTo>
                    <a:pt x="604" y="113"/>
                    <a:pt x="604" y="113"/>
                    <a:pt x="603" y="113"/>
                  </a:cubicBezTo>
                  <a:cubicBezTo>
                    <a:pt x="600" y="112"/>
                    <a:pt x="594" y="112"/>
                    <a:pt x="586" y="112"/>
                  </a:cubicBezTo>
                  <a:cubicBezTo>
                    <a:pt x="572" y="112"/>
                    <a:pt x="553" y="113"/>
                    <a:pt x="553" y="113"/>
                  </a:cubicBezTo>
                  <a:cubicBezTo>
                    <a:pt x="553" y="113"/>
                    <a:pt x="568" y="105"/>
                    <a:pt x="555" y="98"/>
                  </a:cubicBezTo>
                  <a:cubicBezTo>
                    <a:pt x="547" y="95"/>
                    <a:pt x="541" y="94"/>
                    <a:pt x="537" y="94"/>
                  </a:cubicBezTo>
                  <a:cubicBezTo>
                    <a:pt x="534" y="94"/>
                    <a:pt x="532" y="94"/>
                    <a:pt x="531" y="94"/>
                  </a:cubicBezTo>
                  <a:cubicBezTo>
                    <a:pt x="529" y="94"/>
                    <a:pt x="526" y="94"/>
                    <a:pt x="519" y="91"/>
                  </a:cubicBezTo>
                  <a:cubicBezTo>
                    <a:pt x="512" y="87"/>
                    <a:pt x="505" y="84"/>
                    <a:pt x="503" y="83"/>
                  </a:cubicBezTo>
                  <a:cubicBezTo>
                    <a:pt x="502" y="82"/>
                    <a:pt x="496" y="81"/>
                    <a:pt x="492" y="81"/>
                  </a:cubicBezTo>
                  <a:cubicBezTo>
                    <a:pt x="489" y="81"/>
                    <a:pt x="487" y="81"/>
                    <a:pt x="486" y="82"/>
                  </a:cubicBezTo>
                  <a:cubicBezTo>
                    <a:pt x="483" y="83"/>
                    <a:pt x="483" y="89"/>
                    <a:pt x="481" y="89"/>
                  </a:cubicBezTo>
                  <a:cubicBezTo>
                    <a:pt x="480" y="89"/>
                    <a:pt x="480" y="89"/>
                    <a:pt x="479" y="89"/>
                  </a:cubicBezTo>
                  <a:cubicBezTo>
                    <a:pt x="477" y="89"/>
                    <a:pt x="475" y="88"/>
                    <a:pt x="475" y="82"/>
                  </a:cubicBezTo>
                  <a:cubicBezTo>
                    <a:pt x="475" y="78"/>
                    <a:pt x="474" y="77"/>
                    <a:pt x="472" y="77"/>
                  </a:cubicBezTo>
                  <a:cubicBezTo>
                    <a:pt x="470" y="77"/>
                    <a:pt x="468" y="79"/>
                    <a:pt x="468" y="79"/>
                  </a:cubicBezTo>
                  <a:cubicBezTo>
                    <a:pt x="464" y="87"/>
                    <a:pt x="464" y="87"/>
                    <a:pt x="464" y="87"/>
                  </a:cubicBezTo>
                  <a:cubicBezTo>
                    <a:pt x="464" y="87"/>
                    <a:pt x="460" y="87"/>
                    <a:pt x="458" y="83"/>
                  </a:cubicBezTo>
                  <a:cubicBezTo>
                    <a:pt x="457" y="80"/>
                    <a:pt x="457" y="77"/>
                    <a:pt x="454" y="75"/>
                  </a:cubicBezTo>
                  <a:cubicBezTo>
                    <a:pt x="452" y="74"/>
                    <a:pt x="454" y="72"/>
                    <a:pt x="451" y="72"/>
                  </a:cubicBezTo>
                  <a:cubicBezTo>
                    <a:pt x="451" y="72"/>
                    <a:pt x="450" y="72"/>
                    <a:pt x="449" y="73"/>
                  </a:cubicBezTo>
                  <a:cubicBezTo>
                    <a:pt x="442" y="73"/>
                    <a:pt x="441" y="81"/>
                    <a:pt x="437" y="81"/>
                  </a:cubicBezTo>
                  <a:cubicBezTo>
                    <a:pt x="437" y="81"/>
                    <a:pt x="437" y="81"/>
                    <a:pt x="437" y="80"/>
                  </a:cubicBezTo>
                  <a:cubicBezTo>
                    <a:pt x="434" y="80"/>
                    <a:pt x="437" y="73"/>
                    <a:pt x="431" y="73"/>
                  </a:cubicBezTo>
                  <a:cubicBezTo>
                    <a:pt x="430" y="73"/>
                    <a:pt x="427" y="74"/>
                    <a:pt x="422" y="77"/>
                  </a:cubicBezTo>
                  <a:cubicBezTo>
                    <a:pt x="405" y="85"/>
                    <a:pt x="381" y="88"/>
                    <a:pt x="370" y="94"/>
                  </a:cubicBezTo>
                  <a:cubicBezTo>
                    <a:pt x="367" y="95"/>
                    <a:pt x="365" y="96"/>
                    <a:pt x="362" y="96"/>
                  </a:cubicBezTo>
                  <a:cubicBezTo>
                    <a:pt x="356" y="96"/>
                    <a:pt x="349" y="92"/>
                    <a:pt x="333" y="84"/>
                  </a:cubicBezTo>
                  <a:cubicBezTo>
                    <a:pt x="309" y="74"/>
                    <a:pt x="283" y="82"/>
                    <a:pt x="237" y="70"/>
                  </a:cubicBezTo>
                  <a:cubicBezTo>
                    <a:pt x="218" y="66"/>
                    <a:pt x="206" y="64"/>
                    <a:pt x="197" y="64"/>
                  </a:cubicBezTo>
                  <a:cubicBezTo>
                    <a:pt x="184" y="64"/>
                    <a:pt x="178" y="68"/>
                    <a:pt x="169" y="70"/>
                  </a:cubicBezTo>
                  <a:cubicBezTo>
                    <a:pt x="154" y="74"/>
                    <a:pt x="141" y="70"/>
                    <a:pt x="130" y="81"/>
                  </a:cubicBezTo>
                  <a:cubicBezTo>
                    <a:pt x="119" y="92"/>
                    <a:pt x="121" y="98"/>
                    <a:pt x="107" y="99"/>
                  </a:cubicBezTo>
                  <a:cubicBezTo>
                    <a:pt x="93" y="100"/>
                    <a:pt x="82" y="104"/>
                    <a:pt x="84" y="107"/>
                  </a:cubicBezTo>
                  <a:cubicBezTo>
                    <a:pt x="86" y="110"/>
                    <a:pt x="97" y="112"/>
                    <a:pt x="100" y="114"/>
                  </a:cubicBezTo>
                  <a:cubicBezTo>
                    <a:pt x="103" y="116"/>
                    <a:pt x="102" y="128"/>
                    <a:pt x="110" y="131"/>
                  </a:cubicBezTo>
                  <a:cubicBezTo>
                    <a:pt x="119" y="134"/>
                    <a:pt x="134" y="132"/>
                    <a:pt x="130" y="137"/>
                  </a:cubicBezTo>
                  <a:cubicBezTo>
                    <a:pt x="127" y="140"/>
                    <a:pt x="119" y="151"/>
                    <a:pt x="114" y="151"/>
                  </a:cubicBezTo>
                  <a:cubicBezTo>
                    <a:pt x="114" y="151"/>
                    <a:pt x="113" y="151"/>
                    <a:pt x="113" y="151"/>
                  </a:cubicBezTo>
                  <a:cubicBezTo>
                    <a:pt x="108" y="147"/>
                    <a:pt x="103" y="141"/>
                    <a:pt x="97" y="141"/>
                  </a:cubicBezTo>
                  <a:cubicBezTo>
                    <a:pt x="91" y="141"/>
                    <a:pt x="78" y="145"/>
                    <a:pt x="73" y="149"/>
                  </a:cubicBezTo>
                  <a:cubicBezTo>
                    <a:pt x="68" y="152"/>
                    <a:pt x="59" y="152"/>
                    <a:pt x="60" y="158"/>
                  </a:cubicBezTo>
                  <a:cubicBezTo>
                    <a:pt x="61" y="164"/>
                    <a:pt x="68" y="161"/>
                    <a:pt x="67" y="167"/>
                  </a:cubicBezTo>
                  <a:cubicBezTo>
                    <a:pt x="66" y="172"/>
                    <a:pt x="57" y="167"/>
                    <a:pt x="57" y="174"/>
                  </a:cubicBezTo>
                  <a:cubicBezTo>
                    <a:pt x="58" y="180"/>
                    <a:pt x="69" y="184"/>
                    <a:pt x="79" y="184"/>
                  </a:cubicBezTo>
                  <a:cubicBezTo>
                    <a:pt x="82" y="184"/>
                    <a:pt x="84" y="183"/>
                    <a:pt x="86" y="183"/>
                  </a:cubicBezTo>
                  <a:cubicBezTo>
                    <a:pt x="93" y="180"/>
                    <a:pt x="98" y="175"/>
                    <a:pt x="102" y="175"/>
                  </a:cubicBezTo>
                  <a:cubicBezTo>
                    <a:pt x="104" y="175"/>
                    <a:pt x="105" y="175"/>
                    <a:pt x="106" y="177"/>
                  </a:cubicBezTo>
                  <a:cubicBezTo>
                    <a:pt x="111" y="184"/>
                    <a:pt x="114" y="200"/>
                    <a:pt x="103" y="203"/>
                  </a:cubicBezTo>
                  <a:cubicBezTo>
                    <a:pt x="92" y="206"/>
                    <a:pt x="63" y="213"/>
                    <a:pt x="60" y="221"/>
                  </a:cubicBezTo>
                  <a:cubicBezTo>
                    <a:pt x="58" y="228"/>
                    <a:pt x="49" y="241"/>
                    <a:pt x="45" y="242"/>
                  </a:cubicBezTo>
                  <a:cubicBezTo>
                    <a:pt x="41" y="242"/>
                    <a:pt x="41" y="253"/>
                    <a:pt x="45" y="257"/>
                  </a:cubicBezTo>
                  <a:cubicBezTo>
                    <a:pt x="48" y="261"/>
                    <a:pt x="44" y="260"/>
                    <a:pt x="46" y="268"/>
                  </a:cubicBezTo>
                  <a:cubicBezTo>
                    <a:pt x="48" y="275"/>
                    <a:pt x="50" y="281"/>
                    <a:pt x="54" y="281"/>
                  </a:cubicBezTo>
                  <a:cubicBezTo>
                    <a:pt x="55" y="281"/>
                    <a:pt x="56" y="281"/>
                    <a:pt x="58" y="279"/>
                  </a:cubicBezTo>
                  <a:cubicBezTo>
                    <a:pt x="60" y="278"/>
                    <a:pt x="62" y="277"/>
                    <a:pt x="64" y="277"/>
                  </a:cubicBezTo>
                  <a:cubicBezTo>
                    <a:pt x="69" y="277"/>
                    <a:pt x="73" y="281"/>
                    <a:pt x="69" y="286"/>
                  </a:cubicBezTo>
                  <a:cubicBezTo>
                    <a:pt x="64" y="294"/>
                    <a:pt x="54" y="298"/>
                    <a:pt x="69" y="298"/>
                  </a:cubicBezTo>
                  <a:cubicBezTo>
                    <a:pt x="80" y="298"/>
                    <a:pt x="82" y="294"/>
                    <a:pt x="88" y="294"/>
                  </a:cubicBezTo>
                  <a:cubicBezTo>
                    <a:pt x="89" y="294"/>
                    <a:pt x="91" y="295"/>
                    <a:pt x="94" y="296"/>
                  </a:cubicBezTo>
                  <a:cubicBezTo>
                    <a:pt x="106" y="300"/>
                    <a:pt x="109" y="294"/>
                    <a:pt x="106" y="304"/>
                  </a:cubicBezTo>
                  <a:cubicBezTo>
                    <a:pt x="102" y="313"/>
                    <a:pt x="92" y="326"/>
                    <a:pt x="77" y="333"/>
                  </a:cubicBezTo>
                  <a:cubicBezTo>
                    <a:pt x="62" y="340"/>
                    <a:pt x="59" y="340"/>
                    <a:pt x="47" y="346"/>
                  </a:cubicBezTo>
                  <a:cubicBezTo>
                    <a:pt x="36" y="353"/>
                    <a:pt x="0" y="372"/>
                    <a:pt x="10" y="372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22" y="371"/>
                    <a:pt x="42" y="357"/>
                    <a:pt x="47" y="355"/>
                  </a:cubicBezTo>
                  <a:cubicBezTo>
                    <a:pt x="48" y="355"/>
                    <a:pt x="49" y="355"/>
                    <a:pt x="49" y="355"/>
                  </a:cubicBezTo>
                  <a:cubicBezTo>
                    <a:pt x="51" y="355"/>
                    <a:pt x="52" y="356"/>
                    <a:pt x="53" y="356"/>
                  </a:cubicBezTo>
                  <a:cubicBezTo>
                    <a:pt x="55" y="357"/>
                    <a:pt x="56" y="357"/>
                    <a:pt x="58" y="357"/>
                  </a:cubicBezTo>
                  <a:cubicBezTo>
                    <a:pt x="59" y="357"/>
                    <a:pt x="61" y="357"/>
                    <a:pt x="64" y="355"/>
                  </a:cubicBezTo>
                  <a:cubicBezTo>
                    <a:pt x="72" y="349"/>
                    <a:pt x="106" y="324"/>
                    <a:pt x="117" y="317"/>
                  </a:cubicBezTo>
                  <a:cubicBezTo>
                    <a:pt x="128" y="310"/>
                    <a:pt x="144" y="306"/>
                    <a:pt x="145" y="296"/>
                  </a:cubicBezTo>
                  <a:cubicBezTo>
                    <a:pt x="146" y="286"/>
                    <a:pt x="146" y="278"/>
                    <a:pt x="155" y="275"/>
                  </a:cubicBezTo>
                  <a:cubicBezTo>
                    <a:pt x="163" y="272"/>
                    <a:pt x="165" y="265"/>
                    <a:pt x="174" y="259"/>
                  </a:cubicBezTo>
                  <a:cubicBezTo>
                    <a:pt x="182" y="253"/>
                    <a:pt x="190" y="245"/>
                    <a:pt x="195" y="245"/>
                  </a:cubicBezTo>
                  <a:cubicBezTo>
                    <a:pt x="195" y="245"/>
                    <a:pt x="196" y="245"/>
                    <a:pt x="196" y="245"/>
                  </a:cubicBezTo>
                  <a:cubicBezTo>
                    <a:pt x="200" y="247"/>
                    <a:pt x="192" y="251"/>
                    <a:pt x="185" y="256"/>
                  </a:cubicBezTo>
                  <a:cubicBezTo>
                    <a:pt x="177" y="260"/>
                    <a:pt x="170" y="266"/>
                    <a:pt x="169" y="275"/>
                  </a:cubicBezTo>
                  <a:cubicBezTo>
                    <a:pt x="168" y="283"/>
                    <a:pt x="160" y="291"/>
                    <a:pt x="162" y="291"/>
                  </a:cubicBezTo>
                  <a:cubicBezTo>
                    <a:pt x="163" y="291"/>
                    <a:pt x="164" y="291"/>
                    <a:pt x="166" y="290"/>
                  </a:cubicBezTo>
                  <a:cubicBezTo>
                    <a:pt x="176" y="285"/>
                    <a:pt x="183" y="279"/>
                    <a:pt x="190" y="275"/>
                  </a:cubicBezTo>
                  <a:cubicBezTo>
                    <a:pt x="198" y="271"/>
                    <a:pt x="204" y="276"/>
                    <a:pt x="206" y="267"/>
                  </a:cubicBezTo>
                  <a:cubicBezTo>
                    <a:pt x="209" y="260"/>
                    <a:pt x="206" y="254"/>
                    <a:pt x="209" y="254"/>
                  </a:cubicBezTo>
                  <a:cubicBezTo>
                    <a:pt x="210" y="254"/>
                    <a:pt x="211" y="254"/>
                    <a:pt x="213" y="255"/>
                  </a:cubicBezTo>
                  <a:cubicBezTo>
                    <a:pt x="221" y="259"/>
                    <a:pt x="230" y="268"/>
                    <a:pt x="239" y="272"/>
                  </a:cubicBezTo>
                  <a:cubicBezTo>
                    <a:pt x="241" y="273"/>
                    <a:pt x="242" y="273"/>
                    <a:pt x="244" y="273"/>
                  </a:cubicBezTo>
                  <a:cubicBezTo>
                    <a:pt x="245" y="273"/>
                    <a:pt x="246" y="273"/>
                    <a:pt x="247" y="273"/>
                  </a:cubicBezTo>
                  <a:cubicBezTo>
                    <a:pt x="249" y="272"/>
                    <a:pt x="250" y="272"/>
                    <a:pt x="252" y="272"/>
                  </a:cubicBezTo>
                  <a:cubicBezTo>
                    <a:pt x="256" y="272"/>
                    <a:pt x="261" y="273"/>
                    <a:pt x="270" y="277"/>
                  </a:cubicBezTo>
                  <a:cubicBezTo>
                    <a:pt x="293" y="287"/>
                    <a:pt x="292" y="282"/>
                    <a:pt x="295" y="298"/>
                  </a:cubicBezTo>
                  <a:cubicBezTo>
                    <a:pt x="296" y="304"/>
                    <a:pt x="297" y="305"/>
                    <a:pt x="299" y="305"/>
                  </a:cubicBezTo>
                  <a:cubicBezTo>
                    <a:pt x="301" y="305"/>
                    <a:pt x="303" y="304"/>
                    <a:pt x="305" y="303"/>
                  </a:cubicBezTo>
                  <a:cubicBezTo>
                    <a:pt x="307" y="302"/>
                    <a:pt x="309" y="301"/>
                    <a:pt x="310" y="301"/>
                  </a:cubicBezTo>
                  <a:cubicBezTo>
                    <a:pt x="311" y="301"/>
                    <a:pt x="312" y="301"/>
                    <a:pt x="312" y="302"/>
                  </a:cubicBezTo>
                  <a:cubicBezTo>
                    <a:pt x="319" y="305"/>
                    <a:pt x="326" y="305"/>
                    <a:pt x="327" y="319"/>
                  </a:cubicBezTo>
                  <a:cubicBezTo>
                    <a:pt x="329" y="332"/>
                    <a:pt x="331" y="337"/>
                    <a:pt x="329" y="346"/>
                  </a:cubicBezTo>
                  <a:cubicBezTo>
                    <a:pt x="327" y="355"/>
                    <a:pt x="340" y="352"/>
                    <a:pt x="341" y="362"/>
                  </a:cubicBezTo>
                  <a:cubicBezTo>
                    <a:pt x="341" y="372"/>
                    <a:pt x="340" y="383"/>
                    <a:pt x="341" y="386"/>
                  </a:cubicBezTo>
                  <a:cubicBezTo>
                    <a:pt x="342" y="388"/>
                    <a:pt x="357" y="390"/>
                    <a:pt x="354" y="397"/>
                  </a:cubicBezTo>
                  <a:cubicBezTo>
                    <a:pt x="350" y="404"/>
                    <a:pt x="351" y="411"/>
                    <a:pt x="354" y="418"/>
                  </a:cubicBezTo>
                  <a:cubicBezTo>
                    <a:pt x="358" y="424"/>
                    <a:pt x="363" y="426"/>
                    <a:pt x="371" y="435"/>
                  </a:cubicBezTo>
                  <a:cubicBezTo>
                    <a:pt x="380" y="444"/>
                    <a:pt x="398" y="460"/>
                    <a:pt x="392" y="463"/>
                  </a:cubicBezTo>
                  <a:cubicBezTo>
                    <a:pt x="391" y="463"/>
                    <a:pt x="389" y="463"/>
                    <a:pt x="388" y="463"/>
                  </a:cubicBezTo>
                  <a:cubicBezTo>
                    <a:pt x="387" y="463"/>
                    <a:pt x="387" y="463"/>
                    <a:pt x="386" y="463"/>
                  </a:cubicBezTo>
                  <a:cubicBezTo>
                    <a:pt x="386" y="463"/>
                    <a:pt x="385" y="463"/>
                    <a:pt x="384" y="463"/>
                  </a:cubicBezTo>
                  <a:cubicBezTo>
                    <a:pt x="381" y="463"/>
                    <a:pt x="378" y="464"/>
                    <a:pt x="375" y="467"/>
                  </a:cubicBezTo>
                  <a:cubicBezTo>
                    <a:pt x="370" y="474"/>
                    <a:pt x="373" y="477"/>
                    <a:pt x="368" y="495"/>
                  </a:cubicBezTo>
                  <a:cubicBezTo>
                    <a:pt x="363" y="513"/>
                    <a:pt x="364" y="514"/>
                    <a:pt x="359" y="528"/>
                  </a:cubicBezTo>
                  <a:cubicBezTo>
                    <a:pt x="354" y="543"/>
                    <a:pt x="350" y="547"/>
                    <a:pt x="348" y="559"/>
                  </a:cubicBezTo>
                  <a:cubicBezTo>
                    <a:pt x="346" y="571"/>
                    <a:pt x="341" y="579"/>
                    <a:pt x="350" y="590"/>
                  </a:cubicBezTo>
                  <a:cubicBezTo>
                    <a:pt x="359" y="601"/>
                    <a:pt x="346" y="602"/>
                    <a:pt x="357" y="618"/>
                  </a:cubicBezTo>
                  <a:cubicBezTo>
                    <a:pt x="369" y="634"/>
                    <a:pt x="375" y="630"/>
                    <a:pt x="381" y="640"/>
                  </a:cubicBezTo>
                  <a:cubicBezTo>
                    <a:pt x="388" y="650"/>
                    <a:pt x="406" y="647"/>
                    <a:pt x="401" y="660"/>
                  </a:cubicBezTo>
                  <a:cubicBezTo>
                    <a:pt x="396" y="673"/>
                    <a:pt x="398" y="680"/>
                    <a:pt x="407" y="690"/>
                  </a:cubicBezTo>
                  <a:cubicBezTo>
                    <a:pt x="417" y="700"/>
                    <a:pt x="418" y="703"/>
                    <a:pt x="414" y="707"/>
                  </a:cubicBezTo>
                  <a:cubicBezTo>
                    <a:pt x="410" y="711"/>
                    <a:pt x="404" y="715"/>
                    <a:pt x="408" y="717"/>
                  </a:cubicBezTo>
                  <a:cubicBezTo>
                    <a:pt x="411" y="719"/>
                    <a:pt x="416" y="718"/>
                    <a:pt x="421" y="726"/>
                  </a:cubicBezTo>
                  <a:cubicBezTo>
                    <a:pt x="426" y="735"/>
                    <a:pt x="426" y="742"/>
                    <a:pt x="429" y="745"/>
                  </a:cubicBezTo>
                  <a:cubicBezTo>
                    <a:pt x="432" y="748"/>
                    <a:pt x="440" y="754"/>
                    <a:pt x="439" y="758"/>
                  </a:cubicBezTo>
                  <a:cubicBezTo>
                    <a:pt x="439" y="760"/>
                    <a:pt x="444" y="763"/>
                    <a:pt x="447" y="763"/>
                  </a:cubicBezTo>
                  <a:cubicBezTo>
                    <a:pt x="449" y="763"/>
                    <a:pt x="450" y="762"/>
                    <a:pt x="450" y="760"/>
                  </a:cubicBezTo>
                  <a:cubicBezTo>
                    <a:pt x="450" y="755"/>
                    <a:pt x="457" y="761"/>
                    <a:pt x="450" y="745"/>
                  </a:cubicBezTo>
                  <a:cubicBezTo>
                    <a:pt x="442" y="730"/>
                    <a:pt x="430" y="716"/>
                    <a:pt x="426" y="706"/>
                  </a:cubicBezTo>
                  <a:cubicBezTo>
                    <a:pt x="423" y="696"/>
                    <a:pt x="418" y="682"/>
                    <a:pt x="420" y="678"/>
                  </a:cubicBezTo>
                  <a:cubicBezTo>
                    <a:pt x="421" y="675"/>
                    <a:pt x="422" y="667"/>
                    <a:pt x="426" y="667"/>
                  </a:cubicBezTo>
                  <a:cubicBezTo>
                    <a:pt x="427" y="667"/>
                    <a:pt x="428" y="668"/>
                    <a:pt x="430" y="669"/>
                  </a:cubicBezTo>
                  <a:cubicBezTo>
                    <a:pt x="437" y="675"/>
                    <a:pt x="431" y="686"/>
                    <a:pt x="438" y="699"/>
                  </a:cubicBezTo>
                  <a:cubicBezTo>
                    <a:pt x="445" y="712"/>
                    <a:pt x="470" y="740"/>
                    <a:pt x="474" y="745"/>
                  </a:cubicBezTo>
                  <a:cubicBezTo>
                    <a:pt x="477" y="751"/>
                    <a:pt x="491" y="770"/>
                    <a:pt x="487" y="780"/>
                  </a:cubicBezTo>
                  <a:cubicBezTo>
                    <a:pt x="483" y="790"/>
                    <a:pt x="480" y="791"/>
                    <a:pt x="487" y="795"/>
                  </a:cubicBezTo>
                  <a:cubicBezTo>
                    <a:pt x="494" y="799"/>
                    <a:pt x="553" y="830"/>
                    <a:pt x="561" y="830"/>
                  </a:cubicBezTo>
                  <a:cubicBezTo>
                    <a:pt x="562" y="831"/>
                    <a:pt x="562" y="831"/>
                    <a:pt x="563" y="831"/>
                  </a:cubicBezTo>
                  <a:cubicBezTo>
                    <a:pt x="566" y="831"/>
                    <a:pt x="570" y="829"/>
                    <a:pt x="575" y="828"/>
                  </a:cubicBezTo>
                  <a:cubicBezTo>
                    <a:pt x="579" y="827"/>
                    <a:pt x="583" y="826"/>
                    <a:pt x="587" y="826"/>
                  </a:cubicBezTo>
                  <a:cubicBezTo>
                    <a:pt x="589" y="826"/>
                    <a:pt x="590" y="826"/>
                    <a:pt x="591" y="827"/>
                  </a:cubicBezTo>
                  <a:cubicBezTo>
                    <a:pt x="598" y="830"/>
                    <a:pt x="610" y="847"/>
                    <a:pt x="617" y="847"/>
                  </a:cubicBezTo>
                  <a:cubicBezTo>
                    <a:pt x="617" y="847"/>
                    <a:pt x="617" y="847"/>
                    <a:pt x="617" y="847"/>
                  </a:cubicBezTo>
                  <a:cubicBezTo>
                    <a:pt x="620" y="847"/>
                    <a:pt x="624" y="846"/>
                    <a:pt x="627" y="846"/>
                  </a:cubicBezTo>
                  <a:cubicBezTo>
                    <a:pt x="631" y="846"/>
                    <a:pt x="635" y="847"/>
                    <a:pt x="634" y="851"/>
                  </a:cubicBezTo>
                  <a:cubicBezTo>
                    <a:pt x="633" y="857"/>
                    <a:pt x="628" y="865"/>
                    <a:pt x="630" y="865"/>
                  </a:cubicBezTo>
                  <a:cubicBezTo>
                    <a:pt x="631" y="865"/>
                    <a:pt x="632" y="865"/>
                    <a:pt x="633" y="864"/>
                  </a:cubicBezTo>
                  <a:cubicBezTo>
                    <a:pt x="639" y="861"/>
                    <a:pt x="643" y="855"/>
                    <a:pt x="647" y="855"/>
                  </a:cubicBezTo>
                  <a:cubicBezTo>
                    <a:pt x="648" y="855"/>
                    <a:pt x="649" y="856"/>
                    <a:pt x="650" y="856"/>
                  </a:cubicBezTo>
                  <a:cubicBezTo>
                    <a:pt x="657" y="860"/>
                    <a:pt x="666" y="870"/>
                    <a:pt x="667" y="878"/>
                  </a:cubicBezTo>
                  <a:cubicBezTo>
                    <a:pt x="668" y="885"/>
                    <a:pt x="673" y="889"/>
                    <a:pt x="677" y="889"/>
                  </a:cubicBezTo>
                  <a:cubicBezTo>
                    <a:pt x="678" y="889"/>
                    <a:pt x="679" y="889"/>
                    <a:pt x="680" y="888"/>
                  </a:cubicBezTo>
                  <a:cubicBezTo>
                    <a:pt x="681" y="888"/>
                    <a:pt x="682" y="888"/>
                    <a:pt x="683" y="888"/>
                  </a:cubicBezTo>
                  <a:cubicBezTo>
                    <a:pt x="688" y="888"/>
                    <a:pt x="693" y="893"/>
                    <a:pt x="694" y="897"/>
                  </a:cubicBezTo>
                  <a:cubicBezTo>
                    <a:pt x="695" y="901"/>
                    <a:pt x="698" y="905"/>
                    <a:pt x="702" y="905"/>
                  </a:cubicBezTo>
                  <a:cubicBezTo>
                    <a:pt x="702" y="905"/>
                    <a:pt x="703" y="905"/>
                    <a:pt x="704" y="905"/>
                  </a:cubicBezTo>
                  <a:cubicBezTo>
                    <a:pt x="705" y="904"/>
                    <a:pt x="706" y="904"/>
                    <a:pt x="707" y="904"/>
                  </a:cubicBezTo>
                  <a:cubicBezTo>
                    <a:pt x="710" y="904"/>
                    <a:pt x="713" y="906"/>
                    <a:pt x="713" y="909"/>
                  </a:cubicBezTo>
                  <a:cubicBezTo>
                    <a:pt x="713" y="911"/>
                    <a:pt x="714" y="914"/>
                    <a:pt x="717" y="914"/>
                  </a:cubicBezTo>
                  <a:cubicBezTo>
                    <a:pt x="718" y="914"/>
                    <a:pt x="719" y="914"/>
                    <a:pt x="720" y="912"/>
                  </a:cubicBezTo>
                  <a:cubicBezTo>
                    <a:pt x="724" y="907"/>
                    <a:pt x="724" y="902"/>
                    <a:pt x="726" y="902"/>
                  </a:cubicBezTo>
                  <a:cubicBezTo>
                    <a:pt x="726" y="902"/>
                    <a:pt x="726" y="902"/>
                    <a:pt x="726" y="902"/>
                  </a:cubicBezTo>
                  <a:cubicBezTo>
                    <a:pt x="726" y="902"/>
                    <a:pt x="726" y="902"/>
                    <a:pt x="727" y="902"/>
                  </a:cubicBezTo>
                  <a:cubicBezTo>
                    <a:pt x="727" y="902"/>
                    <a:pt x="728" y="902"/>
                    <a:pt x="729" y="902"/>
                  </a:cubicBezTo>
                  <a:cubicBezTo>
                    <a:pt x="731" y="901"/>
                    <a:pt x="732" y="901"/>
                    <a:pt x="733" y="901"/>
                  </a:cubicBezTo>
                  <a:cubicBezTo>
                    <a:pt x="735" y="901"/>
                    <a:pt x="737" y="902"/>
                    <a:pt x="737" y="904"/>
                  </a:cubicBezTo>
                  <a:cubicBezTo>
                    <a:pt x="738" y="910"/>
                    <a:pt x="747" y="920"/>
                    <a:pt x="744" y="930"/>
                  </a:cubicBezTo>
                  <a:cubicBezTo>
                    <a:pt x="740" y="939"/>
                    <a:pt x="745" y="953"/>
                    <a:pt x="734" y="954"/>
                  </a:cubicBezTo>
                  <a:cubicBezTo>
                    <a:pt x="722" y="955"/>
                    <a:pt x="719" y="962"/>
                    <a:pt x="723" y="967"/>
                  </a:cubicBezTo>
                  <a:cubicBezTo>
                    <a:pt x="727" y="971"/>
                    <a:pt x="720" y="968"/>
                    <a:pt x="713" y="973"/>
                  </a:cubicBezTo>
                  <a:cubicBezTo>
                    <a:pt x="707" y="978"/>
                    <a:pt x="695" y="974"/>
                    <a:pt x="699" y="984"/>
                  </a:cubicBezTo>
                  <a:cubicBezTo>
                    <a:pt x="702" y="994"/>
                    <a:pt x="697" y="1007"/>
                    <a:pt x="697" y="1007"/>
                  </a:cubicBezTo>
                  <a:cubicBezTo>
                    <a:pt x="697" y="1007"/>
                    <a:pt x="710" y="1013"/>
                    <a:pt x="702" y="1014"/>
                  </a:cubicBezTo>
                  <a:cubicBezTo>
                    <a:pt x="693" y="1015"/>
                    <a:pt x="694" y="1017"/>
                    <a:pt x="691" y="1026"/>
                  </a:cubicBezTo>
                  <a:cubicBezTo>
                    <a:pt x="689" y="1035"/>
                    <a:pt x="689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6" y="1047"/>
                    <a:pt x="712" y="1066"/>
                    <a:pt x="714" y="1078"/>
                  </a:cubicBezTo>
                  <a:cubicBezTo>
                    <a:pt x="716" y="1090"/>
                    <a:pt x="723" y="1106"/>
                    <a:pt x="725" y="1118"/>
                  </a:cubicBezTo>
                  <a:cubicBezTo>
                    <a:pt x="727" y="1130"/>
                    <a:pt x="743" y="1134"/>
                    <a:pt x="749" y="1137"/>
                  </a:cubicBezTo>
                  <a:cubicBezTo>
                    <a:pt x="755" y="1141"/>
                    <a:pt x="770" y="1145"/>
                    <a:pt x="771" y="1152"/>
                  </a:cubicBezTo>
                  <a:cubicBezTo>
                    <a:pt x="773" y="1159"/>
                    <a:pt x="780" y="1151"/>
                    <a:pt x="778" y="1168"/>
                  </a:cubicBezTo>
                  <a:cubicBezTo>
                    <a:pt x="777" y="1185"/>
                    <a:pt x="771" y="1212"/>
                    <a:pt x="765" y="1224"/>
                  </a:cubicBezTo>
                  <a:cubicBezTo>
                    <a:pt x="759" y="1237"/>
                    <a:pt x="759" y="1240"/>
                    <a:pt x="754" y="1259"/>
                  </a:cubicBezTo>
                  <a:cubicBezTo>
                    <a:pt x="749" y="1278"/>
                    <a:pt x="751" y="1283"/>
                    <a:pt x="748" y="1290"/>
                  </a:cubicBezTo>
                  <a:cubicBezTo>
                    <a:pt x="745" y="1297"/>
                    <a:pt x="738" y="1326"/>
                    <a:pt x="729" y="1337"/>
                  </a:cubicBezTo>
                  <a:cubicBezTo>
                    <a:pt x="719" y="1348"/>
                    <a:pt x="710" y="1350"/>
                    <a:pt x="709" y="1366"/>
                  </a:cubicBezTo>
                  <a:cubicBezTo>
                    <a:pt x="707" y="1383"/>
                    <a:pt x="700" y="1392"/>
                    <a:pt x="697" y="1404"/>
                  </a:cubicBezTo>
                  <a:cubicBezTo>
                    <a:pt x="694" y="1415"/>
                    <a:pt x="687" y="1430"/>
                    <a:pt x="688" y="1436"/>
                  </a:cubicBezTo>
                  <a:cubicBezTo>
                    <a:pt x="688" y="1437"/>
                    <a:pt x="688" y="1438"/>
                    <a:pt x="689" y="1438"/>
                  </a:cubicBezTo>
                  <a:cubicBezTo>
                    <a:pt x="692" y="1438"/>
                    <a:pt x="696" y="1434"/>
                    <a:pt x="696" y="1434"/>
                  </a:cubicBezTo>
                  <a:cubicBezTo>
                    <a:pt x="696" y="1434"/>
                    <a:pt x="706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10" y="1415"/>
                    <a:pt x="710" y="1415"/>
                    <a:pt x="710" y="1415"/>
                  </a:cubicBezTo>
                  <a:cubicBezTo>
                    <a:pt x="711" y="1415"/>
                    <a:pt x="711" y="1415"/>
                    <a:pt x="711" y="1415"/>
                  </a:cubicBezTo>
                  <a:cubicBezTo>
                    <a:pt x="712" y="1415"/>
                    <a:pt x="711" y="1416"/>
                    <a:pt x="711" y="1422"/>
                  </a:cubicBezTo>
                  <a:cubicBezTo>
                    <a:pt x="711" y="1433"/>
                    <a:pt x="702" y="1446"/>
                    <a:pt x="697" y="1451"/>
                  </a:cubicBezTo>
                  <a:cubicBezTo>
                    <a:pt x="691" y="1455"/>
                    <a:pt x="691" y="1455"/>
                    <a:pt x="681" y="1462"/>
                  </a:cubicBezTo>
                  <a:cubicBezTo>
                    <a:pt x="671" y="1469"/>
                    <a:pt x="671" y="1476"/>
                    <a:pt x="671" y="1478"/>
                  </a:cubicBezTo>
                  <a:cubicBezTo>
                    <a:pt x="671" y="1480"/>
                    <a:pt x="679" y="1483"/>
                    <a:pt x="675" y="1485"/>
                  </a:cubicBezTo>
                  <a:cubicBezTo>
                    <a:pt x="671" y="1487"/>
                    <a:pt x="673" y="1489"/>
                    <a:pt x="669" y="1492"/>
                  </a:cubicBezTo>
                  <a:cubicBezTo>
                    <a:pt x="666" y="1494"/>
                    <a:pt x="659" y="1497"/>
                    <a:pt x="662" y="1501"/>
                  </a:cubicBezTo>
                  <a:cubicBezTo>
                    <a:pt x="666" y="1506"/>
                    <a:pt x="658" y="1516"/>
                    <a:pt x="659" y="1523"/>
                  </a:cubicBezTo>
                  <a:cubicBezTo>
                    <a:pt x="660" y="1530"/>
                    <a:pt x="665" y="1541"/>
                    <a:pt x="665" y="1541"/>
                  </a:cubicBezTo>
                  <a:cubicBezTo>
                    <a:pt x="665" y="1541"/>
                    <a:pt x="673" y="1562"/>
                    <a:pt x="677" y="1566"/>
                  </a:cubicBezTo>
                  <a:cubicBezTo>
                    <a:pt x="681" y="1569"/>
                    <a:pt x="690" y="1571"/>
                    <a:pt x="689" y="1575"/>
                  </a:cubicBezTo>
                  <a:cubicBezTo>
                    <a:pt x="688" y="1580"/>
                    <a:pt x="697" y="1577"/>
                    <a:pt x="706" y="1581"/>
                  </a:cubicBezTo>
                  <a:cubicBezTo>
                    <a:pt x="714" y="1585"/>
                    <a:pt x="710" y="1597"/>
                    <a:pt x="721" y="1597"/>
                  </a:cubicBezTo>
                  <a:cubicBezTo>
                    <a:pt x="723" y="1597"/>
                    <a:pt x="724" y="1597"/>
                    <a:pt x="726" y="1596"/>
                  </a:cubicBezTo>
                  <a:cubicBezTo>
                    <a:pt x="737" y="1594"/>
                    <a:pt x="748" y="1594"/>
                    <a:pt x="753" y="1594"/>
                  </a:cubicBezTo>
                  <a:cubicBezTo>
                    <a:pt x="756" y="1594"/>
                    <a:pt x="758" y="1594"/>
                    <a:pt x="758" y="1594"/>
                  </a:cubicBezTo>
                  <a:cubicBezTo>
                    <a:pt x="758" y="1594"/>
                    <a:pt x="760" y="1596"/>
                    <a:pt x="766" y="1597"/>
                  </a:cubicBezTo>
                  <a:cubicBezTo>
                    <a:pt x="767" y="1597"/>
                    <a:pt x="767" y="1597"/>
                    <a:pt x="768" y="1597"/>
                  </a:cubicBezTo>
                  <a:cubicBezTo>
                    <a:pt x="776" y="1597"/>
                    <a:pt x="789" y="1594"/>
                    <a:pt x="789" y="1594"/>
                  </a:cubicBezTo>
                  <a:cubicBezTo>
                    <a:pt x="791" y="1591"/>
                    <a:pt x="791" y="1591"/>
                    <a:pt x="791" y="1591"/>
                  </a:cubicBezTo>
                  <a:cubicBezTo>
                    <a:pt x="791" y="1591"/>
                    <a:pt x="794" y="1593"/>
                    <a:pt x="797" y="1593"/>
                  </a:cubicBezTo>
                  <a:cubicBezTo>
                    <a:pt x="798" y="1593"/>
                    <a:pt x="799" y="1593"/>
                    <a:pt x="799" y="1591"/>
                  </a:cubicBezTo>
                  <a:cubicBezTo>
                    <a:pt x="800" y="1587"/>
                    <a:pt x="799" y="1582"/>
                    <a:pt x="795" y="1581"/>
                  </a:cubicBezTo>
                  <a:cubicBezTo>
                    <a:pt x="791" y="1580"/>
                    <a:pt x="782" y="1578"/>
                    <a:pt x="771" y="1571"/>
                  </a:cubicBezTo>
                  <a:cubicBezTo>
                    <a:pt x="760" y="1563"/>
                    <a:pt x="740" y="1562"/>
                    <a:pt x="743" y="1554"/>
                  </a:cubicBezTo>
                  <a:cubicBezTo>
                    <a:pt x="745" y="1547"/>
                    <a:pt x="735" y="1538"/>
                    <a:pt x="737" y="1527"/>
                  </a:cubicBezTo>
                  <a:cubicBezTo>
                    <a:pt x="739" y="1516"/>
                    <a:pt x="738" y="1516"/>
                    <a:pt x="747" y="1514"/>
                  </a:cubicBezTo>
                  <a:cubicBezTo>
                    <a:pt x="755" y="1513"/>
                    <a:pt x="757" y="1503"/>
                    <a:pt x="761" y="1501"/>
                  </a:cubicBezTo>
                  <a:cubicBezTo>
                    <a:pt x="765" y="1498"/>
                    <a:pt x="783" y="1489"/>
                    <a:pt x="783" y="1487"/>
                  </a:cubicBezTo>
                  <a:cubicBezTo>
                    <a:pt x="783" y="1484"/>
                    <a:pt x="783" y="1479"/>
                    <a:pt x="779" y="1478"/>
                  </a:cubicBezTo>
                  <a:cubicBezTo>
                    <a:pt x="775" y="1478"/>
                    <a:pt x="767" y="1476"/>
                    <a:pt x="766" y="1473"/>
                  </a:cubicBezTo>
                  <a:cubicBezTo>
                    <a:pt x="765" y="1471"/>
                    <a:pt x="770" y="1461"/>
                    <a:pt x="773" y="1459"/>
                  </a:cubicBezTo>
                  <a:cubicBezTo>
                    <a:pt x="775" y="1457"/>
                    <a:pt x="784" y="1457"/>
                    <a:pt x="789" y="1457"/>
                  </a:cubicBezTo>
                  <a:cubicBezTo>
                    <a:pt x="791" y="1457"/>
                    <a:pt x="792" y="1457"/>
                    <a:pt x="792" y="1457"/>
                  </a:cubicBezTo>
                  <a:cubicBezTo>
                    <a:pt x="792" y="1457"/>
                    <a:pt x="792" y="1438"/>
                    <a:pt x="795" y="1437"/>
                  </a:cubicBezTo>
                  <a:cubicBezTo>
                    <a:pt x="797" y="1436"/>
                    <a:pt x="810" y="1428"/>
                    <a:pt x="812" y="1427"/>
                  </a:cubicBezTo>
                  <a:cubicBezTo>
                    <a:pt x="815" y="1427"/>
                    <a:pt x="816" y="1419"/>
                    <a:pt x="810" y="1418"/>
                  </a:cubicBezTo>
                  <a:cubicBezTo>
                    <a:pt x="805" y="1418"/>
                    <a:pt x="796" y="1411"/>
                    <a:pt x="800" y="1407"/>
                  </a:cubicBezTo>
                  <a:cubicBezTo>
                    <a:pt x="802" y="1405"/>
                    <a:pt x="808" y="1404"/>
                    <a:pt x="815" y="1404"/>
                  </a:cubicBezTo>
                  <a:cubicBezTo>
                    <a:pt x="816" y="1404"/>
                    <a:pt x="818" y="1404"/>
                    <a:pt x="819" y="1404"/>
                  </a:cubicBezTo>
                  <a:cubicBezTo>
                    <a:pt x="821" y="1404"/>
                    <a:pt x="822" y="1404"/>
                    <a:pt x="823" y="1404"/>
                  </a:cubicBezTo>
                  <a:cubicBezTo>
                    <a:pt x="828" y="1404"/>
                    <a:pt x="832" y="1404"/>
                    <a:pt x="833" y="1403"/>
                  </a:cubicBezTo>
                  <a:cubicBezTo>
                    <a:pt x="835" y="1400"/>
                    <a:pt x="840" y="1385"/>
                    <a:pt x="853" y="1382"/>
                  </a:cubicBezTo>
                  <a:cubicBezTo>
                    <a:pt x="866" y="1379"/>
                    <a:pt x="924" y="1353"/>
                    <a:pt x="904" y="1338"/>
                  </a:cubicBezTo>
                  <a:cubicBezTo>
                    <a:pt x="894" y="1329"/>
                    <a:pt x="895" y="1327"/>
                    <a:pt x="898" y="1327"/>
                  </a:cubicBezTo>
                  <a:cubicBezTo>
                    <a:pt x="901" y="1327"/>
                    <a:pt x="904" y="1328"/>
                    <a:pt x="904" y="1328"/>
                  </a:cubicBezTo>
                  <a:cubicBezTo>
                    <a:pt x="904" y="1328"/>
                    <a:pt x="915" y="1335"/>
                    <a:pt x="925" y="1335"/>
                  </a:cubicBezTo>
                  <a:cubicBezTo>
                    <a:pt x="928" y="1335"/>
                    <a:pt x="931" y="1334"/>
                    <a:pt x="934" y="1332"/>
                  </a:cubicBezTo>
                  <a:cubicBezTo>
                    <a:pt x="945" y="1326"/>
                    <a:pt x="988" y="1286"/>
                    <a:pt x="990" y="1277"/>
                  </a:cubicBezTo>
                  <a:cubicBezTo>
                    <a:pt x="992" y="1268"/>
                    <a:pt x="998" y="1267"/>
                    <a:pt x="1004" y="1267"/>
                  </a:cubicBezTo>
                  <a:cubicBezTo>
                    <a:pt x="1009" y="1266"/>
                    <a:pt x="1017" y="1263"/>
                    <a:pt x="1017" y="1257"/>
                  </a:cubicBezTo>
                  <a:cubicBezTo>
                    <a:pt x="1016" y="1251"/>
                    <a:pt x="1012" y="1237"/>
                    <a:pt x="1018" y="1232"/>
                  </a:cubicBezTo>
                  <a:cubicBezTo>
                    <a:pt x="1024" y="1228"/>
                    <a:pt x="1060" y="1205"/>
                    <a:pt x="1075" y="1205"/>
                  </a:cubicBezTo>
                  <a:cubicBezTo>
                    <a:pt x="1090" y="1205"/>
                    <a:pt x="1100" y="1203"/>
                    <a:pt x="1115" y="1177"/>
                  </a:cubicBezTo>
                  <a:cubicBezTo>
                    <a:pt x="1130" y="1151"/>
                    <a:pt x="1124" y="1152"/>
                    <a:pt x="1130" y="1150"/>
                  </a:cubicBezTo>
                  <a:cubicBezTo>
                    <a:pt x="1135" y="1148"/>
                    <a:pt x="1136" y="1106"/>
                    <a:pt x="1136" y="1106"/>
                  </a:cubicBezTo>
                  <a:cubicBezTo>
                    <a:pt x="1136" y="1106"/>
                    <a:pt x="1142" y="1102"/>
                    <a:pt x="1146" y="1102"/>
                  </a:cubicBezTo>
                  <a:cubicBezTo>
                    <a:pt x="1150" y="1102"/>
                    <a:pt x="1161" y="1086"/>
                    <a:pt x="1161" y="1086"/>
                  </a:cubicBezTo>
                  <a:cubicBezTo>
                    <a:pt x="1174" y="1079"/>
                    <a:pt x="1174" y="1079"/>
                    <a:pt x="1174" y="1079"/>
                  </a:cubicBezTo>
                  <a:cubicBezTo>
                    <a:pt x="1174" y="1079"/>
                    <a:pt x="1178" y="1070"/>
                    <a:pt x="1182" y="1068"/>
                  </a:cubicBezTo>
                  <a:cubicBezTo>
                    <a:pt x="1186" y="1065"/>
                    <a:pt x="1192" y="1036"/>
                    <a:pt x="1187" y="1032"/>
                  </a:cubicBezTo>
                  <a:cubicBezTo>
                    <a:pt x="1181" y="1027"/>
                    <a:pt x="1169" y="1029"/>
                    <a:pt x="1163" y="1025"/>
                  </a:cubicBezTo>
                  <a:cubicBezTo>
                    <a:pt x="1157" y="1020"/>
                    <a:pt x="1133" y="1006"/>
                    <a:pt x="1127" y="1006"/>
                  </a:cubicBezTo>
                  <a:cubicBezTo>
                    <a:pt x="1127" y="1006"/>
                    <a:pt x="1127" y="1006"/>
                    <a:pt x="1127" y="1006"/>
                  </a:cubicBezTo>
                  <a:cubicBezTo>
                    <a:pt x="1124" y="1006"/>
                    <a:pt x="1118" y="1007"/>
                    <a:pt x="1112" y="1007"/>
                  </a:cubicBezTo>
                  <a:cubicBezTo>
                    <a:pt x="1105" y="1007"/>
                    <a:pt x="1097" y="1006"/>
                    <a:pt x="1093" y="1004"/>
                  </a:cubicBezTo>
                  <a:cubicBezTo>
                    <a:pt x="1086" y="1001"/>
                    <a:pt x="1094" y="992"/>
                    <a:pt x="1086" y="992"/>
                  </a:cubicBezTo>
                  <a:cubicBezTo>
                    <a:pt x="1077" y="991"/>
                    <a:pt x="1060" y="987"/>
                    <a:pt x="1055" y="986"/>
                  </a:cubicBezTo>
                  <a:cubicBezTo>
                    <a:pt x="1054" y="986"/>
                    <a:pt x="1054" y="986"/>
                    <a:pt x="1054" y="986"/>
                  </a:cubicBezTo>
                  <a:cubicBezTo>
                    <a:pt x="1048" y="986"/>
                    <a:pt x="1040" y="992"/>
                    <a:pt x="1039" y="993"/>
                  </a:cubicBezTo>
                  <a:cubicBezTo>
                    <a:pt x="1039" y="993"/>
                    <a:pt x="1038" y="993"/>
                    <a:pt x="1038" y="993"/>
                  </a:cubicBezTo>
                  <a:cubicBezTo>
                    <a:pt x="1038" y="993"/>
                    <a:pt x="1052" y="986"/>
                    <a:pt x="1040" y="982"/>
                  </a:cubicBezTo>
                  <a:cubicBezTo>
                    <a:pt x="1028" y="978"/>
                    <a:pt x="1031" y="973"/>
                    <a:pt x="1033" y="972"/>
                  </a:cubicBezTo>
                  <a:cubicBezTo>
                    <a:pt x="1035" y="971"/>
                    <a:pt x="1043" y="963"/>
                    <a:pt x="1035" y="958"/>
                  </a:cubicBezTo>
                  <a:cubicBezTo>
                    <a:pt x="1027" y="954"/>
                    <a:pt x="1019" y="949"/>
                    <a:pt x="1021" y="944"/>
                  </a:cubicBezTo>
                  <a:cubicBezTo>
                    <a:pt x="1022" y="939"/>
                    <a:pt x="1007" y="928"/>
                    <a:pt x="1004" y="928"/>
                  </a:cubicBezTo>
                  <a:cubicBezTo>
                    <a:pt x="1002" y="928"/>
                    <a:pt x="993" y="925"/>
                    <a:pt x="984" y="925"/>
                  </a:cubicBezTo>
                  <a:cubicBezTo>
                    <a:pt x="984" y="925"/>
                    <a:pt x="983" y="925"/>
                    <a:pt x="983" y="925"/>
                  </a:cubicBezTo>
                  <a:cubicBezTo>
                    <a:pt x="982" y="925"/>
                    <a:pt x="981" y="925"/>
                    <a:pt x="981" y="925"/>
                  </a:cubicBezTo>
                  <a:cubicBezTo>
                    <a:pt x="971" y="925"/>
                    <a:pt x="958" y="922"/>
                    <a:pt x="958" y="918"/>
                  </a:cubicBezTo>
                  <a:cubicBezTo>
                    <a:pt x="959" y="914"/>
                    <a:pt x="950" y="905"/>
                    <a:pt x="946" y="904"/>
                  </a:cubicBezTo>
                  <a:cubicBezTo>
                    <a:pt x="941" y="903"/>
                    <a:pt x="937" y="902"/>
                    <a:pt x="932" y="896"/>
                  </a:cubicBezTo>
                  <a:cubicBezTo>
                    <a:pt x="928" y="890"/>
                    <a:pt x="928" y="887"/>
                    <a:pt x="922" y="886"/>
                  </a:cubicBezTo>
                  <a:cubicBezTo>
                    <a:pt x="916" y="886"/>
                    <a:pt x="912" y="884"/>
                    <a:pt x="911" y="880"/>
                  </a:cubicBezTo>
                  <a:cubicBezTo>
                    <a:pt x="911" y="877"/>
                    <a:pt x="909" y="875"/>
                    <a:pt x="905" y="875"/>
                  </a:cubicBezTo>
                  <a:cubicBezTo>
                    <a:pt x="902" y="875"/>
                    <a:pt x="899" y="876"/>
                    <a:pt x="895" y="878"/>
                  </a:cubicBezTo>
                  <a:cubicBezTo>
                    <a:pt x="890" y="882"/>
                    <a:pt x="885" y="883"/>
                    <a:pt x="882" y="883"/>
                  </a:cubicBezTo>
                  <a:cubicBezTo>
                    <a:pt x="880" y="883"/>
                    <a:pt x="878" y="883"/>
                    <a:pt x="877" y="881"/>
                  </a:cubicBezTo>
                  <a:cubicBezTo>
                    <a:pt x="874" y="878"/>
                    <a:pt x="873" y="877"/>
                    <a:pt x="865" y="877"/>
                  </a:cubicBezTo>
                  <a:cubicBezTo>
                    <a:pt x="864" y="877"/>
                    <a:pt x="863" y="877"/>
                    <a:pt x="861" y="877"/>
                  </a:cubicBezTo>
                  <a:cubicBezTo>
                    <a:pt x="859" y="877"/>
                    <a:pt x="858" y="877"/>
                    <a:pt x="856" y="877"/>
                  </a:cubicBezTo>
                  <a:cubicBezTo>
                    <a:pt x="847" y="877"/>
                    <a:pt x="843" y="876"/>
                    <a:pt x="846" y="870"/>
                  </a:cubicBezTo>
                  <a:cubicBezTo>
                    <a:pt x="848" y="866"/>
                    <a:pt x="845" y="863"/>
                    <a:pt x="840" y="863"/>
                  </a:cubicBezTo>
                  <a:cubicBezTo>
                    <a:pt x="837" y="863"/>
                    <a:pt x="834" y="864"/>
                    <a:pt x="832" y="866"/>
                  </a:cubicBezTo>
                  <a:cubicBezTo>
                    <a:pt x="825" y="871"/>
                    <a:pt x="822" y="875"/>
                    <a:pt x="817" y="875"/>
                  </a:cubicBezTo>
                  <a:cubicBezTo>
                    <a:pt x="817" y="875"/>
                    <a:pt x="817" y="875"/>
                    <a:pt x="817" y="875"/>
                  </a:cubicBezTo>
                  <a:cubicBezTo>
                    <a:pt x="812" y="875"/>
                    <a:pt x="828" y="870"/>
                    <a:pt x="824" y="864"/>
                  </a:cubicBezTo>
                  <a:cubicBezTo>
                    <a:pt x="823" y="861"/>
                    <a:pt x="822" y="860"/>
                    <a:pt x="821" y="860"/>
                  </a:cubicBezTo>
                  <a:cubicBezTo>
                    <a:pt x="819" y="860"/>
                    <a:pt x="816" y="862"/>
                    <a:pt x="809" y="865"/>
                  </a:cubicBezTo>
                  <a:cubicBezTo>
                    <a:pt x="797" y="871"/>
                    <a:pt x="792" y="874"/>
                    <a:pt x="782" y="874"/>
                  </a:cubicBezTo>
                  <a:cubicBezTo>
                    <a:pt x="772" y="874"/>
                    <a:pt x="776" y="878"/>
                    <a:pt x="770" y="886"/>
                  </a:cubicBezTo>
                  <a:cubicBezTo>
                    <a:pt x="766" y="893"/>
                    <a:pt x="760" y="905"/>
                    <a:pt x="755" y="905"/>
                  </a:cubicBezTo>
                  <a:cubicBezTo>
                    <a:pt x="754" y="905"/>
                    <a:pt x="754" y="904"/>
                    <a:pt x="753" y="904"/>
                  </a:cubicBezTo>
                  <a:cubicBezTo>
                    <a:pt x="748" y="900"/>
                    <a:pt x="744" y="888"/>
                    <a:pt x="737" y="888"/>
                  </a:cubicBezTo>
                  <a:cubicBezTo>
                    <a:pt x="736" y="888"/>
                    <a:pt x="735" y="888"/>
                    <a:pt x="734" y="888"/>
                  </a:cubicBezTo>
                  <a:cubicBezTo>
                    <a:pt x="727" y="891"/>
                    <a:pt x="725" y="898"/>
                    <a:pt x="721" y="898"/>
                  </a:cubicBezTo>
                  <a:cubicBezTo>
                    <a:pt x="720" y="898"/>
                    <a:pt x="719" y="898"/>
                    <a:pt x="718" y="897"/>
                  </a:cubicBezTo>
                  <a:cubicBezTo>
                    <a:pt x="712" y="892"/>
                    <a:pt x="704" y="889"/>
                    <a:pt x="703" y="885"/>
                  </a:cubicBezTo>
                  <a:cubicBezTo>
                    <a:pt x="703" y="881"/>
                    <a:pt x="699" y="878"/>
                    <a:pt x="699" y="878"/>
                  </a:cubicBezTo>
                  <a:cubicBezTo>
                    <a:pt x="699" y="878"/>
                    <a:pt x="694" y="877"/>
                    <a:pt x="700" y="856"/>
                  </a:cubicBezTo>
                  <a:cubicBezTo>
                    <a:pt x="706" y="835"/>
                    <a:pt x="708" y="828"/>
                    <a:pt x="687" y="828"/>
                  </a:cubicBezTo>
                  <a:cubicBezTo>
                    <a:pt x="687" y="828"/>
                    <a:pt x="686" y="828"/>
                    <a:pt x="685" y="828"/>
                  </a:cubicBezTo>
                  <a:cubicBezTo>
                    <a:pt x="673" y="829"/>
                    <a:pt x="664" y="830"/>
                    <a:pt x="659" y="830"/>
                  </a:cubicBezTo>
                  <a:cubicBezTo>
                    <a:pt x="655" y="830"/>
                    <a:pt x="654" y="829"/>
                    <a:pt x="655" y="826"/>
                  </a:cubicBezTo>
                  <a:cubicBezTo>
                    <a:pt x="656" y="820"/>
                    <a:pt x="662" y="821"/>
                    <a:pt x="663" y="813"/>
                  </a:cubicBezTo>
                  <a:cubicBezTo>
                    <a:pt x="664" y="806"/>
                    <a:pt x="671" y="794"/>
                    <a:pt x="674" y="789"/>
                  </a:cubicBezTo>
                  <a:cubicBezTo>
                    <a:pt x="677" y="784"/>
                    <a:pt x="684" y="773"/>
                    <a:pt x="679" y="773"/>
                  </a:cubicBezTo>
                  <a:cubicBezTo>
                    <a:pt x="679" y="773"/>
                    <a:pt x="679" y="773"/>
                    <a:pt x="678" y="773"/>
                  </a:cubicBezTo>
                  <a:cubicBezTo>
                    <a:pt x="678" y="773"/>
                    <a:pt x="678" y="773"/>
                    <a:pt x="677" y="773"/>
                  </a:cubicBezTo>
                  <a:cubicBezTo>
                    <a:pt x="676" y="773"/>
                    <a:pt x="673" y="773"/>
                    <a:pt x="671" y="773"/>
                  </a:cubicBezTo>
                  <a:cubicBezTo>
                    <a:pt x="668" y="773"/>
                    <a:pt x="665" y="773"/>
                    <a:pt x="662" y="773"/>
                  </a:cubicBezTo>
                  <a:cubicBezTo>
                    <a:pt x="656" y="773"/>
                    <a:pt x="649" y="774"/>
                    <a:pt x="645" y="777"/>
                  </a:cubicBezTo>
                  <a:cubicBezTo>
                    <a:pt x="637" y="785"/>
                    <a:pt x="628" y="801"/>
                    <a:pt x="622" y="802"/>
                  </a:cubicBezTo>
                  <a:cubicBezTo>
                    <a:pt x="618" y="803"/>
                    <a:pt x="608" y="805"/>
                    <a:pt x="600" y="805"/>
                  </a:cubicBezTo>
                  <a:cubicBezTo>
                    <a:pt x="595" y="805"/>
                    <a:pt x="591" y="804"/>
                    <a:pt x="589" y="802"/>
                  </a:cubicBezTo>
                  <a:cubicBezTo>
                    <a:pt x="586" y="796"/>
                    <a:pt x="571" y="795"/>
                    <a:pt x="572" y="776"/>
                  </a:cubicBezTo>
                  <a:cubicBezTo>
                    <a:pt x="573" y="756"/>
                    <a:pt x="572" y="746"/>
                    <a:pt x="579" y="741"/>
                  </a:cubicBezTo>
                  <a:cubicBezTo>
                    <a:pt x="585" y="736"/>
                    <a:pt x="584" y="737"/>
                    <a:pt x="585" y="728"/>
                  </a:cubicBezTo>
                  <a:cubicBezTo>
                    <a:pt x="586" y="718"/>
                    <a:pt x="593" y="705"/>
                    <a:pt x="603" y="702"/>
                  </a:cubicBezTo>
                  <a:cubicBezTo>
                    <a:pt x="612" y="700"/>
                    <a:pt x="622" y="688"/>
                    <a:pt x="628" y="688"/>
                  </a:cubicBezTo>
                  <a:cubicBezTo>
                    <a:pt x="628" y="688"/>
                    <a:pt x="628" y="688"/>
                    <a:pt x="628" y="688"/>
                  </a:cubicBezTo>
                  <a:cubicBezTo>
                    <a:pt x="631" y="688"/>
                    <a:pt x="637" y="691"/>
                    <a:pt x="643" y="693"/>
                  </a:cubicBezTo>
                  <a:cubicBezTo>
                    <a:pt x="650" y="696"/>
                    <a:pt x="656" y="699"/>
                    <a:pt x="660" y="699"/>
                  </a:cubicBezTo>
                  <a:cubicBezTo>
                    <a:pt x="661" y="699"/>
                    <a:pt x="662" y="699"/>
                    <a:pt x="663" y="698"/>
                  </a:cubicBezTo>
                  <a:cubicBezTo>
                    <a:pt x="668" y="694"/>
                    <a:pt x="670" y="685"/>
                    <a:pt x="680" y="685"/>
                  </a:cubicBezTo>
                  <a:cubicBezTo>
                    <a:pt x="681" y="685"/>
                    <a:pt x="682" y="685"/>
                    <a:pt x="684" y="686"/>
                  </a:cubicBezTo>
                  <a:cubicBezTo>
                    <a:pt x="688" y="686"/>
                    <a:pt x="694" y="686"/>
                    <a:pt x="700" y="686"/>
                  </a:cubicBezTo>
                  <a:cubicBezTo>
                    <a:pt x="701" y="686"/>
                    <a:pt x="701" y="686"/>
                    <a:pt x="702" y="686"/>
                  </a:cubicBezTo>
                  <a:cubicBezTo>
                    <a:pt x="702" y="686"/>
                    <a:pt x="703" y="686"/>
                    <a:pt x="703" y="686"/>
                  </a:cubicBezTo>
                  <a:cubicBezTo>
                    <a:pt x="714" y="686"/>
                    <a:pt x="725" y="687"/>
                    <a:pt x="728" y="691"/>
                  </a:cubicBezTo>
                  <a:cubicBezTo>
                    <a:pt x="733" y="698"/>
                    <a:pt x="743" y="717"/>
                    <a:pt x="742" y="726"/>
                  </a:cubicBezTo>
                  <a:cubicBezTo>
                    <a:pt x="740" y="733"/>
                    <a:pt x="743" y="739"/>
                    <a:pt x="747" y="739"/>
                  </a:cubicBezTo>
                  <a:cubicBezTo>
                    <a:pt x="748" y="739"/>
                    <a:pt x="748" y="738"/>
                    <a:pt x="749" y="738"/>
                  </a:cubicBezTo>
                  <a:cubicBezTo>
                    <a:pt x="754" y="737"/>
                    <a:pt x="758" y="726"/>
                    <a:pt x="757" y="721"/>
                  </a:cubicBezTo>
                  <a:cubicBezTo>
                    <a:pt x="756" y="716"/>
                    <a:pt x="756" y="696"/>
                    <a:pt x="756" y="688"/>
                  </a:cubicBezTo>
                  <a:cubicBezTo>
                    <a:pt x="755" y="679"/>
                    <a:pt x="747" y="673"/>
                    <a:pt x="760" y="665"/>
                  </a:cubicBezTo>
                  <a:cubicBezTo>
                    <a:pt x="774" y="657"/>
                    <a:pt x="817" y="632"/>
                    <a:pt x="817" y="622"/>
                  </a:cubicBezTo>
                  <a:cubicBezTo>
                    <a:pt x="817" y="612"/>
                    <a:pt x="813" y="602"/>
                    <a:pt x="816" y="599"/>
                  </a:cubicBezTo>
                  <a:cubicBezTo>
                    <a:pt x="816" y="598"/>
                    <a:pt x="817" y="598"/>
                    <a:pt x="817" y="598"/>
                  </a:cubicBezTo>
                  <a:cubicBezTo>
                    <a:pt x="818" y="598"/>
                    <a:pt x="819" y="599"/>
                    <a:pt x="819" y="601"/>
                  </a:cubicBezTo>
                  <a:cubicBezTo>
                    <a:pt x="820" y="602"/>
                    <a:pt x="821" y="603"/>
                    <a:pt x="823" y="603"/>
                  </a:cubicBezTo>
                  <a:cubicBezTo>
                    <a:pt x="823" y="603"/>
                    <a:pt x="824" y="603"/>
                    <a:pt x="824" y="603"/>
                  </a:cubicBezTo>
                  <a:cubicBezTo>
                    <a:pt x="830" y="600"/>
                    <a:pt x="836" y="581"/>
                    <a:pt x="841" y="578"/>
                  </a:cubicBezTo>
                  <a:cubicBezTo>
                    <a:pt x="846" y="575"/>
                    <a:pt x="850" y="566"/>
                    <a:pt x="852" y="562"/>
                  </a:cubicBezTo>
                  <a:cubicBezTo>
                    <a:pt x="854" y="558"/>
                    <a:pt x="859" y="556"/>
                    <a:pt x="863" y="556"/>
                  </a:cubicBezTo>
                  <a:cubicBezTo>
                    <a:pt x="864" y="556"/>
                    <a:pt x="865" y="557"/>
                    <a:pt x="866" y="557"/>
                  </a:cubicBezTo>
                  <a:cubicBezTo>
                    <a:pt x="868" y="557"/>
                    <a:pt x="869" y="558"/>
                    <a:pt x="871" y="558"/>
                  </a:cubicBezTo>
                  <a:cubicBezTo>
                    <a:pt x="875" y="558"/>
                    <a:pt x="880" y="556"/>
                    <a:pt x="881" y="553"/>
                  </a:cubicBezTo>
                  <a:cubicBezTo>
                    <a:pt x="883" y="549"/>
                    <a:pt x="880" y="541"/>
                    <a:pt x="881" y="538"/>
                  </a:cubicBezTo>
                  <a:cubicBezTo>
                    <a:pt x="882" y="534"/>
                    <a:pt x="897" y="526"/>
                    <a:pt x="903" y="520"/>
                  </a:cubicBezTo>
                  <a:cubicBezTo>
                    <a:pt x="908" y="515"/>
                    <a:pt x="914" y="514"/>
                    <a:pt x="917" y="514"/>
                  </a:cubicBezTo>
                  <a:cubicBezTo>
                    <a:pt x="919" y="514"/>
                    <a:pt x="920" y="514"/>
                    <a:pt x="920" y="514"/>
                  </a:cubicBezTo>
                  <a:cubicBezTo>
                    <a:pt x="921" y="514"/>
                    <a:pt x="921" y="514"/>
                    <a:pt x="921" y="514"/>
                  </a:cubicBezTo>
                  <a:cubicBezTo>
                    <a:pt x="922" y="514"/>
                    <a:pt x="924" y="513"/>
                    <a:pt x="925" y="512"/>
                  </a:cubicBezTo>
                  <a:cubicBezTo>
                    <a:pt x="926" y="511"/>
                    <a:pt x="928" y="510"/>
                    <a:pt x="929" y="510"/>
                  </a:cubicBezTo>
                  <a:cubicBezTo>
                    <a:pt x="929" y="510"/>
                    <a:pt x="930" y="511"/>
                    <a:pt x="929" y="513"/>
                  </a:cubicBezTo>
                  <a:cubicBezTo>
                    <a:pt x="928" y="520"/>
                    <a:pt x="929" y="529"/>
                    <a:pt x="933" y="529"/>
                  </a:cubicBezTo>
                  <a:cubicBezTo>
                    <a:pt x="934" y="529"/>
                    <a:pt x="935" y="528"/>
                    <a:pt x="936" y="527"/>
                  </a:cubicBezTo>
                  <a:cubicBezTo>
                    <a:pt x="943" y="519"/>
                    <a:pt x="966" y="513"/>
                    <a:pt x="969" y="512"/>
                  </a:cubicBezTo>
                  <a:cubicBezTo>
                    <a:pt x="972" y="512"/>
                    <a:pt x="978" y="506"/>
                    <a:pt x="980" y="503"/>
                  </a:cubicBezTo>
                  <a:cubicBezTo>
                    <a:pt x="982" y="499"/>
                    <a:pt x="990" y="500"/>
                    <a:pt x="994" y="499"/>
                  </a:cubicBezTo>
                  <a:cubicBezTo>
                    <a:pt x="999" y="498"/>
                    <a:pt x="999" y="494"/>
                    <a:pt x="994" y="488"/>
                  </a:cubicBezTo>
                  <a:cubicBezTo>
                    <a:pt x="990" y="484"/>
                    <a:pt x="997" y="473"/>
                    <a:pt x="994" y="473"/>
                  </a:cubicBezTo>
                  <a:cubicBezTo>
                    <a:pt x="993" y="473"/>
                    <a:pt x="992" y="473"/>
                    <a:pt x="991" y="474"/>
                  </a:cubicBezTo>
                  <a:cubicBezTo>
                    <a:pt x="982" y="480"/>
                    <a:pt x="983" y="487"/>
                    <a:pt x="976" y="487"/>
                  </a:cubicBezTo>
                  <a:cubicBezTo>
                    <a:pt x="975" y="487"/>
                    <a:pt x="975" y="487"/>
                    <a:pt x="974" y="487"/>
                  </a:cubicBezTo>
                  <a:cubicBezTo>
                    <a:pt x="965" y="485"/>
                    <a:pt x="955" y="482"/>
                    <a:pt x="955" y="480"/>
                  </a:cubicBezTo>
                  <a:cubicBezTo>
                    <a:pt x="956" y="478"/>
                    <a:pt x="955" y="472"/>
                    <a:pt x="953" y="472"/>
                  </a:cubicBezTo>
                  <a:cubicBezTo>
                    <a:pt x="952" y="472"/>
                    <a:pt x="951" y="472"/>
                    <a:pt x="951" y="473"/>
                  </a:cubicBezTo>
                  <a:cubicBezTo>
                    <a:pt x="950" y="474"/>
                    <a:pt x="949" y="475"/>
                    <a:pt x="949" y="475"/>
                  </a:cubicBezTo>
                  <a:cubicBezTo>
                    <a:pt x="947" y="475"/>
                    <a:pt x="947" y="468"/>
                    <a:pt x="953" y="465"/>
                  </a:cubicBezTo>
                  <a:cubicBezTo>
                    <a:pt x="960" y="460"/>
                    <a:pt x="960" y="455"/>
                    <a:pt x="955" y="450"/>
                  </a:cubicBezTo>
                  <a:cubicBezTo>
                    <a:pt x="951" y="447"/>
                    <a:pt x="945" y="445"/>
                    <a:pt x="940" y="445"/>
                  </a:cubicBezTo>
                  <a:cubicBezTo>
                    <a:pt x="940" y="445"/>
                    <a:pt x="939" y="445"/>
                    <a:pt x="938" y="445"/>
                  </a:cubicBezTo>
                  <a:cubicBezTo>
                    <a:pt x="938" y="445"/>
                    <a:pt x="938" y="445"/>
                    <a:pt x="938" y="445"/>
                  </a:cubicBezTo>
                  <a:cubicBezTo>
                    <a:pt x="935" y="445"/>
                    <a:pt x="933" y="443"/>
                    <a:pt x="933" y="441"/>
                  </a:cubicBezTo>
                  <a:cubicBezTo>
                    <a:pt x="933" y="438"/>
                    <a:pt x="935" y="436"/>
                    <a:pt x="940" y="436"/>
                  </a:cubicBezTo>
                  <a:cubicBezTo>
                    <a:pt x="941" y="436"/>
                    <a:pt x="941" y="436"/>
                    <a:pt x="942" y="436"/>
                  </a:cubicBezTo>
                  <a:cubicBezTo>
                    <a:pt x="956" y="437"/>
                    <a:pt x="959" y="436"/>
                    <a:pt x="960" y="438"/>
                  </a:cubicBezTo>
                  <a:cubicBezTo>
                    <a:pt x="961" y="440"/>
                    <a:pt x="969" y="454"/>
                    <a:pt x="973" y="454"/>
                  </a:cubicBezTo>
                  <a:cubicBezTo>
                    <a:pt x="974" y="454"/>
                    <a:pt x="974" y="454"/>
                    <a:pt x="975" y="454"/>
                  </a:cubicBezTo>
                  <a:cubicBezTo>
                    <a:pt x="979" y="449"/>
                    <a:pt x="990" y="448"/>
                    <a:pt x="983" y="445"/>
                  </a:cubicBezTo>
                  <a:cubicBezTo>
                    <a:pt x="977" y="441"/>
                    <a:pt x="969" y="437"/>
                    <a:pt x="972" y="435"/>
                  </a:cubicBezTo>
                  <a:cubicBezTo>
                    <a:pt x="973" y="435"/>
                    <a:pt x="974" y="435"/>
                    <a:pt x="975" y="435"/>
                  </a:cubicBezTo>
                  <a:cubicBezTo>
                    <a:pt x="977" y="435"/>
                    <a:pt x="980" y="435"/>
                    <a:pt x="984" y="436"/>
                  </a:cubicBezTo>
                  <a:cubicBezTo>
                    <a:pt x="987" y="436"/>
                    <a:pt x="990" y="437"/>
                    <a:pt x="993" y="437"/>
                  </a:cubicBezTo>
                  <a:cubicBezTo>
                    <a:pt x="995" y="437"/>
                    <a:pt x="997" y="436"/>
                    <a:pt x="998" y="436"/>
                  </a:cubicBezTo>
                  <a:cubicBezTo>
                    <a:pt x="1002" y="433"/>
                    <a:pt x="1020" y="416"/>
                    <a:pt x="1024" y="416"/>
                  </a:cubicBezTo>
                  <a:cubicBezTo>
                    <a:pt x="1024" y="416"/>
                    <a:pt x="1024" y="416"/>
                    <a:pt x="1024" y="416"/>
                  </a:cubicBezTo>
                  <a:cubicBezTo>
                    <a:pt x="1027" y="417"/>
                    <a:pt x="1028" y="428"/>
                    <a:pt x="1025" y="434"/>
                  </a:cubicBezTo>
                  <a:cubicBezTo>
                    <a:pt x="1022" y="439"/>
                    <a:pt x="999" y="456"/>
                    <a:pt x="1001" y="460"/>
                  </a:cubicBezTo>
                  <a:cubicBezTo>
                    <a:pt x="1004" y="464"/>
                    <a:pt x="1005" y="472"/>
                    <a:pt x="1005" y="472"/>
                  </a:cubicBezTo>
                  <a:cubicBezTo>
                    <a:pt x="1005" y="472"/>
                    <a:pt x="1013" y="467"/>
                    <a:pt x="1022" y="467"/>
                  </a:cubicBezTo>
                  <a:cubicBezTo>
                    <a:pt x="1026" y="467"/>
                    <a:pt x="1032" y="469"/>
                    <a:pt x="1036" y="473"/>
                  </a:cubicBezTo>
                  <a:cubicBezTo>
                    <a:pt x="1045" y="481"/>
                    <a:pt x="1053" y="485"/>
                    <a:pt x="1058" y="485"/>
                  </a:cubicBezTo>
                  <a:cubicBezTo>
                    <a:pt x="1060" y="485"/>
                    <a:pt x="1062" y="485"/>
                    <a:pt x="1062" y="483"/>
                  </a:cubicBezTo>
                  <a:cubicBezTo>
                    <a:pt x="1065" y="477"/>
                    <a:pt x="1071" y="473"/>
                    <a:pt x="1067" y="461"/>
                  </a:cubicBezTo>
                  <a:cubicBezTo>
                    <a:pt x="1063" y="449"/>
                    <a:pt x="1057" y="443"/>
                    <a:pt x="1051" y="441"/>
                  </a:cubicBezTo>
                  <a:cubicBezTo>
                    <a:pt x="1045" y="439"/>
                    <a:pt x="1035" y="437"/>
                    <a:pt x="1037" y="430"/>
                  </a:cubicBezTo>
                  <a:cubicBezTo>
                    <a:pt x="1039" y="424"/>
                    <a:pt x="1040" y="426"/>
                    <a:pt x="1045" y="415"/>
                  </a:cubicBezTo>
                  <a:cubicBezTo>
                    <a:pt x="1050" y="404"/>
                    <a:pt x="1051" y="376"/>
                    <a:pt x="1046" y="376"/>
                  </a:cubicBezTo>
                  <a:cubicBezTo>
                    <a:pt x="1044" y="376"/>
                    <a:pt x="1041" y="377"/>
                    <a:pt x="1039" y="377"/>
                  </a:cubicBezTo>
                  <a:cubicBezTo>
                    <a:pt x="1037" y="377"/>
                    <a:pt x="1036" y="377"/>
                    <a:pt x="1036" y="374"/>
                  </a:cubicBezTo>
                  <a:cubicBezTo>
                    <a:pt x="1036" y="369"/>
                    <a:pt x="1040" y="365"/>
                    <a:pt x="1032" y="363"/>
                  </a:cubicBezTo>
                  <a:cubicBezTo>
                    <a:pt x="1025" y="361"/>
                    <a:pt x="1020" y="358"/>
                    <a:pt x="1017" y="355"/>
                  </a:cubicBezTo>
                  <a:cubicBezTo>
                    <a:pt x="1013" y="352"/>
                    <a:pt x="1011" y="342"/>
                    <a:pt x="1005" y="339"/>
                  </a:cubicBezTo>
                  <a:cubicBezTo>
                    <a:pt x="1000" y="336"/>
                    <a:pt x="993" y="340"/>
                    <a:pt x="998" y="334"/>
                  </a:cubicBezTo>
                  <a:cubicBezTo>
                    <a:pt x="1003" y="329"/>
                    <a:pt x="1003" y="316"/>
                    <a:pt x="1000" y="309"/>
                  </a:cubicBezTo>
                  <a:cubicBezTo>
                    <a:pt x="996" y="301"/>
                    <a:pt x="989" y="292"/>
                    <a:pt x="988" y="282"/>
                  </a:cubicBezTo>
                  <a:cubicBezTo>
                    <a:pt x="987" y="272"/>
                    <a:pt x="987" y="265"/>
                    <a:pt x="984" y="265"/>
                  </a:cubicBezTo>
                  <a:cubicBezTo>
                    <a:pt x="984" y="265"/>
                    <a:pt x="984" y="265"/>
                    <a:pt x="983" y="265"/>
                  </a:cubicBezTo>
                  <a:cubicBezTo>
                    <a:pt x="978" y="268"/>
                    <a:pt x="974" y="275"/>
                    <a:pt x="970" y="283"/>
                  </a:cubicBezTo>
                  <a:cubicBezTo>
                    <a:pt x="966" y="291"/>
                    <a:pt x="961" y="296"/>
                    <a:pt x="958" y="296"/>
                  </a:cubicBezTo>
                  <a:cubicBezTo>
                    <a:pt x="956" y="297"/>
                    <a:pt x="956" y="302"/>
                    <a:pt x="953" y="302"/>
                  </a:cubicBezTo>
                  <a:cubicBezTo>
                    <a:pt x="953" y="302"/>
                    <a:pt x="952" y="302"/>
                    <a:pt x="950" y="300"/>
                  </a:cubicBezTo>
                  <a:cubicBezTo>
                    <a:pt x="945" y="295"/>
                    <a:pt x="939" y="289"/>
                    <a:pt x="937" y="287"/>
                  </a:cubicBezTo>
                  <a:cubicBezTo>
                    <a:pt x="935" y="284"/>
                    <a:pt x="930" y="280"/>
                    <a:pt x="936" y="269"/>
                  </a:cubicBezTo>
                  <a:cubicBezTo>
                    <a:pt x="942" y="258"/>
                    <a:pt x="942" y="250"/>
                    <a:pt x="939" y="249"/>
                  </a:cubicBezTo>
                  <a:cubicBezTo>
                    <a:pt x="939" y="249"/>
                    <a:pt x="938" y="249"/>
                    <a:pt x="938" y="249"/>
                  </a:cubicBezTo>
                  <a:cubicBezTo>
                    <a:pt x="937" y="249"/>
                    <a:pt x="936" y="249"/>
                    <a:pt x="935" y="250"/>
                  </a:cubicBezTo>
                  <a:cubicBezTo>
                    <a:pt x="933" y="251"/>
                    <a:pt x="932" y="251"/>
                    <a:pt x="930" y="251"/>
                  </a:cubicBezTo>
                  <a:cubicBezTo>
                    <a:pt x="928" y="251"/>
                    <a:pt x="925" y="250"/>
                    <a:pt x="923" y="245"/>
                  </a:cubicBezTo>
                  <a:cubicBezTo>
                    <a:pt x="918" y="232"/>
                    <a:pt x="919" y="228"/>
                    <a:pt x="911" y="226"/>
                  </a:cubicBezTo>
                  <a:cubicBezTo>
                    <a:pt x="907" y="225"/>
                    <a:pt x="906" y="225"/>
                    <a:pt x="904" y="225"/>
                  </a:cubicBezTo>
                  <a:cubicBezTo>
                    <a:pt x="904" y="225"/>
                    <a:pt x="903" y="225"/>
                    <a:pt x="903" y="225"/>
                  </a:cubicBezTo>
                  <a:cubicBezTo>
                    <a:pt x="903" y="225"/>
                    <a:pt x="903" y="225"/>
                    <a:pt x="902" y="225"/>
                  </a:cubicBezTo>
                  <a:cubicBezTo>
                    <a:pt x="900" y="225"/>
                    <a:pt x="898" y="225"/>
                    <a:pt x="892" y="223"/>
                  </a:cubicBezTo>
                  <a:cubicBezTo>
                    <a:pt x="883" y="221"/>
                    <a:pt x="882" y="216"/>
                    <a:pt x="878" y="216"/>
                  </a:cubicBezTo>
                  <a:cubicBezTo>
                    <a:pt x="877" y="216"/>
                    <a:pt x="876" y="216"/>
                    <a:pt x="873" y="218"/>
                  </a:cubicBezTo>
                  <a:cubicBezTo>
                    <a:pt x="864" y="224"/>
                    <a:pt x="856" y="219"/>
                    <a:pt x="860" y="231"/>
                  </a:cubicBezTo>
                  <a:cubicBezTo>
                    <a:pt x="865" y="243"/>
                    <a:pt x="865" y="249"/>
                    <a:pt x="861" y="250"/>
                  </a:cubicBezTo>
                  <a:cubicBezTo>
                    <a:pt x="856" y="250"/>
                    <a:pt x="852" y="255"/>
                    <a:pt x="855" y="260"/>
                  </a:cubicBezTo>
                  <a:cubicBezTo>
                    <a:pt x="858" y="265"/>
                    <a:pt x="870" y="262"/>
                    <a:pt x="860" y="274"/>
                  </a:cubicBezTo>
                  <a:cubicBezTo>
                    <a:pt x="850" y="286"/>
                    <a:pt x="846" y="297"/>
                    <a:pt x="851" y="300"/>
                  </a:cubicBezTo>
                  <a:cubicBezTo>
                    <a:pt x="856" y="304"/>
                    <a:pt x="863" y="311"/>
                    <a:pt x="860" y="319"/>
                  </a:cubicBezTo>
                  <a:cubicBezTo>
                    <a:pt x="857" y="327"/>
                    <a:pt x="858" y="345"/>
                    <a:pt x="843" y="355"/>
                  </a:cubicBezTo>
                  <a:cubicBezTo>
                    <a:pt x="828" y="364"/>
                    <a:pt x="827" y="370"/>
                    <a:pt x="827" y="373"/>
                  </a:cubicBezTo>
                  <a:cubicBezTo>
                    <a:pt x="826" y="376"/>
                    <a:pt x="824" y="389"/>
                    <a:pt x="828" y="395"/>
                  </a:cubicBezTo>
                  <a:cubicBezTo>
                    <a:pt x="832" y="401"/>
                    <a:pt x="834" y="404"/>
                    <a:pt x="830" y="406"/>
                  </a:cubicBezTo>
                  <a:cubicBezTo>
                    <a:pt x="827" y="408"/>
                    <a:pt x="822" y="417"/>
                    <a:pt x="818" y="417"/>
                  </a:cubicBezTo>
                  <a:cubicBezTo>
                    <a:pt x="818" y="417"/>
                    <a:pt x="817" y="417"/>
                    <a:pt x="816" y="417"/>
                  </a:cubicBezTo>
                  <a:cubicBezTo>
                    <a:pt x="812" y="414"/>
                    <a:pt x="808" y="412"/>
                    <a:pt x="804" y="408"/>
                  </a:cubicBezTo>
                  <a:cubicBezTo>
                    <a:pt x="801" y="404"/>
                    <a:pt x="794" y="397"/>
                    <a:pt x="799" y="397"/>
                  </a:cubicBezTo>
                  <a:cubicBezTo>
                    <a:pt x="799" y="397"/>
                    <a:pt x="800" y="397"/>
                    <a:pt x="800" y="397"/>
                  </a:cubicBezTo>
                  <a:cubicBezTo>
                    <a:pt x="800" y="397"/>
                    <a:pt x="800" y="397"/>
                    <a:pt x="801" y="397"/>
                  </a:cubicBezTo>
                  <a:cubicBezTo>
                    <a:pt x="806" y="397"/>
                    <a:pt x="814" y="393"/>
                    <a:pt x="809" y="389"/>
                  </a:cubicBezTo>
                  <a:cubicBezTo>
                    <a:pt x="805" y="386"/>
                    <a:pt x="802" y="385"/>
                    <a:pt x="803" y="377"/>
                  </a:cubicBezTo>
                  <a:cubicBezTo>
                    <a:pt x="804" y="370"/>
                    <a:pt x="799" y="353"/>
                    <a:pt x="795" y="353"/>
                  </a:cubicBezTo>
                  <a:cubicBezTo>
                    <a:pt x="791" y="353"/>
                    <a:pt x="780" y="353"/>
                    <a:pt x="780" y="346"/>
                  </a:cubicBezTo>
                  <a:cubicBezTo>
                    <a:pt x="779" y="339"/>
                    <a:pt x="755" y="332"/>
                    <a:pt x="748" y="328"/>
                  </a:cubicBezTo>
                  <a:cubicBezTo>
                    <a:pt x="742" y="323"/>
                    <a:pt x="740" y="318"/>
                    <a:pt x="729" y="318"/>
                  </a:cubicBezTo>
                  <a:cubicBezTo>
                    <a:pt x="728" y="318"/>
                    <a:pt x="728" y="318"/>
                    <a:pt x="727" y="318"/>
                  </a:cubicBezTo>
                  <a:cubicBezTo>
                    <a:pt x="721" y="318"/>
                    <a:pt x="718" y="320"/>
                    <a:pt x="716" y="320"/>
                  </a:cubicBezTo>
                  <a:cubicBezTo>
                    <a:pt x="714" y="320"/>
                    <a:pt x="714" y="318"/>
                    <a:pt x="715" y="310"/>
                  </a:cubicBezTo>
                  <a:cubicBezTo>
                    <a:pt x="715" y="295"/>
                    <a:pt x="722" y="296"/>
                    <a:pt x="713" y="291"/>
                  </a:cubicBezTo>
                  <a:cubicBezTo>
                    <a:pt x="703" y="287"/>
                    <a:pt x="695" y="289"/>
                    <a:pt x="702" y="277"/>
                  </a:cubicBezTo>
                  <a:cubicBezTo>
                    <a:pt x="710" y="265"/>
                    <a:pt x="699" y="261"/>
                    <a:pt x="713" y="252"/>
                  </a:cubicBezTo>
                  <a:cubicBezTo>
                    <a:pt x="727" y="242"/>
                    <a:pt x="739" y="216"/>
                    <a:pt x="740" y="215"/>
                  </a:cubicBezTo>
                  <a:cubicBezTo>
                    <a:pt x="742" y="214"/>
                    <a:pt x="750" y="214"/>
                    <a:pt x="754" y="206"/>
                  </a:cubicBezTo>
                  <a:cubicBezTo>
                    <a:pt x="757" y="198"/>
                    <a:pt x="752" y="193"/>
                    <a:pt x="765" y="192"/>
                  </a:cubicBezTo>
                  <a:cubicBezTo>
                    <a:pt x="778" y="192"/>
                    <a:pt x="780" y="194"/>
                    <a:pt x="787" y="182"/>
                  </a:cubicBezTo>
                  <a:cubicBezTo>
                    <a:pt x="793" y="171"/>
                    <a:pt x="802" y="166"/>
                    <a:pt x="791" y="163"/>
                  </a:cubicBezTo>
                  <a:cubicBezTo>
                    <a:pt x="781" y="159"/>
                    <a:pt x="772" y="156"/>
                    <a:pt x="776" y="156"/>
                  </a:cubicBezTo>
                  <a:cubicBezTo>
                    <a:pt x="779" y="156"/>
                    <a:pt x="787" y="156"/>
                    <a:pt x="793" y="156"/>
                  </a:cubicBezTo>
                  <a:cubicBezTo>
                    <a:pt x="795" y="156"/>
                    <a:pt x="798" y="156"/>
                    <a:pt x="799" y="156"/>
                  </a:cubicBezTo>
                  <a:cubicBezTo>
                    <a:pt x="802" y="154"/>
                    <a:pt x="818" y="148"/>
                    <a:pt x="813" y="143"/>
                  </a:cubicBezTo>
                  <a:cubicBezTo>
                    <a:pt x="807" y="138"/>
                    <a:pt x="803" y="137"/>
                    <a:pt x="808" y="136"/>
                  </a:cubicBezTo>
                  <a:cubicBezTo>
                    <a:pt x="808" y="136"/>
                    <a:pt x="808" y="136"/>
                    <a:pt x="809" y="136"/>
                  </a:cubicBezTo>
                  <a:cubicBezTo>
                    <a:pt x="811" y="136"/>
                    <a:pt x="813" y="137"/>
                    <a:pt x="815" y="138"/>
                  </a:cubicBezTo>
                  <a:cubicBezTo>
                    <a:pt x="817" y="139"/>
                    <a:pt x="819" y="140"/>
                    <a:pt x="821" y="140"/>
                  </a:cubicBezTo>
                  <a:cubicBezTo>
                    <a:pt x="821" y="140"/>
                    <a:pt x="821" y="140"/>
                    <a:pt x="821" y="140"/>
                  </a:cubicBezTo>
                  <a:cubicBezTo>
                    <a:pt x="825" y="139"/>
                    <a:pt x="824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31" y="130"/>
                    <a:pt x="835" y="133"/>
                    <a:pt x="838" y="133"/>
                  </a:cubicBezTo>
                  <a:cubicBezTo>
                    <a:pt x="840" y="133"/>
                    <a:pt x="841" y="133"/>
                    <a:pt x="843" y="131"/>
                  </a:cubicBezTo>
                  <a:cubicBezTo>
                    <a:pt x="849" y="127"/>
                    <a:pt x="862" y="130"/>
                    <a:pt x="860" y="120"/>
                  </a:cubicBezTo>
                  <a:cubicBezTo>
                    <a:pt x="858" y="111"/>
                    <a:pt x="847" y="112"/>
                    <a:pt x="853" y="106"/>
                  </a:cubicBezTo>
                  <a:cubicBezTo>
                    <a:pt x="860" y="100"/>
                    <a:pt x="861" y="97"/>
                    <a:pt x="857" y="93"/>
                  </a:cubicBezTo>
                  <a:cubicBezTo>
                    <a:pt x="853" y="89"/>
                    <a:pt x="857" y="85"/>
                    <a:pt x="851" y="83"/>
                  </a:cubicBezTo>
                  <a:cubicBezTo>
                    <a:pt x="850" y="82"/>
                    <a:pt x="848" y="82"/>
                    <a:pt x="845" y="82"/>
                  </a:cubicBezTo>
                  <a:cubicBezTo>
                    <a:pt x="839" y="82"/>
                    <a:pt x="830" y="84"/>
                    <a:pt x="829" y="87"/>
                  </a:cubicBezTo>
                  <a:cubicBezTo>
                    <a:pt x="828" y="91"/>
                    <a:pt x="821" y="97"/>
                    <a:pt x="815" y="106"/>
                  </a:cubicBezTo>
                  <a:cubicBezTo>
                    <a:pt x="810" y="114"/>
                    <a:pt x="808" y="117"/>
                    <a:pt x="805" y="117"/>
                  </a:cubicBezTo>
                  <a:cubicBezTo>
                    <a:pt x="805" y="117"/>
                    <a:pt x="804" y="117"/>
                    <a:pt x="804" y="117"/>
                  </a:cubicBezTo>
                  <a:cubicBezTo>
                    <a:pt x="804" y="117"/>
                    <a:pt x="804" y="117"/>
                    <a:pt x="803" y="117"/>
                  </a:cubicBezTo>
                  <a:cubicBezTo>
                    <a:pt x="802" y="117"/>
                    <a:pt x="802" y="118"/>
                    <a:pt x="801" y="119"/>
                  </a:cubicBezTo>
                  <a:cubicBezTo>
                    <a:pt x="800" y="119"/>
                    <a:pt x="800" y="120"/>
                    <a:pt x="800" y="120"/>
                  </a:cubicBezTo>
                  <a:cubicBezTo>
                    <a:pt x="799" y="120"/>
                    <a:pt x="799" y="119"/>
                    <a:pt x="800" y="115"/>
                  </a:cubicBezTo>
                  <a:cubicBezTo>
                    <a:pt x="802" y="105"/>
                    <a:pt x="804" y="105"/>
                    <a:pt x="803" y="102"/>
                  </a:cubicBezTo>
                  <a:cubicBezTo>
                    <a:pt x="801" y="98"/>
                    <a:pt x="796" y="92"/>
                    <a:pt x="793" y="91"/>
                  </a:cubicBezTo>
                  <a:cubicBezTo>
                    <a:pt x="791" y="91"/>
                    <a:pt x="790" y="90"/>
                    <a:pt x="789" y="90"/>
                  </a:cubicBezTo>
                  <a:cubicBezTo>
                    <a:pt x="787" y="90"/>
                    <a:pt x="785" y="91"/>
                    <a:pt x="782" y="95"/>
                  </a:cubicBezTo>
                  <a:cubicBezTo>
                    <a:pt x="782" y="96"/>
                    <a:pt x="781" y="97"/>
                    <a:pt x="781" y="97"/>
                  </a:cubicBezTo>
                  <a:cubicBezTo>
                    <a:pt x="779" y="97"/>
                    <a:pt x="778" y="84"/>
                    <a:pt x="775" y="81"/>
                  </a:cubicBezTo>
                  <a:cubicBezTo>
                    <a:pt x="772" y="79"/>
                    <a:pt x="780" y="77"/>
                    <a:pt x="772" y="69"/>
                  </a:cubicBezTo>
                  <a:cubicBezTo>
                    <a:pt x="764" y="61"/>
                    <a:pt x="769" y="50"/>
                    <a:pt x="762" y="48"/>
                  </a:cubicBezTo>
                  <a:cubicBezTo>
                    <a:pt x="756" y="46"/>
                    <a:pt x="755" y="46"/>
                    <a:pt x="757" y="40"/>
                  </a:cubicBezTo>
                  <a:cubicBezTo>
                    <a:pt x="759" y="34"/>
                    <a:pt x="751" y="28"/>
                    <a:pt x="757" y="28"/>
                  </a:cubicBezTo>
                  <a:cubicBezTo>
                    <a:pt x="758" y="28"/>
                    <a:pt x="760" y="29"/>
                    <a:pt x="762" y="29"/>
                  </a:cubicBezTo>
                  <a:cubicBezTo>
                    <a:pt x="770" y="31"/>
                    <a:pt x="773" y="32"/>
                    <a:pt x="776" y="32"/>
                  </a:cubicBezTo>
                  <a:cubicBezTo>
                    <a:pt x="778" y="32"/>
                    <a:pt x="780" y="31"/>
                    <a:pt x="783" y="27"/>
                  </a:cubicBezTo>
                  <a:cubicBezTo>
                    <a:pt x="790" y="21"/>
                    <a:pt x="805" y="15"/>
                    <a:pt x="798" y="10"/>
                  </a:cubicBezTo>
                  <a:cubicBezTo>
                    <a:pt x="790" y="4"/>
                    <a:pt x="779" y="2"/>
                    <a:pt x="775" y="1"/>
                  </a:cubicBezTo>
                  <a:cubicBezTo>
                    <a:pt x="775" y="0"/>
                    <a:pt x="774" y="0"/>
                    <a:pt x="77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2533650" y="127097"/>
              <a:ext cx="1166813" cy="1049318"/>
            </a:xfrm>
            <a:custGeom>
              <a:avLst/>
              <a:gdLst>
                <a:gd name="T0" fmla="*/ 305 w 550"/>
                <a:gd name="T1" fmla="*/ 17 h 495"/>
                <a:gd name="T2" fmla="*/ 263 w 550"/>
                <a:gd name="T3" fmla="*/ 20 h 495"/>
                <a:gd name="T4" fmla="*/ 247 w 550"/>
                <a:gd name="T5" fmla="*/ 42 h 495"/>
                <a:gd name="T6" fmla="*/ 205 w 550"/>
                <a:gd name="T7" fmla="*/ 52 h 495"/>
                <a:gd name="T8" fmla="*/ 185 w 550"/>
                <a:gd name="T9" fmla="*/ 42 h 495"/>
                <a:gd name="T10" fmla="*/ 169 w 550"/>
                <a:gd name="T11" fmla="*/ 50 h 495"/>
                <a:gd name="T12" fmla="*/ 126 w 550"/>
                <a:gd name="T13" fmla="*/ 62 h 495"/>
                <a:gd name="T14" fmla="*/ 89 w 550"/>
                <a:gd name="T15" fmla="*/ 88 h 495"/>
                <a:gd name="T16" fmla="*/ 62 w 550"/>
                <a:gd name="T17" fmla="*/ 110 h 495"/>
                <a:gd name="T18" fmla="*/ 84 w 550"/>
                <a:gd name="T19" fmla="*/ 110 h 495"/>
                <a:gd name="T20" fmla="*/ 76 w 550"/>
                <a:gd name="T21" fmla="*/ 124 h 495"/>
                <a:gd name="T22" fmla="*/ 31 w 550"/>
                <a:gd name="T23" fmla="*/ 143 h 495"/>
                <a:gd name="T24" fmla="*/ 3 w 550"/>
                <a:gd name="T25" fmla="*/ 148 h 495"/>
                <a:gd name="T26" fmla="*/ 32 w 550"/>
                <a:gd name="T27" fmla="*/ 178 h 495"/>
                <a:gd name="T28" fmla="*/ 38 w 550"/>
                <a:gd name="T29" fmla="*/ 187 h 495"/>
                <a:gd name="T30" fmla="*/ 73 w 550"/>
                <a:gd name="T31" fmla="*/ 188 h 495"/>
                <a:gd name="T32" fmla="*/ 84 w 550"/>
                <a:gd name="T33" fmla="*/ 189 h 495"/>
                <a:gd name="T34" fmla="*/ 147 w 550"/>
                <a:gd name="T35" fmla="*/ 271 h 495"/>
                <a:gd name="T36" fmla="*/ 163 w 550"/>
                <a:gd name="T37" fmla="*/ 270 h 495"/>
                <a:gd name="T38" fmla="*/ 173 w 550"/>
                <a:gd name="T39" fmla="*/ 313 h 495"/>
                <a:gd name="T40" fmla="*/ 153 w 550"/>
                <a:gd name="T41" fmla="*/ 347 h 495"/>
                <a:gd name="T42" fmla="*/ 157 w 550"/>
                <a:gd name="T43" fmla="*/ 401 h 495"/>
                <a:gd name="T44" fmla="*/ 177 w 550"/>
                <a:gd name="T45" fmla="*/ 395 h 495"/>
                <a:gd name="T46" fmla="*/ 171 w 550"/>
                <a:gd name="T47" fmla="*/ 436 h 495"/>
                <a:gd name="T48" fmla="*/ 187 w 550"/>
                <a:gd name="T49" fmla="*/ 476 h 495"/>
                <a:gd name="T50" fmla="*/ 206 w 550"/>
                <a:gd name="T51" fmla="*/ 478 h 495"/>
                <a:gd name="T52" fmla="*/ 227 w 550"/>
                <a:gd name="T53" fmla="*/ 492 h 495"/>
                <a:gd name="T54" fmla="*/ 263 w 550"/>
                <a:gd name="T55" fmla="*/ 421 h 495"/>
                <a:gd name="T56" fmla="*/ 296 w 550"/>
                <a:gd name="T57" fmla="*/ 376 h 495"/>
                <a:gd name="T58" fmla="*/ 366 w 550"/>
                <a:gd name="T59" fmla="*/ 332 h 495"/>
                <a:gd name="T60" fmla="*/ 401 w 550"/>
                <a:gd name="T61" fmla="*/ 290 h 495"/>
                <a:gd name="T62" fmla="*/ 427 w 550"/>
                <a:gd name="T63" fmla="*/ 288 h 495"/>
                <a:gd name="T64" fmla="*/ 451 w 550"/>
                <a:gd name="T65" fmla="*/ 281 h 495"/>
                <a:gd name="T66" fmla="*/ 397 w 550"/>
                <a:gd name="T67" fmla="*/ 245 h 495"/>
                <a:gd name="T68" fmla="*/ 433 w 550"/>
                <a:gd name="T69" fmla="*/ 232 h 495"/>
                <a:gd name="T70" fmla="*/ 463 w 550"/>
                <a:gd name="T71" fmla="*/ 236 h 495"/>
                <a:gd name="T72" fmla="*/ 480 w 550"/>
                <a:gd name="T73" fmla="*/ 207 h 495"/>
                <a:gd name="T74" fmla="*/ 462 w 550"/>
                <a:gd name="T75" fmla="*/ 180 h 495"/>
                <a:gd name="T76" fmla="*/ 472 w 550"/>
                <a:gd name="T77" fmla="*/ 155 h 495"/>
                <a:gd name="T78" fmla="*/ 476 w 550"/>
                <a:gd name="T79" fmla="*/ 124 h 495"/>
                <a:gd name="T80" fmla="*/ 519 w 550"/>
                <a:gd name="T81" fmla="*/ 83 h 495"/>
                <a:gd name="T82" fmla="*/ 497 w 550"/>
                <a:gd name="T83" fmla="*/ 59 h 495"/>
                <a:gd name="T84" fmla="*/ 460 w 550"/>
                <a:gd name="T85" fmla="*/ 82 h 495"/>
                <a:gd name="T86" fmla="*/ 450 w 550"/>
                <a:gd name="T87" fmla="*/ 57 h 495"/>
                <a:gd name="T88" fmla="*/ 418 w 550"/>
                <a:gd name="T89" fmla="*/ 72 h 495"/>
                <a:gd name="T90" fmla="*/ 453 w 550"/>
                <a:gd name="T91" fmla="*/ 49 h 495"/>
                <a:gd name="T92" fmla="*/ 458 w 550"/>
                <a:gd name="T93" fmla="*/ 30 h 495"/>
                <a:gd name="T94" fmla="*/ 371 w 550"/>
                <a:gd name="T95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0" h="495">
                  <a:moveTo>
                    <a:pt x="371" y="0"/>
                  </a:moveTo>
                  <a:cubicBezTo>
                    <a:pt x="371" y="0"/>
                    <a:pt x="326" y="10"/>
                    <a:pt x="321" y="11"/>
                  </a:cubicBezTo>
                  <a:cubicBezTo>
                    <a:pt x="316" y="12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80" y="19"/>
                    <a:pt x="271" y="19"/>
                  </a:cubicBezTo>
                  <a:cubicBezTo>
                    <a:pt x="268" y="19"/>
                    <a:pt x="265" y="20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9"/>
                    <a:pt x="252" y="41"/>
                  </a:cubicBezTo>
                  <a:cubicBezTo>
                    <a:pt x="253" y="41"/>
                    <a:pt x="251" y="42"/>
                    <a:pt x="247" y="42"/>
                  </a:cubicBezTo>
                  <a:cubicBezTo>
                    <a:pt x="240" y="42"/>
                    <a:pt x="229" y="41"/>
                    <a:pt x="221" y="40"/>
                  </a:cubicBezTo>
                  <a:cubicBezTo>
                    <a:pt x="219" y="40"/>
                    <a:pt x="218" y="40"/>
                    <a:pt x="217" y="40"/>
                  </a:cubicBezTo>
                  <a:cubicBezTo>
                    <a:pt x="208" y="40"/>
                    <a:pt x="207" y="44"/>
                    <a:pt x="205" y="52"/>
                  </a:cubicBezTo>
                  <a:cubicBezTo>
                    <a:pt x="204" y="55"/>
                    <a:pt x="202" y="56"/>
                    <a:pt x="201" y="56"/>
                  </a:cubicBezTo>
                  <a:cubicBezTo>
                    <a:pt x="198" y="56"/>
                    <a:pt x="195" y="52"/>
                    <a:pt x="192" y="47"/>
                  </a:cubicBezTo>
                  <a:cubicBezTo>
                    <a:pt x="190" y="44"/>
                    <a:pt x="188" y="42"/>
                    <a:pt x="185" y="42"/>
                  </a:cubicBezTo>
                  <a:cubicBezTo>
                    <a:pt x="183" y="42"/>
                    <a:pt x="180" y="45"/>
                    <a:pt x="178" y="48"/>
                  </a:cubicBezTo>
                  <a:cubicBezTo>
                    <a:pt x="177" y="50"/>
                    <a:pt x="175" y="50"/>
                    <a:pt x="173" y="50"/>
                  </a:cubicBezTo>
                  <a:cubicBezTo>
                    <a:pt x="172" y="50"/>
                    <a:pt x="171" y="50"/>
                    <a:pt x="169" y="50"/>
                  </a:cubicBezTo>
                  <a:cubicBezTo>
                    <a:pt x="168" y="50"/>
                    <a:pt x="166" y="49"/>
                    <a:pt x="164" y="49"/>
                  </a:cubicBezTo>
                  <a:cubicBezTo>
                    <a:pt x="161" y="49"/>
                    <a:pt x="157" y="50"/>
                    <a:pt x="153" y="51"/>
                  </a:cubicBezTo>
                  <a:cubicBezTo>
                    <a:pt x="139" y="56"/>
                    <a:pt x="126" y="62"/>
                    <a:pt x="126" y="62"/>
                  </a:cubicBezTo>
                  <a:cubicBezTo>
                    <a:pt x="126" y="62"/>
                    <a:pt x="145" y="66"/>
                    <a:pt x="141" y="68"/>
                  </a:cubicBezTo>
                  <a:cubicBezTo>
                    <a:pt x="137" y="71"/>
                    <a:pt x="112" y="77"/>
                    <a:pt x="112" y="77"/>
                  </a:cubicBezTo>
                  <a:cubicBezTo>
                    <a:pt x="112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ubicBezTo>
                    <a:pt x="62" y="100"/>
                    <a:pt x="60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3" y="110"/>
                    <a:pt x="65" y="110"/>
                    <a:pt x="67" y="109"/>
                  </a:cubicBezTo>
                  <a:cubicBezTo>
                    <a:pt x="69" y="109"/>
                    <a:pt x="71" y="108"/>
                    <a:pt x="74" y="108"/>
                  </a:cubicBezTo>
                  <a:cubicBezTo>
                    <a:pt x="77" y="108"/>
                    <a:pt x="81" y="109"/>
                    <a:pt x="84" y="110"/>
                  </a:cubicBezTo>
                  <a:cubicBezTo>
                    <a:pt x="95" y="115"/>
                    <a:pt x="87" y="122"/>
                    <a:pt x="81" y="124"/>
                  </a:cubicBezTo>
                  <a:cubicBezTo>
                    <a:pt x="80" y="124"/>
                    <a:pt x="79" y="124"/>
                    <a:pt x="77" y="124"/>
                  </a:cubicBezTo>
                  <a:cubicBezTo>
                    <a:pt x="77" y="124"/>
                    <a:pt x="77" y="124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2" y="124"/>
                    <a:pt x="66" y="124"/>
                    <a:pt x="57" y="129"/>
                  </a:cubicBezTo>
                  <a:cubicBezTo>
                    <a:pt x="44" y="136"/>
                    <a:pt x="37" y="143"/>
                    <a:pt x="31" y="143"/>
                  </a:cubicBezTo>
                  <a:cubicBezTo>
                    <a:pt x="30" y="143"/>
                    <a:pt x="29" y="143"/>
                    <a:pt x="28" y="143"/>
                  </a:cubicBezTo>
                  <a:cubicBezTo>
                    <a:pt x="26" y="142"/>
                    <a:pt x="24" y="142"/>
                    <a:pt x="21" y="142"/>
                  </a:cubicBezTo>
                  <a:cubicBezTo>
                    <a:pt x="14" y="142"/>
                    <a:pt x="5" y="145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6"/>
                    <a:pt x="32" y="178"/>
                  </a:cubicBezTo>
                  <a:cubicBezTo>
                    <a:pt x="28" y="181"/>
                    <a:pt x="19" y="180"/>
                    <a:pt x="30" y="184"/>
                  </a:cubicBezTo>
                  <a:cubicBezTo>
                    <a:pt x="36" y="186"/>
                    <a:pt x="36" y="187"/>
                    <a:pt x="37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187"/>
                    <a:pt x="40" y="187"/>
                    <a:pt x="40" y="187"/>
                  </a:cubicBezTo>
                  <a:cubicBezTo>
                    <a:pt x="43" y="187"/>
                    <a:pt x="47" y="187"/>
                    <a:pt x="55" y="187"/>
                  </a:cubicBezTo>
                  <a:cubicBezTo>
                    <a:pt x="65" y="188"/>
                    <a:pt x="70" y="188"/>
                    <a:pt x="73" y="188"/>
                  </a:cubicBezTo>
                  <a:cubicBezTo>
                    <a:pt x="74" y="188"/>
                    <a:pt x="75" y="188"/>
                    <a:pt x="76" y="188"/>
                  </a:cubicBezTo>
                  <a:cubicBezTo>
                    <a:pt x="76" y="188"/>
                    <a:pt x="77" y="188"/>
                    <a:pt x="78" y="188"/>
                  </a:cubicBezTo>
                  <a:cubicBezTo>
                    <a:pt x="79" y="188"/>
                    <a:pt x="81" y="188"/>
                    <a:pt x="84" y="189"/>
                  </a:cubicBezTo>
                  <a:cubicBezTo>
                    <a:pt x="97" y="190"/>
                    <a:pt x="116" y="203"/>
                    <a:pt x="120" y="204"/>
                  </a:cubicBezTo>
                  <a:cubicBezTo>
                    <a:pt x="123" y="205"/>
                    <a:pt x="138" y="205"/>
                    <a:pt x="139" y="217"/>
                  </a:cubicBezTo>
                  <a:cubicBezTo>
                    <a:pt x="141" y="229"/>
                    <a:pt x="153" y="263"/>
                    <a:pt x="147" y="271"/>
                  </a:cubicBezTo>
                  <a:cubicBezTo>
                    <a:pt x="142" y="278"/>
                    <a:pt x="155" y="284"/>
                    <a:pt x="159" y="284"/>
                  </a:cubicBezTo>
                  <a:cubicBezTo>
                    <a:pt x="159" y="284"/>
                    <a:pt x="160" y="284"/>
                    <a:pt x="159" y="284"/>
                  </a:cubicBezTo>
                  <a:cubicBezTo>
                    <a:pt x="158" y="281"/>
                    <a:pt x="160" y="270"/>
                    <a:pt x="163" y="270"/>
                  </a:cubicBezTo>
                  <a:cubicBezTo>
                    <a:pt x="163" y="270"/>
                    <a:pt x="164" y="270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1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400"/>
                    <a:pt x="157" y="401"/>
                  </a:cubicBezTo>
                  <a:cubicBezTo>
                    <a:pt x="153" y="402"/>
                    <a:pt x="152" y="407"/>
                    <a:pt x="155" y="407"/>
                  </a:cubicBezTo>
                  <a:cubicBezTo>
                    <a:pt x="155" y="407"/>
                    <a:pt x="157" y="406"/>
                    <a:pt x="158" y="405"/>
                  </a:cubicBezTo>
                  <a:cubicBezTo>
                    <a:pt x="165" y="401"/>
                    <a:pt x="177" y="395"/>
                    <a:pt x="177" y="395"/>
                  </a:cubicBezTo>
                  <a:cubicBezTo>
                    <a:pt x="177" y="395"/>
                    <a:pt x="181" y="398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7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6" y="465"/>
                    <a:pt x="186" y="468"/>
                    <a:pt x="186" y="474"/>
                  </a:cubicBezTo>
                  <a:cubicBezTo>
                    <a:pt x="186" y="475"/>
                    <a:pt x="186" y="476"/>
                    <a:pt x="187" y="476"/>
                  </a:cubicBezTo>
                  <a:cubicBezTo>
                    <a:pt x="188" y="476"/>
                    <a:pt x="190" y="475"/>
                    <a:pt x="192" y="475"/>
                  </a:cubicBezTo>
                  <a:cubicBezTo>
                    <a:pt x="193" y="475"/>
                    <a:pt x="195" y="474"/>
                    <a:pt x="197" y="474"/>
                  </a:cubicBezTo>
                  <a:cubicBezTo>
                    <a:pt x="200" y="474"/>
                    <a:pt x="203" y="475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19" y="495"/>
                    <a:pt x="221" y="495"/>
                    <a:pt x="223" y="495"/>
                  </a:cubicBezTo>
                  <a:cubicBezTo>
                    <a:pt x="225" y="495"/>
                    <a:pt x="226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4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2" y="404"/>
                    <a:pt x="271" y="401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1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8" y="293"/>
                    <a:pt x="401" y="290"/>
                  </a:cubicBezTo>
                  <a:cubicBezTo>
                    <a:pt x="405" y="288"/>
                    <a:pt x="410" y="278"/>
                    <a:pt x="413" y="277"/>
                  </a:cubicBezTo>
                  <a:cubicBezTo>
                    <a:pt x="413" y="277"/>
                    <a:pt x="414" y="277"/>
                    <a:pt x="414" y="277"/>
                  </a:cubicBezTo>
                  <a:cubicBezTo>
                    <a:pt x="417" y="277"/>
                    <a:pt x="427" y="288"/>
                    <a:pt x="427" y="288"/>
                  </a:cubicBezTo>
                  <a:cubicBezTo>
                    <a:pt x="427" y="288"/>
                    <a:pt x="439" y="289"/>
                    <a:pt x="443" y="289"/>
                  </a:cubicBezTo>
                  <a:cubicBezTo>
                    <a:pt x="445" y="289"/>
                    <a:pt x="446" y="289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7" y="242"/>
                    <a:pt x="428" y="240"/>
                    <a:pt x="431" y="236"/>
                  </a:cubicBezTo>
                  <a:cubicBezTo>
                    <a:pt x="433" y="233"/>
                    <a:pt x="429" y="230"/>
                    <a:pt x="430" y="230"/>
                  </a:cubicBezTo>
                  <a:cubicBezTo>
                    <a:pt x="430" y="230"/>
                    <a:pt x="431" y="231"/>
                    <a:pt x="433" y="232"/>
                  </a:cubicBezTo>
                  <a:cubicBezTo>
                    <a:pt x="441" y="237"/>
                    <a:pt x="445" y="237"/>
                    <a:pt x="453" y="238"/>
                  </a:cubicBezTo>
                  <a:cubicBezTo>
                    <a:pt x="457" y="239"/>
                    <a:pt x="461" y="240"/>
                    <a:pt x="462" y="240"/>
                  </a:cubicBezTo>
                  <a:cubicBezTo>
                    <a:pt x="464" y="240"/>
                    <a:pt x="464" y="239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7"/>
                    <a:pt x="476" y="207"/>
                  </a:cubicBezTo>
                  <a:cubicBezTo>
                    <a:pt x="476" y="207"/>
                    <a:pt x="478" y="207"/>
                    <a:pt x="480" y="207"/>
                  </a:cubicBezTo>
                  <a:cubicBezTo>
                    <a:pt x="482" y="207"/>
                    <a:pt x="483" y="206"/>
                    <a:pt x="478" y="199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5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90" y="112"/>
                    <a:pt x="499" y="104"/>
                  </a:cubicBezTo>
                  <a:cubicBezTo>
                    <a:pt x="507" y="95"/>
                    <a:pt x="515" y="83"/>
                    <a:pt x="519" y="83"/>
                  </a:cubicBezTo>
                  <a:cubicBezTo>
                    <a:pt x="522" y="83"/>
                    <a:pt x="539" y="75"/>
                    <a:pt x="543" y="74"/>
                  </a:cubicBezTo>
                  <a:cubicBezTo>
                    <a:pt x="546" y="72"/>
                    <a:pt x="550" y="64"/>
                    <a:pt x="536" y="63"/>
                  </a:cubicBezTo>
                  <a:cubicBezTo>
                    <a:pt x="526" y="62"/>
                    <a:pt x="508" y="59"/>
                    <a:pt x="497" y="59"/>
                  </a:cubicBezTo>
                  <a:cubicBezTo>
                    <a:pt x="491" y="59"/>
                    <a:pt x="487" y="60"/>
                    <a:pt x="486" y="62"/>
                  </a:cubicBezTo>
                  <a:cubicBezTo>
                    <a:pt x="481" y="68"/>
                    <a:pt x="471" y="73"/>
                    <a:pt x="468" y="79"/>
                  </a:cubicBezTo>
                  <a:cubicBezTo>
                    <a:pt x="467" y="81"/>
                    <a:pt x="464" y="82"/>
                    <a:pt x="460" y="82"/>
                  </a:cubicBezTo>
                  <a:cubicBezTo>
                    <a:pt x="454" y="82"/>
                    <a:pt x="446" y="80"/>
                    <a:pt x="442" y="79"/>
                  </a:cubicBezTo>
                  <a:cubicBezTo>
                    <a:pt x="436" y="77"/>
                    <a:pt x="466" y="70"/>
                    <a:pt x="459" y="63"/>
                  </a:cubicBezTo>
                  <a:cubicBezTo>
                    <a:pt x="455" y="59"/>
                    <a:pt x="453" y="57"/>
                    <a:pt x="450" y="57"/>
                  </a:cubicBezTo>
                  <a:cubicBezTo>
                    <a:pt x="448" y="57"/>
                    <a:pt x="445" y="58"/>
                    <a:pt x="439" y="60"/>
                  </a:cubicBezTo>
                  <a:cubicBezTo>
                    <a:pt x="426" y="66"/>
                    <a:pt x="426" y="71"/>
                    <a:pt x="419" y="72"/>
                  </a:cubicBezTo>
                  <a:cubicBezTo>
                    <a:pt x="418" y="72"/>
                    <a:pt x="418" y="72"/>
                    <a:pt x="418" y="72"/>
                  </a:cubicBezTo>
                  <a:cubicBezTo>
                    <a:pt x="411" y="72"/>
                    <a:pt x="402" y="59"/>
                    <a:pt x="416" y="53"/>
                  </a:cubicBezTo>
                  <a:cubicBezTo>
                    <a:pt x="424" y="50"/>
                    <a:pt x="437" y="49"/>
                    <a:pt x="448" y="49"/>
                  </a:cubicBezTo>
                  <a:cubicBezTo>
                    <a:pt x="450" y="49"/>
                    <a:pt x="451" y="49"/>
                    <a:pt x="453" y="49"/>
                  </a:cubicBezTo>
                  <a:cubicBezTo>
                    <a:pt x="454" y="49"/>
                    <a:pt x="455" y="49"/>
                    <a:pt x="456" y="49"/>
                  </a:cubicBezTo>
                  <a:cubicBezTo>
                    <a:pt x="464" y="49"/>
                    <a:pt x="470" y="49"/>
                    <a:pt x="471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4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7"/>
            <p:cNvSpPr>
              <a:spLocks noEditPoints="1"/>
            </p:cNvSpPr>
            <p:nvPr/>
          </p:nvSpPr>
          <p:spPr bwMode="auto">
            <a:xfrm>
              <a:off x="2111375" y="173134"/>
              <a:ext cx="687388" cy="420679"/>
            </a:xfrm>
            <a:custGeom>
              <a:avLst/>
              <a:gdLst>
                <a:gd name="T0" fmla="*/ 324 w 324"/>
                <a:gd name="T1" fmla="*/ 19 h 198"/>
                <a:gd name="T2" fmla="*/ 324 w 324"/>
                <a:gd name="T3" fmla="*/ 19 h 198"/>
                <a:gd name="T4" fmla="*/ 211 w 324"/>
                <a:gd name="T5" fmla="*/ 0 h 198"/>
                <a:gd name="T6" fmla="*/ 157 w 324"/>
                <a:gd name="T7" fmla="*/ 8 h 198"/>
                <a:gd name="T8" fmla="*/ 134 w 324"/>
                <a:gd name="T9" fmla="*/ 28 h 198"/>
                <a:gd name="T10" fmla="*/ 113 w 324"/>
                <a:gd name="T11" fmla="*/ 22 h 198"/>
                <a:gd name="T12" fmla="*/ 110 w 324"/>
                <a:gd name="T13" fmla="*/ 35 h 198"/>
                <a:gd name="T14" fmla="*/ 94 w 324"/>
                <a:gd name="T15" fmla="*/ 30 h 198"/>
                <a:gd name="T16" fmla="*/ 61 w 324"/>
                <a:gd name="T17" fmla="*/ 50 h 198"/>
                <a:gd name="T18" fmla="*/ 65 w 324"/>
                <a:gd name="T19" fmla="*/ 51 h 198"/>
                <a:gd name="T20" fmla="*/ 74 w 324"/>
                <a:gd name="T21" fmla="*/ 56 h 198"/>
                <a:gd name="T22" fmla="*/ 97 w 324"/>
                <a:gd name="T23" fmla="*/ 83 h 198"/>
                <a:gd name="T24" fmla="*/ 97 w 324"/>
                <a:gd name="T25" fmla="*/ 83 h 198"/>
                <a:gd name="T26" fmla="*/ 116 w 324"/>
                <a:gd name="T27" fmla="*/ 97 h 198"/>
                <a:gd name="T28" fmla="*/ 103 w 324"/>
                <a:gd name="T29" fmla="*/ 106 h 198"/>
                <a:gd name="T30" fmla="*/ 94 w 324"/>
                <a:gd name="T31" fmla="*/ 128 h 198"/>
                <a:gd name="T32" fmla="*/ 96 w 324"/>
                <a:gd name="T33" fmla="*/ 135 h 198"/>
                <a:gd name="T34" fmla="*/ 85 w 324"/>
                <a:gd name="T35" fmla="*/ 131 h 198"/>
                <a:gd name="T36" fmla="*/ 81 w 324"/>
                <a:gd name="T37" fmla="*/ 148 h 198"/>
                <a:gd name="T38" fmla="*/ 73 w 324"/>
                <a:gd name="T39" fmla="*/ 151 h 198"/>
                <a:gd name="T40" fmla="*/ 63 w 324"/>
                <a:gd name="T41" fmla="*/ 153 h 198"/>
                <a:gd name="T42" fmla="*/ 36 w 324"/>
                <a:gd name="T43" fmla="*/ 155 h 198"/>
                <a:gd name="T44" fmla="*/ 11 w 324"/>
                <a:gd name="T45" fmla="*/ 148 h 198"/>
                <a:gd name="T46" fmla="*/ 3 w 324"/>
                <a:gd name="T47" fmla="*/ 157 h 198"/>
                <a:gd name="T48" fmla="*/ 29 w 324"/>
                <a:gd name="T49" fmla="*/ 178 h 198"/>
                <a:gd name="T50" fmla="*/ 67 w 324"/>
                <a:gd name="T51" fmla="*/ 196 h 198"/>
                <a:gd name="T52" fmla="*/ 88 w 324"/>
                <a:gd name="T53" fmla="*/ 197 h 198"/>
                <a:gd name="T54" fmla="*/ 109 w 324"/>
                <a:gd name="T55" fmla="*/ 197 h 198"/>
                <a:gd name="T56" fmla="*/ 129 w 324"/>
                <a:gd name="T57" fmla="*/ 198 h 198"/>
                <a:gd name="T58" fmla="*/ 142 w 324"/>
                <a:gd name="T59" fmla="*/ 179 h 198"/>
                <a:gd name="T60" fmla="*/ 118 w 324"/>
                <a:gd name="T61" fmla="*/ 179 h 198"/>
                <a:gd name="T62" fmla="*/ 83 w 324"/>
                <a:gd name="T63" fmla="*/ 174 h 198"/>
                <a:gd name="T64" fmla="*/ 70 w 324"/>
                <a:gd name="T65" fmla="*/ 174 h 198"/>
                <a:gd name="T66" fmla="*/ 62 w 324"/>
                <a:gd name="T67" fmla="*/ 174 h 198"/>
                <a:gd name="T68" fmla="*/ 64 w 324"/>
                <a:gd name="T69" fmla="*/ 165 h 198"/>
                <a:gd name="T70" fmla="*/ 70 w 324"/>
                <a:gd name="T71" fmla="*/ 165 h 198"/>
                <a:gd name="T72" fmla="*/ 79 w 324"/>
                <a:gd name="T73" fmla="*/ 164 h 198"/>
                <a:gd name="T74" fmla="*/ 105 w 324"/>
                <a:gd name="T75" fmla="*/ 165 h 198"/>
                <a:gd name="T76" fmla="*/ 116 w 324"/>
                <a:gd name="T77" fmla="*/ 165 h 198"/>
                <a:gd name="T78" fmla="*/ 127 w 324"/>
                <a:gd name="T79" fmla="*/ 165 h 198"/>
                <a:gd name="T80" fmla="*/ 143 w 324"/>
                <a:gd name="T81" fmla="*/ 166 h 198"/>
                <a:gd name="T82" fmla="*/ 160 w 324"/>
                <a:gd name="T83" fmla="*/ 145 h 198"/>
                <a:gd name="T84" fmla="*/ 192 w 324"/>
                <a:gd name="T85" fmla="*/ 121 h 198"/>
                <a:gd name="T86" fmla="*/ 200 w 324"/>
                <a:gd name="T87" fmla="*/ 97 h 198"/>
                <a:gd name="T88" fmla="*/ 211 w 324"/>
                <a:gd name="T89" fmla="*/ 101 h 198"/>
                <a:gd name="T90" fmla="*/ 232 w 324"/>
                <a:gd name="T91" fmla="*/ 85 h 198"/>
                <a:gd name="T92" fmla="*/ 292 w 324"/>
                <a:gd name="T93" fmla="*/ 50 h 198"/>
                <a:gd name="T94" fmla="*/ 288 w 324"/>
                <a:gd name="T95" fmla="*/ 50 h 198"/>
                <a:gd name="T96" fmla="*/ 297 w 324"/>
                <a:gd name="T97" fmla="*/ 41 h 198"/>
                <a:gd name="T98" fmla="*/ 324 w 324"/>
                <a:gd name="T99" fmla="*/ 19 h 198"/>
                <a:gd name="T100" fmla="*/ 226 w 324"/>
                <a:gd name="T101" fmla="*/ 1 h 198"/>
                <a:gd name="T102" fmla="*/ 212 w 324"/>
                <a:gd name="T10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4" h="198">
                  <a:moveTo>
                    <a:pt x="324" y="19"/>
                  </a:move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moveTo>
                    <a:pt x="211" y="0"/>
                  </a:moveTo>
                  <a:cubicBezTo>
                    <a:pt x="208" y="0"/>
                    <a:pt x="194" y="5"/>
                    <a:pt x="194" y="5"/>
                  </a:cubicBezTo>
                  <a:cubicBezTo>
                    <a:pt x="194" y="5"/>
                    <a:pt x="162" y="7"/>
                    <a:pt x="157" y="8"/>
                  </a:cubicBezTo>
                  <a:cubicBezTo>
                    <a:pt x="151" y="9"/>
                    <a:pt x="143" y="13"/>
                    <a:pt x="143" y="19"/>
                  </a:cubicBezTo>
                  <a:cubicBezTo>
                    <a:pt x="144" y="26"/>
                    <a:pt x="139" y="28"/>
                    <a:pt x="134" y="28"/>
                  </a:cubicBezTo>
                  <a:cubicBezTo>
                    <a:pt x="130" y="28"/>
                    <a:pt x="126" y="21"/>
                    <a:pt x="118" y="21"/>
                  </a:cubicBezTo>
                  <a:cubicBezTo>
                    <a:pt x="117" y="21"/>
                    <a:pt x="115" y="21"/>
                    <a:pt x="113" y="22"/>
                  </a:cubicBezTo>
                  <a:cubicBezTo>
                    <a:pt x="101" y="26"/>
                    <a:pt x="118" y="30"/>
                    <a:pt x="114" y="34"/>
                  </a:cubicBezTo>
                  <a:cubicBezTo>
                    <a:pt x="112" y="35"/>
                    <a:pt x="111" y="35"/>
                    <a:pt x="110" y="35"/>
                  </a:cubicBezTo>
                  <a:cubicBezTo>
                    <a:pt x="108" y="35"/>
                    <a:pt x="106" y="33"/>
                    <a:pt x="98" y="30"/>
                  </a:cubicBezTo>
                  <a:cubicBezTo>
                    <a:pt x="97" y="30"/>
                    <a:pt x="95" y="30"/>
                    <a:pt x="94" y="30"/>
                  </a:cubicBezTo>
                  <a:cubicBezTo>
                    <a:pt x="85" y="30"/>
                    <a:pt x="77" y="38"/>
                    <a:pt x="74" y="38"/>
                  </a:cubicBezTo>
                  <a:cubicBezTo>
                    <a:pt x="70" y="38"/>
                    <a:pt x="62" y="45"/>
                    <a:pt x="61" y="50"/>
                  </a:cubicBezTo>
                  <a:cubicBezTo>
                    <a:pt x="61" y="51"/>
                    <a:pt x="61" y="51"/>
                    <a:pt x="62" y="51"/>
                  </a:cubicBezTo>
                  <a:cubicBezTo>
                    <a:pt x="63" y="51"/>
                    <a:pt x="64" y="51"/>
                    <a:pt x="65" y="51"/>
                  </a:cubicBezTo>
                  <a:cubicBezTo>
                    <a:pt x="66" y="50"/>
                    <a:pt x="67" y="50"/>
                    <a:pt x="68" y="50"/>
                  </a:cubicBezTo>
                  <a:cubicBezTo>
                    <a:pt x="71" y="50"/>
                    <a:pt x="74" y="51"/>
                    <a:pt x="74" y="56"/>
                  </a:cubicBezTo>
                  <a:cubicBezTo>
                    <a:pt x="76" y="67"/>
                    <a:pt x="74" y="65"/>
                    <a:pt x="87" y="76"/>
                  </a:cubicBezTo>
                  <a:cubicBezTo>
                    <a:pt x="94" y="82"/>
                    <a:pt x="96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8" y="83"/>
                    <a:pt x="99" y="83"/>
                    <a:pt x="100" y="84"/>
                  </a:cubicBezTo>
                  <a:cubicBezTo>
                    <a:pt x="107" y="89"/>
                    <a:pt x="105" y="86"/>
                    <a:pt x="116" y="97"/>
                  </a:cubicBezTo>
                  <a:cubicBezTo>
                    <a:pt x="124" y="105"/>
                    <a:pt x="113" y="106"/>
                    <a:pt x="106" y="106"/>
                  </a:cubicBezTo>
                  <a:cubicBezTo>
                    <a:pt x="105" y="106"/>
                    <a:pt x="103" y="106"/>
                    <a:pt x="103" y="106"/>
                  </a:cubicBezTo>
                  <a:cubicBezTo>
                    <a:pt x="99" y="106"/>
                    <a:pt x="82" y="124"/>
                    <a:pt x="82" y="124"/>
                  </a:cubicBezTo>
                  <a:cubicBezTo>
                    <a:pt x="82" y="124"/>
                    <a:pt x="90" y="126"/>
                    <a:pt x="94" y="128"/>
                  </a:cubicBezTo>
                  <a:cubicBezTo>
                    <a:pt x="99" y="130"/>
                    <a:pt x="100" y="132"/>
                    <a:pt x="98" y="134"/>
                  </a:cubicBezTo>
                  <a:cubicBezTo>
                    <a:pt x="97" y="134"/>
                    <a:pt x="97" y="135"/>
                    <a:pt x="96" y="135"/>
                  </a:cubicBezTo>
                  <a:cubicBezTo>
                    <a:pt x="95" y="135"/>
                    <a:pt x="94" y="134"/>
                    <a:pt x="94" y="134"/>
                  </a:cubicBezTo>
                  <a:cubicBezTo>
                    <a:pt x="94" y="134"/>
                    <a:pt x="90" y="131"/>
                    <a:pt x="85" y="131"/>
                  </a:cubicBezTo>
                  <a:cubicBezTo>
                    <a:pt x="83" y="131"/>
                    <a:pt x="80" y="132"/>
                    <a:pt x="77" y="134"/>
                  </a:cubicBezTo>
                  <a:cubicBezTo>
                    <a:pt x="69" y="139"/>
                    <a:pt x="80" y="141"/>
                    <a:pt x="81" y="148"/>
                  </a:cubicBezTo>
                  <a:cubicBezTo>
                    <a:pt x="81" y="151"/>
                    <a:pt x="80" y="151"/>
                    <a:pt x="77" y="151"/>
                  </a:cubicBezTo>
                  <a:cubicBezTo>
                    <a:pt x="76" y="151"/>
                    <a:pt x="74" y="151"/>
                    <a:pt x="73" y="151"/>
                  </a:cubicBezTo>
                  <a:cubicBezTo>
                    <a:pt x="71" y="151"/>
                    <a:pt x="69" y="150"/>
                    <a:pt x="68" y="150"/>
                  </a:cubicBezTo>
                  <a:cubicBezTo>
                    <a:pt x="66" y="150"/>
                    <a:pt x="64" y="151"/>
                    <a:pt x="63" y="153"/>
                  </a:cubicBezTo>
                  <a:cubicBezTo>
                    <a:pt x="62" y="156"/>
                    <a:pt x="57" y="156"/>
                    <a:pt x="52" y="156"/>
                  </a:cubicBezTo>
                  <a:cubicBezTo>
                    <a:pt x="44" y="156"/>
                    <a:pt x="36" y="155"/>
                    <a:pt x="36" y="155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149"/>
                    <a:pt x="16" y="148"/>
                    <a:pt x="11" y="148"/>
                  </a:cubicBezTo>
                  <a:cubicBezTo>
                    <a:pt x="8" y="148"/>
                    <a:pt x="4" y="149"/>
                    <a:pt x="3" y="150"/>
                  </a:cubicBezTo>
                  <a:cubicBezTo>
                    <a:pt x="0" y="154"/>
                    <a:pt x="3" y="157"/>
                    <a:pt x="3" y="157"/>
                  </a:cubicBezTo>
                  <a:cubicBezTo>
                    <a:pt x="3" y="157"/>
                    <a:pt x="13" y="161"/>
                    <a:pt x="24" y="167"/>
                  </a:cubicBezTo>
                  <a:cubicBezTo>
                    <a:pt x="34" y="173"/>
                    <a:pt x="26" y="171"/>
                    <a:pt x="29" y="178"/>
                  </a:cubicBezTo>
                  <a:cubicBezTo>
                    <a:pt x="31" y="185"/>
                    <a:pt x="31" y="186"/>
                    <a:pt x="37" y="190"/>
                  </a:cubicBezTo>
                  <a:cubicBezTo>
                    <a:pt x="43" y="195"/>
                    <a:pt x="54" y="193"/>
                    <a:pt x="67" y="196"/>
                  </a:cubicBezTo>
                  <a:cubicBezTo>
                    <a:pt x="71" y="197"/>
                    <a:pt x="75" y="197"/>
                    <a:pt x="79" y="197"/>
                  </a:cubicBezTo>
                  <a:cubicBezTo>
                    <a:pt x="82" y="197"/>
                    <a:pt x="85" y="197"/>
                    <a:pt x="88" y="197"/>
                  </a:cubicBezTo>
                  <a:cubicBezTo>
                    <a:pt x="91" y="196"/>
                    <a:pt x="94" y="196"/>
                    <a:pt x="97" y="196"/>
                  </a:cubicBezTo>
                  <a:cubicBezTo>
                    <a:pt x="101" y="196"/>
                    <a:pt x="105" y="197"/>
                    <a:pt x="109" y="197"/>
                  </a:cubicBezTo>
                  <a:cubicBezTo>
                    <a:pt x="116" y="198"/>
                    <a:pt x="119" y="198"/>
                    <a:pt x="121" y="198"/>
                  </a:cubicBezTo>
                  <a:cubicBezTo>
                    <a:pt x="124" y="198"/>
                    <a:pt x="124" y="198"/>
                    <a:pt x="129" y="198"/>
                  </a:cubicBezTo>
                  <a:cubicBezTo>
                    <a:pt x="138" y="198"/>
                    <a:pt x="138" y="193"/>
                    <a:pt x="144" y="192"/>
                  </a:cubicBezTo>
                  <a:cubicBezTo>
                    <a:pt x="150" y="192"/>
                    <a:pt x="147" y="182"/>
                    <a:pt x="142" y="179"/>
                  </a:cubicBezTo>
                  <a:cubicBezTo>
                    <a:pt x="139" y="178"/>
                    <a:pt x="137" y="178"/>
                    <a:pt x="134" y="178"/>
                  </a:cubicBezTo>
                  <a:cubicBezTo>
                    <a:pt x="130" y="178"/>
                    <a:pt x="125" y="178"/>
                    <a:pt x="118" y="179"/>
                  </a:cubicBezTo>
                  <a:cubicBezTo>
                    <a:pt x="117" y="179"/>
                    <a:pt x="117" y="179"/>
                    <a:pt x="116" y="179"/>
                  </a:cubicBezTo>
                  <a:cubicBezTo>
                    <a:pt x="105" y="179"/>
                    <a:pt x="96" y="175"/>
                    <a:pt x="83" y="174"/>
                  </a:cubicBezTo>
                  <a:cubicBezTo>
                    <a:pt x="81" y="174"/>
                    <a:pt x="79" y="174"/>
                    <a:pt x="78" y="174"/>
                  </a:cubicBezTo>
                  <a:cubicBezTo>
                    <a:pt x="75" y="174"/>
                    <a:pt x="72" y="174"/>
                    <a:pt x="70" y="174"/>
                  </a:cubicBezTo>
                  <a:cubicBezTo>
                    <a:pt x="68" y="174"/>
                    <a:pt x="66" y="174"/>
                    <a:pt x="65" y="174"/>
                  </a:cubicBezTo>
                  <a:cubicBezTo>
                    <a:pt x="64" y="174"/>
                    <a:pt x="63" y="174"/>
                    <a:pt x="62" y="174"/>
                  </a:cubicBezTo>
                  <a:cubicBezTo>
                    <a:pt x="60" y="173"/>
                    <a:pt x="61" y="171"/>
                    <a:pt x="60" y="167"/>
                  </a:cubicBezTo>
                  <a:cubicBezTo>
                    <a:pt x="60" y="165"/>
                    <a:pt x="61" y="165"/>
                    <a:pt x="64" y="165"/>
                  </a:cubicBezTo>
                  <a:cubicBezTo>
                    <a:pt x="65" y="165"/>
                    <a:pt x="66" y="165"/>
                    <a:pt x="67" y="165"/>
                  </a:cubicBezTo>
                  <a:cubicBezTo>
                    <a:pt x="68" y="165"/>
                    <a:pt x="69" y="165"/>
                    <a:pt x="70" y="165"/>
                  </a:cubicBezTo>
                  <a:cubicBezTo>
                    <a:pt x="71" y="165"/>
                    <a:pt x="73" y="165"/>
                    <a:pt x="74" y="165"/>
                  </a:cubicBezTo>
                  <a:cubicBezTo>
                    <a:pt x="77" y="165"/>
                    <a:pt x="78" y="164"/>
                    <a:pt x="79" y="164"/>
                  </a:cubicBezTo>
                  <a:cubicBezTo>
                    <a:pt x="79" y="164"/>
                    <a:pt x="76" y="165"/>
                    <a:pt x="80" y="165"/>
                  </a:cubicBezTo>
                  <a:cubicBezTo>
                    <a:pt x="86" y="165"/>
                    <a:pt x="91" y="165"/>
                    <a:pt x="105" y="165"/>
                  </a:cubicBezTo>
                  <a:cubicBezTo>
                    <a:pt x="106" y="166"/>
                    <a:pt x="107" y="166"/>
                    <a:pt x="108" y="166"/>
                  </a:cubicBezTo>
                  <a:cubicBezTo>
                    <a:pt x="112" y="166"/>
                    <a:pt x="115" y="165"/>
                    <a:pt x="116" y="165"/>
                  </a:cubicBezTo>
                  <a:cubicBezTo>
                    <a:pt x="118" y="165"/>
                    <a:pt x="120" y="164"/>
                    <a:pt x="121" y="164"/>
                  </a:cubicBezTo>
                  <a:cubicBezTo>
                    <a:pt x="123" y="164"/>
                    <a:pt x="125" y="165"/>
                    <a:pt x="127" y="165"/>
                  </a:cubicBezTo>
                  <a:cubicBezTo>
                    <a:pt x="131" y="167"/>
                    <a:pt x="134" y="167"/>
                    <a:pt x="136" y="167"/>
                  </a:cubicBezTo>
                  <a:cubicBezTo>
                    <a:pt x="139" y="167"/>
                    <a:pt x="141" y="166"/>
                    <a:pt x="143" y="166"/>
                  </a:cubicBezTo>
                  <a:cubicBezTo>
                    <a:pt x="145" y="165"/>
                    <a:pt x="147" y="163"/>
                    <a:pt x="162" y="161"/>
                  </a:cubicBezTo>
                  <a:cubicBezTo>
                    <a:pt x="177" y="158"/>
                    <a:pt x="156" y="152"/>
                    <a:pt x="160" y="145"/>
                  </a:cubicBezTo>
                  <a:cubicBezTo>
                    <a:pt x="164" y="138"/>
                    <a:pt x="159" y="136"/>
                    <a:pt x="170" y="135"/>
                  </a:cubicBezTo>
                  <a:cubicBezTo>
                    <a:pt x="180" y="134"/>
                    <a:pt x="191" y="124"/>
                    <a:pt x="192" y="121"/>
                  </a:cubicBezTo>
                  <a:cubicBezTo>
                    <a:pt x="193" y="119"/>
                    <a:pt x="193" y="116"/>
                    <a:pt x="197" y="103"/>
                  </a:cubicBezTo>
                  <a:cubicBezTo>
                    <a:pt x="199" y="98"/>
                    <a:pt x="199" y="97"/>
                    <a:pt x="200" y="97"/>
                  </a:cubicBezTo>
                  <a:cubicBezTo>
                    <a:pt x="201" y="97"/>
                    <a:pt x="202" y="98"/>
                    <a:pt x="204" y="99"/>
                  </a:cubicBezTo>
                  <a:cubicBezTo>
                    <a:pt x="205" y="100"/>
                    <a:pt x="207" y="101"/>
                    <a:pt x="211" y="10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23" y="100"/>
                    <a:pt x="222" y="90"/>
                    <a:pt x="232" y="85"/>
                  </a:cubicBezTo>
                  <a:cubicBezTo>
                    <a:pt x="242" y="80"/>
                    <a:pt x="252" y="74"/>
                    <a:pt x="278" y="61"/>
                  </a:cubicBezTo>
                  <a:cubicBezTo>
                    <a:pt x="296" y="51"/>
                    <a:pt x="297" y="50"/>
                    <a:pt x="292" y="50"/>
                  </a:cubicBezTo>
                  <a:cubicBezTo>
                    <a:pt x="291" y="50"/>
                    <a:pt x="291" y="50"/>
                    <a:pt x="290" y="50"/>
                  </a:cubicBezTo>
                  <a:cubicBezTo>
                    <a:pt x="289" y="50"/>
                    <a:pt x="289" y="50"/>
                    <a:pt x="288" y="50"/>
                  </a:cubicBezTo>
                  <a:cubicBezTo>
                    <a:pt x="287" y="50"/>
                    <a:pt x="286" y="50"/>
                    <a:pt x="285" y="50"/>
                  </a:cubicBezTo>
                  <a:cubicBezTo>
                    <a:pt x="275" y="50"/>
                    <a:pt x="280" y="46"/>
                    <a:pt x="297" y="41"/>
                  </a:cubicBezTo>
                  <a:cubicBezTo>
                    <a:pt x="297" y="41"/>
                    <a:pt x="313" y="36"/>
                    <a:pt x="318" y="35"/>
                  </a:cubicBezTo>
                  <a:cubicBezTo>
                    <a:pt x="323" y="34"/>
                    <a:pt x="323" y="22"/>
                    <a:pt x="324" y="19"/>
                  </a:cubicBezTo>
                  <a:cubicBezTo>
                    <a:pt x="320" y="19"/>
                    <a:pt x="286" y="9"/>
                    <a:pt x="284" y="9"/>
                  </a:cubicBezTo>
                  <a:cubicBezTo>
                    <a:pt x="282" y="9"/>
                    <a:pt x="226" y="1"/>
                    <a:pt x="226" y="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23" y="12"/>
                    <a:pt x="210" y="3"/>
                    <a:pt x="212" y="0"/>
                  </a:cubicBezTo>
                  <a:cubicBezTo>
                    <a:pt x="212" y="0"/>
                    <a:pt x="212" y="0"/>
                    <a:pt x="2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8"/>
            <p:cNvSpPr/>
            <p:nvPr/>
          </p:nvSpPr>
          <p:spPr bwMode="auto">
            <a:xfrm>
              <a:off x="2141538" y="285844"/>
              <a:ext cx="203200" cy="165097"/>
            </a:xfrm>
            <a:custGeom>
              <a:avLst/>
              <a:gdLst>
                <a:gd name="T0" fmla="*/ 41 w 96"/>
                <a:gd name="T1" fmla="*/ 0 h 78"/>
                <a:gd name="T2" fmla="*/ 38 w 96"/>
                <a:gd name="T3" fmla="*/ 0 h 78"/>
                <a:gd name="T4" fmla="*/ 16 w 96"/>
                <a:gd name="T5" fmla="*/ 18 h 78"/>
                <a:gd name="T6" fmla="*/ 3 w 96"/>
                <a:gd name="T7" fmla="*/ 29 h 78"/>
                <a:gd name="T8" fmla="*/ 19 w 96"/>
                <a:gd name="T9" fmla="*/ 51 h 78"/>
                <a:gd name="T10" fmla="*/ 26 w 96"/>
                <a:gd name="T11" fmla="*/ 53 h 78"/>
                <a:gd name="T12" fmla="*/ 17 w 96"/>
                <a:gd name="T13" fmla="*/ 66 h 78"/>
                <a:gd name="T14" fmla="*/ 41 w 96"/>
                <a:gd name="T15" fmla="*/ 76 h 78"/>
                <a:gd name="T16" fmla="*/ 48 w 96"/>
                <a:gd name="T17" fmla="*/ 78 h 78"/>
                <a:gd name="T18" fmla="*/ 57 w 96"/>
                <a:gd name="T19" fmla="*/ 73 h 78"/>
                <a:gd name="T20" fmla="*/ 75 w 96"/>
                <a:gd name="T21" fmla="*/ 56 h 78"/>
                <a:gd name="T22" fmla="*/ 94 w 96"/>
                <a:gd name="T23" fmla="*/ 41 h 78"/>
                <a:gd name="T24" fmla="*/ 66 w 96"/>
                <a:gd name="T25" fmla="*/ 23 h 78"/>
                <a:gd name="T26" fmla="*/ 55 w 96"/>
                <a:gd name="T27" fmla="*/ 8 h 78"/>
                <a:gd name="T28" fmla="*/ 41 w 96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78">
                  <a:moveTo>
                    <a:pt x="41" y="0"/>
                  </a:moveTo>
                  <a:cubicBezTo>
                    <a:pt x="40" y="0"/>
                    <a:pt x="39" y="0"/>
                    <a:pt x="38" y="0"/>
                  </a:cubicBezTo>
                  <a:cubicBezTo>
                    <a:pt x="35" y="1"/>
                    <a:pt x="21" y="15"/>
                    <a:pt x="16" y="18"/>
                  </a:cubicBezTo>
                  <a:cubicBezTo>
                    <a:pt x="10" y="20"/>
                    <a:pt x="7" y="23"/>
                    <a:pt x="3" y="29"/>
                  </a:cubicBezTo>
                  <a:cubicBezTo>
                    <a:pt x="0" y="35"/>
                    <a:pt x="14" y="50"/>
                    <a:pt x="19" y="51"/>
                  </a:cubicBezTo>
                  <a:cubicBezTo>
                    <a:pt x="24" y="51"/>
                    <a:pt x="28" y="53"/>
                    <a:pt x="26" y="53"/>
                  </a:cubicBezTo>
                  <a:cubicBezTo>
                    <a:pt x="24" y="53"/>
                    <a:pt x="17" y="64"/>
                    <a:pt x="17" y="66"/>
                  </a:cubicBezTo>
                  <a:cubicBezTo>
                    <a:pt x="18" y="68"/>
                    <a:pt x="34" y="72"/>
                    <a:pt x="41" y="76"/>
                  </a:cubicBezTo>
                  <a:cubicBezTo>
                    <a:pt x="45" y="77"/>
                    <a:pt x="46" y="78"/>
                    <a:pt x="48" y="78"/>
                  </a:cubicBezTo>
                  <a:cubicBezTo>
                    <a:pt x="50" y="78"/>
                    <a:pt x="52" y="77"/>
                    <a:pt x="57" y="73"/>
                  </a:cubicBezTo>
                  <a:cubicBezTo>
                    <a:pt x="57" y="73"/>
                    <a:pt x="68" y="61"/>
                    <a:pt x="75" y="56"/>
                  </a:cubicBezTo>
                  <a:cubicBezTo>
                    <a:pt x="81" y="51"/>
                    <a:pt x="93" y="46"/>
                    <a:pt x="94" y="41"/>
                  </a:cubicBezTo>
                  <a:cubicBezTo>
                    <a:pt x="96" y="37"/>
                    <a:pt x="76" y="31"/>
                    <a:pt x="66" y="23"/>
                  </a:cubicBezTo>
                  <a:cubicBezTo>
                    <a:pt x="55" y="15"/>
                    <a:pt x="57" y="16"/>
                    <a:pt x="55" y="8"/>
                  </a:cubicBezTo>
                  <a:cubicBezTo>
                    <a:pt x="53" y="2"/>
                    <a:pt x="46" y="0"/>
                    <a:pt x="4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9"/>
            <p:cNvSpPr/>
            <p:nvPr/>
          </p:nvSpPr>
          <p:spPr bwMode="auto">
            <a:xfrm>
              <a:off x="2085975" y="412842"/>
              <a:ext cx="100013" cy="49212"/>
            </a:xfrm>
            <a:custGeom>
              <a:avLst/>
              <a:gdLst>
                <a:gd name="T0" fmla="*/ 9 w 47"/>
                <a:gd name="T1" fmla="*/ 0 h 23"/>
                <a:gd name="T2" fmla="*/ 5 w 47"/>
                <a:gd name="T3" fmla="*/ 2 h 23"/>
                <a:gd name="T4" fmla="*/ 12 w 47"/>
                <a:gd name="T5" fmla="*/ 21 h 23"/>
                <a:gd name="T6" fmla="*/ 17 w 47"/>
                <a:gd name="T7" fmla="*/ 23 h 23"/>
                <a:gd name="T8" fmla="*/ 23 w 47"/>
                <a:gd name="T9" fmla="*/ 22 h 23"/>
                <a:gd name="T10" fmla="*/ 28 w 47"/>
                <a:gd name="T11" fmla="*/ 21 h 23"/>
                <a:gd name="T12" fmla="*/ 29 w 47"/>
                <a:gd name="T13" fmla="*/ 21 h 23"/>
                <a:gd name="T14" fmla="*/ 28 w 47"/>
                <a:gd name="T15" fmla="*/ 7 h 23"/>
                <a:gd name="T16" fmla="*/ 9 w 4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3">
                  <a:moveTo>
                    <a:pt x="9" y="0"/>
                  </a:moveTo>
                  <a:cubicBezTo>
                    <a:pt x="7" y="0"/>
                    <a:pt x="7" y="1"/>
                    <a:pt x="5" y="2"/>
                  </a:cubicBezTo>
                  <a:cubicBezTo>
                    <a:pt x="0" y="4"/>
                    <a:pt x="8" y="16"/>
                    <a:pt x="12" y="21"/>
                  </a:cubicBezTo>
                  <a:cubicBezTo>
                    <a:pt x="13" y="22"/>
                    <a:pt x="15" y="23"/>
                    <a:pt x="17" y="23"/>
                  </a:cubicBezTo>
                  <a:cubicBezTo>
                    <a:pt x="19" y="23"/>
                    <a:pt x="21" y="23"/>
                    <a:pt x="23" y="22"/>
                  </a:cubicBezTo>
                  <a:cubicBezTo>
                    <a:pt x="25" y="22"/>
                    <a:pt x="27" y="21"/>
                    <a:pt x="28" y="21"/>
                  </a:cubicBezTo>
                  <a:cubicBezTo>
                    <a:pt x="28" y="21"/>
                    <a:pt x="29" y="21"/>
                    <a:pt x="29" y="21"/>
                  </a:cubicBezTo>
                  <a:cubicBezTo>
                    <a:pt x="29" y="21"/>
                    <a:pt x="47" y="15"/>
                    <a:pt x="28" y="7"/>
                  </a:cubicBezTo>
                  <a:cubicBezTo>
                    <a:pt x="15" y="2"/>
                    <a:pt x="11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60"/>
            <p:cNvSpPr/>
            <p:nvPr/>
          </p:nvSpPr>
          <p:spPr bwMode="auto">
            <a:xfrm>
              <a:off x="1952625" y="387442"/>
              <a:ext cx="134938" cy="71437"/>
            </a:xfrm>
            <a:custGeom>
              <a:avLst/>
              <a:gdLst>
                <a:gd name="T0" fmla="*/ 11 w 64"/>
                <a:gd name="T1" fmla="*/ 0 h 34"/>
                <a:gd name="T2" fmla="*/ 7 w 64"/>
                <a:gd name="T3" fmla="*/ 10 h 34"/>
                <a:gd name="T4" fmla="*/ 12 w 64"/>
                <a:gd name="T5" fmla="*/ 18 h 34"/>
                <a:gd name="T6" fmla="*/ 11 w 64"/>
                <a:gd name="T7" fmla="*/ 18 h 34"/>
                <a:gd name="T8" fmla="*/ 8 w 64"/>
                <a:gd name="T9" fmla="*/ 17 h 34"/>
                <a:gd name="T10" fmla="*/ 4 w 64"/>
                <a:gd name="T11" fmla="*/ 17 h 34"/>
                <a:gd name="T12" fmla="*/ 4 w 64"/>
                <a:gd name="T13" fmla="*/ 25 h 34"/>
                <a:gd name="T14" fmla="*/ 10 w 64"/>
                <a:gd name="T15" fmla="*/ 30 h 34"/>
                <a:gd name="T16" fmla="*/ 12 w 64"/>
                <a:gd name="T17" fmla="*/ 28 h 34"/>
                <a:gd name="T18" fmla="*/ 15 w 64"/>
                <a:gd name="T19" fmla="*/ 25 h 34"/>
                <a:gd name="T20" fmla="*/ 17 w 64"/>
                <a:gd name="T21" fmla="*/ 26 h 34"/>
                <a:gd name="T22" fmla="*/ 35 w 64"/>
                <a:gd name="T23" fmla="*/ 34 h 34"/>
                <a:gd name="T24" fmla="*/ 60 w 64"/>
                <a:gd name="T25" fmla="*/ 30 h 34"/>
                <a:gd name="T26" fmla="*/ 42 w 64"/>
                <a:gd name="T27" fmla="*/ 14 h 34"/>
                <a:gd name="T28" fmla="*/ 11 w 64"/>
                <a:gd name="T2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4">
                  <a:moveTo>
                    <a:pt x="11" y="0"/>
                  </a:moveTo>
                  <a:cubicBezTo>
                    <a:pt x="7" y="0"/>
                    <a:pt x="5" y="9"/>
                    <a:pt x="7" y="10"/>
                  </a:cubicBezTo>
                  <a:cubicBezTo>
                    <a:pt x="9" y="12"/>
                    <a:pt x="16" y="16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0" y="18"/>
                    <a:pt x="9" y="18"/>
                    <a:pt x="8" y="17"/>
                  </a:cubicBezTo>
                  <a:cubicBezTo>
                    <a:pt x="6" y="17"/>
                    <a:pt x="5" y="17"/>
                    <a:pt x="4" y="17"/>
                  </a:cubicBezTo>
                  <a:cubicBezTo>
                    <a:pt x="1" y="17"/>
                    <a:pt x="0" y="18"/>
                    <a:pt x="4" y="25"/>
                  </a:cubicBezTo>
                  <a:cubicBezTo>
                    <a:pt x="7" y="29"/>
                    <a:pt x="9" y="30"/>
                    <a:pt x="10" y="30"/>
                  </a:cubicBezTo>
                  <a:cubicBezTo>
                    <a:pt x="11" y="30"/>
                    <a:pt x="12" y="29"/>
                    <a:pt x="12" y="28"/>
                  </a:cubicBezTo>
                  <a:cubicBezTo>
                    <a:pt x="13" y="26"/>
                    <a:pt x="14" y="25"/>
                    <a:pt x="15" y="25"/>
                  </a:cubicBezTo>
                  <a:cubicBezTo>
                    <a:pt x="16" y="25"/>
                    <a:pt x="16" y="25"/>
                    <a:pt x="17" y="26"/>
                  </a:cubicBezTo>
                  <a:cubicBezTo>
                    <a:pt x="23" y="29"/>
                    <a:pt x="26" y="33"/>
                    <a:pt x="35" y="34"/>
                  </a:cubicBezTo>
                  <a:cubicBezTo>
                    <a:pt x="35" y="34"/>
                    <a:pt x="56" y="31"/>
                    <a:pt x="60" y="30"/>
                  </a:cubicBezTo>
                  <a:cubicBezTo>
                    <a:pt x="64" y="30"/>
                    <a:pt x="52" y="22"/>
                    <a:pt x="42" y="14"/>
                  </a:cubicBezTo>
                  <a:cubicBezTo>
                    <a:pt x="32" y="5"/>
                    <a:pt x="15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1"/>
            <p:cNvSpPr/>
            <p:nvPr/>
          </p:nvSpPr>
          <p:spPr bwMode="auto">
            <a:xfrm>
              <a:off x="1651000" y="625562"/>
              <a:ext cx="323850" cy="201609"/>
            </a:xfrm>
            <a:custGeom>
              <a:avLst/>
              <a:gdLst>
                <a:gd name="T0" fmla="*/ 133 w 153"/>
                <a:gd name="T1" fmla="*/ 0 h 95"/>
                <a:gd name="T2" fmla="*/ 121 w 153"/>
                <a:gd name="T3" fmla="*/ 1 h 95"/>
                <a:gd name="T4" fmla="*/ 115 w 153"/>
                <a:gd name="T5" fmla="*/ 1 h 95"/>
                <a:gd name="T6" fmla="*/ 114 w 153"/>
                <a:gd name="T7" fmla="*/ 0 h 95"/>
                <a:gd name="T8" fmla="*/ 106 w 153"/>
                <a:gd name="T9" fmla="*/ 9 h 95"/>
                <a:gd name="T10" fmla="*/ 99 w 153"/>
                <a:gd name="T11" fmla="*/ 20 h 95"/>
                <a:gd name="T12" fmla="*/ 93 w 153"/>
                <a:gd name="T13" fmla="*/ 35 h 95"/>
                <a:gd name="T14" fmla="*/ 89 w 153"/>
                <a:gd name="T15" fmla="*/ 22 h 95"/>
                <a:gd name="T16" fmla="*/ 85 w 153"/>
                <a:gd name="T17" fmla="*/ 18 h 95"/>
                <a:gd name="T18" fmla="*/ 84 w 153"/>
                <a:gd name="T19" fmla="*/ 18 h 95"/>
                <a:gd name="T20" fmla="*/ 74 w 153"/>
                <a:gd name="T21" fmla="*/ 22 h 95"/>
                <a:gd name="T22" fmla="*/ 68 w 153"/>
                <a:gd name="T23" fmla="*/ 18 h 95"/>
                <a:gd name="T24" fmla="*/ 66 w 153"/>
                <a:gd name="T25" fmla="*/ 16 h 95"/>
                <a:gd name="T26" fmla="*/ 61 w 153"/>
                <a:gd name="T27" fmla="*/ 13 h 95"/>
                <a:gd name="T28" fmla="*/ 57 w 153"/>
                <a:gd name="T29" fmla="*/ 15 h 95"/>
                <a:gd name="T30" fmla="*/ 49 w 153"/>
                <a:gd name="T31" fmla="*/ 22 h 95"/>
                <a:gd name="T32" fmla="*/ 45 w 153"/>
                <a:gd name="T33" fmla="*/ 19 h 95"/>
                <a:gd name="T34" fmla="*/ 44 w 153"/>
                <a:gd name="T35" fmla="*/ 6 h 95"/>
                <a:gd name="T36" fmla="*/ 43 w 153"/>
                <a:gd name="T37" fmla="*/ 6 h 95"/>
                <a:gd name="T38" fmla="*/ 35 w 153"/>
                <a:gd name="T39" fmla="*/ 12 h 95"/>
                <a:gd name="T40" fmla="*/ 19 w 153"/>
                <a:gd name="T41" fmla="*/ 19 h 95"/>
                <a:gd name="T42" fmla="*/ 0 w 153"/>
                <a:gd name="T43" fmla="*/ 37 h 95"/>
                <a:gd name="T44" fmla="*/ 7 w 153"/>
                <a:gd name="T45" fmla="*/ 45 h 95"/>
                <a:gd name="T46" fmla="*/ 3 w 153"/>
                <a:gd name="T47" fmla="*/ 56 h 95"/>
                <a:gd name="T48" fmla="*/ 14 w 153"/>
                <a:gd name="T49" fmla="*/ 60 h 95"/>
                <a:gd name="T50" fmla="*/ 4 w 153"/>
                <a:gd name="T51" fmla="*/ 72 h 95"/>
                <a:gd name="T52" fmla="*/ 19 w 153"/>
                <a:gd name="T53" fmla="*/ 83 h 95"/>
                <a:gd name="T54" fmla="*/ 23 w 153"/>
                <a:gd name="T55" fmla="*/ 83 h 95"/>
                <a:gd name="T56" fmla="*/ 35 w 153"/>
                <a:gd name="T57" fmla="*/ 86 h 95"/>
                <a:gd name="T58" fmla="*/ 49 w 153"/>
                <a:gd name="T59" fmla="*/ 95 h 95"/>
                <a:gd name="T60" fmla="*/ 54 w 153"/>
                <a:gd name="T61" fmla="*/ 93 h 95"/>
                <a:gd name="T62" fmla="*/ 73 w 153"/>
                <a:gd name="T63" fmla="*/ 84 h 95"/>
                <a:gd name="T64" fmla="*/ 80 w 153"/>
                <a:gd name="T65" fmla="*/ 83 h 95"/>
                <a:gd name="T66" fmla="*/ 86 w 153"/>
                <a:gd name="T67" fmla="*/ 84 h 95"/>
                <a:gd name="T68" fmla="*/ 92 w 153"/>
                <a:gd name="T69" fmla="*/ 85 h 95"/>
                <a:gd name="T70" fmla="*/ 96 w 153"/>
                <a:gd name="T71" fmla="*/ 84 h 95"/>
                <a:gd name="T72" fmla="*/ 106 w 153"/>
                <a:gd name="T73" fmla="*/ 83 h 95"/>
                <a:gd name="T74" fmla="*/ 113 w 153"/>
                <a:gd name="T75" fmla="*/ 83 h 95"/>
                <a:gd name="T76" fmla="*/ 125 w 153"/>
                <a:gd name="T77" fmla="*/ 89 h 95"/>
                <a:gd name="T78" fmla="*/ 132 w 153"/>
                <a:gd name="T79" fmla="*/ 88 h 95"/>
                <a:gd name="T80" fmla="*/ 139 w 153"/>
                <a:gd name="T81" fmla="*/ 80 h 95"/>
                <a:gd name="T82" fmla="*/ 128 w 153"/>
                <a:gd name="T83" fmla="*/ 75 h 95"/>
                <a:gd name="T84" fmla="*/ 153 w 153"/>
                <a:gd name="T85" fmla="*/ 68 h 95"/>
                <a:gd name="T86" fmla="*/ 136 w 153"/>
                <a:gd name="T87" fmla="*/ 55 h 95"/>
                <a:gd name="T88" fmla="*/ 123 w 153"/>
                <a:gd name="T89" fmla="*/ 43 h 95"/>
                <a:gd name="T90" fmla="*/ 128 w 153"/>
                <a:gd name="T91" fmla="*/ 24 h 95"/>
                <a:gd name="T92" fmla="*/ 133 w 153"/>
                <a:gd name="T9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95">
                  <a:moveTo>
                    <a:pt x="133" y="0"/>
                  </a:moveTo>
                  <a:cubicBezTo>
                    <a:pt x="133" y="0"/>
                    <a:pt x="128" y="1"/>
                    <a:pt x="121" y="1"/>
                  </a:cubicBezTo>
                  <a:cubicBezTo>
                    <a:pt x="119" y="1"/>
                    <a:pt x="117" y="1"/>
                    <a:pt x="115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1" y="18"/>
                    <a:pt x="74" y="22"/>
                    <a:pt x="74" y="22"/>
                  </a:cubicBezTo>
                  <a:cubicBezTo>
                    <a:pt x="74" y="22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3" y="14"/>
                    <a:pt x="62" y="13"/>
                    <a:pt x="61" y="13"/>
                  </a:cubicBezTo>
                  <a:cubicBezTo>
                    <a:pt x="60" y="13"/>
                    <a:pt x="59" y="14"/>
                    <a:pt x="57" y="15"/>
                  </a:cubicBezTo>
                  <a:cubicBezTo>
                    <a:pt x="53" y="18"/>
                    <a:pt x="51" y="22"/>
                    <a:pt x="49" y="22"/>
                  </a:cubicBezTo>
                  <a:cubicBezTo>
                    <a:pt x="48" y="22"/>
                    <a:pt x="47" y="21"/>
                    <a:pt x="45" y="19"/>
                  </a:cubicBezTo>
                  <a:cubicBezTo>
                    <a:pt x="41" y="12"/>
                    <a:pt x="46" y="6"/>
                    <a:pt x="44" y="6"/>
                  </a:cubicBezTo>
                  <a:cubicBezTo>
                    <a:pt x="44" y="6"/>
                    <a:pt x="43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4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4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1" y="83"/>
                    <a:pt x="23" y="83"/>
                  </a:cubicBezTo>
                  <a:cubicBezTo>
                    <a:pt x="26" y="83"/>
                    <a:pt x="31" y="84"/>
                    <a:pt x="35" y="86"/>
                  </a:cubicBezTo>
                  <a:cubicBezTo>
                    <a:pt x="39" y="89"/>
                    <a:pt x="43" y="95"/>
                    <a:pt x="49" y="95"/>
                  </a:cubicBezTo>
                  <a:cubicBezTo>
                    <a:pt x="51" y="95"/>
                    <a:pt x="52" y="95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75" y="83"/>
                    <a:pt x="77" y="83"/>
                    <a:pt x="80" y="83"/>
                  </a:cubicBezTo>
                  <a:cubicBezTo>
                    <a:pt x="82" y="83"/>
                    <a:pt x="84" y="84"/>
                    <a:pt x="86" y="84"/>
                  </a:cubicBezTo>
                  <a:cubicBezTo>
                    <a:pt x="89" y="84"/>
                    <a:pt x="90" y="85"/>
                    <a:pt x="92" y="85"/>
                  </a:cubicBezTo>
                  <a:cubicBezTo>
                    <a:pt x="93" y="85"/>
                    <a:pt x="94" y="85"/>
                    <a:pt x="96" y="84"/>
                  </a:cubicBezTo>
                  <a:cubicBezTo>
                    <a:pt x="98" y="83"/>
                    <a:pt x="103" y="83"/>
                    <a:pt x="106" y="83"/>
                  </a:cubicBezTo>
                  <a:cubicBezTo>
                    <a:pt x="110" y="83"/>
                    <a:pt x="113" y="83"/>
                    <a:pt x="113" y="83"/>
                  </a:cubicBezTo>
                  <a:cubicBezTo>
                    <a:pt x="113" y="83"/>
                    <a:pt x="114" y="89"/>
                    <a:pt x="125" y="89"/>
                  </a:cubicBezTo>
                  <a:cubicBezTo>
                    <a:pt x="127" y="89"/>
                    <a:pt x="129" y="89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ubicBezTo>
                    <a:pt x="145" y="64"/>
                    <a:pt x="149" y="60"/>
                    <a:pt x="136" y="55"/>
                  </a:cubicBezTo>
                  <a:cubicBezTo>
                    <a:pt x="123" y="49"/>
                    <a:pt x="123" y="57"/>
                    <a:pt x="123" y="43"/>
                  </a:cubicBezTo>
                  <a:cubicBezTo>
                    <a:pt x="123" y="30"/>
                    <a:pt x="127" y="29"/>
                    <a:pt x="128" y="24"/>
                  </a:cubicBezTo>
                  <a:cubicBezTo>
                    <a:pt x="130" y="18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2"/>
            <p:cNvSpPr/>
            <p:nvPr/>
          </p:nvSpPr>
          <p:spPr bwMode="auto">
            <a:xfrm>
              <a:off x="1516063" y="589051"/>
              <a:ext cx="209550" cy="138109"/>
            </a:xfrm>
            <a:custGeom>
              <a:avLst/>
              <a:gdLst>
                <a:gd name="T0" fmla="*/ 40 w 99"/>
                <a:gd name="T1" fmla="*/ 0 h 65"/>
                <a:gd name="T2" fmla="*/ 21 w 99"/>
                <a:gd name="T3" fmla="*/ 4 h 65"/>
                <a:gd name="T4" fmla="*/ 23 w 99"/>
                <a:gd name="T5" fmla="*/ 14 h 65"/>
                <a:gd name="T6" fmla="*/ 16 w 99"/>
                <a:gd name="T7" fmla="*/ 31 h 65"/>
                <a:gd name="T8" fmla="*/ 7 w 99"/>
                <a:gd name="T9" fmla="*/ 39 h 65"/>
                <a:gd name="T10" fmla="*/ 5 w 99"/>
                <a:gd name="T11" fmla="*/ 50 h 65"/>
                <a:gd name="T12" fmla="*/ 16 w 99"/>
                <a:gd name="T13" fmla="*/ 60 h 65"/>
                <a:gd name="T14" fmla="*/ 28 w 99"/>
                <a:gd name="T15" fmla="*/ 65 h 65"/>
                <a:gd name="T16" fmla="*/ 33 w 99"/>
                <a:gd name="T17" fmla="*/ 63 h 65"/>
                <a:gd name="T18" fmla="*/ 62 w 99"/>
                <a:gd name="T19" fmla="*/ 41 h 65"/>
                <a:gd name="T20" fmla="*/ 77 w 99"/>
                <a:gd name="T21" fmla="*/ 33 h 65"/>
                <a:gd name="T22" fmla="*/ 96 w 99"/>
                <a:gd name="T23" fmla="*/ 14 h 65"/>
                <a:gd name="T24" fmla="*/ 82 w 99"/>
                <a:gd name="T25" fmla="*/ 4 h 65"/>
                <a:gd name="T26" fmla="*/ 72 w 99"/>
                <a:gd name="T27" fmla="*/ 2 h 65"/>
                <a:gd name="T28" fmla="*/ 66 w 99"/>
                <a:gd name="T29" fmla="*/ 4 h 65"/>
                <a:gd name="T30" fmla="*/ 62 w 99"/>
                <a:gd name="T31" fmla="*/ 6 h 65"/>
                <a:gd name="T32" fmla="*/ 45 w 99"/>
                <a:gd name="T33" fmla="*/ 1 h 65"/>
                <a:gd name="T34" fmla="*/ 40 w 99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65">
                  <a:moveTo>
                    <a:pt x="40" y="0"/>
                  </a:moveTo>
                  <a:cubicBezTo>
                    <a:pt x="33" y="0"/>
                    <a:pt x="23" y="2"/>
                    <a:pt x="21" y="4"/>
                  </a:cubicBezTo>
                  <a:cubicBezTo>
                    <a:pt x="19" y="7"/>
                    <a:pt x="21" y="12"/>
                    <a:pt x="23" y="14"/>
                  </a:cubicBezTo>
                  <a:cubicBezTo>
                    <a:pt x="25" y="16"/>
                    <a:pt x="16" y="31"/>
                    <a:pt x="16" y="31"/>
                  </a:cubicBezTo>
                  <a:cubicBezTo>
                    <a:pt x="16" y="31"/>
                    <a:pt x="10" y="37"/>
                    <a:pt x="7" y="39"/>
                  </a:cubicBezTo>
                  <a:cubicBezTo>
                    <a:pt x="4" y="40"/>
                    <a:pt x="0" y="47"/>
                    <a:pt x="5" y="50"/>
                  </a:cubicBezTo>
                  <a:cubicBezTo>
                    <a:pt x="11" y="52"/>
                    <a:pt x="12" y="56"/>
                    <a:pt x="16" y="60"/>
                  </a:cubicBezTo>
                  <a:cubicBezTo>
                    <a:pt x="19" y="62"/>
                    <a:pt x="24" y="65"/>
                    <a:pt x="28" y="65"/>
                  </a:cubicBezTo>
                  <a:cubicBezTo>
                    <a:pt x="30" y="65"/>
                    <a:pt x="31" y="65"/>
                    <a:pt x="33" y="63"/>
                  </a:cubicBezTo>
                  <a:cubicBezTo>
                    <a:pt x="33" y="63"/>
                    <a:pt x="58" y="45"/>
                    <a:pt x="62" y="41"/>
                  </a:cubicBezTo>
                  <a:cubicBezTo>
                    <a:pt x="65" y="37"/>
                    <a:pt x="68" y="35"/>
                    <a:pt x="77" y="33"/>
                  </a:cubicBezTo>
                  <a:cubicBezTo>
                    <a:pt x="87" y="30"/>
                    <a:pt x="93" y="16"/>
                    <a:pt x="96" y="14"/>
                  </a:cubicBezTo>
                  <a:cubicBezTo>
                    <a:pt x="99" y="11"/>
                    <a:pt x="86" y="6"/>
                    <a:pt x="82" y="4"/>
                  </a:cubicBezTo>
                  <a:cubicBezTo>
                    <a:pt x="79" y="3"/>
                    <a:pt x="76" y="2"/>
                    <a:pt x="72" y="2"/>
                  </a:cubicBezTo>
                  <a:cubicBezTo>
                    <a:pt x="69" y="2"/>
                    <a:pt x="67" y="2"/>
                    <a:pt x="66" y="4"/>
                  </a:cubicBezTo>
                  <a:cubicBezTo>
                    <a:pt x="65" y="5"/>
                    <a:pt x="64" y="6"/>
                    <a:pt x="62" y="6"/>
                  </a:cubicBezTo>
                  <a:cubicBezTo>
                    <a:pt x="56" y="6"/>
                    <a:pt x="48" y="3"/>
                    <a:pt x="45" y="1"/>
                  </a:cubicBezTo>
                  <a:cubicBezTo>
                    <a:pt x="44" y="0"/>
                    <a:pt x="42" y="0"/>
                    <a:pt x="4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63"/>
            <p:cNvSpPr/>
            <p:nvPr/>
          </p:nvSpPr>
          <p:spPr bwMode="auto">
            <a:xfrm>
              <a:off x="1608138" y="471578"/>
              <a:ext cx="153987" cy="68261"/>
            </a:xfrm>
            <a:custGeom>
              <a:avLst/>
              <a:gdLst>
                <a:gd name="T0" fmla="*/ 65 w 72"/>
                <a:gd name="T1" fmla="*/ 0 h 32"/>
                <a:gd name="T2" fmla="*/ 53 w 72"/>
                <a:gd name="T3" fmla="*/ 3 h 32"/>
                <a:gd name="T4" fmla="*/ 29 w 72"/>
                <a:gd name="T5" fmla="*/ 5 h 32"/>
                <a:gd name="T6" fmla="*/ 18 w 72"/>
                <a:gd name="T7" fmla="*/ 15 h 32"/>
                <a:gd name="T8" fmla="*/ 1 w 72"/>
                <a:gd name="T9" fmla="*/ 28 h 32"/>
                <a:gd name="T10" fmla="*/ 9 w 72"/>
                <a:gd name="T11" fmla="*/ 32 h 32"/>
                <a:gd name="T12" fmla="*/ 25 w 72"/>
                <a:gd name="T13" fmla="*/ 29 h 32"/>
                <a:gd name="T14" fmla="*/ 40 w 72"/>
                <a:gd name="T15" fmla="*/ 21 h 32"/>
                <a:gd name="T16" fmla="*/ 42 w 72"/>
                <a:gd name="T17" fmla="*/ 21 h 32"/>
                <a:gd name="T18" fmla="*/ 48 w 72"/>
                <a:gd name="T19" fmla="*/ 21 h 32"/>
                <a:gd name="T20" fmla="*/ 62 w 72"/>
                <a:gd name="T21" fmla="*/ 19 h 32"/>
                <a:gd name="T22" fmla="*/ 69 w 72"/>
                <a:gd name="T23" fmla="*/ 2 h 32"/>
                <a:gd name="T24" fmla="*/ 65 w 72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32">
                  <a:moveTo>
                    <a:pt x="65" y="0"/>
                  </a:moveTo>
                  <a:cubicBezTo>
                    <a:pt x="61" y="0"/>
                    <a:pt x="55" y="3"/>
                    <a:pt x="53" y="3"/>
                  </a:cubicBezTo>
                  <a:cubicBezTo>
                    <a:pt x="49" y="3"/>
                    <a:pt x="32" y="5"/>
                    <a:pt x="29" y="5"/>
                  </a:cubicBezTo>
                  <a:cubicBezTo>
                    <a:pt x="27" y="6"/>
                    <a:pt x="20" y="13"/>
                    <a:pt x="18" y="15"/>
                  </a:cubicBezTo>
                  <a:cubicBezTo>
                    <a:pt x="16" y="17"/>
                    <a:pt x="3" y="20"/>
                    <a:pt x="1" y="28"/>
                  </a:cubicBezTo>
                  <a:cubicBezTo>
                    <a:pt x="0" y="31"/>
                    <a:pt x="4" y="32"/>
                    <a:pt x="9" y="32"/>
                  </a:cubicBezTo>
                  <a:cubicBezTo>
                    <a:pt x="15" y="32"/>
                    <a:pt x="22" y="30"/>
                    <a:pt x="25" y="29"/>
                  </a:cubicBezTo>
                  <a:cubicBezTo>
                    <a:pt x="30" y="27"/>
                    <a:pt x="28" y="21"/>
                    <a:pt x="40" y="21"/>
                  </a:cubicBezTo>
                  <a:cubicBezTo>
                    <a:pt x="40" y="21"/>
                    <a:pt x="41" y="21"/>
                    <a:pt x="42" y="21"/>
                  </a:cubicBezTo>
                  <a:cubicBezTo>
                    <a:pt x="44" y="21"/>
                    <a:pt x="46" y="21"/>
                    <a:pt x="48" y="21"/>
                  </a:cubicBezTo>
                  <a:cubicBezTo>
                    <a:pt x="57" y="21"/>
                    <a:pt x="60" y="20"/>
                    <a:pt x="62" y="19"/>
                  </a:cubicBezTo>
                  <a:cubicBezTo>
                    <a:pt x="64" y="17"/>
                    <a:pt x="72" y="6"/>
                    <a:pt x="69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64"/>
            <p:cNvSpPr/>
            <p:nvPr/>
          </p:nvSpPr>
          <p:spPr bwMode="auto">
            <a:xfrm>
              <a:off x="1768475" y="444591"/>
              <a:ext cx="122238" cy="44449"/>
            </a:xfrm>
            <a:custGeom>
              <a:avLst/>
              <a:gdLst>
                <a:gd name="T0" fmla="*/ 8 w 58"/>
                <a:gd name="T1" fmla="*/ 0 h 21"/>
                <a:gd name="T2" fmla="*/ 4 w 58"/>
                <a:gd name="T3" fmla="*/ 1 h 21"/>
                <a:gd name="T4" fmla="*/ 0 w 58"/>
                <a:gd name="T5" fmla="*/ 10 h 21"/>
                <a:gd name="T6" fmla="*/ 15 w 58"/>
                <a:gd name="T7" fmla="*/ 14 h 21"/>
                <a:gd name="T8" fmla="*/ 37 w 58"/>
                <a:gd name="T9" fmla="*/ 20 h 21"/>
                <a:gd name="T10" fmla="*/ 41 w 58"/>
                <a:gd name="T11" fmla="*/ 21 h 21"/>
                <a:gd name="T12" fmla="*/ 50 w 58"/>
                <a:gd name="T13" fmla="*/ 12 h 21"/>
                <a:gd name="T14" fmla="*/ 44 w 58"/>
                <a:gd name="T15" fmla="*/ 4 h 21"/>
                <a:gd name="T16" fmla="*/ 40 w 58"/>
                <a:gd name="T17" fmla="*/ 4 h 21"/>
                <a:gd name="T18" fmla="*/ 31 w 58"/>
                <a:gd name="T19" fmla="*/ 5 h 21"/>
                <a:gd name="T20" fmla="*/ 22 w 58"/>
                <a:gd name="T21" fmla="*/ 6 h 21"/>
                <a:gd name="T22" fmla="*/ 16 w 58"/>
                <a:gd name="T23" fmla="*/ 4 h 21"/>
                <a:gd name="T24" fmla="*/ 8 w 58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21"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10"/>
                    <a:pt x="15" y="14"/>
                  </a:cubicBezTo>
                  <a:cubicBezTo>
                    <a:pt x="23" y="17"/>
                    <a:pt x="29" y="17"/>
                    <a:pt x="37" y="20"/>
                  </a:cubicBezTo>
                  <a:cubicBezTo>
                    <a:pt x="38" y="20"/>
                    <a:pt x="40" y="21"/>
                    <a:pt x="41" y="21"/>
                  </a:cubicBezTo>
                  <a:cubicBezTo>
                    <a:pt x="44" y="21"/>
                    <a:pt x="43" y="17"/>
                    <a:pt x="50" y="12"/>
                  </a:cubicBezTo>
                  <a:cubicBezTo>
                    <a:pt x="58" y="6"/>
                    <a:pt x="49" y="8"/>
                    <a:pt x="44" y="4"/>
                  </a:cubicBezTo>
                  <a:cubicBezTo>
                    <a:pt x="43" y="4"/>
                    <a:pt x="41" y="4"/>
                    <a:pt x="40" y="4"/>
                  </a:cubicBezTo>
                  <a:cubicBezTo>
                    <a:pt x="37" y="4"/>
                    <a:pt x="34" y="4"/>
                    <a:pt x="31" y="5"/>
                  </a:cubicBezTo>
                  <a:cubicBezTo>
                    <a:pt x="28" y="5"/>
                    <a:pt x="24" y="6"/>
                    <a:pt x="22" y="6"/>
                  </a:cubicBezTo>
                  <a:cubicBezTo>
                    <a:pt x="19" y="6"/>
                    <a:pt x="17" y="6"/>
                    <a:pt x="16" y="4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65"/>
            <p:cNvSpPr/>
            <p:nvPr/>
          </p:nvSpPr>
          <p:spPr bwMode="auto">
            <a:xfrm>
              <a:off x="1819275" y="411255"/>
              <a:ext cx="66675" cy="34924"/>
            </a:xfrm>
            <a:custGeom>
              <a:avLst/>
              <a:gdLst>
                <a:gd name="T0" fmla="*/ 16 w 32"/>
                <a:gd name="T1" fmla="*/ 0 h 17"/>
                <a:gd name="T2" fmla="*/ 13 w 32"/>
                <a:gd name="T3" fmla="*/ 1 h 17"/>
                <a:gd name="T4" fmla="*/ 0 w 32"/>
                <a:gd name="T5" fmla="*/ 7 h 17"/>
                <a:gd name="T6" fmla="*/ 2 w 32"/>
                <a:gd name="T7" fmla="*/ 16 h 17"/>
                <a:gd name="T8" fmla="*/ 3 w 32"/>
                <a:gd name="T9" fmla="*/ 16 h 17"/>
                <a:gd name="T10" fmla="*/ 9 w 32"/>
                <a:gd name="T11" fmla="*/ 17 h 17"/>
                <a:gd name="T12" fmla="*/ 18 w 32"/>
                <a:gd name="T13" fmla="*/ 17 h 17"/>
                <a:gd name="T14" fmla="*/ 27 w 32"/>
                <a:gd name="T15" fmla="*/ 14 h 17"/>
                <a:gd name="T16" fmla="*/ 16 w 3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8" y="3"/>
                    <a:pt x="0" y="7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7" y="16"/>
                    <a:pt x="9" y="17"/>
                  </a:cubicBezTo>
                  <a:cubicBezTo>
                    <a:pt x="12" y="17"/>
                    <a:pt x="15" y="17"/>
                    <a:pt x="18" y="17"/>
                  </a:cubicBezTo>
                  <a:cubicBezTo>
                    <a:pt x="21" y="17"/>
                    <a:pt x="25" y="17"/>
                    <a:pt x="27" y="14"/>
                  </a:cubicBezTo>
                  <a:cubicBezTo>
                    <a:pt x="32" y="8"/>
                    <a:pt x="22" y="0"/>
                    <a:pt x="1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66"/>
            <p:cNvSpPr/>
            <p:nvPr/>
          </p:nvSpPr>
          <p:spPr bwMode="auto">
            <a:xfrm>
              <a:off x="1695450" y="503328"/>
              <a:ext cx="241300" cy="92073"/>
            </a:xfrm>
            <a:custGeom>
              <a:avLst/>
              <a:gdLst>
                <a:gd name="T0" fmla="*/ 88 w 114"/>
                <a:gd name="T1" fmla="*/ 0 h 43"/>
                <a:gd name="T2" fmla="*/ 86 w 114"/>
                <a:gd name="T3" fmla="*/ 0 h 43"/>
                <a:gd name="T4" fmla="*/ 69 w 114"/>
                <a:gd name="T5" fmla="*/ 4 h 43"/>
                <a:gd name="T6" fmla="*/ 76 w 114"/>
                <a:gd name="T7" fmla="*/ 16 h 43"/>
                <a:gd name="T8" fmla="*/ 65 w 114"/>
                <a:gd name="T9" fmla="*/ 20 h 43"/>
                <a:gd name="T10" fmla="*/ 60 w 114"/>
                <a:gd name="T11" fmla="*/ 16 h 43"/>
                <a:gd name="T12" fmla="*/ 42 w 114"/>
                <a:gd name="T13" fmla="*/ 6 h 43"/>
                <a:gd name="T14" fmla="*/ 38 w 114"/>
                <a:gd name="T15" fmla="*/ 7 h 43"/>
                <a:gd name="T16" fmla="*/ 14 w 114"/>
                <a:gd name="T17" fmla="*/ 11 h 43"/>
                <a:gd name="T18" fmla="*/ 5 w 114"/>
                <a:gd name="T19" fmla="*/ 23 h 43"/>
                <a:gd name="T20" fmla="*/ 5 w 114"/>
                <a:gd name="T21" fmla="*/ 27 h 43"/>
                <a:gd name="T22" fmla="*/ 6 w 114"/>
                <a:gd name="T23" fmla="*/ 27 h 43"/>
                <a:gd name="T24" fmla="*/ 10 w 114"/>
                <a:gd name="T25" fmla="*/ 26 h 43"/>
                <a:gd name="T26" fmla="*/ 17 w 114"/>
                <a:gd name="T27" fmla="*/ 25 h 43"/>
                <a:gd name="T28" fmla="*/ 26 w 114"/>
                <a:gd name="T29" fmla="*/ 27 h 43"/>
                <a:gd name="T30" fmla="*/ 43 w 114"/>
                <a:gd name="T31" fmla="*/ 32 h 43"/>
                <a:gd name="T32" fmla="*/ 34 w 114"/>
                <a:gd name="T33" fmla="*/ 36 h 43"/>
                <a:gd name="T34" fmla="*/ 44 w 114"/>
                <a:gd name="T35" fmla="*/ 43 h 43"/>
                <a:gd name="T36" fmla="*/ 49 w 114"/>
                <a:gd name="T37" fmla="*/ 41 h 43"/>
                <a:gd name="T38" fmla="*/ 67 w 114"/>
                <a:gd name="T39" fmla="*/ 34 h 43"/>
                <a:gd name="T40" fmla="*/ 79 w 114"/>
                <a:gd name="T41" fmla="*/ 36 h 43"/>
                <a:gd name="T42" fmla="*/ 90 w 114"/>
                <a:gd name="T43" fmla="*/ 34 h 43"/>
                <a:gd name="T44" fmla="*/ 108 w 114"/>
                <a:gd name="T45" fmla="*/ 26 h 43"/>
                <a:gd name="T46" fmla="*/ 112 w 114"/>
                <a:gd name="T47" fmla="*/ 18 h 43"/>
                <a:gd name="T48" fmla="*/ 106 w 114"/>
                <a:gd name="T49" fmla="*/ 13 h 43"/>
                <a:gd name="T50" fmla="*/ 102 w 114"/>
                <a:gd name="T51" fmla="*/ 14 h 43"/>
                <a:gd name="T52" fmla="*/ 98 w 114"/>
                <a:gd name="T53" fmla="*/ 13 h 43"/>
                <a:gd name="T54" fmla="*/ 92 w 114"/>
                <a:gd name="T55" fmla="*/ 6 h 43"/>
                <a:gd name="T56" fmla="*/ 88 w 114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43">
                  <a:moveTo>
                    <a:pt x="88" y="0"/>
                  </a:moveTo>
                  <a:cubicBezTo>
                    <a:pt x="88" y="0"/>
                    <a:pt x="87" y="0"/>
                    <a:pt x="86" y="0"/>
                  </a:cubicBezTo>
                  <a:cubicBezTo>
                    <a:pt x="80" y="0"/>
                    <a:pt x="62" y="1"/>
                    <a:pt x="69" y="4"/>
                  </a:cubicBezTo>
                  <a:cubicBezTo>
                    <a:pt x="76" y="6"/>
                    <a:pt x="76" y="16"/>
                    <a:pt x="76" y="16"/>
                  </a:cubicBezTo>
                  <a:cubicBezTo>
                    <a:pt x="72" y="17"/>
                    <a:pt x="68" y="20"/>
                    <a:pt x="65" y="20"/>
                  </a:cubicBezTo>
                  <a:cubicBezTo>
                    <a:pt x="63" y="20"/>
                    <a:pt x="62" y="19"/>
                    <a:pt x="60" y="16"/>
                  </a:cubicBezTo>
                  <a:cubicBezTo>
                    <a:pt x="56" y="9"/>
                    <a:pt x="48" y="6"/>
                    <a:pt x="42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3" y="9"/>
                    <a:pt x="13" y="7"/>
                    <a:pt x="14" y="11"/>
                  </a:cubicBezTo>
                  <a:cubicBezTo>
                    <a:pt x="14" y="16"/>
                    <a:pt x="9" y="23"/>
                    <a:pt x="5" y="23"/>
                  </a:cubicBezTo>
                  <a:cubicBezTo>
                    <a:pt x="0" y="24"/>
                    <a:pt x="3" y="27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8" y="27"/>
                    <a:pt x="10" y="26"/>
                  </a:cubicBezTo>
                  <a:cubicBezTo>
                    <a:pt x="11" y="26"/>
                    <a:pt x="13" y="25"/>
                    <a:pt x="17" y="25"/>
                  </a:cubicBezTo>
                  <a:cubicBezTo>
                    <a:pt x="19" y="25"/>
                    <a:pt x="22" y="26"/>
                    <a:pt x="26" y="27"/>
                  </a:cubicBezTo>
                  <a:cubicBezTo>
                    <a:pt x="41" y="30"/>
                    <a:pt x="45" y="30"/>
                    <a:pt x="43" y="32"/>
                  </a:cubicBezTo>
                  <a:cubicBezTo>
                    <a:pt x="41" y="35"/>
                    <a:pt x="31" y="34"/>
                    <a:pt x="34" y="36"/>
                  </a:cubicBezTo>
                  <a:cubicBezTo>
                    <a:pt x="36" y="38"/>
                    <a:pt x="39" y="43"/>
                    <a:pt x="44" y="43"/>
                  </a:cubicBezTo>
                  <a:cubicBezTo>
                    <a:pt x="46" y="43"/>
                    <a:pt x="47" y="42"/>
                    <a:pt x="49" y="41"/>
                  </a:cubicBezTo>
                  <a:cubicBezTo>
                    <a:pt x="58" y="36"/>
                    <a:pt x="59" y="34"/>
                    <a:pt x="67" y="34"/>
                  </a:cubicBezTo>
                  <a:cubicBezTo>
                    <a:pt x="72" y="34"/>
                    <a:pt x="73" y="36"/>
                    <a:pt x="79" y="36"/>
                  </a:cubicBezTo>
                  <a:cubicBezTo>
                    <a:pt x="81" y="36"/>
                    <a:pt x="85" y="36"/>
                    <a:pt x="90" y="34"/>
                  </a:cubicBezTo>
                  <a:cubicBezTo>
                    <a:pt x="107" y="30"/>
                    <a:pt x="108" y="26"/>
                    <a:pt x="108" y="26"/>
                  </a:cubicBezTo>
                  <a:cubicBezTo>
                    <a:pt x="108" y="26"/>
                    <a:pt x="114" y="21"/>
                    <a:pt x="112" y="18"/>
                  </a:cubicBezTo>
                  <a:cubicBezTo>
                    <a:pt x="110" y="15"/>
                    <a:pt x="108" y="13"/>
                    <a:pt x="106" y="13"/>
                  </a:cubicBezTo>
                  <a:cubicBezTo>
                    <a:pt x="105" y="13"/>
                    <a:pt x="104" y="14"/>
                    <a:pt x="102" y="14"/>
                  </a:cubicBezTo>
                  <a:cubicBezTo>
                    <a:pt x="101" y="14"/>
                    <a:pt x="100" y="14"/>
                    <a:pt x="98" y="13"/>
                  </a:cubicBezTo>
                  <a:cubicBezTo>
                    <a:pt x="94" y="9"/>
                    <a:pt x="95" y="13"/>
                    <a:pt x="92" y="6"/>
                  </a:cubicBezTo>
                  <a:cubicBezTo>
                    <a:pt x="89" y="0"/>
                    <a:pt x="91" y="0"/>
                    <a:pt x="8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67"/>
            <p:cNvSpPr>
              <a:spLocks noEditPoints="1"/>
            </p:cNvSpPr>
            <p:nvPr/>
          </p:nvSpPr>
          <p:spPr bwMode="auto">
            <a:xfrm>
              <a:off x="1973263" y="608101"/>
              <a:ext cx="125412" cy="120648"/>
            </a:xfrm>
            <a:custGeom>
              <a:avLst/>
              <a:gdLst>
                <a:gd name="T0" fmla="*/ 22 w 59"/>
                <a:gd name="T1" fmla="*/ 56 h 57"/>
                <a:gd name="T2" fmla="*/ 21 w 59"/>
                <a:gd name="T3" fmla="*/ 57 h 57"/>
                <a:gd name="T4" fmla="*/ 22 w 59"/>
                <a:gd name="T5" fmla="*/ 57 h 57"/>
                <a:gd name="T6" fmla="*/ 22 w 59"/>
                <a:gd name="T7" fmla="*/ 56 h 57"/>
                <a:gd name="T8" fmla="*/ 35 w 59"/>
                <a:gd name="T9" fmla="*/ 0 h 57"/>
                <a:gd name="T10" fmla="*/ 32 w 59"/>
                <a:gd name="T11" fmla="*/ 1 h 57"/>
                <a:gd name="T12" fmla="*/ 11 w 59"/>
                <a:gd name="T13" fmla="*/ 7 h 57"/>
                <a:gd name="T14" fmla="*/ 11 w 59"/>
                <a:gd name="T15" fmla="*/ 18 h 57"/>
                <a:gd name="T16" fmla="*/ 0 w 59"/>
                <a:gd name="T17" fmla="*/ 23 h 57"/>
                <a:gd name="T18" fmla="*/ 4 w 59"/>
                <a:gd name="T19" fmla="*/ 37 h 57"/>
                <a:gd name="T20" fmla="*/ 16 w 59"/>
                <a:gd name="T21" fmla="*/ 47 h 57"/>
                <a:gd name="T22" fmla="*/ 22 w 59"/>
                <a:gd name="T23" fmla="*/ 56 h 57"/>
                <a:gd name="T24" fmla="*/ 34 w 59"/>
                <a:gd name="T25" fmla="*/ 49 h 57"/>
                <a:gd name="T26" fmla="*/ 44 w 59"/>
                <a:gd name="T27" fmla="*/ 46 h 57"/>
                <a:gd name="T28" fmla="*/ 45 w 59"/>
                <a:gd name="T29" fmla="*/ 46 h 57"/>
                <a:gd name="T30" fmla="*/ 44 w 59"/>
                <a:gd name="T31" fmla="*/ 46 h 57"/>
                <a:gd name="T32" fmla="*/ 46 w 59"/>
                <a:gd name="T33" fmla="*/ 39 h 57"/>
                <a:gd name="T34" fmla="*/ 48 w 59"/>
                <a:gd name="T35" fmla="*/ 28 h 57"/>
                <a:gd name="T36" fmla="*/ 41 w 59"/>
                <a:gd name="T37" fmla="*/ 17 h 57"/>
                <a:gd name="T38" fmla="*/ 51 w 59"/>
                <a:gd name="T39" fmla="*/ 6 h 57"/>
                <a:gd name="T40" fmla="*/ 35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22" y="56"/>
                  </a:moveTo>
                  <a:cubicBezTo>
                    <a:pt x="21" y="56"/>
                    <a:pt x="21" y="57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moveTo>
                    <a:pt x="35" y="0"/>
                  </a:moveTo>
                  <a:cubicBezTo>
                    <a:pt x="34" y="0"/>
                    <a:pt x="33" y="1"/>
                    <a:pt x="32" y="1"/>
                  </a:cubicBezTo>
                  <a:cubicBezTo>
                    <a:pt x="27" y="5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34"/>
                    <a:pt x="4" y="37"/>
                  </a:cubicBezTo>
                  <a:cubicBezTo>
                    <a:pt x="9" y="40"/>
                    <a:pt x="20" y="43"/>
                    <a:pt x="16" y="47"/>
                  </a:cubicBezTo>
                  <a:cubicBezTo>
                    <a:pt x="13" y="49"/>
                    <a:pt x="20" y="54"/>
                    <a:pt x="22" y="56"/>
                  </a:cubicBezTo>
                  <a:cubicBezTo>
                    <a:pt x="24" y="54"/>
                    <a:pt x="29" y="51"/>
                    <a:pt x="34" y="49"/>
                  </a:cubicBezTo>
                  <a:cubicBezTo>
                    <a:pt x="39" y="47"/>
                    <a:pt x="43" y="46"/>
                    <a:pt x="44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5" y="42"/>
                    <a:pt x="46" y="39"/>
                  </a:cubicBezTo>
                  <a:cubicBezTo>
                    <a:pt x="47" y="35"/>
                    <a:pt x="48" y="28"/>
                    <a:pt x="48" y="28"/>
                  </a:cubicBezTo>
                  <a:cubicBezTo>
                    <a:pt x="48" y="28"/>
                    <a:pt x="51" y="18"/>
                    <a:pt x="41" y="17"/>
                  </a:cubicBezTo>
                  <a:cubicBezTo>
                    <a:pt x="32" y="17"/>
                    <a:pt x="59" y="6"/>
                    <a:pt x="51" y="6"/>
                  </a:cubicBezTo>
                  <a:cubicBezTo>
                    <a:pt x="44" y="6"/>
                    <a:pt x="40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68"/>
            <p:cNvSpPr/>
            <p:nvPr/>
          </p:nvSpPr>
          <p:spPr bwMode="auto">
            <a:xfrm>
              <a:off x="1955800" y="501740"/>
              <a:ext cx="200025" cy="92073"/>
            </a:xfrm>
            <a:custGeom>
              <a:avLst/>
              <a:gdLst>
                <a:gd name="T0" fmla="*/ 30 w 94"/>
                <a:gd name="T1" fmla="*/ 0 h 43"/>
                <a:gd name="T2" fmla="*/ 25 w 94"/>
                <a:gd name="T3" fmla="*/ 1 h 43"/>
                <a:gd name="T4" fmla="*/ 20 w 94"/>
                <a:gd name="T5" fmla="*/ 12 h 43"/>
                <a:gd name="T6" fmla="*/ 6 w 94"/>
                <a:gd name="T7" fmla="*/ 2 h 43"/>
                <a:gd name="T8" fmla="*/ 5 w 94"/>
                <a:gd name="T9" fmla="*/ 2 h 43"/>
                <a:gd name="T10" fmla="*/ 6 w 94"/>
                <a:gd name="T11" fmla="*/ 14 h 43"/>
                <a:gd name="T12" fmla="*/ 4 w 94"/>
                <a:gd name="T13" fmla="*/ 26 h 43"/>
                <a:gd name="T14" fmla="*/ 11 w 94"/>
                <a:gd name="T15" fmla="*/ 32 h 43"/>
                <a:gd name="T16" fmla="*/ 13 w 94"/>
                <a:gd name="T17" fmla="*/ 43 h 43"/>
                <a:gd name="T18" fmla="*/ 18 w 94"/>
                <a:gd name="T19" fmla="*/ 42 h 43"/>
                <a:gd name="T20" fmla="*/ 38 w 94"/>
                <a:gd name="T21" fmla="*/ 40 h 43"/>
                <a:gd name="T22" fmla="*/ 45 w 94"/>
                <a:gd name="T23" fmla="*/ 40 h 43"/>
                <a:gd name="T24" fmla="*/ 51 w 94"/>
                <a:gd name="T25" fmla="*/ 40 h 43"/>
                <a:gd name="T26" fmla="*/ 58 w 94"/>
                <a:gd name="T27" fmla="*/ 40 h 43"/>
                <a:gd name="T28" fmla="*/ 81 w 94"/>
                <a:gd name="T29" fmla="*/ 38 h 43"/>
                <a:gd name="T30" fmla="*/ 94 w 94"/>
                <a:gd name="T31" fmla="*/ 33 h 43"/>
                <a:gd name="T32" fmla="*/ 85 w 94"/>
                <a:gd name="T33" fmla="*/ 16 h 43"/>
                <a:gd name="T34" fmla="*/ 84 w 94"/>
                <a:gd name="T35" fmla="*/ 16 h 43"/>
                <a:gd name="T36" fmla="*/ 74 w 94"/>
                <a:gd name="T37" fmla="*/ 21 h 43"/>
                <a:gd name="T38" fmla="*/ 63 w 94"/>
                <a:gd name="T39" fmla="*/ 10 h 43"/>
                <a:gd name="T40" fmla="*/ 60 w 94"/>
                <a:gd name="T41" fmla="*/ 1 h 43"/>
                <a:gd name="T42" fmla="*/ 50 w 94"/>
                <a:gd name="T43" fmla="*/ 0 h 43"/>
                <a:gd name="T44" fmla="*/ 39 w 94"/>
                <a:gd name="T45" fmla="*/ 0 h 43"/>
                <a:gd name="T46" fmla="*/ 30 w 94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3">
                  <a:moveTo>
                    <a:pt x="30" y="0"/>
                  </a:moveTo>
                  <a:cubicBezTo>
                    <a:pt x="27" y="0"/>
                    <a:pt x="25" y="0"/>
                    <a:pt x="25" y="1"/>
                  </a:cubicBezTo>
                  <a:cubicBezTo>
                    <a:pt x="25" y="4"/>
                    <a:pt x="20" y="12"/>
                    <a:pt x="20" y="12"/>
                  </a:cubicBezTo>
                  <a:cubicBezTo>
                    <a:pt x="15" y="6"/>
                    <a:pt x="10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2" y="3"/>
                    <a:pt x="8" y="10"/>
                    <a:pt x="6" y="14"/>
                  </a:cubicBezTo>
                  <a:cubicBezTo>
                    <a:pt x="5" y="17"/>
                    <a:pt x="9" y="24"/>
                    <a:pt x="4" y="26"/>
                  </a:cubicBezTo>
                  <a:cubicBezTo>
                    <a:pt x="0" y="28"/>
                    <a:pt x="4" y="25"/>
                    <a:pt x="11" y="32"/>
                  </a:cubicBezTo>
                  <a:cubicBezTo>
                    <a:pt x="16" y="38"/>
                    <a:pt x="8" y="43"/>
                    <a:pt x="13" y="43"/>
                  </a:cubicBezTo>
                  <a:cubicBezTo>
                    <a:pt x="14" y="43"/>
                    <a:pt x="15" y="43"/>
                    <a:pt x="18" y="42"/>
                  </a:cubicBezTo>
                  <a:cubicBezTo>
                    <a:pt x="25" y="40"/>
                    <a:pt x="32" y="40"/>
                    <a:pt x="38" y="40"/>
                  </a:cubicBezTo>
                  <a:cubicBezTo>
                    <a:pt x="41" y="40"/>
                    <a:pt x="43" y="40"/>
                    <a:pt x="45" y="40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4" y="40"/>
                    <a:pt x="56" y="40"/>
                    <a:pt x="58" y="40"/>
                  </a:cubicBezTo>
                  <a:cubicBezTo>
                    <a:pt x="70" y="39"/>
                    <a:pt x="81" y="38"/>
                    <a:pt x="81" y="38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88" y="18"/>
                    <a:pt x="85" y="16"/>
                  </a:cubicBezTo>
                  <a:cubicBezTo>
                    <a:pt x="85" y="16"/>
                    <a:pt x="84" y="16"/>
                    <a:pt x="84" y="16"/>
                  </a:cubicBezTo>
                  <a:cubicBezTo>
                    <a:pt x="80" y="16"/>
                    <a:pt x="74" y="21"/>
                    <a:pt x="74" y="21"/>
                  </a:cubicBezTo>
                  <a:cubicBezTo>
                    <a:pt x="74" y="21"/>
                    <a:pt x="63" y="12"/>
                    <a:pt x="63" y="10"/>
                  </a:cubicBezTo>
                  <a:cubicBezTo>
                    <a:pt x="63" y="7"/>
                    <a:pt x="64" y="2"/>
                    <a:pt x="60" y="1"/>
                  </a:cubicBezTo>
                  <a:cubicBezTo>
                    <a:pt x="58" y="0"/>
                    <a:pt x="54" y="0"/>
                    <a:pt x="50" y="0"/>
                  </a:cubicBezTo>
                  <a:cubicBezTo>
                    <a:pt x="46" y="0"/>
                    <a:pt x="42" y="0"/>
                    <a:pt x="39" y="0"/>
                  </a:cubicBezTo>
                  <a:cubicBezTo>
                    <a:pt x="36" y="0"/>
                    <a:pt x="33" y="0"/>
                    <a:pt x="3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69"/>
            <p:cNvSpPr/>
            <p:nvPr/>
          </p:nvSpPr>
          <p:spPr bwMode="auto">
            <a:xfrm>
              <a:off x="2179638" y="619213"/>
              <a:ext cx="523875" cy="479416"/>
            </a:xfrm>
            <a:custGeom>
              <a:avLst/>
              <a:gdLst>
                <a:gd name="T0" fmla="*/ 97 w 247"/>
                <a:gd name="T1" fmla="*/ 2 h 226"/>
                <a:gd name="T2" fmla="*/ 91 w 247"/>
                <a:gd name="T3" fmla="*/ 4 h 226"/>
                <a:gd name="T4" fmla="*/ 88 w 247"/>
                <a:gd name="T5" fmla="*/ 12 h 226"/>
                <a:gd name="T6" fmla="*/ 87 w 247"/>
                <a:gd name="T7" fmla="*/ 33 h 226"/>
                <a:gd name="T8" fmla="*/ 68 w 247"/>
                <a:gd name="T9" fmla="*/ 6 h 226"/>
                <a:gd name="T10" fmla="*/ 57 w 247"/>
                <a:gd name="T11" fmla="*/ 2 h 226"/>
                <a:gd name="T12" fmla="*/ 35 w 247"/>
                <a:gd name="T13" fmla="*/ 4 h 226"/>
                <a:gd name="T14" fmla="*/ 20 w 247"/>
                <a:gd name="T15" fmla="*/ 54 h 226"/>
                <a:gd name="T16" fmla="*/ 72 w 247"/>
                <a:gd name="T17" fmla="*/ 69 h 226"/>
                <a:gd name="T18" fmla="*/ 74 w 247"/>
                <a:gd name="T19" fmla="*/ 69 h 226"/>
                <a:gd name="T20" fmla="*/ 102 w 247"/>
                <a:gd name="T21" fmla="*/ 58 h 226"/>
                <a:gd name="T22" fmla="*/ 122 w 247"/>
                <a:gd name="T23" fmla="*/ 92 h 226"/>
                <a:gd name="T24" fmla="*/ 131 w 247"/>
                <a:gd name="T25" fmla="*/ 107 h 226"/>
                <a:gd name="T26" fmla="*/ 143 w 247"/>
                <a:gd name="T27" fmla="*/ 119 h 226"/>
                <a:gd name="T28" fmla="*/ 120 w 247"/>
                <a:gd name="T29" fmla="*/ 154 h 226"/>
                <a:gd name="T30" fmla="*/ 111 w 247"/>
                <a:gd name="T31" fmla="*/ 151 h 226"/>
                <a:gd name="T32" fmla="*/ 94 w 247"/>
                <a:gd name="T33" fmla="*/ 148 h 226"/>
                <a:gd name="T34" fmla="*/ 86 w 247"/>
                <a:gd name="T35" fmla="*/ 186 h 226"/>
                <a:gd name="T36" fmla="*/ 121 w 247"/>
                <a:gd name="T37" fmla="*/ 171 h 226"/>
                <a:gd name="T38" fmla="*/ 142 w 247"/>
                <a:gd name="T39" fmla="*/ 199 h 226"/>
                <a:gd name="T40" fmla="*/ 165 w 247"/>
                <a:gd name="T41" fmla="*/ 225 h 226"/>
                <a:gd name="T42" fmla="*/ 190 w 247"/>
                <a:gd name="T43" fmla="*/ 226 h 226"/>
                <a:gd name="T44" fmla="*/ 184 w 247"/>
                <a:gd name="T45" fmla="*/ 210 h 226"/>
                <a:gd name="T46" fmla="*/ 172 w 247"/>
                <a:gd name="T47" fmla="*/ 185 h 226"/>
                <a:gd name="T48" fmla="*/ 188 w 247"/>
                <a:gd name="T49" fmla="*/ 208 h 226"/>
                <a:gd name="T50" fmla="*/ 210 w 247"/>
                <a:gd name="T51" fmla="*/ 193 h 226"/>
                <a:gd name="T52" fmla="*/ 189 w 247"/>
                <a:gd name="T53" fmla="*/ 149 h 226"/>
                <a:gd name="T54" fmla="*/ 212 w 247"/>
                <a:gd name="T55" fmla="*/ 135 h 226"/>
                <a:gd name="T56" fmla="*/ 222 w 247"/>
                <a:gd name="T57" fmla="*/ 157 h 226"/>
                <a:gd name="T58" fmla="*/ 237 w 247"/>
                <a:gd name="T59" fmla="*/ 146 h 226"/>
                <a:gd name="T60" fmla="*/ 247 w 247"/>
                <a:gd name="T61" fmla="*/ 123 h 226"/>
                <a:gd name="T62" fmla="*/ 211 w 247"/>
                <a:gd name="T63" fmla="*/ 114 h 226"/>
                <a:gd name="T64" fmla="*/ 204 w 247"/>
                <a:gd name="T65" fmla="*/ 114 h 226"/>
                <a:gd name="T66" fmla="*/ 190 w 247"/>
                <a:gd name="T67" fmla="*/ 96 h 226"/>
                <a:gd name="T68" fmla="*/ 199 w 247"/>
                <a:gd name="T69" fmla="*/ 86 h 226"/>
                <a:gd name="T70" fmla="*/ 202 w 247"/>
                <a:gd name="T71" fmla="*/ 86 h 226"/>
                <a:gd name="T72" fmla="*/ 183 w 247"/>
                <a:gd name="T73" fmla="*/ 58 h 226"/>
                <a:gd name="T74" fmla="*/ 174 w 247"/>
                <a:gd name="T75" fmla="*/ 58 h 226"/>
                <a:gd name="T76" fmla="*/ 153 w 247"/>
                <a:gd name="T77" fmla="*/ 47 h 226"/>
                <a:gd name="T78" fmla="*/ 145 w 247"/>
                <a:gd name="T79" fmla="*/ 34 h 226"/>
                <a:gd name="T80" fmla="*/ 140 w 247"/>
                <a:gd name="T81" fmla="*/ 15 h 226"/>
                <a:gd name="T82" fmla="*/ 110 w 247"/>
                <a:gd name="T83" fmla="*/ 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26">
                  <a:moveTo>
                    <a:pt x="104" y="0"/>
                  </a:moveTo>
                  <a:cubicBezTo>
                    <a:pt x="102" y="0"/>
                    <a:pt x="100" y="0"/>
                    <a:pt x="97" y="2"/>
                  </a:cubicBezTo>
                  <a:cubicBezTo>
                    <a:pt x="94" y="4"/>
                    <a:pt x="93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4"/>
                    <a:pt x="88" y="4"/>
                    <a:pt x="88" y="12"/>
                  </a:cubicBezTo>
                  <a:cubicBezTo>
                    <a:pt x="87" y="24"/>
                    <a:pt x="93" y="33"/>
                    <a:pt x="88" y="33"/>
                  </a:cubicBezTo>
                  <a:cubicBezTo>
                    <a:pt x="88" y="33"/>
                    <a:pt x="88" y="33"/>
                    <a:pt x="87" y="33"/>
                  </a:cubicBezTo>
                  <a:cubicBezTo>
                    <a:pt x="81" y="32"/>
                    <a:pt x="73" y="22"/>
                    <a:pt x="73" y="2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3" y="2"/>
                    <a:pt x="49" y="1"/>
                    <a:pt x="46" y="1"/>
                  </a:cubicBezTo>
                  <a:cubicBezTo>
                    <a:pt x="43" y="1"/>
                    <a:pt x="39" y="1"/>
                    <a:pt x="35" y="4"/>
                  </a:cubicBezTo>
                  <a:cubicBezTo>
                    <a:pt x="26" y="10"/>
                    <a:pt x="17" y="17"/>
                    <a:pt x="14" y="24"/>
                  </a:cubicBezTo>
                  <a:cubicBezTo>
                    <a:pt x="12" y="30"/>
                    <a:pt x="20" y="52"/>
                    <a:pt x="20" y="54"/>
                  </a:cubicBezTo>
                  <a:cubicBezTo>
                    <a:pt x="20" y="56"/>
                    <a:pt x="0" y="74"/>
                    <a:pt x="22" y="74"/>
                  </a:cubicBezTo>
                  <a:cubicBezTo>
                    <a:pt x="43" y="74"/>
                    <a:pt x="63" y="69"/>
                    <a:pt x="72" y="69"/>
                  </a:cubicBezTo>
                  <a:cubicBezTo>
                    <a:pt x="72" y="69"/>
                    <a:pt x="73" y="69"/>
                    <a:pt x="73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7" y="69"/>
                    <a:pt x="81" y="67"/>
                    <a:pt x="86" y="64"/>
                  </a:cubicBezTo>
                  <a:cubicBezTo>
                    <a:pt x="92" y="61"/>
                    <a:pt x="97" y="58"/>
                    <a:pt x="102" y="58"/>
                  </a:cubicBezTo>
                  <a:cubicBezTo>
                    <a:pt x="107" y="58"/>
                    <a:pt x="111" y="60"/>
                    <a:pt x="113" y="67"/>
                  </a:cubicBezTo>
                  <a:cubicBezTo>
                    <a:pt x="122" y="88"/>
                    <a:pt x="126" y="91"/>
                    <a:pt x="122" y="92"/>
                  </a:cubicBezTo>
                  <a:cubicBezTo>
                    <a:pt x="117" y="94"/>
                    <a:pt x="117" y="102"/>
                    <a:pt x="121" y="105"/>
                  </a:cubicBezTo>
                  <a:cubicBezTo>
                    <a:pt x="122" y="106"/>
                    <a:pt x="126" y="107"/>
                    <a:pt x="131" y="107"/>
                  </a:cubicBezTo>
                  <a:cubicBezTo>
                    <a:pt x="138" y="107"/>
                    <a:pt x="146" y="106"/>
                    <a:pt x="149" y="106"/>
                  </a:cubicBezTo>
                  <a:cubicBezTo>
                    <a:pt x="153" y="106"/>
                    <a:pt x="155" y="109"/>
                    <a:pt x="143" y="119"/>
                  </a:cubicBezTo>
                  <a:cubicBezTo>
                    <a:pt x="131" y="129"/>
                    <a:pt x="134" y="140"/>
                    <a:pt x="130" y="145"/>
                  </a:cubicBezTo>
                  <a:cubicBezTo>
                    <a:pt x="125" y="150"/>
                    <a:pt x="123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18" y="154"/>
                    <a:pt x="115" y="152"/>
                    <a:pt x="111" y="151"/>
                  </a:cubicBezTo>
                  <a:cubicBezTo>
                    <a:pt x="107" y="149"/>
                    <a:pt x="102" y="147"/>
                    <a:pt x="98" y="147"/>
                  </a:cubicBezTo>
                  <a:cubicBezTo>
                    <a:pt x="97" y="147"/>
                    <a:pt x="95" y="147"/>
                    <a:pt x="94" y="148"/>
                  </a:cubicBezTo>
                  <a:cubicBezTo>
                    <a:pt x="87" y="152"/>
                    <a:pt x="84" y="171"/>
                    <a:pt x="84" y="174"/>
                  </a:cubicBezTo>
                  <a:cubicBezTo>
                    <a:pt x="84" y="177"/>
                    <a:pt x="82" y="186"/>
                    <a:pt x="86" y="186"/>
                  </a:cubicBezTo>
                  <a:cubicBezTo>
                    <a:pt x="86" y="186"/>
                    <a:pt x="87" y="186"/>
                    <a:pt x="88" y="185"/>
                  </a:cubicBezTo>
                  <a:cubicBezTo>
                    <a:pt x="96" y="181"/>
                    <a:pt x="121" y="171"/>
                    <a:pt x="121" y="171"/>
                  </a:cubicBezTo>
                  <a:cubicBezTo>
                    <a:pt x="121" y="171"/>
                    <a:pt x="122" y="184"/>
                    <a:pt x="128" y="186"/>
                  </a:cubicBezTo>
                  <a:cubicBezTo>
                    <a:pt x="134" y="188"/>
                    <a:pt x="133" y="194"/>
                    <a:pt x="142" y="199"/>
                  </a:cubicBezTo>
                  <a:cubicBezTo>
                    <a:pt x="152" y="204"/>
                    <a:pt x="159" y="224"/>
                    <a:pt x="159" y="224"/>
                  </a:cubicBezTo>
                  <a:cubicBezTo>
                    <a:pt x="159" y="224"/>
                    <a:pt x="160" y="225"/>
                    <a:pt x="165" y="225"/>
                  </a:cubicBezTo>
                  <a:cubicBezTo>
                    <a:pt x="171" y="225"/>
                    <a:pt x="182" y="226"/>
                    <a:pt x="182" y="226"/>
                  </a:cubicBezTo>
                  <a:cubicBezTo>
                    <a:pt x="182" y="226"/>
                    <a:pt x="187" y="226"/>
                    <a:pt x="190" y="226"/>
                  </a:cubicBezTo>
                  <a:cubicBezTo>
                    <a:pt x="192" y="226"/>
                    <a:pt x="193" y="226"/>
                    <a:pt x="192" y="225"/>
                  </a:cubicBezTo>
                  <a:cubicBezTo>
                    <a:pt x="189" y="222"/>
                    <a:pt x="189" y="219"/>
                    <a:pt x="184" y="210"/>
                  </a:cubicBezTo>
                  <a:cubicBezTo>
                    <a:pt x="179" y="203"/>
                    <a:pt x="165" y="183"/>
                    <a:pt x="169" y="183"/>
                  </a:cubicBezTo>
                  <a:cubicBezTo>
                    <a:pt x="170" y="183"/>
                    <a:pt x="170" y="184"/>
                    <a:pt x="172" y="185"/>
                  </a:cubicBezTo>
                  <a:cubicBezTo>
                    <a:pt x="183" y="191"/>
                    <a:pt x="192" y="202"/>
                    <a:pt x="191" y="205"/>
                  </a:cubicBezTo>
                  <a:cubicBezTo>
                    <a:pt x="191" y="207"/>
                    <a:pt x="187" y="208"/>
                    <a:pt x="188" y="208"/>
                  </a:cubicBezTo>
                  <a:cubicBezTo>
                    <a:pt x="189" y="208"/>
                    <a:pt x="190" y="208"/>
                    <a:pt x="194" y="207"/>
                  </a:cubicBezTo>
                  <a:cubicBezTo>
                    <a:pt x="205" y="204"/>
                    <a:pt x="213" y="196"/>
                    <a:pt x="210" y="193"/>
                  </a:cubicBezTo>
                  <a:cubicBezTo>
                    <a:pt x="208" y="189"/>
                    <a:pt x="212" y="187"/>
                    <a:pt x="206" y="179"/>
                  </a:cubicBezTo>
                  <a:cubicBezTo>
                    <a:pt x="201" y="171"/>
                    <a:pt x="185" y="160"/>
                    <a:pt x="189" y="149"/>
                  </a:cubicBezTo>
                  <a:cubicBezTo>
                    <a:pt x="192" y="139"/>
                    <a:pt x="194" y="130"/>
                    <a:pt x="194" y="130"/>
                  </a:cubicBezTo>
                  <a:cubicBezTo>
                    <a:pt x="194" y="130"/>
                    <a:pt x="214" y="131"/>
                    <a:pt x="212" y="135"/>
                  </a:cubicBezTo>
                  <a:cubicBezTo>
                    <a:pt x="211" y="139"/>
                    <a:pt x="213" y="152"/>
                    <a:pt x="213" y="152"/>
                  </a:cubicBezTo>
                  <a:cubicBezTo>
                    <a:pt x="213" y="152"/>
                    <a:pt x="216" y="157"/>
                    <a:pt x="222" y="157"/>
                  </a:cubicBezTo>
                  <a:cubicBezTo>
                    <a:pt x="223" y="157"/>
                    <a:pt x="224" y="157"/>
                    <a:pt x="226" y="156"/>
                  </a:cubicBezTo>
                  <a:cubicBezTo>
                    <a:pt x="234" y="154"/>
                    <a:pt x="237" y="146"/>
                    <a:pt x="237" y="146"/>
                  </a:cubicBezTo>
                  <a:cubicBezTo>
                    <a:pt x="237" y="146"/>
                    <a:pt x="246" y="139"/>
                    <a:pt x="244" y="134"/>
                  </a:cubicBezTo>
                  <a:cubicBezTo>
                    <a:pt x="243" y="129"/>
                    <a:pt x="247" y="123"/>
                    <a:pt x="247" y="123"/>
                  </a:cubicBezTo>
                  <a:cubicBezTo>
                    <a:pt x="247" y="123"/>
                    <a:pt x="228" y="117"/>
                    <a:pt x="218" y="115"/>
                  </a:cubicBezTo>
                  <a:cubicBezTo>
                    <a:pt x="215" y="114"/>
                    <a:pt x="213" y="114"/>
                    <a:pt x="211" y="114"/>
                  </a:cubicBezTo>
                  <a:cubicBezTo>
                    <a:pt x="210" y="114"/>
                    <a:pt x="209" y="114"/>
                    <a:pt x="207" y="114"/>
                  </a:cubicBezTo>
                  <a:cubicBezTo>
                    <a:pt x="206" y="114"/>
                    <a:pt x="205" y="114"/>
                    <a:pt x="204" y="114"/>
                  </a:cubicBezTo>
                  <a:cubicBezTo>
                    <a:pt x="200" y="114"/>
                    <a:pt x="197" y="114"/>
                    <a:pt x="194" y="110"/>
                  </a:cubicBezTo>
                  <a:cubicBezTo>
                    <a:pt x="189" y="102"/>
                    <a:pt x="189" y="103"/>
                    <a:pt x="190" y="96"/>
                  </a:cubicBezTo>
                  <a:cubicBezTo>
                    <a:pt x="191" y="88"/>
                    <a:pt x="189" y="87"/>
                    <a:pt x="196" y="86"/>
                  </a:cubicBezTo>
                  <a:cubicBezTo>
                    <a:pt x="197" y="86"/>
                    <a:pt x="198" y="86"/>
                    <a:pt x="199" y="86"/>
                  </a:cubicBezTo>
                  <a:cubicBezTo>
                    <a:pt x="199" y="86"/>
                    <a:pt x="200" y="86"/>
                    <a:pt x="200" y="86"/>
                  </a:cubicBezTo>
                  <a:cubicBezTo>
                    <a:pt x="201" y="86"/>
                    <a:pt x="202" y="86"/>
                    <a:pt x="202" y="86"/>
                  </a:cubicBezTo>
                  <a:cubicBezTo>
                    <a:pt x="205" y="86"/>
                    <a:pt x="206" y="85"/>
                    <a:pt x="204" y="80"/>
                  </a:cubicBezTo>
                  <a:cubicBezTo>
                    <a:pt x="201" y="71"/>
                    <a:pt x="186" y="60"/>
                    <a:pt x="183" y="58"/>
                  </a:cubicBezTo>
                  <a:cubicBezTo>
                    <a:pt x="182" y="57"/>
                    <a:pt x="181" y="57"/>
                    <a:pt x="181" y="57"/>
                  </a:cubicBezTo>
                  <a:cubicBezTo>
                    <a:pt x="179" y="57"/>
                    <a:pt x="177" y="58"/>
                    <a:pt x="174" y="58"/>
                  </a:cubicBezTo>
                  <a:cubicBezTo>
                    <a:pt x="170" y="58"/>
                    <a:pt x="181" y="43"/>
                    <a:pt x="171" y="43"/>
                  </a:cubicBezTo>
                  <a:cubicBezTo>
                    <a:pt x="161" y="43"/>
                    <a:pt x="156" y="46"/>
                    <a:pt x="153" y="47"/>
                  </a:cubicBezTo>
                  <a:cubicBezTo>
                    <a:pt x="153" y="47"/>
                    <a:pt x="152" y="47"/>
                    <a:pt x="152" y="47"/>
                  </a:cubicBezTo>
                  <a:cubicBezTo>
                    <a:pt x="150" y="47"/>
                    <a:pt x="151" y="41"/>
                    <a:pt x="145" y="34"/>
                  </a:cubicBezTo>
                  <a:cubicBezTo>
                    <a:pt x="138" y="27"/>
                    <a:pt x="138" y="32"/>
                    <a:pt x="138" y="27"/>
                  </a:cubicBezTo>
                  <a:cubicBezTo>
                    <a:pt x="138" y="21"/>
                    <a:pt x="153" y="20"/>
                    <a:pt x="140" y="15"/>
                  </a:cubicBezTo>
                  <a:cubicBezTo>
                    <a:pt x="127" y="11"/>
                    <a:pt x="137" y="13"/>
                    <a:pt x="123" y="7"/>
                  </a:cubicBezTo>
                  <a:cubicBezTo>
                    <a:pt x="110" y="1"/>
                    <a:pt x="113" y="2"/>
                    <a:pt x="110" y="1"/>
                  </a:cubicBezTo>
                  <a:cubicBezTo>
                    <a:pt x="108" y="1"/>
                    <a:pt x="106" y="0"/>
                    <a:pt x="10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0"/>
            <p:cNvSpPr/>
            <p:nvPr/>
          </p:nvSpPr>
          <p:spPr bwMode="auto">
            <a:xfrm>
              <a:off x="2185988" y="928770"/>
              <a:ext cx="139700" cy="107948"/>
            </a:xfrm>
            <a:custGeom>
              <a:avLst/>
              <a:gdLst>
                <a:gd name="T0" fmla="*/ 27 w 66"/>
                <a:gd name="T1" fmla="*/ 0 h 51"/>
                <a:gd name="T2" fmla="*/ 18 w 66"/>
                <a:gd name="T3" fmla="*/ 10 h 51"/>
                <a:gd name="T4" fmla="*/ 12 w 66"/>
                <a:gd name="T5" fmla="*/ 27 h 51"/>
                <a:gd name="T6" fmla="*/ 0 w 66"/>
                <a:gd name="T7" fmla="*/ 39 h 51"/>
                <a:gd name="T8" fmla="*/ 17 w 66"/>
                <a:gd name="T9" fmla="*/ 51 h 51"/>
                <a:gd name="T10" fmla="*/ 39 w 66"/>
                <a:gd name="T11" fmla="*/ 35 h 51"/>
                <a:gd name="T12" fmla="*/ 40 w 66"/>
                <a:gd name="T13" fmla="*/ 35 h 51"/>
                <a:gd name="T14" fmla="*/ 42 w 66"/>
                <a:gd name="T15" fmla="*/ 39 h 51"/>
                <a:gd name="T16" fmla="*/ 46 w 66"/>
                <a:gd name="T17" fmla="*/ 44 h 51"/>
                <a:gd name="T18" fmla="*/ 50 w 66"/>
                <a:gd name="T19" fmla="*/ 43 h 51"/>
                <a:gd name="T20" fmla="*/ 62 w 66"/>
                <a:gd name="T21" fmla="*/ 35 h 51"/>
                <a:gd name="T22" fmla="*/ 54 w 66"/>
                <a:gd name="T23" fmla="*/ 24 h 51"/>
                <a:gd name="T24" fmla="*/ 42 w 66"/>
                <a:gd name="T25" fmla="*/ 8 h 51"/>
                <a:gd name="T26" fmla="*/ 28 w 66"/>
                <a:gd name="T27" fmla="*/ 0 h 51"/>
                <a:gd name="T28" fmla="*/ 27 w 66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51">
                  <a:moveTo>
                    <a:pt x="27" y="0"/>
                  </a:moveTo>
                  <a:cubicBezTo>
                    <a:pt x="24" y="0"/>
                    <a:pt x="18" y="8"/>
                    <a:pt x="18" y="10"/>
                  </a:cubicBezTo>
                  <a:cubicBezTo>
                    <a:pt x="18" y="12"/>
                    <a:pt x="21" y="25"/>
                    <a:pt x="12" y="27"/>
                  </a:cubicBezTo>
                  <a:cubicBezTo>
                    <a:pt x="2" y="30"/>
                    <a:pt x="0" y="39"/>
                    <a:pt x="0" y="3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4" y="43"/>
                    <a:pt x="34" y="38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2" y="35"/>
                    <a:pt x="41" y="37"/>
                    <a:pt x="42" y="39"/>
                  </a:cubicBezTo>
                  <a:cubicBezTo>
                    <a:pt x="42" y="42"/>
                    <a:pt x="43" y="44"/>
                    <a:pt x="46" y="44"/>
                  </a:cubicBezTo>
                  <a:cubicBezTo>
                    <a:pt x="47" y="44"/>
                    <a:pt x="49" y="44"/>
                    <a:pt x="50" y="43"/>
                  </a:cubicBezTo>
                  <a:cubicBezTo>
                    <a:pt x="63" y="40"/>
                    <a:pt x="66" y="39"/>
                    <a:pt x="62" y="35"/>
                  </a:cubicBezTo>
                  <a:cubicBezTo>
                    <a:pt x="58" y="31"/>
                    <a:pt x="61" y="36"/>
                    <a:pt x="54" y="24"/>
                  </a:cubicBezTo>
                  <a:cubicBezTo>
                    <a:pt x="46" y="11"/>
                    <a:pt x="52" y="12"/>
                    <a:pt x="42" y="8"/>
                  </a:cubicBezTo>
                  <a:cubicBezTo>
                    <a:pt x="33" y="4"/>
                    <a:pt x="31" y="2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71"/>
            <p:cNvSpPr/>
            <p:nvPr/>
          </p:nvSpPr>
          <p:spPr bwMode="auto">
            <a:xfrm>
              <a:off x="2220913" y="1044654"/>
              <a:ext cx="61912" cy="31749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5 h 15"/>
                <a:gd name="T4" fmla="*/ 10 w 29"/>
                <a:gd name="T5" fmla="*/ 15 h 15"/>
                <a:gd name="T6" fmla="*/ 23 w 29"/>
                <a:gd name="T7" fmla="*/ 13 h 15"/>
                <a:gd name="T8" fmla="*/ 29 w 29"/>
                <a:gd name="T9" fmla="*/ 2 h 15"/>
                <a:gd name="T10" fmla="*/ 25 w 29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5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17" y="15"/>
                    <a:pt x="23" y="13"/>
                    <a:pt x="23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2"/>
            <p:cNvSpPr/>
            <p:nvPr/>
          </p:nvSpPr>
          <p:spPr bwMode="auto">
            <a:xfrm>
              <a:off x="2286000" y="1079579"/>
              <a:ext cx="47625" cy="38099"/>
            </a:xfrm>
            <a:custGeom>
              <a:avLst/>
              <a:gdLst>
                <a:gd name="T0" fmla="*/ 13 w 23"/>
                <a:gd name="T1" fmla="*/ 0 h 18"/>
                <a:gd name="T2" fmla="*/ 9 w 23"/>
                <a:gd name="T3" fmla="*/ 14 h 18"/>
                <a:gd name="T4" fmla="*/ 19 w 23"/>
                <a:gd name="T5" fmla="*/ 18 h 18"/>
                <a:gd name="T6" fmla="*/ 21 w 23"/>
                <a:gd name="T7" fmla="*/ 15 h 18"/>
                <a:gd name="T8" fmla="*/ 20 w 23"/>
                <a:gd name="T9" fmla="*/ 6 h 18"/>
                <a:gd name="T10" fmla="*/ 13 w 2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8">
                  <a:moveTo>
                    <a:pt x="13" y="0"/>
                  </a:moveTo>
                  <a:cubicBezTo>
                    <a:pt x="13" y="7"/>
                    <a:pt x="0" y="13"/>
                    <a:pt x="9" y="14"/>
                  </a:cubicBezTo>
                  <a:cubicBezTo>
                    <a:pt x="15" y="15"/>
                    <a:pt x="17" y="18"/>
                    <a:pt x="19" y="18"/>
                  </a:cubicBezTo>
                  <a:cubicBezTo>
                    <a:pt x="20" y="18"/>
                    <a:pt x="20" y="17"/>
                    <a:pt x="21" y="15"/>
                  </a:cubicBezTo>
                  <a:cubicBezTo>
                    <a:pt x="23" y="10"/>
                    <a:pt x="19" y="9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73"/>
            <p:cNvSpPr/>
            <p:nvPr/>
          </p:nvSpPr>
          <p:spPr bwMode="auto">
            <a:xfrm>
              <a:off x="2522538" y="1151015"/>
              <a:ext cx="19050" cy="20637"/>
            </a:xfrm>
            <a:custGeom>
              <a:avLst/>
              <a:gdLst>
                <a:gd name="T0" fmla="*/ 2 w 9"/>
                <a:gd name="T1" fmla="*/ 0 h 10"/>
                <a:gd name="T2" fmla="*/ 6 w 9"/>
                <a:gd name="T3" fmla="*/ 10 h 10"/>
                <a:gd name="T4" fmla="*/ 8 w 9"/>
                <a:gd name="T5" fmla="*/ 7 h 10"/>
                <a:gd name="T6" fmla="*/ 2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cubicBezTo>
                    <a:pt x="0" y="6"/>
                    <a:pt x="4" y="10"/>
                    <a:pt x="6" y="10"/>
                  </a:cubicBezTo>
                  <a:cubicBezTo>
                    <a:pt x="8" y="10"/>
                    <a:pt x="9" y="9"/>
                    <a:pt x="8" y="7"/>
                  </a:cubicBezTo>
                  <a:cubicBezTo>
                    <a:pt x="7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74"/>
            <p:cNvSpPr/>
            <p:nvPr/>
          </p:nvSpPr>
          <p:spPr bwMode="auto">
            <a:xfrm>
              <a:off x="2584450" y="1104978"/>
              <a:ext cx="23813" cy="15875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6 h 8"/>
                <a:gd name="T4" fmla="*/ 8 w 11"/>
                <a:gd name="T5" fmla="*/ 8 h 8"/>
                <a:gd name="T6" fmla="*/ 9 w 11"/>
                <a:gd name="T7" fmla="*/ 8 h 8"/>
                <a:gd name="T8" fmla="*/ 10 w 11"/>
                <a:gd name="T9" fmla="*/ 1 h 8"/>
                <a:gd name="T10" fmla="*/ 0 w 1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5" y="7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1" y="8"/>
                    <a:pt x="10" y="1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75"/>
            <p:cNvSpPr/>
            <p:nvPr/>
          </p:nvSpPr>
          <p:spPr bwMode="auto">
            <a:xfrm>
              <a:off x="2257425" y="1306514"/>
              <a:ext cx="34925" cy="26988"/>
            </a:xfrm>
            <a:custGeom>
              <a:avLst/>
              <a:gdLst>
                <a:gd name="T0" fmla="*/ 2147483646 w 16"/>
                <a:gd name="T1" fmla="*/ 0 h 13"/>
                <a:gd name="T2" fmla="*/ 0 w 16"/>
                <a:gd name="T3" fmla="*/ 2147483646 h 13"/>
                <a:gd name="T4" fmla="*/ 2147483646 w 16"/>
                <a:gd name="T5" fmla="*/ 2147483646 h 13"/>
                <a:gd name="T6" fmla="*/ 2147483646 w 16"/>
                <a:gd name="T7" fmla="*/ 2147483646 h 13"/>
                <a:gd name="T8" fmla="*/ 2147483646 w 1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1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" y="13"/>
                    <a:pt x="6" y="13"/>
                  </a:cubicBezTo>
                  <a:cubicBezTo>
                    <a:pt x="8" y="13"/>
                    <a:pt x="10" y="13"/>
                    <a:pt x="11" y="11"/>
                  </a:cubicBezTo>
                  <a:cubicBezTo>
                    <a:pt x="14" y="6"/>
                    <a:pt x="16" y="2"/>
                    <a:pt x="14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1166813" y="1292300"/>
              <a:ext cx="47625" cy="80961"/>
            </a:xfrm>
            <a:custGeom>
              <a:avLst/>
              <a:gdLst>
                <a:gd name="T0" fmla="*/ 6 w 22"/>
                <a:gd name="T1" fmla="*/ 0 h 38"/>
                <a:gd name="T2" fmla="*/ 5 w 22"/>
                <a:gd name="T3" fmla="*/ 10 h 38"/>
                <a:gd name="T4" fmla="*/ 8 w 22"/>
                <a:gd name="T5" fmla="*/ 27 h 38"/>
                <a:gd name="T6" fmla="*/ 17 w 22"/>
                <a:gd name="T7" fmla="*/ 38 h 38"/>
                <a:gd name="T8" fmla="*/ 19 w 22"/>
                <a:gd name="T9" fmla="*/ 37 h 38"/>
                <a:gd name="T10" fmla="*/ 18 w 22"/>
                <a:gd name="T11" fmla="*/ 27 h 38"/>
                <a:gd name="T12" fmla="*/ 12 w 22"/>
                <a:gd name="T13" fmla="*/ 15 h 38"/>
                <a:gd name="T14" fmla="*/ 10 w 22"/>
                <a:gd name="T15" fmla="*/ 5 h 38"/>
                <a:gd name="T16" fmla="*/ 6 w 22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8" y="27"/>
                  </a:cubicBezTo>
                  <a:cubicBezTo>
                    <a:pt x="7" y="33"/>
                    <a:pt x="13" y="38"/>
                    <a:pt x="17" y="38"/>
                  </a:cubicBezTo>
                  <a:cubicBezTo>
                    <a:pt x="18" y="38"/>
                    <a:pt x="18" y="38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77"/>
            <p:cNvSpPr/>
            <p:nvPr/>
          </p:nvSpPr>
          <p:spPr bwMode="auto">
            <a:xfrm>
              <a:off x="1171575" y="1395486"/>
              <a:ext cx="38100" cy="33336"/>
            </a:xfrm>
            <a:custGeom>
              <a:avLst/>
              <a:gdLst>
                <a:gd name="T0" fmla="*/ 11 w 18"/>
                <a:gd name="T1" fmla="*/ 0 h 16"/>
                <a:gd name="T2" fmla="*/ 3 w 18"/>
                <a:gd name="T3" fmla="*/ 6 h 16"/>
                <a:gd name="T4" fmla="*/ 11 w 18"/>
                <a:gd name="T5" fmla="*/ 14 h 16"/>
                <a:gd name="T6" fmla="*/ 6 w 18"/>
                <a:gd name="T7" fmla="*/ 16 h 16"/>
                <a:gd name="T8" fmla="*/ 9 w 18"/>
                <a:gd name="T9" fmla="*/ 16 h 16"/>
                <a:gd name="T10" fmla="*/ 18 w 18"/>
                <a:gd name="T11" fmla="*/ 7 h 16"/>
                <a:gd name="T12" fmla="*/ 11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1" y="0"/>
                  </a:moveTo>
                  <a:cubicBezTo>
                    <a:pt x="7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9" y="15"/>
                    <a:pt x="6" y="16"/>
                    <a:pt x="6" y="16"/>
                  </a:cubicBezTo>
                  <a:cubicBezTo>
                    <a:pt x="6" y="16"/>
                    <a:pt x="7" y="16"/>
                    <a:pt x="9" y="16"/>
                  </a:cubicBezTo>
                  <a:cubicBezTo>
                    <a:pt x="14" y="14"/>
                    <a:pt x="18" y="7"/>
                    <a:pt x="18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1189038" y="1435172"/>
              <a:ext cx="15875" cy="6350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1 h 3"/>
                <a:gd name="T4" fmla="*/ 5 w 8"/>
                <a:gd name="T5" fmla="*/ 3 h 3"/>
                <a:gd name="T6" fmla="*/ 7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8" y="3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1195388" y="1446285"/>
              <a:ext cx="19050" cy="9525"/>
            </a:xfrm>
            <a:custGeom>
              <a:avLst/>
              <a:gdLst>
                <a:gd name="T0" fmla="*/ 4 w 9"/>
                <a:gd name="T1" fmla="*/ 0 h 5"/>
                <a:gd name="T2" fmla="*/ 2 w 9"/>
                <a:gd name="T3" fmla="*/ 1 h 5"/>
                <a:gd name="T4" fmla="*/ 4 w 9"/>
                <a:gd name="T5" fmla="*/ 5 h 5"/>
                <a:gd name="T6" fmla="*/ 9 w 9"/>
                <a:gd name="T7" fmla="*/ 3 h 5"/>
                <a:gd name="T8" fmla="*/ 4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4"/>
                    <a:pt x="4" y="5"/>
                    <a:pt x="4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419100" y="1405010"/>
              <a:ext cx="82550" cy="30161"/>
            </a:xfrm>
            <a:custGeom>
              <a:avLst/>
              <a:gdLst>
                <a:gd name="T0" fmla="*/ 39 w 39"/>
                <a:gd name="T1" fmla="*/ 0 h 14"/>
                <a:gd name="T2" fmla="*/ 30 w 39"/>
                <a:gd name="T3" fmla="*/ 3 h 14"/>
                <a:gd name="T4" fmla="*/ 25 w 39"/>
                <a:gd name="T5" fmla="*/ 3 h 14"/>
                <a:gd name="T6" fmla="*/ 17 w 39"/>
                <a:gd name="T7" fmla="*/ 4 h 14"/>
                <a:gd name="T8" fmla="*/ 8 w 39"/>
                <a:gd name="T9" fmla="*/ 6 h 14"/>
                <a:gd name="T10" fmla="*/ 7 w 39"/>
                <a:gd name="T11" fmla="*/ 6 h 14"/>
                <a:gd name="T12" fmla="*/ 6 w 39"/>
                <a:gd name="T13" fmla="*/ 6 h 14"/>
                <a:gd name="T14" fmla="*/ 3 w 39"/>
                <a:gd name="T15" fmla="*/ 6 h 14"/>
                <a:gd name="T16" fmla="*/ 5 w 39"/>
                <a:gd name="T17" fmla="*/ 14 h 14"/>
                <a:gd name="T18" fmla="*/ 6 w 39"/>
                <a:gd name="T19" fmla="*/ 14 h 14"/>
                <a:gd name="T20" fmla="*/ 15 w 39"/>
                <a:gd name="T21" fmla="*/ 8 h 14"/>
                <a:gd name="T22" fmla="*/ 22 w 39"/>
                <a:gd name="T23" fmla="*/ 6 h 14"/>
                <a:gd name="T24" fmla="*/ 31 w 39"/>
                <a:gd name="T25" fmla="*/ 8 h 14"/>
                <a:gd name="T26" fmla="*/ 32 w 39"/>
                <a:gd name="T27" fmla="*/ 8 h 14"/>
                <a:gd name="T28" fmla="*/ 39 w 39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8" y="3"/>
                    <a:pt x="25" y="3"/>
                  </a:cubicBezTo>
                  <a:cubicBezTo>
                    <a:pt x="23" y="3"/>
                    <a:pt x="20" y="3"/>
                    <a:pt x="17" y="4"/>
                  </a:cubicBez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7"/>
                    <a:pt x="2" y="14"/>
                    <a:pt x="5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9" y="13"/>
                    <a:pt x="8" y="11"/>
                    <a:pt x="15" y="8"/>
                  </a:cubicBezTo>
                  <a:cubicBezTo>
                    <a:pt x="17" y="7"/>
                    <a:pt x="20" y="6"/>
                    <a:pt x="22" y="6"/>
                  </a:cubicBezTo>
                  <a:cubicBezTo>
                    <a:pt x="26" y="6"/>
                    <a:pt x="29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5" y="8"/>
                    <a:pt x="39" y="0"/>
                    <a:pt x="3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81"/>
            <p:cNvSpPr/>
            <p:nvPr/>
          </p:nvSpPr>
          <p:spPr bwMode="auto">
            <a:xfrm>
              <a:off x="552450" y="1158952"/>
              <a:ext cx="57150" cy="31749"/>
            </a:xfrm>
            <a:custGeom>
              <a:avLst/>
              <a:gdLst>
                <a:gd name="T0" fmla="*/ 13 w 27"/>
                <a:gd name="T1" fmla="*/ 0 h 15"/>
                <a:gd name="T2" fmla="*/ 10 w 27"/>
                <a:gd name="T3" fmla="*/ 1 h 15"/>
                <a:gd name="T4" fmla="*/ 8 w 27"/>
                <a:gd name="T5" fmla="*/ 13 h 15"/>
                <a:gd name="T6" fmla="*/ 6 w 27"/>
                <a:gd name="T7" fmla="*/ 13 h 15"/>
                <a:gd name="T8" fmla="*/ 2 w 27"/>
                <a:gd name="T9" fmla="*/ 13 h 15"/>
                <a:gd name="T10" fmla="*/ 0 w 27"/>
                <a:gd name="T11" fmla="*/ 13 h 15"/>
                <a:gd name="T12" fmla="*/ 3 w 27"/>
                <a:gd name="T13" fmla="*/ 14 h 15"/>
                <a:gd name="T14" fmla="*/ 12 w 27"/>
                <a:gd name="T15" fmla="*/ 15 h 15"/>
                <a:gd name="T16" fmla="*/ 16 w 27"/>
                <a:gd name="T17" fmla="*/ 15 h 15"/>
                <a:gd name="T18" fmla="*/ 24 w 27"/>
                <a:gd name="T19" fmla="*/ 3 h 15"/>
                <a:gd name="T20" fmla="*/ 13 w 2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5">
                  <a:moveTo>
                    <a:pt x="13" y="0"/>
                  </a:moveTo>
                  <a:cubicBezTo>
                    <a:pt x="12" y="0"/>
                    <a:pt x="10" y="1"/>
                    <a:pt x="10" y="1"/>
                  </a:cubicBezTo>
                  <a:cubicBezTo>
                    <a:pt x="9" y="3"/>
                    <a:pt x="13" y="13"/>
                    <a:pt x="8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5" y="13"/>
                    <a:pt x="3" y="13"/>
                    <a:pt x="2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3"/>
                    <a:pt x="0" y="13"/>
                    <a:pt x="3" y="14"/>
                  </a:cubicBezTo>
                  <a:cubicBezTo>
                    <a:pt x="7" y="15"/>
                    <a:pt x="10" y="15"/>
                    <a:pt x="12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8" y="13"/>
                    <a:pt x="27" y="5"/>
                    <a:pt x="24" y="3"/>
                  </a:cubicBezTo>
                  <a:cubicBezTo>
                    <a:pt x="22" y="1"/>
                    <a:pt x="17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82"/>
            <p:cNvSpPr/>
            <p:nvPr/>
          </p:nvSpPr>
          <p:spPr bwMode="auto">
            <a:xfrm>
              <a:off x="504825" y="839871"/>
              <a:ext cx="125413" cy="142872"/>
            </a:xfrm>
            <a:custGeom>
              <a:avLst/>
              <a:gdLst>
                <a:gd name="T0" fmla="*/ 23 w 59"/>
                <a:gd name="T1" fmla="*/ 0 h 68"/>
                <a:gd name="T2" fmla="*/ 20 w 59"/>
                <a:gd name="T3" fmla="*/ 1 h 68"/>
                <a:gd name="T4" fmla="*/ 0 w 59"/>
                <a:gd name="T5" fmla="*/ 57 h 68"/>
                <a:gd name="T6" fmla="*/ 6 w 59"/>
                <a:gd name="T7" fmla="*/ 58 h 68"/>
                <a:gd name="T8" fmla="*/ 10 w 59"/>
                <a:gd name="T9" fmla="*/ 68 h 68"/>
                <a:gd name="T10" fmla="*/ 19 w 59"/>
                <a:gd name="T11" fmla="*/ 58 h 68"/>
                <a:gd name="T12" fmla="*/ 24 w 59"/>
                <a:gd name="T13" fmla="*/ 48 h 68"/>
                <a:gd name="T14" fmla="*/ 51 w 59"/>
                <a:gd name="T15" fmla="*/ 38 h 68"/>
                <a:gd name="T16" fmla="*/ 56 w 59"/>
                <a:gd name="T17" fmla="*/ 31 h 68"/>
                <a:gd name="T18" fmla="*/ 57 w 59"/>
                <a:gd name="T19" fmla="*/ 19 h 68"/>
                <a:gd name="T20" fmla="*/ 49 w 59"/>
                <a:gd name="T21" fmla="*/ 16 h 68"/>
                <a:gd name="T22" fmla="*/ 38 w 59"/>
                <a:gd name="T23" fmla="*/ 7 h 68"/>
                <a:gd name="T24" fmla="*/ 36 w 59"/>
                <a:gd name="T25" fmla="*/ 8 h 68"/>
                <a:gd name="T26" fmla="*/ 18 w 59"/>
                <a:gd name="T27" fmla="*/ 14 h 68"/>
                <a:gd name="T28" fmla="*/ 23 w 59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8">
                  <a:moveTo>
                    <a:pt x="23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7" y="68"/>
                    <a:pt x="10" y="68"/>
                  </a:cubicBezTo>
                  <a:cubicBezTo>
                    <a:pt x="13" y="68"/>
                    <a:pt x="19" y="58"/>
                    <a:pt x="19" y="58"/>
                  </a:cubicBezTo>
                  <a:cubicBezTo>
                    <a:pt x="19" y="58"/>
                    <a:pt x="16" y="54"/>
                    <a:pt x="24" y="48"/>
                  </a:cubicBezTo>
                  <a:cubicBezTo>
                    <a:pt x="32" y="43"/>
                    <a:pt x="51" y="38"/>
                    <a:pt x="51" y="38"/>
                  </a:cubicBezTo>
                  <a:cubicBezTo>
                    <a:pt x="51" y="38"/>
                    <a:pt x="54" y="35"/>
                    <a:pt x="56" y="31"/>
                  </a:cubicBezTo>
                  <a:cubicBezTo>
                    <a:pt x="57" y="27"/>
                    <a:pt x="59" y="20"/>
                    <a:pt x="57" y="19"/>
                  </a:cubicBezTo>
                  <a:cubicBezTo>
                    <a:pt x="55" y="19"/>
                    <a:pt x="49" y="16"/>
                    <a:pt x="49" y="16"/>
                  </a:cubicBezTo>
                  <a:cubicBezTo>
                    <a:pt x="49" y="16"/>
                    <a:pt x="48" y="7"/>
                    <a:pt x="38" y="7"/>
                  </a:cubicBezTo>
                  <a:cubicBezTo>
                    <a:pt x="37" y="7"/>
                    <a:pt x="37" y="7"/>
                    <a:pt x="36" y="8"/>
                  </a:cubicBezTo>
                  <a:cubicBezTo>
                    <a:pt x="24" y="9"/>
                    <a:pt x="18" y="14"/>
                    <a:pt x="18" y="1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83"/>
            <p:cNvSpPr>
              <a:spLocks noEditPoints="1"/>
            </p:cNvSpPr>
            <p:nvPr/>
          </p:nvSpPr>
          <p:spPr bwMode="auto">
            <a:xfrm>
              <a:off x="3367088" y="852489"/>
              <a:ext cx="309563" cy="204788"/>
            </a:xfrm>
            <a:custGeom>
              <a:avLst/>
              <a:gdLst>
                <a:gd name="T0" fmla="*/ 2147483646 w 146"/>
                <a:gd name="T1" fmla="*/ 2147483646 h 97"/>
                <a:gd name="T2" fmla="*/ 2147483646 w 146"/>
                <a:gd name="T3" fmla="*/ 2147483646 h 97"/>
                <a:gd name="T4" fmla="*/ 2147483646 w 146"/>
                <a:gd name="T5" fmla="*/ 2147483646 h 97"/>
                <a:gd name="T6" fmla="*/ 2147483646 w 146"/>
                <a:gd name="T7" fmla="*/ 0 h 97"/>
                <a:gd name="T8" fmla="*/ 2147483646 w 146"/>
                <a:gd name="T9" fmla="*/ 2147483646 h 97"/>
                <a:gd name="T10" fmla="*/ 2147483646 w 146"/>
                <a:gd name="T11" fmla="*/ 2147483646 h 97"/>
                <a:gd name="T12" fmla="*/ 2147483646 w 146"/>
                <a:gd name="T13" fmla="*/ 2147483646 h 97"/>
                <a:gd name="T14" fmla="*/ 2147483646 w 146"/>
                <a:gd name="T15" fmla="*/ 2147483646 h 97"/>
                <a:gd name="T16" fmla="*/ 2147483646 w 146"/>
                <a:gd name="T17" fmla="*/ 2147483646 h 97"/>
                <a:gd name="T18" fmla="*/ 2147483646 w 146"/>
                <a:gd name="T19" fmla="*/ 2147483646 h 97"/>
                <a:gd name="T20" fmla="*/ 2147483646 w 146"/>
                <a:gd name="T21" fmla="*/ 2147483646 h 97"/>
                <a:gd name="T22" fmla="*/ 2147483646 w 146"/>
                <a:gd name="T23" fmla="*/ 2147483646 h 97"/>
                <a:gd name="T24" fmla="*/ 2147483646 w 146"/>
                <a:gd name="T25" fmla="*/ 2147483646 h 97"/>
                <a:gd name="T26" fmla="*/ 2147483646 w 146"/>
                <a:gd name="T27" fmla="*/ 2147483646 h 97"/>
                <a:gd name="T28" fmla="*/ 2147483646 w 146"/>
                <a:gd name="T29" fmla="*/ 2147483646 h 97"/>
                <a:gd name="T30" fmla="*/ 2147483646 w 146"/>
                <a:gd name="T31" fmla="*/ 2147483646 h 97"/>
                <a:gd name="T32" fmla="*/ 2147483646 w 146"/>
                <a:gd name="T33" fmla="*/ 2147483646 h 97"/>
                <a:gd name="T34" fmla="*/ 2147483646 w 146"/>
                <a:gd name="T35" fmla="*/ 2147483646 h 97"/>
                <a:gd name="T36" fmla="*/ 2147483646 w 146"/>
                <a:gd name="T37" fmla="*/ 2147483646 h 97"/>
                <a:gd name="T38" fmla="*/ 2147483646 w 146"/>
                <a:gd name="T39" fmla="*/ 2147483646 h 97"/>
                <a:gd name="T40" fmla="*/ 2147483646 w 146"/>
                <a:gd name="T41" fmla="*/ 2147483646 h 97"/>
                <a:gd name="T42" fmla="*/ 2147483646 w 146"/>
                <a:gd name="T43" fmla="*/ 2147483646 h 97"/>
                <a:gd name="T44" fmla="*/ 2147483646 w 146"/>
                <a:gd name="T45" fmla="*/ 2147483646 h 97"/>
                <a:gd name="T46" fmla="*/ 2147483646 w 146"/>
                <a:gd name="T47" fmla="*/ 2147483646 h 97"/>
                <a:gd name="T48" fmla="*/ 2147483646 w 146"/>
                <a:gd name="T49" fmla="*/ 2147483646 h 97"/>
                <a:gd name="T50" fmla="*/ 2147483646 w 146"/>
                <a:gd name="T51" fmla="*/ 2147483646 h 97"/>
                <a:gd name="T52" fmla="*/ 2147483646 w 146"/>
                <a:gd name="T53" fmla="*/ 2147483646 h 97"/>
                <a:gd name="T54" fmla="*/ 2147483646 w 146"/>
                <a:gd name="T55" fmla="*/ 2147483646 h 97"/>
                <a:gd name="T56" fmla="*/ 2147483646 w 146"/>
                <a:gd name="T57" fmla="*/ 2147483646 h 97"/>
                <a:gd name="T58" fmla="*/ 2147483646 w 146"/>
                <a:gd name="T59" fmla="*/ 2147483646 h 97"/>
                <a:gd name="T60" fmla="*/ 2147483646 w 146"/>
                <a:gd name="T61" fmla="*/ 2147483646 h 97"/>
                <a:gd name="T62" fmla="*/ 2147483646 w 146"/>
                <a:gd name="T63" fmla="*/ 2147483646 h 97"/>
                <a:gd name="T64" fmla="*/ 2147483646 w 146"/>
                <a:gd name="T65" fmla="*/ 2147483646 h 97"/>
                <a:gd name="T66" fmla="*/ 2147483646 w 146"/>
                <a:gd name="T67" fmla="*/ 2147483646 h 97"/>
                <a:gd name="T68" fmla="*/ 2147483646 w 146"/>
                <a:gd name="T69" fmla="*/ 2147483646 h 97"/>
                <a:gd name="T70" fmla="*/ 2147483646 w 146"/>
                <a:gd name="T71" fmla="*/ 2147483646 h 97"/>
                <a:gd name="T72" fmla="*/ 2147483646 w 146"/>
                <a:gd name="T73" fmla="*/ 2147483646 h 97"/>
                <a:gd name="T74" fmla="*/ 2147483646 w 146"/>
                <a:gd name="T75" fmla="*/ 2147483646 h 97"/>
                <a:gd name="T76" fmla="*/ 2147483646 w 146"/>
                <a:gd name="T77" fmla="*/ 2147483646 h 97"/>
                <a:gd name="T78" fmla="*/ 2147483646 w 146"/>
                <a:gd name="T79" fmla="*/ 2147483646 h 97"/>
                <a:gd name="T80" fmla="*/ 2147483646 w 146"/>
                <a:gd name="T81" fmla="*/ 2147483646 h 97"/>
                <a:gd name="T82" fmla="*/ 2147483646 w 146"/>
                <a:gd name="T83" fmla="*/ 2147483646 h 97"/>
                <a:gd name="T84" fmla="*/ 2147483646 w 146"/>
                <a:gd name="T85" fmla="*/ 2147483646 h 97"/>
                <a:gd name="T86" fmla="*/ 2147483646 w 146"/>
                <a:gd name="T87" fmla="*/ 2147483646 h 97"/>
                <a:gd name="T88" fmla="*/ 2147483646 w 146"/>
                <a:gd name="T89" fmla="*/ 2147483646 h 97"/>
                <a:gd name="T90" fmla="*/ 2147483646 w 146"/>
                <a:gd name="T91" fmla="*/ 2147483646 h 97"/>
                <a:gd name="T92" fmla="*/ 2147483646 w 146"/>
                <a:gd name="T93" fmla="*/ 2147483646 h 97"/>
                <a:gd name="T94" fmla="*/ 2147483646 w 146"/>
                <a:gd name="T95" fmla="*/ 2147483646 h 97"/>
                <a:gd name="T96" fmla="*/ 2147483646 w 146"/>
                <a:gd name="T97" fmla="*/ 2147483646 h 97"/>
                <a:gd name="T98" fmla="*/ 2147483646 w 146"/>
                <a:gd name="T99" fmla="*/ 0 h 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97">
                  <a:moveTo>
                    <a:pt x="35" y="2"/>
                  </a:moveTo>
                  <a:cubicBezTo>
                    <a:pt x="35" y="2"/>
                    <a:pt x="35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moveTo>
                    <a:pt x="125" y="0"/>
                  </a:moveTo>
                  <a:cubicBezTo>
                    <a:pt x="124" y="0"/>
                    <a:pt x="123" y="2"/>
                    <a:pt x="123" y="2"/>
                  </a:cubicBezTo>
                  <a:cubicBezTo>
                    <a:pt x="123" y="2"/>
                    <a:pt x="120" y="2"/>
                    <a:pt x="116" y="2"/>
                  </a:cubicBezTo>
                  <a:cubicBezTo>
                    <a:pt x="112" y="2"/>
                    <a:pt x="106" y="2"/>
                    <a:pt x="103" y="5"/>
                  </a:cubicBezTo>
                  <a:cubicBezTo>
                    <a:pt x="98" y="9"/>
                    <a:pt x="104" y="10"/>
                    <a:pt x="104" y="10"/>
                  </a:cubicBezTo>
                  <a:cubicBezTo>
                    <a:pt x="104" y="10"/>
                    <a:pt x="98" y="17"/>
                    <a:pt x="96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3" y="16"/>
                    <a:pt x="84" y="17"/>
                    <a:pt x="68" y="15"/>
                  </a:cubicBezTo>
                  <a:cubicBezTo>
                    <a:pt x="66" y="15"/>
                    <a:pt x="65" y="15"/>
                    <a:pt x="64" y="15"/>
                  </a:cubicBezTo>
                  <a:cubicBezTo>
                    <a:pt x="52" y="15"/>
                    <a:pt x="58" y="25"/>
                    <a:pt x="59" y="26"/>
                  </a:cubicBezTo>
                  <a:cubicBezTo>
                    <a:pt x="60" y="27"/>
                    <a:pt x="58" y="28"/>
                    <a:pt x="56" y="28"/>
                  </a:cubicBezTo>
                  <a:cubicBezTo>
                    <a:pt x="53" y="28"/>
                    <a:pt x="50" y="27"/>
                    <a:pt x="46" y="26"/>
                  </a:cubicBezTo>
                  <a:cubicBezTo>
                    <a:pt x="39" y="24"/>
                    <a:pt x="49" y="12"/>
                    <a:pt x="40" y="7"/>
                  </a:cubicBezTo>
                  <a:cubicBezTo>
                    <a:pt x="35" y="4"/>
                    <a:pt x="34" y="3"/>
                    <a:pt x="34" y="2"/>
                  </a:cubicBezTo>
                  <a:cubicBezTo>
                    <a:pt x="31" y="4"/>
                    <a:pt x="16" y="9"/>
                    <a:pt x="16" y="12"/>
                  </a:cubicBezTo>
                  <a:cubicBezTo>
                    <a:pt x="15" y="15"/>
                    <a:pt x="10" y="21"/>
                    <a:pt x="9" y="24"/>
                  </a:cubicBezTo>
                  <a:cubicBezTo>
                    <a:pt x="8" y="27"/>
                    <a:pt x="3" y="29"/>
                    <a:pt x="2" y="31"/>
                  </a:cubicBezTo>
                  <a:cubicBezTo>
                    <a:pt x="0" y="33"/>
                    <a:pt x="21" y="35"/>
                    <a:pt x="25" y="35"/>
                  </a:cubicBezTo>
                  <a:cubicBezTo>
                    <a:pt x="30" y="35"/>
                    <a:pt x="29" y="37"/>
                    <a:pt x="32" y="41"/>
                  </a:cubicBezTo>
                  <a:cubicBezTo>
                    <a:pt x="34" y="44"/>
                    <a:pt x="23" y="47"/>
                    <a:pt x="23" y="47"/>
                  </a:cubicBezTo>
                  <a:cubicBezTo>
                    <a:pt x="23" y="47"/>
                    <a:pt x="11" y="49"/>
                    <a:pt x="9" y="50"/>
                  </a:cubicBezTo>
                  <a:cubicBezTo>
                    <a:pt x="6" y="52"/>
                    <a:pt x="7" y="58"/>
                    <a:pt x="13" y="59"/>
                  </a:cubicBezTo>
                  <a:cubicBezTo>
                    <a:pt x="15" y="59"/>
                    <a:pt x="16" y="59"/>
                    <a:pt x="17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9"/>
                    <a:pt x="20" y="59"/>
                    <a:pt x="20" y="59"/>
                  </a:cubicBezTo>
                  <a:cubicBezTo>
                    <a:pt x="21" y="59"/>
                    <a:pt x="21" y="59"/>
                    <a:pt x="22" y="59"/>
                  </a:cubicBezTo>
                  <a:cubicBezTo>
                    <a:pt x="26" y="60"/>
                    <a:pt x="22" y="59"/>
                    <a:pt x="29" y="68"/>
                  </a:cubicBezTo>
                  <a:cubicBezTo>
                    <a:pt x="33" y="72"/>
                    <a:pt x="33" y="73"/>
                    <a:pt x="33" y="73"/>
                  </a:cubicBezTo>
                  <a:cubicBezTo>
                    <a:pt x="32" y="73"/>
                    <a:pt x="31" y="73"/>
                    <a:pt x="31" y="73"/>
                  </a:cubicBezTo>
                  <a:cubicBezTo>
                    <a:pt x="31" y="73"/>
                    <a:pt x="20" y="79"/>
                    <a:pt x="21" y="81"/>
                  </a:cubicBezTo>
                  <a:cubicBezTo>
                    <a:pt x="23" y="83"/>
                    <a:pt x="24" y="85"/>
                    <a:pt x="30" y="85"/>
                  </a:cubicBezTo>
                  <a:cubicBezTo>
                    <a:pt x="32" y="85"/>
                    <a:pt x="35" y="85"/>
                    <a:pt x="39" y="84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6" y="89"/>
                    <a:pt x="54" y="90"/>
                    <a:pt x="69" y="94"/>
                  </a:cubicBezTo>
                  <a:cubicBezTo>
                    <a:pt x="75" y="96"/>
                    <a:pt x="78" y="97"/>
                    <a:pt x="79" y="97"/>
                  </a:cubicBezTo>
                  <a:cubicBezTo>
                    <a:pt x="83" y="97"/>
                    <a:pt x="79" y="93"/>
                    <a:pt x="86" y="93"/>
                  </a:cubicBezTo>
                  <a:cubicBezTo>
                    <a:pt x="97" y="91"/>
                    <a:pt x="93" y="89"/>
                    <a:pt x="93" y="89"/>
                  </a:cubicBezTo>
                  <a:cubicBezTo>
                    <a:pt x="93" y="89"/>
                    <a:pt x="105" y="83"/>
                    <a:pt x="109" y="82"/>
                  </a:cubicBezTo>
                  <a:cubicBezTo>
                    <a:pt x="113" y="81"/>
                    <a:pt x="112" y="77"/>
                    <a:pt x="116" y="74"/>
                  </a:cubicBezTo>
                  <a:cubicBezTo>
                    <a:pt x="120" y="72"/>
                    <a:pt x="118" y="65"/>
                    <a:pt x="130" y="62"/>
                  </a:cubicBezTo>
                  <a:cubicBezTo>
                    <a:pt x="143" y="59"/>
                    <a:pt x="138" y="55"/>
                    <a:pt x="142" y="52"/>
                  </a:cubicBezTo>
                  <a:cubicBezTo>
                    <a:pt x="145" y="48"/>
                    <a:pt x="140" y="37"/>
                    <a:pt x="143" y="34"/>
                  </a:cubicBezTo>
                  <a:cubicBezTo>
                    <a:pt x="146" y="30"/>
                    <a:pt x="139" y="31"/>
                    <a:pt x="131" y="26"/>
                  </a:cubicBezTo>
                  <a:cubicBezTo>
                    <a:pt x="124" y="20"/>
                    <a:pt x="132" y="20"/>
                    <a:pt x="136" y="17"/>
                  </a:cubicBezTo>
                  <a:cubicBezTo>
                    <a:pt x="140" y="15"/>
                    <a:pt x="130" y="9"/>
                    <a:pt x="127" y="3"/>
                  </a:cubicBezTo>
                  <a:cubicBezTo>
                    <a:pt x="126" y="1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4351338" y="1884426"/>
              <a:ext cx="1524000" cy="1533495"/>
            </a:xfrm>
            <a:custGeom>
              <a:avLst/>
              <a:gdLst>
                <a:gd name="T0" fmla="*/ 265 w 718"/>
                <a:gd name="T1" fmla="*/ 2 h 723"/>
                <a:gd name="T2" fmla="*/ 161 w 718"/>
                <a:gd name="T3" fmla="*/ 19 h 723"/>
                <a:gd name="T4" fmla="*/ 142 w 718"/>
                <a:gd name="T5" fmla="*/ 21 h 723"/>
                <a:gd name="T6" fmla="*/ 133 w 718"/>
                <a:gd name="T7" fmla="*/ 16 h 723"/>
                <a:gd name="T8" fmla="*/ 107 w 718"/>
                <a:gd name="T9" fmla="*/ 43 h 723"/>
                <a:gd name="T10" fmla="*/ 75 w 718"/>
                <a:gd name="T11" fmla="*/ 96 h 723"/>
                <a:gd name="T12" fmla="*/ 21 w 718"/>
                <a:gd name="T13" fmla="*/ 151 h 723"/>
                <a:gd name="T14" fmla="*/ 20 w 718"/>
                <a:gd name="T15" fmla="*/ 180 h 723"/>
                <a:gd name="T16" fmla="*/ 19 w 718"/>
                <a:gd name="T17" fmla="*/ 213 h 723"/>
                <a:gd name="T18" fmla="*/ 28 w 718"/>
                <a:gd name="T19" fmla="*/ 268 h 723"/>
                <a:gd name="T20" fmla="*/ 57 w 718"/>
                <a:gd name="T21" fmla="*/ 308 h 723"/>
                <a:gd name="T22" fmla="*/ 102 w 718"/>
                <a:gd name="T23" fmla="*/ 337 h 723"/>
                <a:gd name="T24" fmla="*/ 132 w 718"/>
                <a:gd name="T25" fmla="*/ 325 h 723"/>
                <a:gd name="T26" fmla="*/ 194 w 718"/>
                <a:gd name="T27" fmla="*/ 317 h 723"/>
                <a:gd name="T28" fmla="*/ 233 w 718"/>
                <a:gd name="T29" fmla="*/ 317 h 723"/>
                <a:gd name="T30" fmla="*/ 267 w 718"/>
                <a:gd name="T31" fmla="*/ 333 h 723"/>
                <a:gd name="T32" fmla="*/ 288 w 718"/>
                <a:gd name="T33" fmla="*/ 389 h 723"/>
                <a:gd name="T34" fmla="*/ 331 w 718"/>
                <a:gd name="T35" fmla="*/ 480 h 723"/>
                <a:gd name="T36" fmla="*/ 318 w 718"/>
                <a:gd name="T37" fmla="*/ 561 h 723"/>
                <a:gd name="T38" fmla="*/ 364 w 718"/>
                <a:gd name="T39" fmla="*/ 657 h 723"/>
                <a:gd name="T40" fmla="*/ 384 w 718"/>
                <a:gd name="T41" fmla="*/ 709 h 723"/>
                <a:gd name="T42" fmla="*/ 419 w 718"/>
                <a:gd name="T43" fmla="*/ 720 h 723"/>
                <a:gd name="T44" fmla="*/ 500 w 718"/>
                <a:gd name="T45" fmla="*/ 697 h 723"/>
                <a:gd name="T46" fmla="*/ 541 w 718"/>
                <a:gd name="T47" fmla="*/ 649 h 723"/>
                <a:gd name="T48" fmla="*/ 550 w 718"/>
                <a:gd name="T49" fmla="*/ 622 h 723"/>
                <a:gd name="T50" fmla="*/ 569 w 718"/>
                <a:gd name="T51" fmla="*/ 586 h 723"/>
                <a:gd name="T52" fmla="*/ 566 w 718"/>
                <a:gd name="T53" fmla="*/ 582 h 723"/>
                <a:gd name="T54" fmla="*/ 596 w 718"/>
                <a:gd name="T55" fmla="*/ 538 h 723"/>
                <a:gd name="T56" fmla="*/ 625 w 718"/>
                <a:gd name="T57" fmla="*/ 500 h 723"/>
                <a:gd name="T58" fmla="*/ 606 w 718"/>
                <a:gd name="T59" fmla="*/ 453 h 723"/>
                <a:gd name="T60" fmla="*/ 606 w 718"/>
                <a:gd name="T61" fmla="*/ 412 h 723"/>
                <a:gd name="T62" fmla="*/ 659 w 718"/>
                <a:gd name="T63" fmla="*/ 350 h 723"/>
                <a:gd name="T64" fmla="*/ 716 w 718"/>
                <a:gd name="T65" fmla="*/ 291 h 723"/>
                <a:gd name="T66" fmla="*/ 681 w 718"/>
                <a:gd name="T67" fmla="*/ 262 h 723"/>
                <a:gd name="T68" fmla="*/ 615 w 718"/>
                <a:gd name="T69" fmla="*/ 234 h 723"/>
                <a:gd name="T70" fmla="*/ 563 w 718"/>
                <a:gd name="T71" fmla="*/ 162 h 723"/>
                <a:gd name="T72" fmla="*/ 524 w 718"/>
                <a:gd name="T73" fmla="*/ 86 h 723"/>
                <a:gd name="T74" fmla="*/ 509 w 718"/>
                <a:gd name="T75" fmla="*/ 62 h 723"/>
                <a:gd name="T76" fmla="*/ 484 w 718"/>
                <a:gd name="T77" fmla="*/ 69 h 723"/>
                <a:gd name="T78" fmla="*/ 416 w 718"/>
                <a:gd name="T79" fmla="*/ 48 h 723"/>
                <a:gd name="T80" fmla="*/ 397 w 718"/>
                <a:gd name="T81" fmla="*/ 67 h 723"/>
                <a:gd name="T82" fmla="*/ 383 w 718"/>
                <a:gd name="T83" fmla="*/ 70 h 723"/>
                <a:gd name="T84" fmla="*/ 374 w 718"/>
                <a:gd name="T85" fmla="*/ 70 h 723"/>
                <a:gd name="T86" fmla="*/ 347 w 718"/>
                <a:gd name="T87" fmla="*/ 56 h 723"/>
                <a:gd name="T88" fmla="*/ 315 w 718"/>
                <a:gd name="T89" fmla="*/ 44 h 723"/>
                <a:gd name="T90" fmla="*/ 305 w 718"/>
                <a:gd name="T91" fmla="*/ 45 h 723"/>
                <a:gd name="T92" fmla="*/ 302 w 718"/>
                <a:gd name="T93" fmla="*/ 17 h 723"/>
                <a:gd name="T94" fmla="*/ 290 w 718"/>
                <a:gd name="T95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8" h="723">
                  <a:moveTo>
                    <a:pt x="290" y="0"/>
                  </a:moveTo>
                  <a:cubicBezTo>
                    <a:pt x="281" y="0"/>
                    <a:pt x="269" y="1"/>
                    <a:pt x="265" y="2"/>
                  </a:cubicBezTo>
                  <a:cubicBezTo>
                    <a:pt x="256" y="4"/>
                    <a:pt x="217" y="3"/>
                    <a:pt x="207" y="10"/>
                  </a:cubicBezTo>
                  <a:cubicBezTo>
                    <a:pt x="197" y="17"/>
                    <a:pt x="178" y="19"/>
                    <a:pt x="161" y="19"/>
                  </a:cubicBezTo>
                  <a:cubicBezTo>
                    <a:pt x="154" y="19"/>
                    <a:pt x="147" y="18"/>
                    <a:pt x="142" y="16"/>
                  </a:cubicBezTo>
                  <a:cubicBezTo>
                    <a:pt x="143" y="19"/>
                    <a:pt x="143" y="21"/>
                    <a:pt x="142" y="21"/>
                  </a:cubicBezTo>
                  <a:cubicBezTo>
                    <a:pt x="140" y="21"/>
                    <a:pt x="136" y="21"/>
                    <a:pt x="134" y="20"/>
                  </a:cubicBezTo>
                  <a:cubicBezTo>
                    <a:pt x="134" y="20"/>
                    <a:pt x="133" y="19"/>
                    <a:pt x="133" y="16"/>
                  </a:cubicBezTo>
                  <a:cubicBezTo>
                    <a:pt x="132" y="17"/>
                    <a:pt x="132" y="19"/>
                    <a:pt x="132" y="21"/>
                  </a:cubicBezTo>
                  <a:cubicBezTo>
                    <a:pt x="133" y="33"/>
                    <a:pt x="115" y="37"/>
                    <a:pt x="107" y="43"/>
                  </a:cubicBezTo>
                  <a:cubicBezTo>
                    <a:pt x="100" y="50"/>
                    <a:pt x="95" y="55"/>
                    <a:pt x="95" y="70"/>
                  </a:cubicBezTo>
                  <a:cubicBezTo>
                    <a:pt x="94" y="86"/>
                    <a:pt x="82" y="91"/>
                    <a:pt x="75" y="96"/>
                  </a:cubicBezTo>
                  <a:cubicBezTo>
                    <a:pt x="68" y="101"/>
                    <a:pt x="56" y="107"/>
                    <a:pt x="52" y="113"/>
                  </a:cubicBezTo>
                  <a:cubicBezTo>
                    <a:pt x="48" y="120"/>
                    <a:pt x="29" y="145"/>
                    <a:pt x="21" y="151"/>
                  </a:cubicBezTo>
                  <a:cubicBezTo>
                    <a:pt x="13" y="157"/>
                    <a:pt x="12" y="165"/>
                    <a:pt x="19" y="171"/>
                  </a:cubicBezTo>
                  <a:cubicBezTo>
                    <a:pt x="27" y="178"/>
                    <a:pt x="22" y="179"/>
                    <a:pt x="20" y="180"/>
                  </a:cubicBezTo>
                  <a:cubicBezTo>
                    <a:pt x="17" y="182"/>
                    <a:pt x="14" y="196"/>
                    <a:pt x="21" y="198"/>
                  </a:cubicBezTo>
                  <a:cubicBezTo>
                    <a:pt x="29" y="199"/>
                    <a:pt x="27" y="207"/>
                    <a:pt x="19" y="213"/>
                  </a:cubicBezTo>
                  <a:cubicBezTo>
                    <a:pt x="11" y="220"/>
                    <a:pt x="14" y="233"/>
                    <a:pt x="10" y="240"/>
                  </a:cubicBezTo>
                  <a:cubicBezTo>
                    <a:pt x="6" y="247"/>
                    <a:pt x="0" y="249"/>
                    <a:pt x="28" y="268"/>
                  </a:cubicBezTo>
                  <a:cubicBezTo>
                    <a:pt x="57" y="287"/>
                    <a:pt x="41" y="281"/>
                    <a:pt x="44" y="291"/>
                  </a:cubicBezTo>
                  <a:cubicBezTo>
                    <a:pt x="46" y="300"/>
                    <a:pt x="43" y="298"/>
                    <a:pt x="57" y="308"/>
                  </a:cubicBezTo>
                  <a:cubicBezTo>
                    <a:pt x="72" y="318"/>
                    <a:pt x="84" y="323"/>
                    <a:pt x="94" y="332"/>
                  </a:cubicBezTo>
                  <a:cubicBezTo>
                    <a:pt x="97" y="336"/>
                    <a:pt x="100" y="337"/>
                    <a:pt x="102" y="337"/>
                  </a:cubicBezTo>
                  <a:cubicBezTo>
                    <a:pt x="106" y="337"/>
                    <a:pt x="109" y="333"/>
                    <a:pt x="115" y="329"/>
                  </a:cubicBezTo>
                  <a:cubicBezTo>
                    <a:pt x="120" y="326"/>
                    <a:pt x="125" y="325"/>
                    <a:pt x="132" y="325"/>
                  </a:cubicBezTo>
                  <a:cubicBezTo>
                    <a:pt x="142" y="325"/>
                    <a:pt x="154" y="327"/>
                    <a:pt x="168" y="327"/>
                  </a:cubicBezTo>
                  <a:cubicBezTo>
                    <a:pt x="189" y="327"/>
                    <a:pt x="182" y="321"/>
                    <a:pt x="194" y="317"/>
                  </a:cubicBezTo>
                  <a:cubicBezTo>
                    <a:pt x="198" y="315"/>
                    <a:pt x="204" y="314"/>
                    <a:pt x="209" y="314"/>
                  </a:cubicBezTo>
                  <a:cubicBezTo>
                    <a:pt x="217" y="314"/>
                    <a:pt x="226" y="316"/>
                    <a:pt x="233" y="317"/>
                  </a:cubicBezTo>
                  <a:cubicBezTo>
                    <a:pt x="245" y="320"/>
                    <a:pt x="246" y="331"/>
                    <a:pt x="248" y="331"/>
                  </a:cubicBezTo>
                  <a:cubicBezTo>
                    <a:pt x="251" y="331"/>
                    <a:pt x="265" y="333"/>
                    <a:pt x="267" y="333"/>
                  </a:cubicBezTo>
                  <a:cubicBezTo>
                    <a:pt x="270" y="333"/>
                    <a:pt x="286" y="338"/>
                    <a:pt x="280" y="347"/>
                  </a:cubicBezTo>
                  <a:cubicBezTo>
                    <a:pt x="274" y="356"/>
                    <a:pt x="286" y="379"/>
                    <a:pt x="288" y="389"/>
                  </a:cubicBezTo>
                  <a:cubicBezTo>
                    <a:pt x="289" y="399"/>
                    <a:pt x="312" y="425"/>
                    <a:pt x="321" y="434"/>
                  </a:cubicBezTo>
                  <a:cubicBezTo>
                    <a:pt x="330" y="443"/>
                    <a:pt x="323" y="466"/>
                    <a:pt x="331" y="480"/>
                  </a:cubicBezTo>
                  <a:cubicBezTo>
                    <a:pt x="339" y="493"/>
                    <a:pt x="312" y="503"/>
                    <a:pt x="312" y="519"/>
                  </a:cubicBezTo>
                  <a:cubicBezTo>
                    <a:pt x="312" y="536"/>
                    <a:pt x="307" y="553"/>
                    <a:pt x="318" y="561"/>
                  </a:cubicBezTo>
                  <a:cubicBezTo>
                    <a:pt x="329" y="570"/>
                    <a:pt x="340" y="601"/>
                    <a:pt x="346" y="617"/>
                  </a:cubicBezTo>
                  <a:cubicBezTo>
                    <a:pt x="351" y="634"/>
                    <a:pt x="358" y="650"/>
                    <a:pt x="364" y="657"/>
                  </a:cubicBezTo>
                  <a:cubicBezTo>
                    <a:pt x="371" y="663"/>
                    <a:pt x="378" y="677"/>
                    <a:pt x="378" y="682"/>
                  </a:cubicBezTo>
                  <a:cubicBezTo>
                    <a:pt x="378" y="688"/>
                    <a:pt x="380" y="707"/>
                    <a:pt x="384" y="709"/>
                  </a:cubicBezTo>
                  <a:cubicBezTo>
                    <a:pt x="388" y="711"/>
                    <a:pt x="396" y="721"/>
                    <a:pt x="401" y="723"/>
                  </a:cubicBezTo>
                  <a:cubicBezTo>
                    <a:pt x="401" y="723"/>
                    <a:pt x="415" y="722"/>
                    <a:pt x="419" y="720"/>
                  </a:cubicBezTo>
                  <a:cubicBezTo>
                    <a:pt x="423" y="719"/>
                    <a:pt x="443" y="715"/>
                    <a:pt x="470" y="712"/>
                  </a:cubicBezTo>
                  <a:cubicBezTo>
                    <a:pt x="497" y="710"/>
                    <a:pt x="483" y="709"/>
                    <a:pt x="500" y="697"/>
                  </a:cubicBezTo>
                  <a:cubicBezTo>
                    <a:pt x="517" y="685"/>
                    <a:pt x="514" y="688"/>
                    <a:pt x="519" y="679"/>
                  </a:cubicBezTo>
                  <a:cubicBezTo>
                    <a:pt x="523" y="670"/>
                    <a:pt x="532" y="655"/>
                    <a:pt x="541" y="649"/>
                  </a:cubicBezTo>
                  <a:cubicBezTo>
                    <a:pt x="551" y="644"/>
                    <a:pt x="533" y="642"/>
                    <a:pt x="530" y="638"/>
                  </a:cubicBezTo>
                  <a:cubicBezTo>
                    <a:pt x="528" y="634"/>
                    <a:pt x="543" y="624"/>
                    <a:pt x="550" y="622"/>
                  </a:cubicBezTo>
                  <a:cubicBezTo>
                    <a:pt x="558" y="620"/>
                    <a:pt x="565" y="613"/>
                    <a:pt x="568" y="607"/>
                  </a:cubicBezTo>
                  <a:cubicBezTo>
                    <a:pt x="572" y="601"/>
                    <a:pt x="569" y="593"/>
                    <a:pt x="569" y="586"/>
                  </a:cubicBezTo>
                  <a:cubicBezTo>
                    <a:pt x="569" y="582"/>
                    <a:pt x="568" y="581"/>
                    <a:pt x="567" y="581"/>
                  </a:cubicBezTo>
                  <a:cubicBezTo>
                    <a:pt x="566" y="581"/>
                    <a:pt x="566" y="582"/>
                    <a:pt x="566" y="582"/>
                  </a:cubicBezTo>
                  <a:cubicBezTo>
                    <a:pt x="566" y="582"/>
                    <a:pt x="565" y="567"/>
                    <a:pt x="565" y="561"/>
                  </a:cubicBezTo>
                  <a:cubicBezTo>
                    <a:pt x="565" y="554"/>
                    <a:pt x="585" y="540"/>
                    <a:pt x="596" y="538"/>
                  </a:cubicBezTo>
                  <a:cubicBezTo>
                    <a:pt x="607" y="536"/>
                    <a:pt x="617" y="528"/>
                    <a:pt x="625" y="526"/>
                  </a:cubicBezTo>
                  <a:cubicBezTo>
                    <a:pt x="633" y="524"/>
                    <a:pt x="625" y="500"/>
                    <a:pt x="625" y="500"/>
                  </a:cubicBezTo>
                  <a:cubicBezTo>
                    <a:pt x="625" y="500"/>
                    <a:pt x="617" y="473"/>
                    <a:pt x="623" y="473"/>
                  </a:cubicBezTo>
                  <a:cubicBezTo>
                    <a:pt x="628" y="473"/>
                    <a:pt x="610" y="456"/>
                    <a:pt x="606" y="453"/>
                  </a:cubicBezTo>
                  <a:cubicBezTo>
                    <a:pt x="601" y="450"/>
                    <a:pt x="597" y="437"/>
                    <a:pt x="596" y="430"/>
                  </a:cubicBezTo>
                  <a:cubicBezTo>
                    <a:pt x="596" y="422"/>
                    <a:pt x="604" y="419"/>
                    <a:pt x="606" y="412"/>
                  </a:cubicBezTo>
                  <a:cubicBezTo>
                    <a:pt x="608" y="405"/>
                    <a:pt x="622" y="397"/>
                    <a:pt x="628" y="384"/>
                  </a:cubicBezTo>
                  <a:cubicBezTo>
                    <a:pt x="634" y="371"/>
                    <a:pt x="645" y="360"/>
                    <a:pt x="659" y="350"/>
                  </a:cubicBezTo>
                  <a:cubicBezTo>
                    <a:pt x="673" y="341"/>
                    <a:pt x="684" y="331"/>
                    <a:pt x="694" y="321"/>
                  </a:cubicBezTo>
                  <a:cubicBezTo>
                    <a:pt x="704" y="311"/>
                    <a:pt x="716" y="291"/>
                    <a:pt x="716" y="291"/>
                  </a:cubicBezTo>
                  <a:cubicBezTo>
                    <a:pt x="718" y="259"/>
                    <a:pt x="718" y="259"/>
                    <a:pt x="718" y="259"/>
                  </a:cubicBezTo>
                  <a:cubicBezTo>
                    <a:pt x="718" y="259"/>
                    <a:pt x="704" y="262"/>
                    <a:pt x="681" y="262"/>
                  </a:cubicBezTo>
                  <a:cubicBezTo>
                    <a:pt x="671" y="262"/>
                    <a:pt x="659" y="261"/>
                    <a:pt x="646" y="260"/>
                  </a:cubicBezTo>
                  <a:cubicBezTo>
                    <a:pt x="603" y="254"/>
                    <a:pt x="633" y="243"/>
                    <a:pt x="615" y="234"/>
                  </a:cubicBezTo>
                  <a:cubicBezTo>
                    <a:pt x="597" y="225"/>
                    <a:pt x="592" y="209"/>
                    <a:pt x="578" y="198"/>
                  </a:cubicBezTo>
                  <a:cubicBezTo>
                    <a:pt x="563" y="187"/>
                    <a:pt x="566" y="175"/>
                    <a:pt x="563" y="162"/>
                  </a:cubicBezTo>
                  <a:cubicBezTo>
                    <a:pt x="560" y="149"/>
                    <a:pt x="552" y="139"/>
                    <a:pt x="540" y="119"/>
                  </a:cubicBezTo>
                  <a:cubicBezTo>
                    <a:pt x="528" y="100"/>
                    <a:pt x="541" y="107"/>
                    <a:pt x="524" y="86"/>
                  </a:cubicBezTo>
                  <a:cubicBezTo>
                    <a:pt x="509" y="67"/>
                    <a:pt x="514" y="62"/>
                    <a:pt x="511" y="62"/>
                  </a:cubicBezTo>
                  <a:cubicBezTo>
                    <a:pt x="511" y="62"/>
                    <a:pt x="510" y="62"/>
                    <a:pt x="509" y="62"/>
                  </a:cubicBezTo>
                  <a:cubicBezTo>
                    <a:pt x="502" y="64"/>
                    <a:pt x="496" y="68"/>
                    <a:pt x="487" y="69"/>
                  </a:cubicBezTo>
                  <a:cubicBezTo>
                    <a:pt x="486" y="69"/>
                    <a:pt x="485" y="69"/>
                    <a:pt x="484" y="69"/>
                  </a:cubicBezTo>
                  <a:cubicBezTo>
                    <a:pt x="475" y="69"/>
                    <a:pt x="460" y="65"/>
                    <a:pt x="443" y="56"/>
                  </a:cubicBezTo>
                  <a:cubicBezTo>
                    <a:pt x="431" y="50"/>
                    <a:pt x="423" y="48"/>
                    <a:pt x="416" y="48"/>
                  </a:cubicBezTo>
                  <a:cubicBezTo>
                    <a:pt x="412" y="48"/>
                    <a:pt x="409" y="49"/>
                    <a:pt x="405" y="49"/>
                  </a:cubicBezTo>
                  <a:cubicBezTo>
                    <a:pt x="395" y="50"/>
                    <a:pt x="396" y="59"/>
                    <a:pt x="397" y="67"/>
                  </a:cubicBezTo>
                  <a:cubicBezTo>
                    <a:pt x="397" y="70"/>
                    <a:pt x="394" y="71"/>
                    <a:pt x="390" y="71"/>
                  </a:cubicBezTo>
                  <a:cubicBezTo>
                    <a:pt x="388" y="71"/>
                    <a:pt x="385" y="71"/>
                    <a:pt x="383" y="70"/>
                  </a:cubicBezTo>
                  <a:cubicBezTo>
                    <a:pt x="380" y="70"/>
                    <a:pt x="378" y="70"/>
                    <a:pt x="376" y="70"/>
                  </a:cubicBezTo>
                  <a:cubicBezTo>
                    <a:pt x="375" y="70"/>
                    <a:pt x="375" y="70"/>
                    <a:pt x="374" y="70"/>
                  </a:cubicBezTo>
                  <a:cubicBezTo>
                    <a:pt x="374" y="70"/>
                    <a:pt x="374" y="70"/>
                    <a:pt x="373" y="70"/>
                  </a:cubicBezTo>
                  <a:cubicBezTo>
                    <a:pt x="367" y="70"/>
                    <a:pt x="355" y="61"/>
                    <a:pt x="347" y="56"/>
                  </a:cubicBezTo>
                  <a:cubicBezTo>
                    <a:pt x="338" y="51"/>
                    <a:pt x="346" y="51"/>
                    <a:pt x="328" y="46"/>
                  </a:cubicBezTo>
                  <a:cubicBezTo>
                    <a:pt x="322" y="44"/>
                    <a:pt x="318" y="44"/>
                    <a:pt x="315" y="44"/>
                  </a:cubicBezTo>
                  <a:cubicBezTo>
                    <a:pt x="313" y="44"/>
                    <a:pt x="311" y="44"/>
                    <a:pt x="310" y="45"/>
                  </a:cubicBezTo>
                  <a:cubicBezTo>
                    <a:pt x="308" y="45"/>
                    <a:pt x="307" y="45"/>
                    <a:pt x="305" y="45"/>
                  </a:cubicBezTo>
                  <a:cubicBezTo>
                    <a:pt x="305" y="45"/>
                    <a:pt x="304" y="45"/>
                    <a:pt x="304" y="45"/>
                  </a:cubicBezTo>
                  <a:cubicBezTo>
                    <a:pt x="297" y="44"/>
                    <a:pt x="302" y="29"/>
                    <a:pt x="302" y="17"/>
                  </a:cubicBezTo>
                  <a:cubicBezTo>
                    <a:pt x="303" y="6"/>
                    <a:pt x="301" y="5"/>
                    <a:pt x="303" y="2"/>
                  </a:cubicBezTo>
                  <a:cubicBezTo>
                    <a:pt x="303" y="0"/>
                    <a:pt x="297" y="0"/>
                    <a:pt x="29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85"/>
            <p:cNvSpPr>
              <a:spLocks noEditPoints="1"/>
            </p:cNvSpPr>
            <p:nvPr/>
          </p:nvSpPr>
          <p:spPr bwMode="auto">
            <a:xfrm>
              <a:off x="5734050" y="2911518"/>
              <a:ext cx="169863" cy="298444"/>
            </a:xfrm>
            <a:custGeom>
              <a:avLst/>
              <a:gdLst>
                <a:gd name="T0" fmla="*/ 2147483647 w 80"/>
                <a:gd name="T1" fmla="*/ 2147483647 h 141"/>
                <a:gd name="T2" fmla="*/ 2147483647 w 80"/>
                <a:gd name="T3" fmla="*/ 2147483647 h 141"/>
                <a:gd name="T4" fmla="*/ 2147483647 w 80"/>
                <a:gd name="T5" fmla="*/ 2147483647 h 141"/>
                <a:gd name="T6" fmla="*/ 2147483647 w 80"/>
                <a:gd name="T7" fmla="*/ 2147483647 h 141"/>
                <a:gd name="T8" fmla="*/ 2147483647 w 80"/>
                <a:gd name="T9" fmla="*/ 2147483647 h 141"/>
                <a:gd name="T10" fmla="*/ 2147483647 w 80"/>
                <a:gd name="T11" fmla="*/ 2147483647 h 141"/>
                <a:gd name="T12" fmla="*/ 2147483647 w 80"/>
                <a:gd name="T13" fmla="*/ 2147483647 h 141"/>
                <a:gd name="T14" fmla="*/ 2147483647 w 80"/>
                <a:gd name="T15" fmla="*/ 2147483647 h 141"/>
                <a:gd name="T16" fmla="*/ 2147483647 w 80"/>
                <a:gd name="T17" fmla="*/ 2147483647 h 141"/>
                <a:gd name="T18" fmla="*/ 2147483647 w 80"/>
                <a:gd name="T19" fmla="*/ 2147483647 h 141"/>
                <a:gd name="T20" fmla="*/ 2147483647 w 80"/>
                <a:gd name="T21" fmla="*/ 2147483647 h 141"/>
                <a:gd name="T22" fmla="*/ 2147483647 w 80"/>
                <a:gd name="T23" fmla="*/ 2147483647 h 141"/>
                <a:gd name="T24" fmla="*/ 2147483647 w 80"/>
                <a:gd name="T25" fmla="*/ 2147483647 h 141"/>
                <a:gd name="T26" fmla="*/ 2147483647 w 80"/>
                <a:gd name="T27" fmla="*/ 2147483647 h 141"/>
                <a:gd name="T28" fmla="*/ 2147483647 w 80"/>
                <a:gd name="T29" fmla="*/ 0 h 141"/>
                <a:gd name="T30" fmla="*/ 2147483647 w 80"/>
                <a:gd name="T31" fmla="*/ 2147483647 h 141"/>
                <a:gd name="T32" fmla="*/ 2147483647 w 80"/>
                <a:gd name="T33" fmla="*/ 2147483647 h 141"/>
                <a:gd name="T34" fmla="*/ 2147483647 w 80"/>
                <a:gd name="T35" fmla="*/ 0 h 1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0" h="141">
                  <a:moveTo>
                    <a:pt x="64" y="2"/>
                  </a:moveTo>
                  <a:cubicBezTo>
                    <a:pt x="64" y="5"/>
                    <a:pt x="63" y="10"/>
                    <a:pt x="62" y="12"/>
                  </a:cubicBezTo>
                  <a:cubicBezTo>
                    <a:pt x="60" y="14"/>
                    <a:pt x="58" y="15"/>
                    <a:pt x="52" y="20"/>
                  </a:cubicBezTo>
                  <a:cubicBezTo>
                    <a:pt x="46" y="26"/>
                    <a:pt x="49" y="32"/>
                    <a:pt x="35" y="36"/>
                  </a:cubicBezTo>
                  <a:cubicBezTo>
                    <a:pt x="21" y="41"/>
                    <a:pt x="17" y="45"/>
                    <a:pt x="14" y="53"/>
                  </a:cubicBezTo>
                  <a:cubicBezTo>
                    <a:pt x="10" y="61"/>
                    <a:pt x="9" y="63"/>
                    <a:pt x="9" y="73"/>
                  </a:cubicBezTo>
                  <a:cubicBezTo>
                    <a:pt x="10" y="82"/>
                    <a:pt x="18" y="84"/>
                    <a:pt x="9" y="95"/>
                  </a:cubicBezTo>
                  <a:cubicBezTo>
                    <a:pt x="0" y="107"/>
                    <a:pt x="11" y="112"/>
                    <a:pt x="12" y="117"/>
                  </a:cubicBezTo>
                  <a:cubicBezTo>
                    <a:pt x="13" y="123"/>
                    <a:pt x="13" y="140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38" y="141"/>
                    <a:pt x="56" y="129"/>
                    <a:pt x="56" y="116"/>
                  </a:cubicBezTo>
                  <a:cubicBezTo>
                    <a:pt x="57" y="103"/>
                    <a:pt x="60" y="72"/>
                    <a:pt x="65" y="61"/>
                  </a:cubicBezTo>
                  <a:cubicBezTo>
                    <a:pt x="69" y="51"/>
                    <a:pt x="80" y="48"/>
                    <a:pt x="78" y="34"/>
                  </a:cubicBezTo>
                  <a:cubicBezTo>
                    <a:pt x="76" y="21"/>
                    <a:pt x="66" y="7"/>
                    <a:pt x="64" y="2"/>
                  </a:cubicBezTo>
                  <a:moveTo>
                    <a:pt x="64" y="0"/>
                  </a:moveTo>
                  <a:cubicBezTo>
                    <a:pt x="64" y="0"/>
                    <a:pt x="63" y="0"/>
                    <a:pt x="63" y="1"/>
                  </a:cubicBezTo>
                  <a:cubicBezTo>
                    <a:pt x="63" y="1"/>
                    <a:pt x="64" y="1"/>
                    <a:pt x="64" y="2"/>
                  </a:cubicBezTo>
                  <a:cubicBezTo>
                    <a:pt x="64" y="1"/>
                    <a:pt x="64" y="0"/>
                    <a:pt x="6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86"/>
            <p:cNvSpPr>
              <a:spLocks noEditPoints="1"/>
            </p:cNvSpPr>
            <p:nvPr/>
          </p:nvSpPr>
          <p:spPr bwMode="auto">
            <a:xfrm>
              <a:off x="4570413" y="462054"/>
              <a:ext cx="3878262" cy="2195469"/>
            </a:xfrm>
            <a:custGeom>
              <a:avLst/>
              <a:gdLst>
                <a:gd name="T0" fmla="*/ 986 w 1828"/>
                <a:gd name="T1" fmla="*/ 15 h 1035"/>
                <a:gd name="T2" fmla="*/ 864 w 1828"/>
                <a:gd name="T3" fmla="*/ 71 h 1035"/>
                <a:gd name="T4" fmla="*/ 827 w 1828"/>
                <a:gd name="T5" fmla="*/ 114 h 1035"/>
                <a:gd name="T6" fmla="*/ 777 w 1828"/>
                <a:gd name="T7" fmla="*/ 113 h 1035"/>
                <a:gd name="T8" fmla="*/ 764 w 1828"/>
                <a:gd name="T9" fmla="*/ 156 h 1035"/>
                <a:gd name="T10" fmla="*/ 762 w 1828"/>
                <a:gd name="T11" fmla="*/ 169 h 1035"/>
                <a:gd name="T12" fmla="*/ 735 w 1828"/>
                <a:gd name="T13" fmla="*/ 91 h 1035"/>
                <a:gd name="T14" fmla="*/ 714 w 1828"/>
                <a:gd name="T15" fmla="*/ 160 h 1035"/>
                <a:gd name="T16" fmla="*/ 623 w 1828"/>
                <a:gd name="T17" fmla="*/ 162 h 1035"/>
                <a:gd name="T18" fmla="*/ 539 w 1828"/>
                <a:gd name="T19" fmla="*/ 177 h 1035"/>
                <a:gd name="T20" fmla="*/ 488 w 1828"/>
                <a:gd name="T21" fmla="*/ 199 h 1035"/>
                <a:gd name="T22" fmla="*/ 416 w 1828"/>
                <a:gd name="T23" fmla="*/ 242 h 1035"/>
                <a:gd name="T24" fmla="*/ 454 w 1828"/>
                <a:gd name="T25" fmla="*/ 202 h 1035"/>
                <a:gd name="T26" fmla="*/ 379 w 1828"/>
                <a:gd name="T27" fmla="*/ 140 h 1035"/>
                <a:gd name="T28" fmla="*/ 236 w 1828"/>
                <a:gd name="T29" fmla="*/ 163 h 1035"/>
                <a:gd name="T30" fmla="*/ 179 w 1828"/>
                <a:gd name="T31" fmla="*/ 265 h 1035"/>
                <a:gd name="T32" fmla="*/ 149 w 1828"/>
                <a:gd name="T33" fmla="*/ 360 h 1035"/>
                <a:gd name="T34" fmla="*/ 238 w 1828"/>
                <a:gd name="T35" fmla="*/ 406 h 1035"/>
                <a:gd name="T36" fmla="*/ 328 w 1828"/>
                <a:gd name="T37" fmla="*/ 240 h 1035"/>
                <a:gd name="T38" fmla="*/ 366 w 1828"/>
                <a:gd name="T39" fmla="*/ 330 h 1035"/>
                <a:gd name="T40" fmla="*/ 323 w 1828"/>
                <a:gd name="T41" fmla="*/ 376 h 1035"/>
                <a:gd name="T42" fmla="*/ 238 w 1828"/>
                <a:gd name="T43" fmla="*/ 434 h 1035"/>
                <a:gd name="T44" fmla="*/ 216 w 1828"/>
                <a:gd name="T45" fmla="*/ 418 h 1035"/>
                <a:gd name="T46" fmla="*/ 163 w 1828"/>
                <a:gd name="T47" fmla="*/ 440 h 1035"/>
                <a:gd name="T48" fmla="*/ 103 w 1828"/>
                <a:gd name="T49" fmla="*/ 496 h 1035"/>
                <a:gd name="T50" fmla="*/ 55 w 1828"/>
                <a:gd name="T51" fmla="*/ 532 h 1035"/>
                <a:gd name="T52" fmla="*/ 30 w 1828"/>
                <a:gd name="T53" fmla="*/ 687 h 1035"/>
                <a:gd name="T54" fmla="*/ 129 w 1828"/>
                <a:gd name="T55" fmla="*/ 604 h 1035"/>
                <a:gd name="T56" fmla="*/ 240 w 1828"/>
                <a:gd name="T57" fmla="*/ 657 h 1035"/>
                <a:gd name="T58" fmla="*/ 262 w 1828"/>
                <a:gd name="T59" fmla="*/ 640 h 1035"/>
                <a:gd name="T60" fmla="*/ 289 w 1828"/>
                <a:gd name="T61" fmla="*/ 654 h 1035"/>
                <a:gd name="T62" fmla="*/ 362 w 1828"/>
                <a:gd name="T63" fmla="*/ 672 h 1035"/>
                <a:gd name="T64" fmla="*/ 499 w 1828"/>
                <a:gd name="T65" fmla="*/ 851 h 1035"/>
                <a:gd name="T66" fmla="*/ 642 w 1828"/>
                <a:gd name="T67" fmla="*/ 882 h 1035"/>
                <a:gd name="T68" fmla="*/ 642 w 1828"/>
                <a:gd name="T69" fmla="*/ 803 h 1035"/>
                <a:gd name="T70" fmla="*/ 625 w 1828"/>
                <a:gd name="T71" fmla="*/ 779 h 1035"/>
                <a:gd name="T72" fmla="*/ 782 w 1828"/>
                <a:gd name="T73" fmla="*/ 817 h 1035"/>
                <a:gd name="T74" fmla="*/ 920 w 1828"/>
                <a:gd name="T75" fmla="*/ 947 h 1035"/>
                <a:gd name="T76" fmla="*/ 1073 w 1828"/>
                <a:gd name="T77" fmla="*/ 892 h 1035"/>
                <a:gd name="T78" fmla="*/ 1185 w 1828"/>
                <a:gd name="T79" fmla="*/ 1004 h 1035"/>
                <a:gd name="T80" fmla="*/ 1184 w 1828"/>
                <a:gd name="T81" fmla="*/ 861 h 1035"/>
                <a:gd name="T82" fmla="*/ 1317 w 1828"/>
                <a:gd name="T83" fmla="*/ 740 h 1035"/>
                <a:gd name="T84" fmla="*/ 1276 w 1828"/>
                <a:gd name="T85" fmla="*/ 633 h 1035"/>
                <a:gd name="T86" fmla="*/ 1347 w 1828"/>
                <a:gd name="T87" fmla="*/ 659 h 1035"/>
                <a:gd name="T88" fmla="*/ 1380 w 1828"/>
                <a:gd name="T89" fmla="*/ 601 h 1035"/>
                <a:gd name="T90" fmla="*/ 1446 w 1828"/>
                <a:gd name="T91" fmla="*/ 451 h 1035"/>
                <a:gd name="T92" fmla="*/ 1397 w 1828"/>
                <a:gd name="T93" fmla="*/ 405 h 1035"/>
                <a:gd name="T94" fmla="*/ 1534 w 1828"/>
                <a:gd name="T95" fmla="*/ 348 h 1035"/>
                <a:gd name="T96" fmla="*/ 1589 w 1828"/>
                <a:gd name="T97" fmla="*/ 316 h 1035"/>
                <a:gd name="T98" fmla="*/ 1586 w 1828"/>
                <a:gd name="T99" fmla="*/ 357 h 1035"/>
                <a:gd name="T100" fmla="*/ 1615 w 1828"/>
                <a:gd name="T101" fmla="*/ 450 h 1035"/>
                <a:gd name="T102" fmla="*/ 1622 w 1828"/>
                <a:gd name="T103" fmla="*/ 355 h 1035"/>
                <a:gd name="T104" fmla="*/ 1692 w 1828"/>
                <a:gd name="T105" fmla="*/ 323 h 1035"/>
                <a:gd name="T106" fmla="*/ 1721 w 1828"/>
                <a:gd name="T107" fmla="*/ 233 h 1035"/>
                <a:gd name="T108" fmla="*/ 1751 w 1828"/>
                <a:gd name="T109" fmla="*/ 218 h 1035"/>
                <a:gd name="T110" fmla="*/ 1802 w 1828"/>
                <a:gd name="T111" fmla="*/ 186 h 1035"/>
                <a:gd name="T112" fmla="*/ 1620 w 1828"/>
                <a:gd name="T113" fmla="*/ 151 h 1035"/>
                <a:gd name="T114" fmla="*/ 1466 w 1828"/>
                <a:gd name="T115" fmla="*/ 125 h 1035"/>
                <a:gd name="T116" fmla="*/ 1342 w 1828"/>
                <a:gd name="T117" fmla="*/ 101 h 1035"/>
                <a:gd name="T118" fmla="*/ 1261 w 1828"/>
                <a:gd name="T119" fmla="*/ 117 h 1035"/>
                <a:gd name="T120" fmla="*/ 1175 w 1828"/>
                <a:gd name="T121" fmla="*/ 93 h 1035"/>
                <a:gd name="T122" fmla="*/ 1040 w 1828"/>
                <a:gd name="T123" fmla="*/ 87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8" h="1035">
                  <a:moveTo>
                    <a:pt x="878" y="955"/>
                  </a:moveTo>
                  <a:cubicBezTo>
                    <a:pt x="877" y="955"/>
                    <a:pt x="884" y="960"/>
                    <a:pt x="884" y="960"/>
                  </a:cubicBezTo>
                  <a:cubicBezTo>
                    <a:pt x="884" y="960"/>
                    <a:pt x="884" y="960"/>
                    <a:pt x="884" y="959"/>
                  </a:cubicBezTo>
                  <a:cubicBezTo>
                    <a:pt x="879" y="956"/>
                    <a:pt x="878" y="955"/>
                    <a:pt x="878" y="955"/>
                  </a:cubicBezTo>
                  <a:moveTo>
                    <a:pt x="1183" y="860"/>
                  </a:moveTo>
                  <a:cubicBezTo>
                    <a:pt x="1183" y="860"/>
                    <a:pt x="1183" y="861"/>
                    <a:pt x="1184" y="861"/>
                  </a:cubicBezTo>
                  <a:cubicBezTo>
                    <a:pt x="1184" y="861"/>
                    <a:pt x="1183" y="861"/>
                    <a:pt x="1183" y="861"/>
                  </a:cubicBezTo>
                  <a:cubicBezTo>
                    <a:pt x="1183" y="861"/>
                    <a:pt x="1183" y="860"/>
                    <a:pt x="1183" y="860"/>
                  </a:cubicBezTo>
                  <a:moveTo>
                    <a:pt x="861" y="53"/>
                  </a:moveTo>
                  <a:cubicBezTo>
                    <a:pt x="861" y="53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3"/>
                    <a:pt x="861" y="53"/>
                    <a:pt x="861" y="53"/>
                  </a:cubicBezTo>
                  <a:moveTo>
                    <a:pt x="1003" y="0"/>
                  </a:moveTo>
                  <a:cubicBezTo>
                    <a:pt x="996" y="0"/>
                    <a:pt x="987" y="12"/>
                    <a:pt x="986" y="15"/>
                  </a:cubicBezTo>
                  <a:cubicBezTo>
                    <a:pt x="986" y="16"/>
                    <a:pt x="985" y="16"/>
                    <a:pt x="984" y="16"/>
                  </a:cubicBezTo>
                  <a:cubicBezTo>
                    <a:pt x="983" y="16"/>
                    <a:pt x="981" y="16"/>
                    <a:pt x="980" y="16"/>
                  </a:cubicBezTo>
                  <a:cubicBezTo>
                    <a:pt x="980" y="16"/>
                    <a:pt x="980" y="16"/>
                    <a:pt x="980" y="16"/>
                  </a:cubicBezTo>
                  <a:cubicBezTo>
                    <a:pt x="978" y="16"/>
                    <a:pt x="976" y="19"/>
                    <a:pt x="975" y="21"/>
                  </a:cubicBezTo>
                  <a:cubicBezTo>
                    <a:pt x="973" y="23"/>
                    <a:pt x="973" y="26"/>
                    <a:pt x="973" y="26"/>
                  </a:cubicBezTo>
                  <a:cubicBezTo>
                    <a:pt x="973" y="26"/>
                    <a:pt x="956" y="29"/>
                    <a:pt x="953" y="29"/>
                  </a:cubicBezTo>
                  <a:cubicBezTo>
                    <a:pt x="950" y="29"/>
                    <a:pt x="948" y="27"/>
                    <a:pt x="943" y="26"/>
                  </a:cubicBezTo>
                  <a:cubicBezTo>
                    <a:pt x="942" y="26"/>
                    <a:pt x="941" y="26"/>
                    <a:pt x="941" y="26"/>
                  </a:cubicBezTo>
                  <a:cubicBezTo>
                    <a:pt x="938" y="26"/>
                    <a:pt x="936" y="27"/>
                    <a:pt x="935" y="27"/>
                  </a:cubicBezTo>
                  <a:cubicBezTo>
                    <a:pt x="933" y="27"/>
                    <a:pt x="923" y="28"/>
                    <a:pt x="923" y="28"/>
                  </a:cubicBezTo>
                  <a:cubicBezTo>
                    <a:pt x="923" y="28"/>
                    <a:pt x="921" y="34"/>
                    <a:pt x="907" y="36"/>
                  </a:cubicBezTo>
                  <a:cubicBezTo>
                    <a:pt x="894" y="38"/>
                    <a:pt x="884" y="40"/>
                    <a:pt x="873" y="42"/>
                  </a:cubicBezTo>
                  <a:cubicBezTo>
                    <a:pt x="864" y="43"/>
                    <a:pt x="862" y="51"/>
                    <a:pt x="861" y="54"/>
                  </a:cubicBezTo>
                  <a:cubicBezTo>
                    <a:pt x="861" y="55"/>
                    <a:pt x="862" y="62"/>
                    <a:pt x="863" y="64"/>
                  </a:cubicBezTo>
                  <a:cubicBezTo>
                    <a:pt x="864" y="67"/>
                    <a:pt x="867" y="71"/>
                    <a:pt x="864" y="71"/>
                  </a:cubicBezTo>
                  <a:cubicBezTo>
                    <a:pt x="864" y="71"/>
                    <a:pt x="863" y="71"/>
                    <a:pt x="862" y="71"/>
                  </a:cubicBezTo>
                  <a:cubicBezTo>
                    <a:pt x="861" y="70"/>
                    <a:pt x="860" y="70"/>
                    <a:pt x="858" y="70"/>
                  </a:cubicBezTo>
                  <a:cubicBezTo>
                    <a:pt x="856" y="70"/>
                    <a:pt x="854" y="71"/>
                    <a:pt x="850" y="72"/>
                  </a:cubicBezTo>
                  <a:cubicBezTo>
                    <a:pt x="848" y="73"/>
                    <a:pt x="846" y="73"/>
                    <a:pt x="844" y="73"/>
                  </a:cubicBezTo>
                  <a:cubicBezTo>
                    <a:pt x="844" y="73"/>
                    <a:pt x="843" y="73"/>
                    <a:pt x="842" y="73"/>
                  </a:cubicBezTo>
                  <a:cubicBezTo>
                    <a:pt x="841" y="73"/>
                    <a:pt x="840" y="73"/>
                    <a:pt x="840" y="73"/>
                  </a:cubicBezTo>
                  <a:cubicBezTo>
                    <a:pt x="838" y="73"/>
                    <a:pt x="837" y="73"/>
                    <a:pt x="835" y="74"/>
                  </a:cubicBezTo>
                  <a:cubicBezTo>
                    <a:pt x="831" y="75"/>
                    <a:pt x="819" y="76"/>
                    <a:pt x="817" y="76"/>
                  </a:cubicBezTo>
                  <a:cubicBezTo>
                    <a:pt x="815" y="76"/>
                    <a:pt x="816" y="78"/>
                    <a:pt x="815" y="82"/>
                  </a:cubicBezTo>
                  <a:cubicBezTo>
                    <a:pt x="814" y="86"/>
                    <a:pt x="819" y="94"/>
                    <a:pt x="819" y="94"/>
                  </a:cubicBezTo>
                  <a:cubicBezTo>
                    <a:pt x="819" y="94"/>
                    <a:pt x="825" y="101"/>
                    <a:pt x="830" y="103"/>
                  </a:cubicBezTo>
                  <a:cubicBezTo>
                    <a:pt x="835" y="104"/>
                    <a:pt x="833" y="110"/>
                    <a:pt x="833" y="110"/>
                  </a:cubicBezTo>
                  <a:cubicBezTo>
                    <a:pt x="833" y="110"/>
                    <a:pt x="833" y="110"/>
                    <a:pt x="831" y="108"/>
                  </a:cubicBezTo>
                  <a:cubicBezTo>
                    <a:pt x="830" y="108"/>
                    <a:pt x="830" y="108"/>
                    <a:pt x="830" y="108"/>
                  </a:cubicBezTo>
                  <a:cubicBezTo>
                    <a:pt x="828" y="108"/>
                    <a:pt x="827" y="114"/>
                    <a:pt x="827" y="114"/>
                  </a:cubicBezTo>
                  <a:cubicBezTo>
                    <a:pt x="824" y="110"/>
                    <a:pt x="824" y="110"/>
                    <a:pt x="824" y="110"/>
                  </a:cubicBezTo>
                  <a:cubicBezTo>
                    <a:pt x="824" y="110"/>
                    <a:pt x="808" y="99"/>
                    <a:pt x="804" y="99"/>
                  </a:cubicBezTo>
                  <a:cubicBezTo>
                    <a:pt x="801" y="99"/>
                    <a:pt x="794" y="98"/>
                    <a:pt x="794" y="98"/>
                  </a:cubicBezTo>
                  <a:cubicBezTo>
                    <a:pt x="794" y="98"/>
                    <a:pt x="787" y="103"/>
                    <a:pt x="786" y="104"/>
                  </a:cubicBezTo>
                  <a:cubicBezTo>
                    <a:pt x="785" y="106"/>
                    <a:pt x="785" y="110"/>
                    <a:pt x="785" y="110"/>
                  </a:cubicBezTo>
                  <a:cubicBezTo>
                    <a:pt x="785" y="110"/>
                    <a:pt x="786" y="113"/>
                    <a:pt x="789" y="115"/>
                  </a:cubicBezTo>
                  <a:cubicBezTo>
                    <a:pt x="790" y="115"/>
                    <a:pt x="790" y="116"/>
                    <a:pt x="791" y="116"/>
                  </a:cubicBezTo>
                  <a:cubicBezTo>
                    <a:pt x="793" y="116"/>
                    <a:pt x="794" y="115"/>
                    <a:pt x="796" y="114"/>
                  </a:cubicBezTo>
                  <a:cubicBezTo>
                    <a:pt x="796" y="114"/>
                    <a:pt x="796" y="114"/>
                    <a:pt x="796" y="114"/>
                  </a:cubicBezTo>
                  <a:cubicBezTo>
                    <a:pt x="798" y="114"/>
                    <a:pt x="797" y="123"/>
                    <a:pt x="797" y="123"/>
                  </a:cubicBezTo>
                  <a:cubicBezTo>
                    <a:pt x="797" y="123"/>
                    <a:pt x="786" y="121"/>
                    <a:pt x="782" y="121"/>
                  </a:cubicBezTo>
                  <a:cubicBezTo>
                    <a:pt x="781" y="121"/>
                    <a:pt x="781" y="121"/>
                    <a:pt x="781" y="121"/>
                  </a:cubicBezTo>
                  <a:cubicBezTo>
                    <a:pt x="780" y="121"/>
                    <a:pt x="780" y="121"/>
                    <a:pt x="780" y="121"/>
                  </a:cubicBezTo>
                  <a:cubicBezTo>
                    <a:pt x="779" y="121"/>
                    <a:pt x="781" y="120"/>
                    <a:pt x="780" y="119"/>
                  </a:cubicBezTo>
                  <a:cubicBezTo>
                    <a:pt x="779" y="118"/>
                    <a:pt x="777" y="113"/>
                    <a:pt x="777" y="113"/>
                  </a:cubicBezTo>
                  <a:cubicBezTo>
                    <a:pt x="777" y="113"/>
                    <a:pt x="776" y="106"/>
                    <a:pt x="775" y="103"/>
                  </a:cubicBezTo>
                  <a:cubicBezTo>
                    <a:pt x="774" y="100"/>
                    <a:pt x="777" y="97"/>
                    <a:pt x="777" y="97"/>
                  </a:cubicBezTo>
                  <a:cubicBezTo>
                    <a:pt x="777" y="97"/>
                    <a:pt x="770" y="93"/>
                    <a:pt x="769" y="91"/>
                  </a:cubicBezTo>
                  <a:cubicBezTo>
                    <a:pt x="767" y="90"/>
                    <a:pt x="764" y="87"/>
                    <a:pt x="762" y="87"/>
                  </a:cubicBezTo>
                  <a:cubicBezTo>
                    <a:pt x="762" y="87"/>
                    <a:pt x="762" y="87"/>
                    <a:pt x="761" y="88"/>
                  </a:cubicBezTo>
                  <a:cubicBezTo>
                    <a:pt x="761" y="89"/>
                    <a:pt x="761" y="92"/>
                    <a:pt x="761" y="92"/>
                  </a:cubicBezTo>
                  <a:cubicBezTo>
                    <a:pt x="761" y="92"/>
                    <a:pt x="764" y="97"/>
                    <a:pt x="767" y="99"/>
                  </a:cubicBezTo>
                  <a:cubicBezTo>
                    <a:pt x="769" y="102"/>
                    <a:pt x="768" y="108"/>
                    <a:pt x="768" y="108"/>
                  </a:cubicBezTo>
                  <a:cubicBezTo>
                    <a:pt x="768" y="108"/>
                    <a:pt x="756" y="110"/>
                    <a:pt x="756" y="114"/>
                  </a:cubicBezTo>
                  <a:cubicBezTo>
                    <a:pt x="757" y="118"/>
                    <a:pt x="756" y="120"/>
                    <a:pt x="756" y="123"/>
                  </a:cubicBezTo>
                  <a:cubicBezTo>
                    <a:pt x="756" y="125"/>
                    <a:pt x="760" y="127"/>
                    <a:pt x="763" y="134"/>
                  </a:cubicBezTo>
                  <a:cubicBezTo>
                    <a:pt x="764" y="137"/>
                    <a:pt x="764" y="138"/>
                    <a:pt x="764" y="138"/>
                  </a:cubicBezTo>
                  <a:cubicBezTo>
                    <a:pt x="763" y="138"/>
                    <a:pt x="762" y="137"/>
                    <a:pt x="762" y="137"/>
                  </a:cubicBezTo>
                  <a:cubicBezTo>
                    <a:pt x="762" y="137"/>
                    <a:pt x="757" y="141"/>
                    <a:pt x="760" y="149"/>
                  </a:cubicBezTo>
                  <a:cubicBezTo>
                    <a:pt x="763" y="157"/>
                    <a:pt x="762" y="153"/>
                    <a:pt x="764" y="156"/>
                  </a:cubicBezTo>
                  <a:cubicBezTo>
                    <a:pt x="765" y="158"/>
                    <a:pt x="766" y="158"/>
                    <a:pt x="767" y="158"/>
                  </a:cubicBezTo>
                  <a:cubicBezTo>
                    <a:pt x="768" y="158"/>
                    <a:pt x="768" y="158"/>
                    <a:pt x="770" y="158"/>
                  </a:cubicBezTo>
                  <a:cubicBezTo>
                    <a:pt x="770" y="158"/>
                    <a:pt x="771" y="158"/>
                    <a:pt x="771" y="158"/>
                  </a:cubicBezTo>
                  <a:cubicBezTo>
                    <a:pt x="774" y="158"/>
                    <a:pt x="771" y="161"/>
                    <a:pt x="770" y="163"/>
                  </a:cubicBezTo>
                  <a:cubicBezTo>
                    <a:pt x="768" y="165"/>
                    <a:pt x="770" y="166"/>
                    <a:pt x="770" y="169"/>
                  </a:cubicBezTo>
                  <a:cubicBezTo>
                    <a:pt x="771" y="172"/>
                    <a:pt x="772" y="171"/>
                    <a:pt x="776" y="174"/>
                  </a:cubicBezTo>
                  <a:cubicBezTo>
                    <a:pt x="781" y="177"/>
                    <a:pt x="773" y="187"/>
                    <a:pt x="772" y="191"/>
                  </a:cubicBezTo>
                  <a:cubicBezTo>
                    <a:pt x="772" y="196"/>
                    <a:pt x="756" y="197"/>
                    <a:pt x="754" y="197"/>
                  </a:cubicBezTo>
                  <a:cubicBezTo>
                    <a:pt x="752" y="197"/>
                    <a:pt x="738" y="193"/>
                    <a:pt x="738" y="193"/>
                  </a:cubicBezTo>
                  <a:cubicBezTo>
                    <a:pt x="738" y="193"/>
                    <a:pt x="744" y="191"/>
                    <a:pt x="746" y="189"/>
                  </a:cubicBezTo>
                  <a:cubicBezTo>
                    <a:pt x="748" y="187"/>
                    <a:pt x="751" y="186"/>
                    <a:pt x="755" y="181"/>
                  </a:cubicBezTo>
                  <a:cubicBezTo>
                    <a:pt x="760" y="176"/>
                    <a:pt x="757" y="176"/>
                    <a:pt x="762" y="171"/>
                  </a:cubicBezTo>
                  <a:cubicBezTo>
                    <a:pt x="764" y="169"/>
                    <a:pt x="764" y="169"/>
                    <a:pt x="764" y="169"/>
                  </a:cubicBezTo>
                  <a:cubicBezTo>
                    <a:pt x="764" y="169"/>
                    <a:pt x="764" y="169"/>
                    <a:pt x="763" y="169"/>
                  </a:cubicBezTo>
                  <a:cubicBezTo>
                    <a:pt x="763" y="169"/>
                    <a:pt x="762" y="169"/>
                    <a:pt x="762" y="169"/>
                  </a:cubicBezTo>
                  <a:cubicBezTo>
                    <a:pt x="761" y="169"/>
                    <a:pt x="761" y="169"/>
                    <a:pt x="760" y="169"/>
                  </a:cubicBezTo>
                  <a:cubicBezTo>
                    <a:pt x="758" y="167"/>
                    <a:pt x="755" y="161"/>
                    <a:pt x="755" y="161"/>
                  </a:cubicBezTo>
                  <a:cubicBezTo>
                    <a:pt x="755" y="161"/>
                    <a:pt x="755" y="149"/>
                    <a:pt x="755" y="147"/>
                  </a:cubicBezTo>
                  <a:cubicBezTo>
                    <a:pt x="755" y="145"/>
                    <a:pt x="751" y="139"/>
                    <a:pt x="751" y="135"/>
                  </a:cubicBezTo>
                  <a:cubicBezTo>
                    <a:pt x="750" y="130"/>
                    <a:pt x="750" y="132"/>
                    <a:pt x="751" y="127"/>
                  </a:cubicBezTo>
                  <a:cubicBezTo>
                    <a:pt x="752" y="124"/>
                    <a:pt x="751" y="123"/>
                    <a:pt x="749" y="123"/>
                  </a:cubicBezTo>
                  <a:cubicBezTo>
                    <a:pt x="749" y="123"/>
                    <a:pt x="748" y="124"/>
                    <a:pt x="748" y="124"/>
                  </a:cubicBezTo>
                  <a:cubicBezTo>
                    <a:pt x="748" y="124"/>
                    <a:pt x="744" y="121"/>
                    <a:pt x="745" y="116"/>
                  </a:cubicBezTo>
                  <a:cubicBezTo>
                    <a:pt x="745" y="114"/>
                    <a:pt x="746" y="114"/>
                    <a:pt x="746" y="114"/>
                  </a:cubicBezTo>
                  <a:cubicBezTo>
                    <a:pt x="747" y="114"/>
                    <a:pt x="748" y="115"/>
                    <a:pt x="748" y="115"/>
                  </a:cubicBezTo>
                  <a:cubicBezTo>
                    <a:pt x="748" y="115"/>
                    <a:pt x="747" y="110"/>
                    <a:pt x="749" y="110"/>
                  </a:cubicBezTo>
                  <a:cubicBezTo>
                    <a:pt x="751" y="110"/>
                    <a:pt x="748" y="97"/>
                    <a:pt x="748" y="97"/>
                  </a:cubicBezTo>
                  <a:cubicBezTo>
                    <a:pt x="748" y="97"/>
                    <a:pt x="740" y="91"/>
                    <a:pt x="736" y="91"/>
                  </a:cubicBezTo>
                  <a:cubicBezTo>
                    <a:pt x="736" y="91"/>
                    <a:pt x="736" y="91"/>
                    <a:pt x="736" y="91"/>
                  </a:cubicBezTo>
                  <a:cubicBezTo>
                    <a:pt x="736" y="91"/>
                    <a:pt x="735" y="91"/>
                    <a:pt x="735" y="91"/>
                  </a:cubicBezTo>
                  <a:cubicBezTo>
                    <a:pt x="733" y="91"/>
                    <a:pt x="735" y="87"/>
                    <a:pt x="736" y="86"/>
                  </a:cubicBezTo>
                  <a:cubicBezTo>
                    <a:pt x="736" y="85"/>
                    <a:pt x="733" y="81"/>
                    <a:pt x="733" y="81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6" y="81"/>
                    <a:pt x="724" y="87"/>
                    <a:pt x="722" y="90"/>
                  </a:cubicBezTo>
                  <a:cubicBezTo>
                    <a:pt x="721" y="91"/>
                    <a:pt x="720" y="91"/>
                    <a:pt x="719" y="91"/>
                  </a:cubicBezTo>
                  <a:cubicBezTo>
                    <a:pt x="717" y="91"/>
                    <a:pt x="714" y="89"/>
                    <a:pt x="714" y="89"/>
                  </a:cubicBezTo>
                  <a:cubicBezTo>
                    <a:pt x="714" y="89"/>
                    <a:pt x="712" y="113"/>
                    <a:pt x="713" y="115"/>
                  </a:cubicBezTo>
                  <a:cubicBezTo>
                    <a:pt x="713" y="117"/>
                    <a:pt x="703" y="124"/>
                    <a:pt x="698" y="131"/>
                  </a:cubicBezTo>
                  <a:cubicBezTo>
                    <a:pt x="692" y="137"/>
                    <a:pt x="702" y="137"/>
                    <a:pt x="701" y="138"/>
                  </a:cubicBezTo>
                  <a:cubicBezTo>
                    <a:pt x="700" y="139"/>
                    <a:pt x="700" y="143"/>
                    <a:pt x="699" y="145"/>
                  </a:cubicBezTo>
                  <a:cubicBezTo>
                    <a:pt x="699" y="146"/>
                    <a:pt x="704" y="151"/>
                    <a:pt x="706" y="151"/>
                  </a:cubicBezTo>
                  <a:cubicBezTo>
                    <a:pt x="706" y="151"/>
                    <a:pt x="706" y="150"/>
                    <a:pt x="706" y="150"/>
                  </a:cubicBezTo>
                  <a:cubicBezTo>
                    <a:pt x="706" y="150"/>
                    <a:pt x="707" y="150"/>
                    <a:pt x="707" y="150"/>
                  </a:cubicBezTo>
                  <a:cubicBezTo>
                    <a:pt x="708" y="150"/>
                    <a:pt x="709" y="150"/>
                    <a:pt x="710" y="150"/>
                  </a:cubicBezTo>
                  <a:cubicBezTo>
                    <a:pt x="712" y="150"/>
                    <a:pt x="714" y="158"/>
                    <a:pt x="714" y="160"/>
                  </a:cubicBezTo>
                  <a:cubicBezTo>
                    <a:pt x="714" y="161"/>
                    <a:pt x="717" y="160"/>
                    <a:pt x="721" y="163"/>
                  </a:cubicBezTo>
                  <a:cubicBezTo>
                    <a:pt x="724" y="165"/>
                    <a:pt x="721" y="166"/>
                    <a:pt x="721" y="166"/>
                  </a:cubicBezTo>
                  <a:cubicBezTo>
                    <a:pt x="721" y="166"/>
                    <a:pt x="714" y="168"/>
                    <a:pt x="711" y="168"/>
                  </a:cubicBezTo>
                  <a:cubicBezTo>
                    <a:pt x="711" y="168"/>
                    <a:pt x="711" y="168"/>
                    <a:pt x="711" y="168"/>
                  </a:cubicBezTo>
                  <a:cubicBezTo>
                    <a:pt x="709" y="168"/>
                    <a:pt x="707" y="167"/>
                    <a:pt x="697" y="159"/>
                  </a:cubicBezTo>
                  <a:cubicBezTo>
                    <a:pt x="686" y="151"/>
                    <a:pt x="669" y="152"/>
                    <a:pt x="665" y="150"/>
                  </a:cubicBezTo>
                  <a:cubicBezTo>
                    <a:pt x="660" y="149"/>
                    <a:pt x="653" y="147"/>
                    <a:pt x="649" y="147"/>
                  </a:cubicBezTo>
                  <a:cubicBezTo>
                    <a:pt x="649" y="147"/>
                    <a:pt x="648" y="147"/>
                    <a:pt x="648" y="147"/>
                  </a:cubicBezTo>
                  <a:cubicBezTo>
                    <a:pt x="645" y="147"/>
                    <a:pt x="640" y="148"/>
                    <a:pt x="641" y="149"/>
                  </a:cubicBezTo>
                  <a:cubicBezTo>
                    <a:pt x="642" y="151"/>
                    <a:pt x="641" y="151"/>
                    <a:pt x="640" y="151"/>
                  </a:cubicBezTo>
                  <a:cubicBezTo>
                    <a:pt x="639" y="151"/>
                    <a:pt x="639" y="151"/>
                    <a:pt x="639" y="151"/>
                  </a:cubicBezTo>
                  <a:cubicBezTo>
                    <a:pt x="643" y="153"/>
                    <a:pt x="643" y="153"/>
                    <a:pt x="643" y="153"/>
                  </a:cubicBezTo>
                  <a:cubicBezTo>
                    <a:pt x="642" y="159"/>
                    <a:pt x="642" y="159"/>
                    <a:pt x="642" y="159"/>
                  </a:cubicBezTo>
                  <a:cubicBezTo>
                    <a:pt x="642" y="159"/>
                    <a:pt x="640" y="167"/>
                    <a:pt x="636" y="167"/>
                  </a:cubicBezTo>
                  <a:cubicBezTo>
                    <a:pt x="633" y="167"/>
                    <a:pt x="629" y="162"/>
                    <a:pt x="623" y="162"/>
                  </a:cubicBezTo>
                  <a:cubicBezTo>
                    <a:pt x="623" y="162"/>
                    <a:pt x="622" y="162"/>
                    <a:pt x="622" y="162"/>
                  </a:cubicBezTo>
                  <a:cubicBezTo>
                    <a:pt x="615" y="163"/>
                    <a:pt x="620" y="163"/>
                    <a:pt x="609" y="165"/>
                  </a:cubicBezTo>
                  <a:cubicBezTo>
                    <a:pt x="599" y="168"/>
                    <a:pt x="602" y="167"/>
                    <a:pt x="601" y="170"/>
                  </a:cubicBezTo>
                  <a:cubicBezTo>
                    <a:pt x="600" y="171"/>
                    <a:pt x="599" y="172"/>
                    <a:pt x="598" y="172"/>
                  </a:cubicBezTo>
                  <a:cubicBezTo>
                    <a:pt x="595" y="172"/>
                    <a:pt x="591" y="170"/>
                    <a:pt x="588" y="169"/>
                  </a:cubicBezTo>
                  <a:cubicBezTo>
                    <a:pt x="584" y="169"/>
                    <a:pt x="587" y="161"/>
                    <a:pt x="587" y="161"/>
                  </a:cubicBezTo>
                  <a:cubicBezTo>
                    <a:pt x="587" y="161"/>
                    <a:pt x="581" y="159"/>
                    <a:pt x="580" y="159"/>
                  </a:cubicBezTo>
                  <a:cubicBezTo>
                    <a:pt x="578" y="159"/>
                    <a:pt x="573" y="167"/>
                    <a:pt x="573" y="169"/>
                  </a:cubicBezTo>
                  <a:cubicBezTo>
                    <a:pt x="573" y="169"/>
                    <a:pt x="573" y="169"/>
                    <a:pt x="573" y="169"/>
                  </a:cubicBezTo>
                  <a:cubicBezTo>
                    <a:pt x="572" y="169"/>
                    <a:pt x="570" y="165"/>
                    <a:pt x="572" y="163"/>
                  </a:cubicBezTo>
                  <a:cubicBezTo>
                    <a:pt x="572" y="163"/>
                    <a:pt x="571" y="163"/>
                    <a:pt x="571" y="163"/>
                  </a:cubicBezTo>
                  <a:cubicBezTo>
                    <a:pt x="568" y="163"/>
                    <a:pt x="560" y="165"/>
                    <a:pt x="557" y="167"/>
                  </a:cubicBezTo>
                  <a:cubicBezTo>
                    <a:pt x="553" y="169"/>
                    <a:pt x="548" y="175"/>
                    <a:pt x="546" y="177"/>
                  </a:cubicBezTo>
                  <a:cubicBezTo>
                    <a:pt x="545" y="177"/>
                    <a:pt x="543" y="177"/>
                    <a:pt x="541" y="177"/>
                  </a:cubicBezTo>
                  <a:cubicBezTo>
                    <a:pt x="540" y="177"/>
                    <a:pt x="540" y="177"/>
                    <a:pt x="539" y="177"/>
                  </a:cubicBezTo>
                  <a:cubicBezTo>
                    <a:pt x="538" y="177"/>
                    <a:pt x="538" y="177"/>
                    <a:pt x="537" y="177"/>
                  </a:cubicBezTo>
                  <a:cubicBezTo>
                    <a:pt x="533" y="177"/>
                    <a:pt x="530" y="178"/>
                    <a:pt x="530" y="179"/>
                  </a:cubicBezTo>
                  <a:cubicBezTo>
                    <a:pt x="530" y="183"/>
                    <a:pt x="530" y="190"/>
                    <a:pt x="528" y="190"/>
                  </a:cubicBezTo>
                  <a:cubicBezTo>
                    <a:pt x="526" y="190"/>
                    <a:pt x="517" y="190"/>
                    <a:pt x="517" y="190"/>
                  </a:cubicBezTo>
                  <a:cubicBezTo>
                    <a:pt x="517" y="190"/>
                    <a:pt x="511" y="185"/>
                    <a:pt x="512" y="183"/>
                  </a:cubicBezTo>
                  <a:cubicBezTo>
                    <a:pt x="513" y="182"/>
                    <a:pt x="517" y="179"/>
                    <a:pt x="521" y="179"/>
                  </a:cubicBezTo>
                  <a:cubicBezTo>
                    <a:pt x="525" y="179"/>
                    <a:pt x="523" y="174"/>
                    <a:pt x="521" y="173"/>
                  </a:cubicBezTo>
                  <a:cubicBezTo>
                    <a:pt x="520" y="172"/>
                    <a:pt x="515" y="171"/>
                    <a:pt x="506" y="168"/>
                  </a:cubicBezTo>
                  <a:cubicBezTo>
                    <a:pt x="496" y="164"/>
                    <a:pt x="493" y="161"/>
                    <a:pt x="490" y="160"/>
                  </a:cubicBezTo>
                  <a:cubicBezTo>
                    <a:pt x="490" y="160"/>
                    <a:pt x="490" y="160"/>
                    <a:pt x="490" y="160"/>
                  </a:cubicBezTo>
                  <a:cubicBezTo>
                    <a:pt x="487" y="160"/>
                    <a:pt x="492" y="169"/>
                    <a:pt x="492" y="169"/>
                  </a:cubicBezTo>
                  <a:cubicBezTo>
                    <a:pt x="492" y="169"/>
                    <a:pt x="497" y="179"/>
                    <a:pt x="500" y="184"/>
                  </a:cubicBezTo>
                  <a:cubicBezTo>
                    <a:pt x="502" y="190"/>
                    <a:pt x="500" y="192"/>
                    <a:pt x="501" y="193"/>
                  </a:cubicBezTo>
                  <a:cubicBezTo>
                    <a:pt x="502" y="195"/>
                    <a:pt x="494" y="200"/>
                    <a:pt x="492" y="200"/>
                  </a:cubicBezTo>
                  <a:cubicBezTo>
                    <a:pt x="492" y="200"/>
                    <a:pt x="490" y="199"/>
                    <a:pt x="488" y="199"/>
                  </a:cubicBezTo>
                  <a:cubicBezTo>
                    <a:pt x="483" y="199"/>
                    <a:pt x="476" y="200"/>
                    <a:pt x="468" y="207"/>
                  </a:cubicBezTo>
                  <a:cubicBezTo>
                    <a:pt x="456" y="217"/>
                    <a:pt x="462" y="212"/>
                    <a:pt x="459" y="218"/>
                  </a:cubicBezTo>
                  <a:cubicBezTo>
                    <a:pt x="457" y="225"/>
                    <a:pt x="460" y="222"/>
                    <a:pt x="462" y="226"/>
                  </a:cubicBezTo>
                  <a:cubicBezTo>
                    <a:pt x="464" y="231"/>
                    <a:pt x="465" y="232"/>
                    <a:pt x="462" y="237"/>
                  </a:cubicBezTo>
                  <a:cubicBezTo>
                    <a:pt x="461" y="238"/>
                    <a:pt x="460" y="238"/>
                    <a:pt x="459" y="238"/>
                  </a:cubicBezTo>
                  <a:cubicBezTo>
                    <a:pt x="454" y="238"/>
                    <a:pt x="446" y="233"/>
                    <a:pt x="441" y="231"/>
                  </a:cubicBezTo>
                  <a:cubicBezTo>
                    <a:pt x="435" y="229"/>
                    <a:pt x="432" y="227"/>
                    <a:pt x="431" y="227"/>
                  </a:cubicBezTo>
                  <a:cubicBezTo>
                    <a:pt x="429" y="227"/>
                    <a:pt x="429" y="232"/>
                    <a:pt x="430" y="234"/>
                  </a:cubicBezTo>
                  <a:cubicBezTo>
                    <a:pt x="430" y="236"/>
                    <a:pt x="433" y="240"/>
                    <a:pt x="436" y="244"/>
                  </a:cubicBezTo>
                  <a:cubicBezTo>
                    <a:pt x="438" y="247"/>
                    <a:pt x="440" y="248"/>
                    <a:pt x="440" y="248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0" y="254"/>
                    <a:pt x="433" y="254"/>
                    <a:pt x="428" y="250"/>
                  </a:cubicBezTo>
                  <a:cubicBezTo>
                    <a:pt x="426" y="248"/>
                    <a:pt x="424" y="247"/>
                    <a:pt x="422" y="247"/>
                  </a:cubicBezTo>
                  <a:cubicBezTo>
                    <a:pt x="421" y="247"/>
                    <a:pt x="419" y="248"/>
                    <a:pt x="419" y="248"/>
                  </a:cubicBezTo>
                  <a:cubicBezTo>
                    <a:pt x="419" y="248"/>
                    <a:pt x="416" y="243"/>
                    <a:pt x="416" y="242"/>
                  </a:cubicBezTo>
                  <a:cubicBezTo>
                    <a:pt x="416" y="240"/>
                    <a:pt x="416" y="235"/>
                    <a:pt x="417" y="233"/>
                  </a:cubicBezTo>
                  <a:cubicBezTo>
                    <a:pt x="418" y="231"/>
                    <a:pt x="414" y="226"/>
                    <a:pt x="414" y="226"/>
                  </a:cubicBezTo>
                  <a:cubicBezTo>
                    <a:pt x="414" y="226"/>
                    <a:pt x="414" y="222"/>
                    <a:pt x="416" y="220"/>
                  </a:cubicBezTo>
                  <a:cubicBezTo>
                    <a:pt x="419" y="218"/>
                    <a:pt x="416" y="216"/>
                    <a:pt x="417" y="213"/>
                  </a:cubicBezTo>
                  <a:cubicBezTo>
                    <a:pt x="417" y="210"/>
                    <a:pt x="410" y="206"/>
                    <a:pt x="406" y="201"/>
                  </a:cubicBezTo>
                  <a:cubicBezTo>
                    <a:pt x="401" y="196"/>
                    <a:pt x="399" y="198"/>
                    <a:pt x="399" y="197"/>
                  </a:cubicBezTo>
                  <a:cubicBezTo>
                    <a:pt x="398" y="195"/>
                    <a:pt x="401" y="193"/>
                    <a:pt x="401" y="193"/>
                  </a:cubicBezTo>
                  <a:cubicBezTo>
                    <a:pt x="401" y="193"/>
                    <a:pt x="405" y="194"/>
                    <a:pt x="412" y="199"/>
                  </a:cubicBezTo>
                  <a:cubicBezTo>
                    <a:pt x="414" y="200"/>
                    <a:pt x="416" y="201"/>
                    <a:pt x="416" y="201"/>
                  </a:cubicBezTo>
                  <a:cubicBezTo>
                    <a:pt x="418" y="201"/>
                    <a:pt x="418" y="198"/>
                    <a:pt x="421" y="197"/>
                  </a:cubicBezTo>
                  <a:cubicBezTo>
                    <a:pt x="422" y="196"/>
                    <a:pt x="422" y="196"/>
                    <a:pt x="423" y="196"/>
                  </a:cubicBezTo>
                  <a:cubicBezTo>
                    <a:pt x="426" y="196"/>
                    <a:pt x="430" y="199"/>
                    <a:pt x="433" y="200"/>
                  </a:cubicBezTo>
                  <a:cubicBezTo>
                    <a:pt x="437" y="203"/>
                    <a:pt x="436" y="204"/>
                    <a:pt x="441" y="205"/>
                  </a:cubicBezTo>
                  <a:cubicBezTo>
                    <a:pt x="442" y="206"/>
                    <a:pt x="443" y="206"/>
                    <a:pt x="444" y="206"/>
                  </a:cubicBezTo>
                  <a:cubicBezTo>
                    <a:pt x="447" y="206"/>
                    <a:pt x="448" y="203"/>
                    <a:pt x="454" y="202"/>
                  </a:cubicBezTo>
                  <a:cubicBezTo>
                    <a:pt x="457" y="202"/>
                    <a:pt x="458" y="202"/>
                    <a:pt x="459" y="202"/>
                  </a:cubicBezTo>
                  <a:cubicBezTo>
                    <a:pt x="459" y="202"/>
                    <a:pt x="459" y="202"/>
                    <a:pt x="459" y="202"/>
                  </a:cubicBezTo>
                  <a:cubicBezTo>
                    <a:pt x="460" y="202"/>
                    <a:pt x="460" y="202"/>
                    <a:pt x="460" y="202"/>
                  </a:cubicBezTo>
                  <a:cubicBezTo>
                    <a:pt x="460" y="202"/>
                    <a:pt x="461" y="202"/>
                    <a:pt x="462" y="202"/>
                  </a:cubicBezTo>
                  <a:cubicBezTo>
                    <a:pt x="467" y="201"/>
                    <a:pt x="466" y="196"/>
                    <a:pt x="466" y="196"/>
                  </a:cubicBezTo>
                  <a:cubicBezTo>
                    <a:pt x="466" y="196"/>
                    <a:pt x="470" y="181"/>
                    <a:pt x="469" y="179"/>
                  </a:cubicBezTo>
                  <a:cubicBezTo>
                    <a:pt x="468" y="177"/>
                    <a:pt x="430" y="162"/>
                    <a:pt x="425" y="159"/>
                  </a:cubicBezTo>
                  <a:cubicBezTo>
                    <a:pt x="420" y="156"/>
                    <a:pt x="416" y="154"/>
                    <a:pt x="414" y="153"/>
                  </a:cubicBezTo>
                  <a:cubicBezTo>
                    <a:pt x="413" y="151"/>
                    <a:pt x="398" y="150"/>
                    <a:pt x="395" y="149"/>
                  </a:cubicBezTo>
                  <a:cubicBezTo>
                    <a:pt x="392" y="148"/>
                    <a:pt x="390" y="143"/>
                    <a:pt x="387" y="142"/>
                  </a:cubicBezTo>
                  <a:cubicBezTo>
                    <a:pt x="387" y="142"/>
                    <a:pt x="386" y="142"/>
                    <a:pt x="386" y="142"/>
                  </a:cubicBezTo>
                  <a:cubicBezTo>
                    <a:pt x="385" y="142"/>
                    <a:pt x="384" y="144"/>
                    <a:pt x="383" y="146"/>
                  </a:cubicBezTo>
                  <a:cubicBezTo>
                    <a:pt x="382" y="147"/>
                    <a:pt x="382" y="149"/>
                    <a:pt x="381" y="149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79" y="148"/>
                    <a:pt x="376" y="143"/>
                    <a:pt x="379" y="140"/>
                  </a:cubicBezTo>
                  <a:cubicBezTo>
                    <a:pt x="382" y="136"/>
                    <a:pt x="375" y="135"/>
                    <a:pt x="373" y="132"/>
                  </a:cubicBezTo>
                  <a:cubicBezTo>
                    <a:pt x="371" y="128"/>
                    <a:pt x="356" y="124"/>
                    <a:pt x="356" y="124"/>
                  </a:cubicBezTo>
                  <a:cubicBezTo>
                    <a:pt x="356" y="124"/>
                    <a:pt x="342" y="122"/>
                    <a:pt x="331" y="122"/>
                  </a:cubicBezTo>
                  <a:cubicBezTo>
                    <a:pt x="325" y="122"/>
                    <a:pt x="319" y="123"/>
                    <a:pt x="318" y="124"/>
                  </a:cubicBezTo>
                  <a:cubicBezTo>
                    <a:pt x="315" y="128"/>
                    <a:pt x="311" y="126"/>
                    <a:pt x="306" y="127"/>
                  </a:cubicBezTo>
                  <a:cubicBezTo>
                    <a:pt x="301" y="128"/>
                    <a:pt x="303" y="131"/>
                    <a:pt x="300" y="135"/>
                  </a:cubicBezTo>
                  <a:cubicBezTo>
                    <a:pt x="296" y="139"/>
                    <a:pt x="292" y="138"/>
                    <a:pt x="291" y="138"/>
                  </a:cubicBezTo>
                  <a:cubicBezTo>
                    <a:pt x="291" y="138"/>
                    <a:pt x="291" y="138"/>
                    <a:pt x="291" y="138"/>
                  </a:cubicBezTo>
                  <a:cubicBezTo>
                    <a:pt x="290" y="138"/>
                    <a:pt x="288" y="138"/>
                    <a:pt x="287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83" y="137"/>
                    <a:pt x="272" y="141"/>
                    <a:pt x="272" y="141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8" y="153"/>
                    <a:pt x="249" y="157"/>
                    <a:pt x="243" y="162"/>
                  </a:cubicBezTo>
                  <a:cubicBezTo>
                    <a:pt x="241" y="164"/>
                    <a:pt x="240" y="164"/>
                    <a:pt x="238" y="164"/>
                  </a:cubicBezTo>
                  <a:cubicBezTo>
                    <a:pt x="237" y="164"/>
                    <a:pt x="236" y="163"/>
                    <a:pt x="236" y="163"/>
                  </a:cubicBezTo>
                  <a:cubicBezTo>
                    <a:pt x="236" y="163"/>
                    <a:pt x="233" y="165"/>
                    <a:pt x="232" y="167"/>
                  </a:cubicBezTo>
                  <a:cubicBezTo>
                    <a:pt x="231" y="168"/>
                    <a:pt x="231" y="168"/>
                    <a:pt x="233" y="170"/>
                  </a:cubicBezTo>
                  <a:cubicBezTo>
                    <a:pt x="235" y="172"/>
                    <a:pt x="234" y="173"/>
                    <a:pt x="235" y="173"/>
                  </a:cubicBezTo>
                  <a:cubicBezTo>
                    <a:pt x="236" y="173"/>
                    <a:pt x="236" y="173"/>
                    <a:pt x="237" y="173"/>
                  </a:cubicBezTo>
                  <a:cubicBezTo>
                    <a:pt x="240" y="172"/>
                    <a:pt x="240" y="171"/>
                    <a:pt x="243" y="171"/>
                  </a:cubicBezTo>
                  <a:cubicBezTo>
                    <a:pt x="243" y="171"/>
                    <a:pt x="244" y="171"/>
                    <a:pt x="246" y="171"/>
                  </a:cubicBezTo>
                  <a:cubicBezTo>
                    <a:pt x="246" y="171"/>
                    <a:pt x="243" y="175"/>
                    <a:pt x="242" y="178"/>
                  </a:cubicBezTo>
                  <a:cubicBezTo>
                    <a:pt x="242" y="180"/>
                    <a:pt x="238" y="179"/>
                    <a:pt x="240" y="179"/>
                  </a:cubicBezTo>
                  <a:cubicBezTo>
                    <a:pt x="241" y="180"/>
                    <a:pt x="237" y="185"/>
                    <a:pt x="233" y="188"/>
                  </a:cubicBezTo>
                  <a:cubicBezTo>
                    <a:pt x="230" y="191"/>
                    <a:pt x="224" y="193"/>
                    <a:pt x="220" y="199"/>
                  </a:cubicBezTo>
                  <a:cubicBezTo>
                    <a:pt x="215" y="205"/>
                    <a:pt x="219" y="211"/>
                    <a:pt x="219" y="211"/>
                  </a:cubicBezTo>
                  <a:cubicBezTo>
                    <a:pt x="219" y="211"/>
                    <a:pt x="215" y="222"/>
                    <a:pt x="211" y="229"/>
                  </a:cubicBezTo>
                  <a:cubicBezTo>
                    <a:pt x="208" y="236"/>
                    <a:pt x="193" y="246"/>
                    <a:pt x="189" y="254"/>
                  </a:cubicBezTo>
                  <a:cubicBezTo>
                    <a:pt x="188" y="256"/>
                    <a:pt x="188" y="258"/>
                    <a:pt x="187" y="258"/>
                  </a:cubicBezTo>
                  <a:cubicBezTo>
                    <a:pt x="186" y="260"/>
                    <a:pt x="184" y="262"/>
                    <a:pt x="179" y="265"/>
                  </a:cubicBezTo>
                  <a:cubicBezTo>
                    <a:pt x="173" y="268"/>
                    <a:pt x="171" y="274"/>
                    <a:pt x="168" y="278"/>
                  </a:cubicBezTo>
                  <a:cubicBezTo>
                    <a:pt x="166" y="283"/>
                    <a:pt x="160" y="283"/>
                    <a:pt x="160" y="283"/>
                  </a:cubicBezTo>
                  <a:cubicBezTo>
                    <a:pt x="160" y="283"/>
                    <a:pt x="153" y="290"/>
                    <a:pt x="153" y="291"/>
                  </a:cubicBezTo>
                  <a:cubicBezTo>
                    <a:pt x="154" y="293"/>
                    <a:pt x="147" y="296"/>
                    <a:pt x="147" y="296"/>
                  </a:cubicBezTo>
                  <a:cubicBezTo>
                    <a:pt x="147" y="296"/>
                    <a:pt x="148" y="323"/>
                    <a:pt x="147" y="327"/>
                  </a:cubicBezTo>
                  <a:cubicBezTo>
                    <a:pt x="146" y="329"/>
                    <a:pt x="146" y="329"/>
                    <a:pt x="146" y="329"/>
                  </a:cubicBezTo>
                  <a:cubicBezTo>
                    <a:pt x="147" y="329"/>
                    <a:pt x="147" y="329"/>
                    <a:pt x="147" y="329"/>
                  </a:cubicBezTo>
                  <a:cubicBezTo>
                    <a:pt x="147" y="329"/>
                    <a:pt x="148" y="329"/>
                    <a:pt x="148" y="329"/>
                  </a:cubicBezTo>
                  <a:cubicBezTo>
                    <a:pt x="148" y="329"/>
                    <a:pt x="149" y="329"/>
                    <a:pt x="149" y="329"/>
                  </a:cubicBezTo>
                  <a:cubicBezTo>
                    <a:pt x="151" y="331"/>
                    <a:pt x="155" y="332"/>
                    <a:pt x="153" y="336"/>
                  </a:cubicBezTo>
                  <a:cubicBezTo>
                    <a:pt x="152" y="340"/>
                    <a:pt x="153" y="340"/>
                    <a:pt x="153" y="340"/>
                  </a:cubicBezTo>
                  <a:cubicBezTo>
                    <a:pt x="153" y="340"/>
                    <a:pt x="153" y="340"/>
                    <a:pt x="151" y="344"/>
                  </a:cubicBezTo>
                  <a:cubicBezTo>
                    <a:pt x="150" y="347"/>
                    <a:pt x="150" y="350"/>
                    <a:pt x="149" y="356"/>
                  </a:cubicBezTo>
                  <a:cubicBezTo>
                    <a:pt x="149" y="360"/>
                    <a:pt x="149" y="361"/>
                    <a:pt x="149" y="361"/>
                  </a:cubicBezTo>
                  <a:cubicBezTo>
                    <a:pt x="149" y="361"/>
                    <a:pt x="149" y="360"/>
                    <a:pt x="149" y="360"/>
                  </a:cubicBezTo>
                  <a:cubicBezTo>
                    <a:pt x="149" y="360"/>
                    <a:pt x="156" y="364"/>
                    <a:pt x="158" y="366"/>
                  </a:cubicBezTo>
                  <a:cubicBezTo>
                    <a:pt x="159" y="368"/>
                    <a:pt x="160" y="370"/>
                    <a:pt x="163" y="372"/>
                  </a:cubicBezTo>
                  <a:cubicBezTo>
                    <a:pt x="163" y="373"/>
                    <a:pt x="164" y="373"/>
                    <a:pt x="165" y="373"/>
                  </a:cubicBezTo>
                  <a:cubicBezTo>
                    <a:pt x="166" y="373"/>
                    <a:pt x="167" y="371"/>
                    <a:pt x="169" y="371"/>
                  </a:cubicBezTo>
                  <a:cubicBezTo>
                    <a:pt x="172" y="370"/>
                    <a:pt x="175" y="369"/>
                    <a:pt x="179" y="365"/>
                  </a:cubicBezTo>
                  <a:cubicBezTo>
                    <a:pt x="183" y="360"/>
                    <a:pt x="183" y="359"/>
                    <a:pt x="187" y="359"/>
                  </a:cubicBezTo>
                  <a:cubicBezTo>
                    <a:pt x="190" y="359"/>
                    <a:pt x="188" y="355"/>
                    <a:pt x="191" y="354"/>
                  </a:cubicBezTo>
                  <a:cubicBezTo>
                    <a:pt x="195" y="352"/>
                    <a:pt x="201" y="348"/>
                    <a:pt x="201" y="348"/>
                  </a:cubicBezTo>
                  <a:cubicBezTo>
                    <a:pt x="201" y="348"/>
                    <a:pt x="204" y="358"/>
                    <a:pt x="206" y="360"/>
                  </a:cubicBezTo>
                  <a:cubicBezTo>
                    <a:pt x="209" y="362"/>
                    <a:pt x="207" y="370"/>
                    <a:pt x="209" y="375"/>
                  </a:cubicBezTo>
                  <a:cubicBezTo>
                    <a:pt x="211" y="381"/>
                    <a:pt x="211" y="383"/>
                    <a:pt x="213" y="388"/>
                  </a:cubicBezTo>
                  <a:cubicBezTo>
                    <a:pt x="215" y="394"/>
                    <a:pt x="216" y="396"/>
                    <a:pt x="217" y="401"/>
                  </a:cubicBezTo>
                  <a:cubicBezTo>
                    <a:pt x="218" y="406"/>
                    <a:pt x="221" y="410"/>
                    <a:pt x="223" y="411"/>
                  </a:cubicBezTo>
                  <a:cubicBezTo>
                    <a:pt x="224" y="411"/>
                    <a:pt x="226" y="411"/>
                    <a:pt x="232" y="411"/>
                  </a:cubicBezTo>
                  <a:cubicBezTo>
                    <a:pt x="239" y="411"/>
                    <a:pt x="238" y="407"/>
                    <a:pt x="238" y="406"/>
                  </a:cubicBezTo>
                  <a:cubicBezTo>
                    <a:pt x="238" y="405"/>
                    <a:pt x="251" y="394"/>
                    <a:pt x="254" y="391"/>
                  </a:cubicBezTo>
                  <a:cubicBezTo>
                    <a:pt x="257" y="387"/>
                    <a:pt x="259" y="378"/>
                    <a:pt x="258" y="362"/>
                  </a:cubicBezTo>
                  <a:cubicBezTo>
                    <a:pt x="258" y="347"/>
                    <a:pt x="266" y="354"/>
                    <a:pt x="274" y="345"/>
                  </a:cubicBezTo>
                  <a:cubicBezTo>
                    <a:pt x="281" y="335"/>
                    <a:pt x="272" y="322"/>
                    <a:pt x="269" y="318"/>
                  </a:cubicBezTo>
                  <a:cubicBezTo>
                    <a:pt x="265" y="313"/>
                    <a:pt x="264" y="310"/>
                    <a:pt x="264" y="303"/>
                  </a:cubicBezTo>
                  <a:cubicBezTo>
                    <a:pt x="263" y="295"/>
                    <a:pt x="264" y="291"/>
                    <a:pt x="264" y="290"/>
                  </a:cubicBezTo>
                  <a:cubicBezTo>
                    <a:pt x="265" y="288"/>
                    <a:pt x="270" y="277"/>
                    <a:pt x="276" y="271"/>
                  </a:cubicBezTo>
                  <a:cubicBezTo>
                    <a:pt x="282" y="265"/>
                    <a:pt x="282" y="264"/>
                    <a:pt x="287" y="259"/>
                  </a:cubicBezTo>
                  <a:cubicBezTo>
                    <a:pt x="291" y="255"/>
                    <a:pt x="290" y="249"/>
                    <a:pt x="293" y="246"/>
                  </a:cubicBezTo>
                  <a:cubicBezTo>
                    <a:pt x="296" y="242"/>
                    <a:pt x="296" y="232"/>
                    <a:pt x="299" y="226"/>
                  </a:cubicBezTo>
                  <a:cubicBezTo>
                    <a:pt x="302" y="221"/>
                    <a:pt x="307" y="219"/>
                    <a:pt x="315" y="216"/>
                  </a:cubicBezTo>
                  <a:cubicBezTo>
                    <a:pt x="322" y="214"/>
                    <a:pt x="321" y="211"/>
                    <a:pt x="322" y="211"/>
                  </a:cubicBezTo>
                  <a:cubicBezTo>
                    <a:pt x="322" y="211"/>
                    <a:pt x="323" y="211"/>
                    <a:pt x="324" y="212"/>
                  </a:cubicBezTo>
                  <a:cubicBezTo>
                    <a:pt x="328" y="215"/>
                    <a:pt x="334" y="219"/>
                    <a:pt x="334" y="219"/>
                  </a:cubicBezTo>
                  <a:cubicBezTo>
                    <a:pt x="334" y="219"/>
                    <a:pt x="329" y="237"/>
                    <a:pt x="328" y="240"/>
                  </a:cubicBezTo>
                  <a:cubicBezTo>
                    <a:pt x="328" y="243"/>
                    <a:pt x="311" y="256"/>
                    <a:pt x="308" y="261"/>
                  </a:cubicBezTo>
                  <a:cubicBezTo>
                    <a:pt x="304" y="265"/>
                    <a:pt x="298" y="284"/>
                    <a:pt x="298" y="285"/>
                  </a:cubicBezTo>
                  <a:cubicBezTo>
                    <a:pt x="297" y="287"/>
                    <a:pt x="293" y="290"/>
                    <a:pt x="293" y="293"/>
                  </a:cubicBezTo>
                  <a:cubicBezTo>
                    <a:pt x="293" y="296"/>
                    <a:pt x="294" y="300"/>
                    <a:pt x="294" y="300"/>
                  </a:cubicBezTo>
                  <a:cubicBezTo>
                    <a:pt x="294" y="300"/>
                    <a:pt x="294" y="306"/>
                    <a:pt x="295" y="310"/>
                  </a:cubicBezTo>
                  <a:cubicBezTo>
                    <a:pt x="297" y="315"/>
                    <a:pt x="296" y="317"/>
                    <a:pt x="297" y="319"/>
                  </a:cubicBezTo>
                  <a:cubicBezTo>
                    <a:pt x="298" y="322"/>
                    <a:pt x="301" y="326"/>
                    <a:pt x="301" y="326"/>
                  </a:cubicBezTo>
                  <a:cubicBezTo>
                    <a:pt x="306" y="334"/>
                    <a:pt x="306" y="334"/>
                    <a:pt x="306" y="334"/>
                  </a:cubicBezTo>
                  <a:cubicBezTo>
                    <a:pt x="306" y="334"/>
                    <a:pt x="317" y="336"/>
                    <a:pt x="320" y="336"/>
                  </a:cubicBezTo>
                  <a:cubicBezTo>
                    <a:pt x="321" y="336"/>
                    <a:pt x="321" y="336"/>
                    <a:pt x="321" y="336"/>
                  </a:cubicBezTo>
                  <a:cubicBezTo>
                    <a:pt x="324" y="336"/>
                    <a:pt x="331" y="331"/>
                    <a:pt x="342" y="326"/>
                  </a:cubicBezTo>
                  <a:cubicBezTo>
                    <a:pt x="346" y="325"/>
                    <a:pt x="348" y="325"/>
                    <a:pt x="350" y="325"/>
                  </a:cubicBezTo>
                  <a:cubicBezTo>
                    <a:pt x="353" y="325"/>
                    <a:pt x="353" y="327"/>
                    <a:pt x="356" y="327"/>
                  </a:cubicBezTo>
                  <a:cubicBezTo>
                    <a:pt x="360" y="327"/>
                    <a:pt x="369" y="330"/>
                    <a:pt x="369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66" y="330"/>
                    <a:pt x="366" y="338"/>
                    <a:pt x="365" y="339"/>
                  </a:cubicBezTo>
                  <a:cubicBezTo>
                    <a:pt x="364" y="341"/>
                    <a:pt x="352" y="341"/>
                    <a:pt x="343" y="342"/>
                  </a:cubicBezTo>
                  <a:cubicBezTo>
                    <a:pt x="341" y="342"/>
                    <a:pt x="339" y="342"/>
                    <a:pt x="338" y="342"/>
                  </a:cubicBezTo>
                  <a:cubicBezTo>
                    <a:pt x="333" y="342"/>
                    <a:pt x="333" y="341"/>
                    <a:pt x="327" y="340"/>
                  </a:cubicBezTo>
                  <a:cubicBezTo>
                    <a:pt x="325" y="340"/>
                    <a:pt x="324" y="340"/>
                    <a:pt x="323" y="340"/>
                  </a:cubicBezTo>
                  <a:cubicBezTo>
                    <a:pt x="320" y="340"/>
                    <a:pt x="320" y="341"/>
                    <a:pt x="316" y="344"/>
                  </a:cubicBezTo>
                  <a:cubicBezTo>
                    <a:pt x="311" y="347"/>
                    <a:pt x="317" y="348"/>
                    <a:pt x="319" y="350"/>
                  </a:cubicBezTo>
                  <a:cubicBezTo>
                    <a:pt x="321" y="352"/>
                    <a:pt x="319" y="353"/>
                    <a:pt x="316" y="354"/>
                  </a:cubicBezTo>
                  <a:cubicBezTo>
                    <a:pt x="313" y="354"/>
                    <a:pt x="308" y="355"/>
                    <a:pt x="307" y="358"/>
                  </a:cubicBezTo>
                  <a:cubicBezTo>
                    <a:pt x="306" y="361"/>
                    <a:pt x="305" y="362"/>
                    <a:pt x="307" y="366"/>
                  </a:cubicBezTo>
                  <a:cubicBezTo>
                    <a:pt x="307" y="368"/>
                    <a:pt x="307" y="369"/>
                    <a:pt x="308" y="369"/>
                  </a:cubicBezTo>
                  <a:cubicBezTo>
                    <a:pt x="309" y="369"/>
                    <a:pt x="310" y="369"/>
                    <a:pt x="311" y="367"/>
                  </a:cubicBezTo>
                  <a:cubicBezTo>
                    <a:pt x="312" y="366"/>
                    <a:pt x="313" y="366"/>
                    <a:pt x="314" y="366"/>
                  </a:cubicBezTo>
                  <a:cubicBezTo>
                    <a:pt x="316" y="366"/>
                    <a:pt x="318" y="368"/>
                    <a:pt x="323" y="370"/>
                  </a:cubicBezTo>
                  <a:cubicBezTo>
                    <a:pt x="330" y="373"/>
                    <a:pt x="325" y="373"/>
                    <a:pt x="323" y="376"/>
                  </a:cubicBezTo>
                  <a:cubicBezTo>
                    <a:pt x="321" y="379"/>
                    <a:pt x="329" y="383"/>
                    <a:pt x="331" y="385"/>
                  </a:cubicBezTo>
                  <a:cubicBezTo>
                    <a:pt x="331" y="385"/>
                    <a:pt x="331" y="385"/>
                    <a:pt x="331" y="385"/>
                  </a:cubicBezTo>
                  <a:cubicBezTo>
                    <a:pt x="329" y="385"/>
                    <a:pt x="322" y="383"/>
                    <a:pt x="319" y="382"/>
                  </a:cubicBezTo>
                  <a:cubicBezTo>
                    <a:pt x="316" y="382"/>
                    <a:pt x="310" y="376"/>
                    <a:pt x="299" y="372"/>
                  </a:cubicBezTo>
                  <a:cubicBezTo>
                    <a:pt x="298" y="372"/>
                    <a:pt x="297" y="372"/>
                    <a:pt x="296" y="372"/>
                  </a:cubicBezTo>
                  <a:cubicBezTo>
                    <a:pt x="292" y="372"/>
                    <a:pt x="305" y="382"/>
                    <a:pt x="304" y="383"/>
                  </a:cubicBezTo>
                  <a:cubicBezTo>
                    <a:pt x="302" y="384"/>
                    <a:pt x="300" y="390"/>
                    <a:pt x="293" y="400"/>
                  </a:cubicBezTo>
                  <a:cubicBezTo>
                    <a:pt x="285" y="411"/>
                    <a:pt x="295" y="407"/>
                    <a:pt x="295" y="410"/>
                  </a:cubicBezTo>
                  <a:cubicBezTo>
                    <a:pt x="294" y="412"/>
                    <a:pt x="287" y="430"/>
                    <a:pt x="282" y="431"/>
                  </a:cubicBezTo>
                  <a:cubicBezTo>
                    <a:pt x="281" y="431"/>
                    <a:pt x="280" y="431"/>
                    <a:pt x="280" y="431"/>
                  </a:cubicBezTo>
                  <a:cubicBezTo>
                    <a:pt x="278" y="431"/>
                    <a:pt x="278" y="430"/>
                    <a:pt x="276" y="426"/>
                  </a:cubicBezTo>
                  <a:cubicBezTo>
                    <a:pt x="275" y="424"/>
                    <a:pt x="273" y="423"/>
                    <a:pt x="271" y="423"/>
                  </a:cubicBezTo>
                  <a:cubicBezTo>
                    <a:pt x="268" y="423"/>
                    <a:pt x="263" y="425"/>
                    <a:pt x="259" y="425"/>
                  </a:cubicBezTo>
                  <a:cubicBezTo>
                    <a:pt x="252" y="426"/>
                    <a:pt x="252" y="431"/>
                    <a:pt x="248" y="433"/>
                  </a:cubicBezTo>
                  <a:cubicBezTo>
                    <a:pt x="247" y="434"/>
                    <a:pt x="243" y="434"/>
                    <a:pt x="238" y="434"/>
                  </a:cubicBezTo>
                  <a:cubicBezTo>
                    <a:pt x="231" y="434"/>
                    <a:pt x="223" y="434"/>
                    <a:pt x="223" y="434"/>
                  </a:cubicBezTo>
                  <a:cubicBezTo>
                    <a:pt x="223" y="434"/>
                    <a:pt x="224" y="430"/>
                    <a:pt x="220" y="428"/>
                  </a:cubicBezTo>
                  <a:cubicBezTo>
                    <a:pt x="220" y="428"/>
                    <a:pt x="219" y="428"/>
                    <a:pt x="219" y="428"/>
                  </a:cubicBezTo>
                  <a:cubicBezTo>
                    <a:pt x="216" y="428"/>
                    <a:pt x="214" y="434"/>
                    <a:pt x="205" y="435"/>
                  </a:cubicBezTo>
                  <a:cubicBezTo>
                    <a:pt x="200" y="435"/>
                    <a:pt x="200" y="435"/>
                    <a:pt x="200" y="435"/>
                  </a:cubicBezTo>
                  <a:cubicBezTo>
                    <a:pt x="199" y="435"/>
                    <a:pt x="200" y="435"/>
                    <a:pt x="197" y="434"/>
                  </a:cubicBezTo>
                  <a:cubicBezTo>
                    <a:pt x="195" y="432"/>
                    <a:pt x="194" y="432"/>
                    <a:pt x="194" y="432"/>
                  </a:cubicBezTo>
                  <a:cubicBezTo>
                    <a:pt x="194" y="432"/>
                    <a:pt x="195" y="432"/>
                    <a:pt x="195" y="432"/>
                  </a:cubicBezTo>
                  <a:cubicBezTo>
                    <a:pt x="190" y="424"/>
                    <a:pt x="190" y="424"/>
                    <a:pt x="190" y="424"/>
                  </a:cubicBezTo>
                  <a:cubicBezTo>
                    <a:pt x="190" y="424"/>
                    <a:pt x="192" y="419"/>
                    <a:pt x="197" y="418"/>
                  </a:cubicBezTo>
                  <a:cubicBezTo>
                    <a:pt x="198" y="418"/>
                    <a:pt x="198" y="418"/>
                    <a:pt x="198" y="418"/>
                  </a:cubicBezTo>
                  <a:cubicBezTo>
                    <a:pt x="201" y="418"/>
                    <a:pt x="202" y="419"/>
                    <a:pt x="204" y="419"/>
                  </a:cubicBezTo>
                  <a:cubicBezTo>
                    <a:pt x="206" y="420"/>
                    <a:pt x="208" y="420"/>
                    <a:pt x="209" y="420"/>
                  </a:cubicBezTo>
                  <a:cubicBezTo>
                    <a:pt x="209" y="420"/>
                    <a:pt x="210" y="420"/>
                    <a:pt x="210" y="420"/>
                  </a:cubicBezTo>
                  <a:cubicBezTo>
                    <a:pt x="214" y="420"/>
                    <a:pt x="215" y="420"/>
                    <a:pt x="216" y="418"/>
                  </a:cubicBezTo>
                  <a:cubicBezTo>
                    <a:pt x="217" y="416"/>
                    <a:pt x="210" y="412"/>
                    <a:pt x="208" y="410"/>
                  </a:cubicBezTo>
                  <a:cubicBezTo>
                    <a:pt x="207" y="408"/>
                    <a:pt x="207" y="405"/>
                    <a:pt x="207" y="404"/>
                  </a:cubicBezTo>
                  <a:cubicBezTo>
                    <a:pt x="208" y="402"/>
                    <a:pt x="200" y="396"/>
                    <a:pt x="199" y="394"/>
                  </a:cubicBezTo>
                  <a:cubicBezTo>
                    <a:pt x="198" y="391"/>
                    <a:pt x="195" y="391"/>
                    <a:pt x="195" y="385"/>
                  </a:cubicBezTo>
                  <a:cubicBezTo>
                    <a:pt x="195" y="379"/>
                    <a:pt x="197" y="382"/>
                    <a:pt x="199" y="381"/>
                  </a:cubicBezTo>
                  <a:cubicBezTo>
                    <a:pt x="200" y="380"/>
                    <a:pt x="194" y="378"/>
                    <a:pt x="188" y="378"/>
                  </a:cubicBezTo>
                  <a:cubicBezTo>
                    <a:pt x="186" y="378"/>
                    <a:pt x="184" y="379"/>
                    <a:pt x="183" y="379"/>
                  </a:cubicBezTo>
                  <a:cubicBezTo>
                    <a:pt x="180" y="381"/>
                    <a:pt x="181" y="381"/>
                    <a:pt x="181" y="384"/>
                  </a:cubicBezTo>
                  <a:cubicBezTo>
                    <a:pt x="180" y="386"/>
                    <a:pt x="174" y="393"/>
                    <a:pt x="172" y="395"/>
                  </a:cubicBezTo>
                  <a:cubicBezTo>
                    <a:pt x="169" y="397"/>
                    <a:pt x="172" y="402"/>
                    <a:pt x="174" y="404"/>
                  </a:cubicBezTo>
                  <a:cubicBezTo>
                    <a:pt x="176" y="406"/>
                    <a:pt x="176" y="427"/>
                    <a:pt x="176" y="429"/>
                  </a:cubicBezTo>
                  <a:cubicBezTo>
                    <a:pt x="176" y="430"/>
                    <a:pt x="176" y="440"/>
                    <a:pt x="176" y="440"/>
                  </a:cubicBezTo>
                  <a:cubicBezTo>
                    <a:pt x="176" y="440"/>
                    <a:pt x="170" y="441"/>
                    <a:pt x="166" y="441"/>
                  </a:cubicBezTo>
                  <a:cubicBezTo>
                    <a:pt x="165" y="441"/>
                    <a:pt x="163" y="441"/>
                    <a:pt x="163" y="440"/>
                  </a:cubicBezTo>
                  <a:cubicBezTo>
                    <a:pt x="163" y="440"/>
                    <a:pt x="163" y="440"/>
                    <a:pt x="163" y="440"/>
                  </a:cubicBezTo>
                  <a:cubicBezTo>
                    <a:pt x="162" y="440"/>
                    <a:pt x="160" y="447"/>
                    <a:pt x="160" y="449"/>
                  </a:cubicBezTo>
                  <a:cubicBezTo>
                    <a:pt x="159" y="449"/>
                    <a:pt x="158" y="450"/>
                    <a:pt x="156" y="450"/>
                  </a:cubicBezTo>
                  <a:cubicBezTo>
                    <a:pt x="155" y="450"/>
                    <a:pt x="153" y="450"/>
                    <a:pt x="152" y="450"/>
                  </a:cubicBezTo>
                  <a:cubicBezTo>
                    <a:pt x="151" y="449"/>
                    <a:pt x="150" y="449"/>
                    <a:pt x="149" y="449"/>
                  </a:cubicBezTo>
                  <a:cubicBezTo>
                    <a:pt x="149" y="449"/>
                    <a:pt x="148" y="449"/>
                    <a:pt x="148" y="449"/>
                  </a:cubicBezTo>
                  <a:cubicBezTo>
                    <a:pt x="145" y="450"/>
                    <a:pt x="145" y="455"/>
                    <a:pt x="145" y="455"/>
                  </a:cubicBezTo>
                  <a:cubicBezTo>
                    <a:pt x="145" y="455"/>
                    <a:pt x="135" y="469"/>
                    <a:pt x="136" y="473"/>
                  </a:cubicBezTo>
                  <a:cubicBezTo>
                    <a:pt x="137" y="477"/>
                    <a:pt x="131" y="480"/>
                    <a:pt x="126" y="480"/>
                  </a:cubicBezTo>
                  <a:cubicBezTo>
                    <a:pt x="126" y="480"/>
                    <a:pt x="126" y="480"/>
                    <a:pt x="125" y="480"/>
                  </a:cubicBezTo>
                  <a:cubicBezTo>
                    <a:pt x="125" y="480"/>
                    <a:pt x="125" y="480"/>
                    <a:pt x="124" y="480"/>
                  </a:cubicBezTo>
                  <a:cubicBezTo>
                    <a:pt x="120" y="480"/>
                    <a:pt x="114" y="486"/>
                    <a:pt x="114" y="486"/>
                  </a:cubicBezTo>
                  <a:cubicBezTo>
                    <a:pt x="114" y="486"/>
                    <a:pt x="113" y="494"/>
                    <a:pt x="109" y="494"/>
                  </a:cubicBezTo>
                  <a:cubicBezTo>
                    <a:pt x="109" y="494"/>
                    <a:pt x="109" y="494"/>
                    <a:pt x="109" y="494"/>
                  </a:cubicBezTo>
                  <a:cubicBezTo>
                    <a:pt x="108" y="494"/>
                    <a:pt x="107" y="494"/>
                    <a:pt x="107" y="494"/>
                  </a:cubicBezTo>
                  <a:cubicBezTo>
                    <a:pt x="104" y="494"/>
                    <a:pt x="103" y="496"/>
                    <a:pt x="103" y="496"/>
                  </a:cubicBezTo>
                  <a:cubicBezTo>
                    <a:pt x="103" y="496"/>
                    <a:pt x="100" y="500"/>
                    <a:pt x="99" y="501"/>
                  </a:cubicBezTo>
                  <a:cubicBezTo>
                    <a:pt x="98" y="502"/>
                    <a:pt x="98" y="509"/>
                    <a:pt x="98" y="510"/>
                  </a:cubicBezTo>
                  <a:cubicBezTo>
                    <a:pt x="98" y="510"/>
                    <a:pt x="97" y="510"/>
                    <a:pt x="97" y="510"/>
                  </a:cubicBezTo>
                  <a:cubicBezTo>
                    <a:pt x="96" y="510"/>
                    <a:pt x="87" y="505"/>
                    <a:pt x="81" y="504"/>
                  </a:cubicBezTo>
                  <a:cubicBezTo>
                    <a:pt x="80" y="504"/>
                    <a:pt x="80" y="504"/>
                    <a:pt x="79" y="504"/>
                  </a:cubicBezTo>
                  <a:cubicBezTo>
                    <a:pt x="74" y="504"/>
                    <a:pt x="77" y="510"/>
                    <a:pt x="77" y="510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0" y="518"/>
                    <a:pt x="78" y="518"/>
                    <a:pt x="75" y="518"/>
                  </a:cubicBezTo>
                  <a:cubicBezTo>
                    <a:pt x="72" y="518"/>
                    <a:pt x="68" y="518"/>
                    <a:pt x="65" y="519"/>
                  </a:cubicBezTo>
                  <a:cubicBezTo>
                    <a:pt x="62" y="519"/>
                    <a:pt x="61" y="520"/>
                    <a:pt x="60" y="520"/>
                  </a:cubicBezTo>
                  <a:cubicBezTo>
                    <a:pt x="59" y="520"/>
                    <a:pt x="58" y="519"/>
                    <a:pt x="58" y="519"/>
                  </a:cubicBezTo>
                  <a:cubicBezTo>
                    <a:pt x="57" y="519"/>
                    <a:pt x="57" y="519"/>
                    <a:pt x="57" y="519"/>
                  </a:cubicBezTo>
                  <a:cubicBezTo>
                    <a:pt x="56" y="519"/>
                    <a:pt x="56" y="519"/>
                    <a:pt x="56" y="520"/>
                  </a:cubicBezTo>
                  <a:cubicBezTo>
                    <a:pt x="56" y="521"/>
                    <a:pt x="51" y="522"/>
                    <a:pt x="51" y="522"/>
                  </a:cubicBezTo>
                  <a:cubicBezTo>
                    <a:pt x="51" y="522"/>
                    <a:pt x="54" y="530"/>
                    <a:pt x="55" y="532"/>
                  </a:cubicBezTo>
                  <a:cubicBezTo>
                    <a:pt x="57" y="535"/>
                    <a:pt x="67" y="538"/>
                    <a:pt x="70" y="538"/>
                  </a:cubicBezTo>
                  <a:cubicBezTo>
                    <a:pt x="74" y="538"/>
                    <a:pt x="73" y="543"/>
                    <a:pt x="74" y="545"/>
                  </a:cubicBezTo>
                  <a:cubicBezTo>
                    <a:pt x="75" y="548"/>
                    <a:pt x="83" y="552"/>
                    <a:pt x="83" y="552"/>
                  </a:cubicBezTo>
                  <a:cubicBezTo>
                    <a:pt x="83" y="552"/>
                    <a:pt x="80" y="578"/>
                    <a:pt x="81" y="583"/>
                  </a:cubicBezTo>
                  <a:cubicBezTo>
                    <a:pt x="82" y="586"/>
                    <a:pt x="77" y="592"/>
                    <a:pt x="61" y="592"/>
                  </a:cubicBezTo>
                  <a:cubicBezTo>
                    <a:pt x="57" y="592"/>
                    <a:pt x="52" y="591"/>
                    <a:pt x="46" y="590"/>
                  </a:cubicBezTo>
                  <a:cubicBezTo>
                    <a:pt x="32" y="588"/>
                    <a:pt x="25" y="587"/>
                    <a:pt x="20" y="587"/>
                  </a:cubicBezTo>
                  <a:cubicBezTo>
                    <a:pt x="14" y="587"/>
                    <a:pt x="12" y="589"/>
                    <a:pt x="10" y="592"/>
                  </a:cubicBezTo>
                  <a:cubicBezTo>
                    <a:pt x="5" y="598"/>
                    <a:pt x="4" y="596"/>
                    <a:pt x="7" y="615"/>
                  </a:cubicBezTo>
                  <a:cubicBezTo>
                    <a:pt x="10" y="635"/>
                    <a:pt x="0" y="666"/>
                    <a:pt x="3" y="667"/>
                  </a:cubicBezTo>
                  <a:cubicBezTo>
                    <a:pt x="5" y="669"/>
                    <a:pt x="5" y="669"/>
                    <a:pt x="15" y="673"/>
                  </a:cubicBezTo>
                  <a:cubicBezTo>
                    <a:pt x="22" y="676"/>
                    <a:pt x="24" y="678"/>
                    <a:pt x="26" y="678"/>
                  </a:cubicBezTo>
                  <a:cubicBezTo>
                    <a:pt x="27" y="678"/>
                    <a:pt x="27" y="678"/>
                    <a:pt x="27" y="677"/>
                  </a:cubicBezTo>
                  <a:cubicBezTo>
                    <a:pt x="28" y="677"/>
                    <a:pt x="28" y="677"/>
                    <a:pt x="28" y="677"/>
                  </a:cubicBezTo>
                  <a:cubicBezTo>
                    <a:pt x="29" y="677"/>
                    <a:pt x="29" y="683"/>
                    <a:pt x="30" y="687"/>
                  </a:cubicBezTo>
                  <a:cubicBezTo>
                    <a:pt x="30" y="690"/>
                    <a:pt x="31" y="691"/>
                    <a:pt x="31" y="691"/>
                  </a:cubicBezTo>
                  <a:cubicBezTo>
                    <a:pt x="33" y="692"/>
                    <a:pt x="37" y="692"/>
                    <a:pt x="39" y="692"/>
                  </a:cubicBezTo>
                  <a:cubicBezTo>
                    <a:pt x="40" y="692"/>
                    <a:pt x="40" y="690"/>
                    <a:pt x="39" y="687"/>
                  </a:cubicBezTo>
                  <a:cubicBezTo>
                    <a:pt x="39" y="682"/>
                    <a:pt x="38" y="674"/>
                    <a:pt x="40" y="672"/>
                  </a:cubicBezTo>
                  <a:cubicBezTo>
                    <a:pt x="40" y="671"/>
                    <a:pt x="40" y="671"/>
                    <a:pt x="41" y="671"/>
                  </a:cubicBezTo>
                  <a:cubicBezTo>
                    <a:pt x="42" y="671"/>
                    <a:pt x="42" y="676"/>
                    <a:pt x="44" y="680"/>
                  </a:cubicBezTo>
                  <a:cubicBezTo>
                    <a:pt x="45" y="681"/>
                    <a:pt x="46" y="681"/>
                    <a:pt x="47" y="681"/>
                  </a:cubicBezTo>
                  <a:cubicBezTo>
                    <a:pt x="49" y="681"/>
                    <a:pt x="53" y="677"/>
                    <a:pt x="53" y="677"/>
                  </a:cubicBezTo>
                  <a:cubicBezTo>
                    <a:pt x="53" y="677"/>
                    <a:pt x="61" y="676"/>
                    <a:pt x="65" y="675"/>
                  </a:cubicBezTo>
                  <a:cubicBezTo>
                    <a:pt x="68" y="674"/>
                    <a:pt x="73" y="673"/>
                    <a:pt x="79" y="673"/>
                  </a:cubicBezTo>
                  <a:cubicBezTo>
                    <a:pt x="85" y="672"/>
                    <a:pt x="82" y="667"/>
                    <a:pt x="90" y="652"/>
                  </a:cubicBezTo>
                  <a:cubicBezTo>
                    <a:pt x="98" y="638"/>
                    <a:pt x="96" y="641"/>
                    <a:pt x="96" y="634"/>
                  </a:cubicBezTo>
                  <a:cubicBezTo>
                    <a:pt x="96" y="627"/>
                    <a:pt x="103" y="625"/>
                    <a:pt x="108" y="619"/>
                  </a:cubicBezTo>
                  <a:cubicBezTo>
                    <a:pt x="112" y="614"/>
                    <a:pt x="118" y="616"/>
                    <a:pt x="123" y="610"/>
                  </a:cubicBezTo>
                  <a:cubicBezTo>
                    <a:pt x="129" y="604"/>
                    <a:pt x="129" y="604"/>
                    <a:pt x="129" y="604"/>
                  </a:cubicBezTo>
                  <a:cubicBezTo>
                    <a:pt x="129" y="604"/>
                    <a:pt x="128" y="595"/>
                    <a:pt x="130" y="594"/>
                  </a:cubicBezTo>
                  <a:cubicBezTo>
                    <a:pt x="131" y="594"/>
                    <a:pt x="134" y="593"/>
                    <a:pt x="137" y="593"/>
                  </a:cubicBezTo>
                  <a:cubicBezTo>
                    <a:pt x="140" y="593"/>
                    <a:pt x="143" y="594"/>
                    <a:pt x="145" y="594"/>
                  </a:cubicBezTo>
                  <a:cubicBezTo>
                    <a:pt x="153" y="595"/>
                    <a:pt x="150" y="594"/>
                    <a:pt x="158" y="596"/>
                  </a:cubicBezTo>
                  <a:cubicBezTo>
                    <a:pt x="158" y="596"/>
                    <a:pt x="159" y="596"/>
                    <a:pt x="160" y="596"/>
                  </a:cubicBezTo>
                  <a:cubicBezTo>
                    <a:pt x="164" y="596"/>
                    <a:pt x="161" y="590"/>
                    <a:pt x="169" y="586"/>
                  </a:cubicBezTo>
                  <a:cubicBezTo>
                    <a:pt x="178" y="583"/>
                    <a:pt x="184" y="578"/>
                    <a:pt x="186" y="578"/>
                  </a:cubicBezTo>
                  <a:cubicBezTo>
                    <a:pt x="186" y="578"/>
                    <a:pt x="186" y="578"/>
                    <a:pt x="186" y="578"/>
                  </a:cubicBezTo>
                  <a:cubicBezTo>
                    <a:pt x="188" y="579"/>
                    <a:pt x="193" y="591"/>
                    <a:pt x="195" y="595"/>
                  </a:cubicBezTo>
                  <a:cubicBezTo>
                    <a:pt x="198" y="599"/>
                    <a:pt x="198" y="598"/>
                    <a:pt x="211" y="608"/>
                  </a:cubicBezTo>
                  <a:cubicBezTo>
                    <a:pt x="223" y="618"/>
                    <a:pt x="218" y="614"/>
                    <a:pt x="223" y="619"/>
                  </a:cubicBezTo>
                  <a:cubicBezTo>
                    <a:pt x="228" y="624"/>
                    <a:pt x="232" y="625"/>
                    <a:pt x="241" y="629"/>
                  </a:cubicBezTo>
                  <a:cubicBezTo>
                    <a:pt x="251" y="633"/>
                    <a:pt x="240" y="638"/>
                    <a:pt x="243" y="643"/>
                  </a:cubicBezTo>
                  <a:cubicBezTo>
                    <a:pt x="246" y="647"/>
                    <a:pt x="244" y="647"/>
                    <a:pt x="244" y="651"/>
                  </a:cubicBezTo>
                  <a:cubicBezTo>
                    <a:pt x="244" y="655"/>
                    <a:pt x="244" y="655"/>
                    <a:pt x="240" y="657"/>
                  </a:cubicBezTo>
                  <a:cubicBezTo>
                    <a:pt x="239" y="658"/>
                    <a:pt x="237" y="658"/>
                    <a:pt x="235" y="658"/>
                  </a:cubicBezTo>
                  <a:cubicBezTo>
                    <a:pt x="232" y="658"/>
                    <a:pt x="227" y="657"/>
                    <a:pt x="219" y="655"/>
                  </a:cubicBezTo>
                  <a:cubicBezTo>
                    <a:pt x="217" y="654"/>
                    <a:pt x="215" y="654"/>
                    <a:pt x="214" y="654"/>
                  </a:cubicBezTo>
                  <a:cubicBezTo>
                    <a:pt x="209" y="654"/>
                    <a:pt x="213" y="659"/>
                    <a:pt x="213" y="659"/>
                  </a:cubicBezTo>
                  <a:cubicBezTo>
                    <a:pt x="213" y="659"/>
                    <a:pt x="213" y="659"/>
                    <a:pt x="225" y="668"/>
                  </a:cubicBezTo>
                  <a:cubicBezTo>
                    <a:pt x="233" y="674"/>
                    <a:pt x="237" y="674"/>
                    <a:pt x="238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2" y="674"/>
                    <a:pt x="242" y="672"/>
                    <a:pt x="243" y="670"/>
                  </a:cubicBezTo>
                  <a:cubicBezTo>
                    <a:pt x="245" y="668"/>
                    <a:pt x="241" y="667"/>
                    <a:pt x="247" y="664"/>
                  </a:cubicBezTo>
                  <a:cubicBezTo>
                    <a:pt x="253" y="661"/>
                    <a:pt x="247" y="658"/>
                    <a:pt x="252" y="658"/>
                  </a:cubicBezTo>
                  <a:cubicBezTo>
                    <a:pt x="257" y="658"/>
                    <a:pt x="258" y="650"/>
                    <a:pt x="263" y="648"/>
                  </a:cubicBezTo>
                  <a:cubicBezTo>
                    <a:pt x="267" y="646"/>
                    <a:pt x="262" y="640"/>
                    <a:pt x="262" y="640"/>
                  </a:cubicBezTo>
                  <a:cubicBezTo>
                    <a:pt x="262" y="640"/>
                    <a:pt x="263" y="636"/>
                    <a:pt x="266" y="636"/>
                  </a:cubicBezTo>
                  <a:cubicBezTo>
                    <a:pt x="266" y="636"/>
                    <a:pt x="266" y="636"/>
                    <a:pt x="266" y="636"/>
                  </a:cubicBezTo>
                  <a:cubicBezTo>
                    <a:pt x="268" y="636"/>
                    <a:pt x="277" y="637"/>
                    <a:pt x="277" y="637"/>
                  </a:cubicBezTo>
                  <a:cubicBezTo>
                    <a:pt x="277" y="637"/>
                    <a:pt x="277" y="632"/>
                    <a:pt x="273" y="626"/>
                  </a:cubicBezTo>
                  <a:cubicBezTo>
                    <a:pt x="268" y="619"/>
                    <a:pt x="259" y="616"/>
                    <a:pt x="258" y="613"/>
                  </a:cubicBezTo>
                  <a:cubicBezTo>
                    <a:pt x="256" y="609"/>
                    <a:pt x="255" y="616"/>
                    <a:pt x="236" y="603"/>
                  </a:cubicBezTo>
                  <a:cubicBezTo>
                    <a:pt x="217" y="590"/>
                    <a:pt x="221" y="589"/>
                    <a:pt x="218" y="582"/>
                  </a:cubicBezTo>
                  <a:cubicBezTo>
                    <a:pt x="215" y="575"/>
                    <a:pt x="216" y="571"/>
                    <a:pt x="220" y="571"/>
                  </a:cubicBezTo>
                  <a:cubicBezTo>
                    <a:pt x="220" y="571"/>
                    <a:pt x="221" y="571"/>
                    <a:pt x="221" y="571"/>
                  </a:cubicBezTo>
                  <a:cubicBezTo>
                    <a:pt x="225" y="572"/>
                    <a:pt x="240" y="579"/>
                    <a:pt x="248" y="586"/>
                  </a:cubicBezTo>
                  <a:cubicBezTo>
                    <a:pt x="255" y="594"/>
                    <a:pt x="250" y="593"/>
                    <a:pt x="267" y="600"/>
                  </a:cubicBezTo>
                  <a:cubicBezTo>
                    <a:pt x="283" y="607"/>
                    <a:pt x="280" y="604"/>
                    <a:pt x="278" y="607"/>
                  </a:cubicBezTo>
                  <a:cubicBezTo>
                    <a:pt x="277" y="611"/>
                    <a:pt x="274" y="619"/>
                    <a:pt x="285" y="626"/>
                  </a:cubicBezTo>
                  <a:cubicBezTo>
                    <a:pt x="296" y="634"/>
                    <a:pt x="291" y="638"/>
                    <a:pt x="284" y="640"/>
                  </a:cubicBezTo>
                  <a:cubicBezTo>
                    <a:pt x="278" y="643"/>
                    <a:pt x="283" y="649"/>
                    <a:pt x="289" y="654"/>
                  </a:cubicBezTo>
                  <a:cubicBezTo>
                    <a:pt x="295" y="658"/>
                    <a:pt x="300" y="655"/>
                    <a:pt x="301" y="658"/>
                  </a:cubicBezTo>
                  <a:cubicBezTo>
                    <a:pt x="302" y="662"/>
                    <a:pt x="304" y="671"/>
                    <a:pt x="307" y="673"/>
                  </a:cubicBezTo>
                  <a:cubicBezTo>
                    <a:pt x="310" y="673"/>
                    <a:pt x="314" y="676"/>
                    <a:pt x="318" y="676"/>
                  </a:cubicBezTo>
                  <a:cubicBezTo>
                    <a:pt x="320" y="676"/>
                    <a:pt x="322" y="675"/>
                    <a:pt x="323" y="673"/>
                  </a:cubicBezTo>
                  <a:cubicBezTo>
                    <a:pt x="326" y="666"/>
                    <a:pt x="323" y="669"/>
                    <a:pt x="332" y="662"/>
                  </a:cubicBezTo>
                  <a:cubicBezTo>
                    <a:pt x="341" y="655"/>
                    <a:pt x="329" y="648"/>
                    <a:pt x="329" y="648"/>
                  </a:cubicBezTo>
                  <a:cubicBezTo>
                    <a:pt x="329" y="648"/>
                    <a:pt x="324" y="641"/>
                    <a:pt x="320" y="635"/>
                  </a:cubicBezTo>
                  <a:cubicBezTo>
                    <a:pt x="316" y="629"/>
                    <a:pt x="330" y="629"/>
                    <a:pt x="335" y="629"/>
                  </a:cubicBezTo>
                  <a:cubicBezTo>
                    <a:pt x="339" y="629"/>
                    <a:pt x="339" y="628"/>
                    <a:pt x="344" y="625"/>
                  </a:cubicBezTo>
                  <a:cubicBezTo>
                    <a:pt x="345" y="625"/>
                    <a:pt x="346" y="624"/>
                    <a:pt x="347" y="624"/>
                  </a:cubicBezTo>
                  <a:cubicBezTo>
                    <a:pt x="350" y="624"/>
                    <a:pt x="351" y="627"/>
                    <a:pt x="354" y="631"/>
                  </a:cubicBezTo>
                  <a:cubicBezTo>
                    <a:pt x="354" y="631"/>
                    <a:pt x="353" y="635"/>
                    <a:pt x="351" y="638"/>
                  </a:cubicBezTo>
                  <a:cubicBezTo>
                    <a:pt x="348" y="641"/>
                    <a:pt x="350" y="648"/>
                    <a:pt x="350" y="648"/>
                  </a:cubicBezTo>
                  <a:cubicBezTo>
                    <a:pt x="349" y="659"/>
                    <a:pt x="349" y="659"/>
                    <a:pt x="349" y="659"/>
                  </a:cubicBezTo>
                  <a:cubicBezTo>
                    <a:pt x="349" y="659"/>
                    <a:pt x="359" y="669"/>
                    <a:pt x="362" y="672"/>
                  </a:cubicBezTo>
                  <a:cubicBezTo>
                    <a:pt x="364" y="673"/>
                    <a:pt x="365" y="673"/>
                    <a:pt x="366" y="673"/>
                  </a:cubicBezTo>
                  <a:cubicBezTo>
                    <a:pt x="367" y="673"/>
                    <a:pt x="369" y="673"/>
                    <a:pt x="372" y="673"/>
                  </a:cubicBezTo>
                  <a:cubicBezTo>
                    <a:pt x="378" y="673"/>
                    <a:pt x="377" y="674"/>
                    <a:pt x="382" y="674"/>
                  </a:cubicBezTo>
                  <a:cubicBezTo>
                    <a:pt x="387" y="674"/>
                    <a:pt x="388" y="669"/>
                    <a:pt x="392" y="669"/>
                  </a:cubicBezTo>
                  <a:cubicBezTo>
                    <a:pt x="395" y="669"/>
                    <a:pt x="404" y="678"/>
                    <a:pt x="404" y="678"/>
                  </a:cubicBezTo>
                  <a:cubicBezTo>
                    <a:pt x="404" y="678"/>
                    <a:pt x="425" y="677"/>
                    <a:pt x="430" y="677"/>
                  </a:cubicBezTo>
                  <a:cubicBezTo>
                    <a:pt x="435" y="677"/>
                    <a:pt x="442" y="677"/>
                    <a:pt x="442" y="677"/>
                  </a:cubicBezTo>
                  <a:cubicBezTo>
                    <a:pt x="442" y="677"/>
                    <a:pt x="446" y="681"/>
                    <a:pt x="451" y="686"/>
                  </a:cubicBezTo>
                  <a:cubicBezTo>
                    <a:pt x="456" y="690"/>
                    <a:pt x="452" y="699"/>
                    <a:pt x="446" y="705"/>
                  </a:cubicBezTo>
                  <a:cubicBezTo>
                    <a:pt x="440" y="711"/>
                    <a:pt x="426" y="727"/>
                    <a:pt x="426" y="727"/>
                  </a:cubicBezTo>
                  <a:cubicBezTo>
                    <a:pt x="426" y="727"/>
                    <a:pt x="423" y="742"/>
                    <a:pt x="423" y="752"/>
                  </a:cubicBezTo>
                  <a:cubicBezTo>
                    <a:pt x="423" y="762"/>
                    <a:pt x="433" y="763"/>
                    <a:pt x="433" y="763"/>
                  </a:cubicBezTo>
                  <a:cubicBezTo>
                    <a:pt x="452" y="783"/>
                    <a:pt x="452" y="783"/>
                    <a:pt x="452" y="783"/>
                  </a:cubicBezTo>
                  <a:cubicBezTo>
                    <a:pt x="452" y="783"/>
                    <a:pt x="462" y="796"/>
                    <a:pt x="472" y="807"/>
                  </a:cubicBezTo>
                  <a:cubicBezTo>
                    <a:pt x="481" y="818"/>
                    <a:pt x="493" y="834"/>
                    <a:pt x="499" y="851"/>
                  </a:cubicBezTo>
                  <a:cubicBezTo>
                    <a:pt x="505" y="867"/>
                    <a:pt x="509" y="863"/>
                    <a:pt x="517" y="883"/>
                  </a:cubicBezTo>
                  <a:cubicBezTo>
                    <a:pt x="526" y="903"/>
                    <a:pt x="521" y="905"/>
                    <a:pt x="541" y="923"/>
                  </a:cubicBezTo>
                  <a:cubicBezTo>
                    <a:pt x="545" y="920"/>
                    <a:pt x="545" y="920"/>
                    <a:pt x="545" y="920"/>
                  </a:cubicBezTo>
                  <a:cubicBezTo>
                    <a:pt x="545" y="920"/>
                    <a:pt x="550" y="919"/>
                    <a:pt x="558" y="918"/>
                  </a:cubicBezTo>
                  <a:cubicBezTo>
                    <a:pt x="566" y="917"/>
                    <a:pt x="567" y="914"/>
                    <a:pt x="575" y="914"/>
                  </a:cubicBezTo>
                  <a:cubicBezTo>
                    <a:pt x="578" y="914"/>
                    <a:pt x="579" y="914"/>
                    <a:pt x="580" y="914"/>
                  </a:cubicBezTo>
                  <a:cubicBezTo>
                    <a:pt x="582" y="914"/>
                    <a:pt x="583" y="914"/>
                    <a:pt x="588" y="914"/>
                  </a:cubicBezTo>
                  <a:cubicBezTo>
                    <a:pt x="588" y="915"/>
                    <a:pt x="589" y="915"/>
                    <a:pt x="589" y="915"/>
                  </a:cubicBezTo>
                  <a:cubicBezTo>
                    <a:pt x="597" y="915"/>
                    <a:pt x="602" y="904"/>
                    <a:pt x="605" y="904"/>
                  </a:cubicBezTo>
                  <a:cubicBezTo>
                    <a:pt x="608" y="903"/>
                    <a:pt x="615" y="899"/>
                    <a:pt x="626" y="898"/>
                  </a:cubicBezTo>
                  <a:cubicBezTo>
                    <a:pt x="638" y="896"/>
                    <a:pt x="630" y="891"/>
                    <a:pt x="632" y="890"/>
                  </a:cubicBezTo>
                  <a:cubicBezTo>
                    <a:pt x="633" y="889"/>
                    <a:pt x="632" y="885"/>
                    <a:pt x="633" y="885"/>
                  </a:cubicBezTo>
                  <a:cubicBezTo>
                    <a:pt x="635" y="885"/>
                    <a:pt x="640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5" y="882"/>
                    <a:pt x="664" y="875"/>
                    <a:pt x="667" y="873"/>
                  </a:cubicBezTo>
                  <a:cubicBezTo>
                    <a:pt x="670" y="871"/>
                    <a:pt x="676" y="863"/>
                    <a:pt x="680" y="862"/>
                  </a:cubicBezTo>
                  <a:cubicBezTo>
                    <a:pt x="684" y="861"/>
                    <a:pt x="680" y="851"/>
                    <a:pt x="689" y="847"/>
                  </a:cubicBezTo>
                  <a:cubicBezTo>
                    <a:pt x="694" y="844"/>
                    <a:pt x="695" y="843"/>
                    <a:pt x="696" y="843"/>
                  </a:cubicBezTo>
                  <a:cubicBezTo>
                    <a:pt x="697" y="843"/>
                    <a:pt x="697" y="843"/>
                    <a:pt x="698" y="843"/>
                  </a:cubicBezTo>
                  <a:cubicBezTo>
                    <a:pt x="702" y="843"/>
                    <a:pt x="707" y="834"/>
                    <a:pt x="710" y="832"/>
                  </a:cubicBezTo>
                  <a:cubicBezTo>
                    <a:pt x="710" y="832"/>
                    <a:pt x="700" y="826"/>
                    <a:pt x="696" y="825"/>
                  </a:cubicBezTo>
                  <a:cubicBezTo>
                    <a:pt x="691" y="823"/>
                    <a:pt x="689" y="822"/>
                    <a:pt x="689" y="822"/>
                  </a:cubicBezTo>
                  <a:cubicBezTo>
                    <a:pt x="689" y="822"/>
                    <a:pt x="683" y="817"/>
                    <a:pt x="681" y="813"/>
                  </a:cubicBezTo>
                  <a:cubicBezTo>
                    <a:pt x="680" y="810"/>
                    <a:pt x="674" y="810"/>
                    <a:pt x="672" y="810"/>
                  </a:cubicBezTo>
                  <a:cubicBezTo>
                    <a:pt x="670" y="809"/>
                    <a:pt x="667" y="804"/>
                    <a:pt x="667" y="802"/>
                  </a:cubicBezTo>
                  <a:cubicBezTo>
                    <a:pt x="666" y="800"/>
                    <a:pt x="662" y="796"/>
                    <a:pt x="661" y="795"/>
                  </a:cubicBezTo>
                  <a:cubicBezTo>
                    <a:pt x="661" y="794"/>
                    <a:pt x="659" y="793"/>
                    <a:pt x="656" y="793"/>
                  </a:cubicBezTo>
                  <a:cubicBezTo>
                    <a:pt x="654" y="793"/>
                    <a:pt x="651" y="794"/>
                    <a:pt x="647" y="795"/>
                  </a:cubicBezTo>
                  <a:cubicBezTo>
                    <a:pt x="640" y="798"/>
                    <a:pt x="645" y="801"/>
                    <a:pt x="642" y="803"/>
                  </a:cubicBezTo>
                  <a:cubicBezTo>
                    <a:pt x="641" y="804"/>
                    <a:pt x="639" y="805"/>
                    <a:pt x="638" y="805"/>
                  </a:cubicBezTo>
                  <a:cubicBezTo>
                    <a:pt x="635" y="805"/>
                    <a:pt x="631" y="803"/>
                    <a:pt x="625" y="803"/>
                  </a:cubicBezTo>
                  <a:cubicBezTo>
                    <a:pt x="622" y="803"/>
                    <a:pt x="621" y="803"/>
                    <a:pt x="620" y="803"/>
                  </a:cubicBezTo>
                  <a:cubicBezTo>
                    <a:pt x="618" y="803"/>
                    <a:pt x="619" y="803"/>
                    <a:pt x="615" y="804"/>
                  </a:cubicBezTo>
                  <a:cubicBezTo>
                    <a:pt x="614" y="804"/>
                    <a:pt x="614" y="804"/>
                    <a:pt x="614" y="804"/>
                  </a:cubicBezTo>
                  <a:cubicBezTo>
                    <a:pt x="610" y="804"/>
                    <a:pt x="615" y="800"/>
                    <a:pt x="615" y="800"/>
                  </a:cubicBezTo>
                  <a:cubicBezTo>
                    <a:pt x="608" y="791"/>
                    <a:pt x="608" y="791"/>
                    <a:pt x="608" y="791"/>
                  </a:cubicBezTo>
                  <a:cubicBezTo>
                    <a:pt x="608" y="791"/>
                    <a:pt x="592" y="772"/>
                    <a:pt x="590" y="772"/>
                  </a:cubicBezTo>
                  <a:cubicBezTo>
                    <a:pt x="589" y="772"/>
                    <a:pt x="576" y="759"/>
                    <a:pt x="574" y="755"/>
                  </a:cubicBezTo>
                  <a:cubicBezTo>
                    <a:pt x="572" y="751"/>
                    <a:pt x="581" y="747"/>
                    <a:pt x="583" y="746"/>
                  </a:cubicBezTo>
                  <a:cubicBezTo>
                    <a:pt x="583" y="746"/>
                    <a:pt x="583" y="746"/>
                    <a:pt x="583" y="746"/>
                  </a:cubicBezTo>
                  <a:cubicBezTo>
                    <a:pt x="585" y="746"/>
                    <a:pt x="589" y="750"/>
                    <a:pt x="592" y="751"/>
                  </a:cubicBezTo>
                  <a:cubicBezTo>
                    <a:pt x="596" y="753"/>
                    <a:pt x="599" y="756"/>
                    <a:pt x="599" y="756"/>
                  </a:cubicBezTo>
                  <a:cubicBezTo>
                    <a:pt x="599" y="756"/>
                    <a:pt x="594" y="760"/>
                    <a:pt x="608" y="771"/>
                  </a:cubicBezTo>
                  <a:cubicBezTo>
                    <a:pt x="622" y="781"/>
                    <a:pt x="622" y="778"/>
                    <a:pt x="625" y="779"/>
                  </a:cubicBezTo>
                  <a:cubicBezTo>
                    <a:pt x="629" y="781"/>
                    <a:pt x="650" y="785"/>
                    <a:pt x="652" y="786"/>
                  </a:cubicBezTo>
                  <a:cubicBezTo>
                    <a:pt x="652" y="786"/>
                    <a:pt x="653" y="786"/>
                    <a:pt x="653" y="786"/>
                  </a:cubicBezTo>
                  <a:cubicBezTo>
                    <a:pt x="655" y="786"/>
                    <a:pt x="658" y="785"/>
                    <a:pt x="658" y="785"/>
                  </a:cubicBezTo>
                  <a:cubicBezTo>
                    <a:pt x="661" y="782"/>
                    <a:pt x="661" y="782"/>
                    <a:pt x="661" y="782"/>
                  </a:cubicBezTo>
                  <a:cubicBezTo>
                    <a:pt x="661" y="782"/>
                    <a:pt x="661" y="782"/>
                    <a:pt x="663" y="786"/>
                  </a:cubicBezTo>
                  <a:cubicBezTo>
                    <a:pt x="666" y="790"/>
                    <a:pt x="668" y="794"/>
                    <a:pt x="668" y="794"/>
                  </a:cubicBezTo>
                  <a:cubicBezTo>
                    <a:pt x="668" y="794"/>
                    <a:pt x="668" y="794"/>
                    <a:pt x="684" y="797"/>
                  </a:cubicBezTo>
                  <a:cubicBezTo>
                    <a:pt x="699" y="800"/>
                    <a:pt x="702" y="799"/>
                    <a:pt x="708" y="800"/>
                  </a:cubicBezTo>
                  <a:cubicBezTo>
                    <a:pt x="709" y="800"/>
                    <a:pt x="710" y="800"/>
                    <a:pt x="711" y="800"/>
                  </a:cubicBezTo>
                  <a:cubicBezTo>
                    <a:pt x="713" y="800"/>
                    <a:pt x="715" y="799"/>
                    <a:pt x="718" y="799"/>
                  </a:cubicBezTo>
                  <a:cubicBezTo>
                    <a:pt x="721" y="798"/>
                    <a:pt x="725" y="797"/>
                    <a:pt x="730" y="797"/>
                  </a:cubicBezTo>
                  <a:cubicBezTo>
                    <a:pt x="731" y="797"/>
                    <a:pt x="733" y="798"/>
                    <a:pt x="735" y="798"/>
                  </a:cubicBezTo>
                  <a:cubicBezTo>
                    <a:pt x="751" y="799"/>
                    <a:pt x="750" y="799"/>
                    <a:pt x="759" y="799"/>
                  </a:cubicBezTo>
                  <a:cubicBezTo>
                    <a:pt x="769" y="799"/>
                    <a:pt x="765" y="802"/>
                    <a:pt x="770" y="805"/>
                  </a:cubicBezTo>
                  <a:cubicBezTo>
                    <a:pt x="775" y="808"/>
                    <a:pt x="780" y="814"/>
                    <a:pt x="782" y="817"/>
                  </a:cubicBezTo>
                  <a:cubicBezTo>
                    <a:pt x="785" y="820"/>
                    <a:pt x="806" y="842"/>
                    <a:pt x="806" y="842"/>
                  </a:cubicBezTo>
                  <a:cubicBezTo>
                    <a:pt x="811" y="845"/>
                    <a:pt x="811" y="845"/>
                    <a:pt x="811" y="845"/>
                  </a:cubicBezTo>
                  <a:cubicBezTo>
                    <a:pt x="811" y="845"/>
                    <a:pt x="825" y="844"/>
                    <a:pt x="826" y="841"/>
                  </a:cubicBezTo>
                  <a:cubicBezTo>
                    <a:pt x="826" y="838"/>
                    <a:pt x="826" y="833"/>
                    <a:pt x="827" y="831"/>
                  </a:cubicBezTo>
                  <a:cubicBezTo>
                    <a:pt x="827" y="830"/>
                    <a:pt x="828" y="830"/>
                    <a:pt x="829" y="830"/>
                  </a:cubicBezTo>
                  <a:cubicBezTo>
                    <a:pt x="830" y="830"/>
                    <a:pt x="832" y="831"/>
                    <a:pt x="832" y="831"/>
                  </a:cubicBezTo>
                  <a:cubicBezTo>
                    <a:pt x="832" y="831"/>
                    <a:pt x="836" y="843"/>
                    <a:pt x="836" y="845"/>
                  </a:cubicBezTo>
                  <a:cubicBezTo>
                    <a:pt x="835" y="846"/>
                    <a:pt x="837" y="863"/>
                    <a:pt x="839" y="869"/>
                  </a:cubicBezTo>
                  <a:cubicBezTo>
                    <a:pt x="840" y="876"/>
                    <a:pt x="844" y="883"/>
                    <a:pt x="848" y="894"/>
                  </a:cubicBezTo>
                  <a:cubicBezTo>
                    <a:pt x="851" y="905"/>
                    <a:pt x="863" y="920"/>
                    <a:pt x="869" y="927"/>
                  </a:cubicBezTo>
                  <a:cubicBezTo>
                    <a:pt x="875" y="934"/>
                    <a:pt x="882" y="955"/>
                    <a:pt x="884" y="959"/>
                  </a:cubicBezTo>
                  <a:cubicBezTo>
                    <a:pt x="885" y="960"/>
                    <a:pt x="885" y="961"/>
                    <a:pt x="886" y="962"/>
                  </a:cubicBezTo>
                  <a:cubicBezTo>
                    <a:pt x="894" y="967"/>
                    <a:pt x="898" y="969"/>
                    <a:pt x="900" y="969"/>
                  </a:cubicBezTo>
                  <a:cubicBezTo>
                    <a:pt x="903" y="969"/>
                    <a:pt x="903" y="966"/>
                    <a:pt x="903" y="966"/>
                  </a:cubicBezTo>
                  <a:cubicBezTo>
                    <a:pt x="903" y="966"/>
                    <a:pt x="914" y="956"/>
                    <a:pt x="920" y="947"/>
                  </a:cubicBezTo>
                  <a:cubicBezTo>
                    <a:pt x="925" y="938"/>
                    <a:pt x="919" y="898"/>
                    <a:pt x="920" y="896"/>
                  </a:cubicBezTo>
                  <a:cubicBezTo>
                    <a:pt x="926" y="887"/>
                    <a:pt x="937" y="884"/>
                    <a:pt x="950" y="880"/>
                  </a:cubicBezTo>
                  <a:cubicBezTo>
                    <a:pt x="963" y="875"/>
                    <a:pt x="951" y="874"/>
                    <a:pt x="952" y="871"/>
                  </a:cubicBezTo>
                  <a:cubicBezTo>
                    <a:pt x="953" y="869"/>
                    <a:pt x="958" y="861"/>
                    <a:pt x="976" y="855"/>
                  </a:cubicBezTo>
                  <a:cubicBezTo>
                    <a:pt x="994" y="848"/>
                    <a:pt x="983" y="850"/>
                    <a:pt x="982" y="848"/>
                  </a:cubicBezTo>
                  <a:cubicBezTo>
                    <a:pt x="981" y="846"/>
                    <a:pt x="979" y="839"/>
                    <a:pt x="980" y="837"/>
                  </a:cubicBezTo>
                  <a:cubicBezTo>
                    <a:pt x="980" y="835"/>
                    <a:pt x="989" y="833"/>
                    <a:pt x="991" y="833"/>
                  </a:cubicBezTo>
                  <a:cubicBezTo>
                    <a:pt x="993" y="833"/>
                    <a:pt x="1001" y="830"/>
                    <a:pt x="1009" y="828"/>
                  </a:cubicBezTo>
                  <a:cubicBezTo>
                    <a:pt x="1016" y="827"/>
                    <a:pt x="1015" y="826"/>
                    <a:pt x="1020" y="825"/>
                  </a:cubicBezTo>
                  <a:cubicBezTo>
                    <a:pt x="1021" y="825"/>
                    <a:pt x="1022" y="825"/>
                    <a:pt x="1022" y="825"/>
                  </a:cubicBezTo>
                  <a:cubicBezTo>
                    <a:pt x="1024" y="825"/>
                    <a:pt x="1021" y="826"/>
                    <a:pt x="1025" y="830"/>
                  </a:cubicBezTo>
                  <a:cubicBezTo>
                    <a:pt x="1030" y="835"/>
                    <a:pt x="1037" y="842"/>
                    <a:pt x="1044" y="846"/>
                  </a:cubicBezTo>
                  <a:cubicBezTo>
                    <a:pt x="1051" y="851"/>
                    <a:pt x="1054" y="865"/>
                    <a:pt x="1056" y="866"/>
                  </a:cubicBezTo>
                  <a:cubicBezTo>
                    <a:pt x="1058" y="867"/>
                    <a:pt x="1063" y="888"/>
                    <a:pt x="1063" y="888"/>
                  </a:cubicBezTo>
                  <a:cubicBezTo>
                    <a:pt x="1063" y="888"/>
                    <a:pt x="1069" y="890"/>
                    <a:pt x="1073" y="892"/>
                  </a:cubicBezTo>
                  <a:cubicBezTo>
                    <a:pt x="1073" y="892"/>
                    <a:pt x="1074" y="893"/>
                    <a:pt x="1075" y="893"/>
                  </a:cubicBezTo>
                  <a:cubicBezTo>
                    <a:pt x="1078" y="893"/>
                    <a:pt x="1084" y="889"/>
                    <a:pt x="1086" y="886"/>
                  </a:cubicBezTo>
                  <a:cubicBezTo>
                    <a:pt x="1087" y="884"/>
                    <a:pt x="1089" y="884"/>
                    <a:pt x="1090" y="884"/>
                  </a:cubicBezTo>
                  <a:cubicBezTo>
                    <a:pt x="1093" y="884"/>
                    <a:pt x="1095" y="885"/>
                    <a:pt x="1098" y="885"/>
                  </a:cubicBezTo>
                  <a:cubicBezTo>
                    <a:pt x="1102" y="886"/>
                    <a:pt x="1105" y="899"/>
                    <a:pt x="1104" y="902"/>
                  </a:cubicBezTo>
                  <a:cubicBezTo>
                    <a:pt x="1104" y="904"/>
                    <a:pt x="1111" y="920"/>
                    <a:pt x="1114" y="926"/>
                  </a:cubicBezTo>
                  <a:cubicBezTo>
                    <a:pt x="1116" y="933"/>
                    <a:pt x="1116" y="948"/>
                    <a:pt x="1116" y="958"/>
                  </a:cubicBezTo>
                  <a:cubicBezTo>
                    <a:pt x="1116" y="969"/>
                    <a:pt x="1124" y="972"/>
                    <a:pt x="1132" y="979"/>
                  </a:cubicBezTo>
                  <a:cubicBezTo>
                    <a:pt x="1140" y="987"/>
                    <a:pt x="1142" y="988"/>
                    <a:pt x="1146" y="992"/>
                  </a:cubicBezTo>
                  <a:cubicBezTo>
                    <a:pt x="1150" y="996"/>
                    <a:pt x="1150" y="1004"/>
                    <a:pt x="1150" y="1004"/>
                  </a:cubicBezTo>
                  <a:cubicBezTo>
                    <a:pt x="1150" y="1004"/>
                    <a:pt x="1172" y="1022"/>
                    <a:pt x="1177" y="1024"/>
                  </a:cubicBezTo>
                  <a:cubicBezTo>
                    <a:pt x="1181" y="1027"/>
                    <a:pt x="1191" y="1035"/>
                    <a:pt x="1194" y="1035"/>
                  </a:cubicBezTo>
                  <a:cubicBezTo>
                    <a:pt x="1197" y="1035"/>
                    <a:pt x="1197" y="1033"/>
                    <a:pt x="1201" y="1032"/>
                  </a:cubicBezTo>
                  <a:cubicBezTo>
                    <a:pt x="1204" y="1031"/>
                    <a:pt x="1193" y="1024"/>
                    <a:pt x="1193" y="1024"/>
                  </a:cubicBezTo>
                  <a:cubicBezTo>
                    <a:pt x="1193" y="1024"/>
                    <a:pt x="1180" y="1012"/>
                    <a:pt x="1185" y="1004"/>
                  </a:cubicBezTo>
                  <a:cubicBezTo>
                    <a:pt x="1189" y="996"/>
                    <a:pt x="1158" y="981"/>
                    <a:pt x="1154" y="979"/>
                  </a:cubicBezTo>
                  <a:cubicBezTo>
                    <a:pt x="1150" y="976"/>
                    <a:pt x="1138" y="965"/>
                    <a:pt x="1137" y="962"/>
                  </a:cubicBezTo>
                  <a:cubicBezTo>
                    <a:pt x="1135" y="959"/>
                    <a:pt x="1132" y="953"/>
                    <a:pt x="1129" y="947"/>
                  </a:cubicBezTo>
                  <a:cubicBezTo>
                    <a:pt x="1126" y="942"/>
                    <a:pt x="1131" y="933"/>
                    <a:pt x="1134" y="926"/>
                  </a:cubicBezTo>
                  <a:cubicBezTo>
                    <a:pt x="1136" y="920"/>
                    <a:pt x="1135" y="918"/>
                    <a:pt x="1136" y="918"/>
                  </a:cubicBezTo>
                  <a:cubicBezTo>
                    <a:pt x="1136" y="918"/>
                    <a:pt x="1137" y="918"/>
                    <a:pt x="1137" y="918"/>
                  </a:cubicBezTo>
                  <a:cubicBezTo>
                    <a:pt x="1140" y="919"/>
                    <a:pt x="1145" y="923"/>
                    <a:pt x="1158" y="929"/>
                  </a:cubicBezTo>
                  <a:cubicBezTo>
                    <a:pt x="1171" y="934"/>
                    <a:pt x="1162" y="930"/>
                    <a:pt x="1174" y="943"/>
                  </a:cubicBezTo>
                  <a:cubicBezTo>
                    <a:pt x="1186" y="957"/>
                    <a:pt x="1187" y="958"/>
                    <a:pt x="1192" y="962"/>
                  </a:cubicBezTo>
                  <a:cubicBezTo>
                    <a:pt x="1193" y="963"/>
                    <a:pt x="1194" y="964"/>
                    <a:pt x="1194" y="964"/>
                  </a:cubicBezTo>
                  <a:cubicBezTo>
                    <a:pt x="1197" y="964"/>
                    <a:pt x="1197" y="958"/>
                    <a:pt x="1203" y="953"/>
                  </a:cubicBezTo>
                  <a:cubicBezTo>
                    <a:pt x="1211" y="946"/>
                    <a:pt x="1207" y="949"/>
                    <a:pt x="1216" y="943"/>
                  </a:cubicBezTo>
                  <a:cubicBezTo>
                    <a:pt x="1226" y="937"/>
                    <a:pt x="1224" y="929"/>
                    <a:pt x="1228" y="920"/>
                  </a:cubicBezTo>
                  <a:cubicBezTo>
                    <a:pt x="1232" y="911"/>
                    <a:pt x="1222" y="901"/>
                    <a:pt x="1199" y="877"/>
                  </a:cubicBezTo>
                  <a:cubicBezTo>
                    <a:pt x="1188" y="866"/>
                    <a:pt x="1184" y="862"/>
                    <a:pt x="1184" y="861"/>
                  </a:cubicBezTo>
                  <a:cubicBezTo>
                    <a:pt x="1183" y="861"/>
                    <a:pt x="1183" y="861"/>
                    <a:pt x="1183" y="861"/>
                  </a:cubicBezTo>
                  <a:cubicBezTo>
                    <a:pt x="1183" y="861"/>
                    <a:pt x="1183" y="861"/>
                    <a:pt x="1183" y="860"/>
                  </a:cubicBezTo>
                  <a:cubicBezTo>
                    <a:pt x="1180" y="858"/>
                    <a:pt x="1184" y="850"/>
                    <a:pt x="1186" y="845"/>
                  </a:cubicBezTo>
                  <a:cubicBezTo>
                    <a:pt x="1187" y="840"/>
                    <a:pt x="1199" y="837"/>
                    <a:pt x="1208" y="835"/>
                  </a:cubicBezTo>
                  <a:cubicBezTo>
                    <a:pt x="1210" y="835"/>
                    <a:pt x="1211" y="835"/>
                    <a:pt x="1211" y="835"/>
                  </a:cubicBezTo>
                  <a:cubicBezTo>
                    <a:pt x="1215" y="835"/>
                    <a:pt x="1210" y="838"/>
                    <a:pt x="1216" y="843"/>
                  </a:cubicBezTo>
                  <a:cubicBezTo>
                    <a:pt x="1219" y="845"/>
                    <a:pt x="1219" y="846"/>
                    <a:pt x="1220" y="846"/>
                  </a:cubicBezTo>
                  <a:cubicBezTo>
                    <a:pt x="1220" y="846"/>
                    <a:pt x="1217" y="843"/>
                    <a:pt x="1218" y="842"/>
                  </a:cubicBezTo>
                  <a:cubicBezTo>
                    <a:pt x="1219" y="840"/>
                    <a:pt x="1225" y="842"/>
                    <a:pt x="1235" y="839"/>
                  </a:cubicBezTo>
                  <a:cubicBezTo>
                    <a:pt x="1245" y="835"/>
                    <a:pt x="1256" y="830"/>
                    <a:pt x="1262" y="829"/>
                  </a:cubicBezTo>
                  <a:cubicBezTo>
                    <a:pt x="1267" y="829"/>
                    <a:pt x="1271" y="828"/>
                    <a:pt x="1280" y="827"/>
                  </a:cubicBezTo>
                  <a:cubicBezTo>
                    <a:pt x="1289" y="825"/>
                    <a:pt x="1291" y="815"/>
                    <a:pt x="1293" y="814"/>
                  </a:cubicBezTo>
                  <a:cubicBezTo>
                    <a:pt x="1295" y="812"/>
                    <a:pt x="1311" y="781"/>
                    <a:pt x="1311" y="781"/>
                  </a:cubicBezTo>
                  <a:cubicBezTo>
                    <a:pt x="1311" y="781"/>
                    <a:pt x="1323" y="752"/>
                    <a:pt x="1320" y="747"/>
                  </a:cubicBezTo>
                  <a:cubicBezTo>
                    <a:pt x="1317" y="742"/>
                    <a:pt x="1316" y="743"/>
                    <a:pt x="1317" y="740"/>
                  </a:cubicBezTo>
                  <a:cubicBezTo>
                    <a:pt x="1319" y="737"/>
                    <a:pt x="1318" y="732"/>
                    <a:pt x="1319" y="726"/>
                  </a:cubicBezTo>
                  <a:cubicBezTo>
                    <a:pt x="1321" y="720"/>
                    <a:pt x="1298" y="698"/>
                    <a:pt x="1298" y="698"/>
                  </a:cubicBezTo>
                  <a:cubicBezTo>
                    <a:pt x="1298" y="698"/>
                    <a:pt x="1293" y="690"/>
                    <a:pt x="1291" y="688"/>
                  </a:cubicBezTo>
                  <a:cubicBezTo>
                    <a:pt x="1290" y="687"/>
                    <a:pt x="1294" y="682"/>
                    <a:pt x="1296" y="679"/>
                  </a:cubicBezTo>
                  <a:cubicBezTo>
                    <a:pt x="1298" y="676"/>
                    <a:pt x="1297" y="676"/>
                    <a:pt x="1304" y="674"/>
                  </a:cubicBezTo>
                  <a:cubicBezTo>
                    <a:pt x="1310" y="673"/>
                    <a:pt x="1320" y="670"/>
                    <a:pt x="1324" y="669"/>
                  </a:cubicBezTo>
                  <a:cubicBezTo>
                    <a:pt x="1328" y="668"/>
                    <a:pt x="1317" y="665"/>
                    <a:pt x="1315" y="664"/>
                  </a:cubicBezTo>
                  <a:cubicBezTo>
                    <a:pt x="1313" y="664"/>
                    <a:pt x="1308" y="662"/>
                    <a:pt x="1300" y="658"/>
                  </a:cubicBezTo>
                  <a:cubicBezTo>
                    <a:pt x="1298" y="657"/>
                    <a:pt x="1296" y="657"/>
                    <a:pt x="1294" y="657"/>
                  </a:cubicBezTo>
                  <a:cubicBezTo>
                    <a:pt x="1290" y="657"/>
                    <a:pt x="1288" y="658"/>
                    <a:pt x="1286" y="658"/>
                  </a:cubicBezTo>
                  <a:cubicBezTo>
                    <a:pt x="1284" y="658"/>
                    <a:pt x="1278" y="661"/>
                    <a:pt x="1275" y="661"/>
                  </a:cubicBezTo>
                  <a:cubicBezTo>
                    <a:pt x="1275" y="661"/>
                    <a:pt x="1275" y="661"/>
                    <a:pt x="1275" y="661"/>
                  </a:cubicBezTo>
                  <a:cubicBezTo>
                    <a:pt x="1272" y="661"/>
                    <a:pt x="1269" y="655"/>
                    <a:pt x="1266" y="649"/>
                  </a:cubicBezTo>
                  <a:cubicBezTo>
                    <a:pt x="1264" y="644"/>
                    <a:pt x="1271" y="644"/>
                    <a:pt x="1272" y="643"/>
                  </a:cubicBezTo>
                  <a:cubicBezTo>
                    <a:pt x="1274" y="642"/>
                    <a:pt x="1273" y="635"/>
                    <a:pt x="1276" y="633"/>
                  </a:cubicBezTo>
                  <a:cubicBezTo>
                    <a:pt x="1280" y="630"/>
                    <a:pt x="1290" y="625"/>
                    <a:pt x="1293" y="625"/>
                  </a:cubicBezTo>
                  <a:cubicBezTo>
                    <a:pt x="1295" y="625"/>
                    <a:pt x="1293" y="630"/>
                    <a:pt x="1292" y="635"/>
                  </a:cubicBezTo>
                  <a:cubicBezTo>
                    <a:pt x="1291" y="640"/>
                    <a:pt x="1303" y="641"/>
                    <a:pt x="1307" y="643"/>
                  </a:cubicBezTo>
                  <a:cubicBezTo>
                    <a:pt x="1308" y="643"/>
                    <a:pt x="1308" y="643"/>
                    <a:pt x="1309" y="643"/>
                  </a:cubicBezTo>
                  <a:cubicBezTo>
                    <a:pt x="1312" y="643"/>
                    <a:pt x="1313" y="641"/>
                    <a:pt x="1313" y="641"/>
                  </a:cubicBezTo>
                  <a:cubicBezTo>
                    <a:pt x="1313" y="641"/>
                    <a:pt x="1320" y="637"/>
                    <a:pt x="1325" y="637"/>
                  </a:cubicBezTo>
                  <a:cubicBezTo>
                    <a:pt x="1326" y="637"/>
                    <a:pt x="1327" y="637"/>
                    <a:pt x="1327" y="637"/>
                  </a:cubicBezTo>
                  <a:cubicBezTo>
                    <a:pt x="1332" y="639"/>
                    <a:pt x="1332" y="642"/>
                    <a:pt x="1333" y="645"/>
                  </a:cubicBezTo>
                  <a:cubicBezTo>
                    <a:pt x="1334" y="647"/>
                    <a:pt x="1333" y="653"/>
                    <a:pt x="1334" y="657"/>
                  </a:cubicBezTo>
                  <a:cubicBezTo>
                    <a:pt x="1335" y="658"/>
                    <a:pt x="1335" y="659"/>
                    <a:pt x="1335" y="659"/>
                  </a:cubicBezTo>
                  <a:cubicBezTo>
                    <a:pt x="1335" y="659"/>
                    <a:pt x="1335" y="658"/>
                    <a:pt x="1336" y="658"/>
                  </a:cubicBezTo>
                  <a:cubicBezTo>
                    <a:pt x="1336" y="658"/>
                    <a:pt x="1337" y="658"/>
                    <a:pt x="1337" y="658"/>
                  </a:cubicBezTo>
                  <a:cubicBezTo>
                    <a:pt x="1338" y="658"/>
                    <a:pt x="1339" y="658"/>
                    <a:pt x="1340" y="658"/>
                  </a:cubicBezTo>
                  <a:cubicBezTo>
                    <a:pt x="1342" y="659"/>
                    <a:pt x="1344" y="659"/>
                    <a:pt x="1345" y="659"/>
                  </a:cubicBezTo>
                  <a:cubicBezTo>
                    <a:pt x="1346" y="659"/>
                    <a:pt x="1346" y="659"/>
                    <a:pt x="1347" y="659"/>
                  </a:cubicBezTo>
                  <a:cubicBezTo>
                    <a:pt x="1347" y="659"/>
                    <a:pt x="1348" y="659"/>
                    <a:pt x="1348" y="659"/>
                  </a:cubicBezTo>
                  <a:cubicBezTo>
                    <a:pt x="1348" y="659"/>
                    <a:pt x="1348" y="659"/>
                    <a:pt x="1348" y="660"/>
                  </a:cubicBezTo>
                  <a:cubicBezTo>
                    <a:pt x="1346" y="663"/>
                    <a:pt x="1349" y="665"/>
                    <a:pt x="1350" y="674"/>
                  </a:cubicBezTo>
                  <a:cubicBezTo>
                    <a:pt x="1351" y="683"/>
                    <a:pt x="1352" y="689"/>
                    <a:pt x="1352" y="689"/>
                  </a:cubicBezTo>
                  <a:cubicBezTo>
                    <a:pt x="1352" y="689"/>
                    <a:pt x="1356" y="695"/>
                    <a:pt x="1360" y="699"/>
                  </a:cubicBezTo>
                  <a:cubicBezTo>
                    <a:pt x="1360" y="700"/>
                    <a:pt x="1361" y="700"/>
                    <a:pt x="1362" y="700"/>
                  </a:cubicBezTo>
                  <a:cubicBezTo>
                    <a:pt x="1366" y="700"/>
                    <a:pt x="1372" y="695"/>
                    <a:pt x="1372" y="695"/>
                  </a:cubicBezTo>
                  <a:cubicBezTo>
                    <a:pt x="1372" y="695"/>
                    <a:pt x="1379" y="691"/>
                    <a:pt x="1383" y="684"/>
                  </a:cubicBezTo>
                  <a:cubicBezTo>
                    <a:pt x="1387" y="677"/>
                    <a:pt x="1382" y="667"/>
                    <a:pt x="1384" y="667"/>
                  </a:cubicBezTo>
                  <a:cubicBezTo>
                    <a:pt x="1385" y="667"/>
                    <a:pt x="1372" y="654"/>
                    <a:pt x="1372" y="651"/>
                  </a:cubicBezTo>
                  <a:cubicBezTo>
                    <a:pt x="1372" y="648"/>
                    <a:pt x="1364" y="643"/>
                    <a:pt x="1363" y="641"/>
                  </a:cubicBezTo>
                  <a:cubicBezTo>
                    <a:pt x="1363" y="640"/>
                    <a:pt x="1366" y="634"/>
                    <a:pt x="1366" y="634"/>
                  </a:cubicBezTo>
                  <a:cubicBezTo>
                    <a:pt x="1366" y="634"/>
                    <a:pt x="1373" y="629"/>
                    <a:pt x="1371" y="622"/>
                  </a:cubicBezTo>
                  <a:cubicBezTo>
                    <a:pt x="1369" y="614"/>
                    <a:pt x="1372" y="615"/>
                    <a:pt x="1372" y="612"/>
                  </a:cubicBezTo>
                  <a:cubicBezTo>
                    <a:pt x="1372" y="609"/>
                    <a:pt x="1377" y="603"/>
                    <a:pt x="1380" y="601"/>
                  </a:cubicBezTo>
                  <a:cubicBezTo>
                    <a:pt x="1382" y="599"/>
                    <a:pt x="1385" y="590"/>
                    <a:pt x="1385" y="590"/>
                  </a:cubicBezTo>
                  <a:cubicBezTo>
                    <a:pt x="1385" y="590"/>
                    <a:pt x="1397" y="593"/>
                    <a:pt x="1404" y="593"/>
                  </a:cubicBezTo>
                  <a:cubicBezTo>
                    <a:pt x="1405" y="593"/>
                    <a:pt x="1405" y="593"/>
                    <a:pt x="1406" y="593"/>
                  </a:cubicBezTo>
                  <a:cubicBezTo>
                    <a:pt x="1412" y="592"/>
                    <a:pt x="1428" y="577"/>
                    <a:pt x="1433" y="574"/>
                  </a:cubicBezTo>
                  <a:cubicBezTo>
                    <a:pt x="1438" y="570"/>
                    <a:pt x="1439" y="565"/>
                    <a:pt x="1441" y="563"/>
                  </a:cubicBezTo>
                  <a:cubicBezTo>
                    <a:pt x="1443" y="561"/>
                    <a:pt x="1439" y="554"/>
                    <a:pt x="1442" y="548"/>
                  </a:cubicBezTo>
                  <a:cubicBezTo>
                    <a:pt x="1445" y="543"/>
                    <a:pt x="1445" y="541"/>
                    <a:pt x="1449" y="538"/>
                  </a:cubicBezTo>
                  <a:cubicBezTo>
                    <a:pt x="1452" y="536"/>
                    <a:pt x="1451" y="536"/>
                    <a:pt x="1452" y="532"/>
                  </a:cubicBezTo>
                  <a:cubicBezTo>
                    <a:pt x="1454" y="529"/>
                    <a:pt x="1450" y="523"/>
                    <a:pt x="1453" y="498"/>
                  </a:cubicBezTo>
                  <a:cubicBezTo>
                    <a:pt x="1454" y="487"/>
                    <a:pt x="1454" y="485"/>
                    <a:pt x="1453" y="485"/>
                  </a:cubicBezTo>
                  <a:cubicBezTo>
                    <a:pt x="1453" y="485"/>
                    <a:pt x="1453" y="486"/>
                    <a:pt x="1452" y="486"/>
                  </a:cubicBezTo>
                  <a:cubicBezTo>
                    <a:pt x="1452" y="487"/>
                    <a:pt x="1452" y="487"/>
                    <a:pt x="1452" y="487"/>
                  </a:cubicBezTo>
                  <a:cubicBezTo>
                    <a:pt x="1452" y="484"/>
                    <a:pt x="1448" y="477"/>
                    <a:pt x="1448" y="477"/>
                  </a:cubicBezTo>
                  <a:cubicBezTo>
                    <a:pt x="1448" y="477"/>
                    <a:pt x="1450" y="469"/>
                    <a:pt x="1449" y="466"/>
                  </a:cubicBezTo>
                  <a:cubicBezTo>
                    <a:pt x="1447" y="463"/>
                    <a:pt x="1447" y="457"/>
                    <a:pt x="1446" y="451"/>
                  </a:cubicBezTo>
                  <a:cubicBezTo>
                    <a:pt x="1445" y="447"/>
                    <a:pt x="1443" y="446"/>
                    <a:pt x="1441" y="446"/>
                  </a:cubicBezTo>
                  <a:cubicBezTo>
                    <a:pt x="1440" y="446"/>
                    <a:pt x="1440" y="446"/>
                    <a:pt x="1440" y="446"/>
                  </a:cubicBezTo>
                  <a:cubicBezTo>
                    <a:pt x="1439" y="445"/>
                    <a:pt x="1432" y="436"/>
                    <a:pt x="1431" y="434"/>
                  </a:cubicBezTo>
                  <a:cubicBezTo>
                    <a:pt x="1431" y="432"/>
                    <a:pt x="1422" y="431"/>
                    <a:pt x="1418" y="431"/>
                  </a:cubicBezTo>
                  <a:cubicBezTo>
                    <a:pt x="1417" y="431"/>
                    <a:pt x="1416" y="431"/>
                    <a:pt x="1416" y="431"/>
                  </a:cubicBezTo>
                  <a:cubicBezTo>
                    <a:pt x="1416" y="431"/>
                    <a:pt x="1424" y="437"/>
                    <a:pt x="1415" y="441"/>
                  </a:cubicBezTo>
                  <a:cubicBezTo>
                    <a:pt x="1412" y="442"/>
                    <a:pt x="1411" y="442"/>
                    <a:pt x="1410" y="442"/>
                  </a:cubicBezTo>
                  <a:cubicBezTo>
                    <a:pt x="1407" y="442"/>
                    <a:pt x="1409" y="440"/>
                    <a:pt x="1409" y="440"/>
                  </a:cubicBezTo>
                  <a:cubicBezTo>
                    <a:pt x="1409" y="440"/>
                    <a:pt x="1402" y="431"/>
                    <a:pt x="1401" y="427"/>
                  </a:cubicBezTo>
                  <a:cubicBezTo>
                    <a:pt x="1400" y="426"/>
                    <a:pt x="1398" y="426"/>
                    <a:pt x="1395" y="426"/>
                  </a:cubicBezTo>
                  <a:cubicBezTo>
                    <a:pt x="1394" y="426"/>
                    <a:pt x="1393" y="426"/>
                    <a:pt x="1392" y="426"/>
                  </a:cubicBezTo>
                  <a:cubicBezTo>
                    <a:pt x="1391" y="426"/>
                    <a:pt x="1390" y="426"/>
                    <a:pt x="1390" y="426"/>
                  </a:cubicBezTo>
                  <a:cubicBezTo>
                    <a:pt x="1389" y="426"/>
                    <a:pt x="1389" y="426"/>
                    <a:pt x="1389" y="426"/>
                  </a:cubicBezTo>
                  <a:cubicBezTo>
                    <a:pt x="1386" y="425"/>
                    <a:pt x="1383" y="423"/>
                    <a:pt x="1378" y="419"/>
                  </a:cubicBezTo>
                  <a:cubicBezTo>
                    <a:pt x="1373" y="416"/>
                    <a:pt x="1390" y="406"/>
                    <a:pt x="1397" y="405"/>
                  </a:cubicBezTo>
                  <a:cubicBezTo>
                    <a:pt x="1403" y="405"/>
                    <a:pt x="1417" y="375"/>
                    <a:pt x="1424" y="364"/>
                  </a:cubicBezTo>
                  <a:cubicBezTo>
                    <a:pt x="1431" y="354"/>
                    <a:pt x="1428" y="348"/>
                    <a:pt x="1428" y="348"/>
                  </a:cubicBezTo>
                  <a:cubicBezTo>
                    <a:pt x="1457" y="344"/>
                    <a:pt x="1457" y="344"/>
                    <a:pt x="1457" y="344"/>
                  </a:cubicBezTo>
                  <a:cubicBezTo>
                    <a:pt x="1460" y="349"/>
                    <a:pt x="1460" y="349"/>
                    <a:pt x="1460" y="349"/>
                  </a:cubicBezTo>
                  <a:cubicBezTo>
                    <a:pt x="1460" y="349"/>
                    <a:pt x="1464" y="345"/>
                    <a:pt x="1469" y="345"/>
                  </a:cubicBezTo>
                  <a:cubicBezTo>
                    <a:pt x="1470" y="344"/>
                    <a:pt x="1471" y="344"/>
                    <a:pt x="1473" y="344"/>
                  </a:cubicBezTo>
                  <a:cubicBezTo>
                    <a:pt x="1477" y="344"/>
                    <a:pt x="1483" y="345"/>
                    <a:pt x="1490" y="346"/>
                  </a:cubicBezTo>
                  <a:cubicBezTo>
                    <a:pt x="1491" y="346"/>
                    <a:pt x="1492" y="347"/>
                    <a:pt x="1493" y="347"/>
                  </a:cubicBezTo>
                  <a:cubicBezTo>
                    <a:pt x="1496" y="347"/>
                    <a:pt x="1491" y="344"/>
                    <a:pt x="1493" y="342"/>
                  </a:cubicBezTo>
                  <a:cubicBezTo>
                    <a:pt x="1495" y="341"/>
                    <a:pt x="1494" y="339"/>
                    <a:pt x="1496" y="339"/>
                  </a:cubicBezTo>
                  <a:cubicBezTo>
                    <a:pt x="1496" y="339"/>
                    <a:pt x="1497" y="339"/>
                    <a:pt x="1497" y="339"/>
                  </a:cubicBezTo>
                  <a:cubicBezTo>
                    <a:pt x="1502" y="339"/>
                    <a:pt x="1516" y="341"/>
                    <a:pt x="1516" y="341"/>
                  </a:cubicBezTo>
                  <a:cubicBezTo>
                    <a:pt x="1516" y="341"/>
                    <a:pt x="1513" y="349"/>
                    <a:pt x="1515" y="350"/>
                  </a:cubicBezTo>
                  <a:cubicBezTo>
                    <a:pt x="1515" y="350"/>
                    <a:pt x="1516" y="350"/>
                    <a:pt x="1516" y="350"/>
                  </a:cubicBezTo>
                  <a:cubicBezTo>
                    <a:pt x="1519" y="350"/>
                    <a:pt x="1529" y="348"/>
                    <a:pt x="1534" y="348"/>
                  </a:cubicBezTo>
                  <a:cubicBezTo>
                    <a:pt x="1541" y="348"/>
                    <a:pt x="1542" y="348"/>
                    <a:pt x="1542" y="348"/>
                  </a:cubicBezTo>
                  <a:cubicBezTo>
                    <a:pt x="1542" y="348"/>
                    <a:pt x="1545" y="343"/>
                    <a:pt x="1546" y="341"/>
                  </a:cubicBezTo>
                  <a:cubicBezTo>
                    <a:pt x="1547" y="340"/>
                    <a:pt x="1537" y="336"/>
                    <a:pt x="1540" y="330"/>
                  </a:cubicBezTo>
                  <a:cubicBezTo>
                    <a:pt x="1544" y="325"/>
                    <a:pt x="1541" y="328"/>
                    <a:pt x="1546" y="319"/>
                  </a:cubicBezTo>
                  <a:cubicBezTo>
                    <a:pt x="1548" y="315"/>
                    <a:pt x="1550" y="314"/>
                    <a:pt x="1550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2" y="312"/>
                    <a:pt x="1552" y="303"/>
                    <a:pt x="1561" y="302"/>
                  </a:cubicBezTo>
                  <a:cubicBezTo>
                    <a:pt x="1571" y="301"/>
                    <a:pt x="1565" y="298"/>
                    <a:pt x="1574" y="294"/>
                  </a:cubicBezTo>
                  <a:cubicBezTo>
                    <a:pt x="1577" y="293"/>
                    <a:pt x="1578" y="293"/>
                    <a:pt x="1579" y="293"/>
                  </a:cubicBezTo>
                  <a:cubicBezTo>
                    <a:pt x="1580" y="293"/>
                    <a:pt x="1577" y="295"/>
                    <a:pt x="1578" y="295"/>
                  </a:cubicBezTo>
                  <a:cubicBezTo>
                    <a:pt x="1580" y="296"/>
                    <a:pt x="1580" y="298"/>
                    <a:pt x="1582" y="301"/>
                  </a:cubicBezTo>
                  <a:cubicBezTo>
                    <a:pt x="1585" y="305"/>
                    <a:pt x="1583" y="306"/>
                    <a:pt x="1585" y="309"/>
                  </a:cubicBezTo>
                  <a:cubicBezTo>
                    <a:pt x="1587" y="312"/>
                    <a:pt x="1589" y="316"/>
                    <a:pt x="1589" y="316"/>
                  </a:cubicBezTo>
                  <a:cubicBezTo>
                    <a:pt x="1593" y="315"/>
                    <a:pt x="1593" y="315"/>
                    <a:pt x="1593" y="315"/>
                  </a:cubicBezTo>
                  <a:cubicBezTo>
                    <a:pt x="1593" y="315"/>
                    <a:pt x="1590" y="310"/>
                    <a:pt x="1590" y="308"/>
                  </a:cubicBezTo>
                  <a:cubicBezTo>
                    <a:pt x="1589" y="306"/>
                    <a:pt x="1596" y="300"/>
                    <a:pt x="1602" y="300"/>
                  </a:cubicBezTo>
                  <a:cubicBezTo>
                    <a:pt x="1603" y="300"/>
                    <a:pt x="1603" y="300"/>
                    <a:pt x="1604" y="300"/>
                  </a:cubicBezTo>
                  <a:cubicBezTo>
                    <a:pt x="1604" y="300"/>
                    <a:pt x="1605" y="300"/>
                    <a:pt x="1605" y="300"/>
                  </a:cubicBezTo>
                  <a:cubicBezTo>
                    <a:pt x="1610" y="300"/>
                    <a:pt x="1607" y="292"/>
                    <a:pt x="1606" y="290"/>
                  </a:cubicBezTo>
                  <a:cubicBezTo>
                    <a:pt x="1605" y="287"/>
                    <a:pt x="1610" y="280"/>
                    <a:pt x="1612" y="279"/>
                  </a:cubicBezTo>
                  <a:cubicBezTo>
                    <a:pt x="1612" y="278"/>
                    <a:pt x="1613" y="278"/>
                    <a:pt x="1614" y="278"/>
                  </a:cubicBezTo>
                  <a:cubicBezTo>
                    <a:pt x="1616" y="278"/>
                    <a:pt x="1619" y="280"/>
                    <a:pt x="1619" y="280"/>
                  </a:cubicBezTo>
                  <a:cubicBezTo>
                    <a:pt x="1619" y="280"/>
                    <a:pt x="1618" y="283"/>
                    <a:pt x="1616" y="296"/>
                  </a:cubicBezTo>
                  <a:cubicBezTo>
                    <a:pt x="1615" y="310"/>
                    <a:pt x="1619" y="304"/>
                    <a:pt x="1620" y="309"/>
                  </a:cubicBezTo>
                  <a:cubicBezTo>
                    <a:pt x="1621" y="313"/>
                    <a:pt x="1621" y="312"/>
                    <a:pt x="1619" y="313"/>
                  </a:cubicBezTo>
                  <a:cubicBezTo>
                    <a:pt x="1616" y="313"/>
                    <a:pt x="1607" y="315"/>
                    <a:pt x="1607" y="315"/>
                  </a:cubicBezTo>
                  <a:cubicBezTo>
                    <a:pt x="1607" y="315"/>
                    <a:pt x="1603" y="322"/>
                    <a:pt x="1599" y="332"/>
                  </a:cubicBezTo>
                  <a:cubicBezTo>
                    <a:pt x="1595" y="342"/>
                    <a:pt x="1587" y="350"/>
                    <a:pt x="1586" y="357"/>
                  </a:cubicBezTo>
                  <a:cubicBezTo>
                    <a:pt x="1585" y="364"/>
                    <a:pt x="1568" y="369"/>
                    <a:pt x="1568" y="369"/>
                  </a:cubicBezTo>
                  <a:cubicBezTo>
                    <a:pt x="1568" y="369"/>
                    <a:pt x="1570" y="384"/>
                    <a:pt x="1571" y="385"/>
                  </a:cubicBezTo>
                  <a:cubicBezTo>
                    <a:pt x="1572" y="387"/>
                    <a:pt x="1566" y="389"/>
                    <a:pt x="1566" y="389"/>
                  </a:cubicBezTo>
                  <a:cubicBezTo>
                    <a:pt x="1566" y="389"/>
                    <a:pt x="1574" y="431"/>
                    <a:pt x="1577" y="435"/>
                  </a:cubicBezTo>
                  <a:cubicBezTo>
                    <a:pt x="1578" y="438"/>
                    <a:pt x="1580" y="439"/>
                    <a:pt x="1580" y="439"/>
                  </a:cubicBezTo>
                  <a:cubicBezTo>
                    <a:pt x="1581" y="439"/>
                    <a:pt x="1581" y="438"/>
                    <a:pt x="1581" y="438"/>
                  </a:cubicBezTo>
                  <a:cubicBezTo>
                    <a:pt x="1584" y="445"/>
                    <a:pt x="1584" y="445"/>
                    <a:pt x="1584" y="445"/>
                  </a:cubicBezTo>
                  <a:cubicBezTo>
                    <a:pt x="1584" y="445"/>
                    <a:pt x="1587" y="454"/>
                    <a:pt x="1589" y="456"/>
                  </a:cubicBezTo>
                  <a:cubicBezTo>
                    <a:pt x="1591" y="458"/>
                    <a:pt x="1600" y="482"/>
                    <a:pt x="1600" y="482"/>
                  </a:cubicBezTo>
                  <a:cubicBezTo>
                    <a:pt x="1600" y="482"/>
                    <a:pt x="1600" y="482"/>
                    <a:pt x="1600" y="482"/>
                  </a:cubicBezTo>
                  <a:cubicBezTo>
                    <a:pt x="1600" y="481"/>
                    <a:pt x="1602" y="478"/>
                    <a:pt x="1604" y="477"/>
                  </a:cubicBezTo>
                  <a:cubicBezTo>
                    <a:pt x="1606" y="476"/>
                    <a:pt x="1609" y="470"/>
                    <a:pt x="1611" y="465"/>
                  </a:cubicBezTo>
                  <a:cubicBezTo>
                    <a:pt x="1613" y="460"/>
                    <a:pt x="1614" y="460"/>
                    <a:pt x="1616" y="460"/>
                  </a:cubicBezTo>
                  <a:cubicBezTo>
                    <a:pt x="1618" y="459"/>
                    <a:pt x="1612" y="450"/>
                    <a:pt x="1612" y="450"/>
                  </a:cubicBezTo>
                  <a:cubicBezTo>
                    <a:pt x="1612" y="450"/>
                    <a:pt x="1613" y="450"/>
                    <a:pt x="1615" y="450"/>
                  </a:cubicBezTo>
                  <a:cubicBezTo>
                    <a:pt x="1619" y="450"/>
                    <a:pt x="1624" y="450"/>
                    <a:pt x="1623" y="449"/>
                  </a:cubicBezTo>
                  <a:cubicBezTo>
                    <a:pt x="1622" y="447"/>
                    <a:pt x="1624" y="438"/>
                    <a:pt x="1624" y="435"/>
                  </a:cubicBezTo>
                  <a:cubicBezTo>
                    <a:pt x="1623" y="433"/>
                    <a:pt x="1626" y="425"/>
                    <a:pt x="1628" y="424"/>
                  </a:cubicBezTo>
                  <a:cubicBezTo>
                    <a:pt x="1631" y="424"/>
                    <a:pt x="1634" y="421"/>
                    <a:pt x="1636" y="421"/>
                  </a:cubicBezTo>
                  <a:cubicBezTo>
                    <a:pt x="1639" y="421"/>
                    <a:pt x="1631" y="416"/>
                    <a:pt x="1631" y="413"/>
                  </a:cubicBezTo>
                  <a:cubicBezTo>
                    <a:pt x="1631" y="410"/>
                    <a:pt x="1628" y="409"/>
                    <a:pt x="1628" y="409"/>
                  </a:cubicBezTo>
                  <a:cubicBezTo>
                    <a:pt x="1628" y="409"/>
                    <a:pt x="1628" y="404"/>
                    <a:pt x="1634" y="403"/>
                  </a:cubicBezTo>
                  <a:cubicBezTo>
                    <a:pt x="1640" y="402"/>
                    <a:pt x="1633" y="398"/>
                    <a:pt x="1633" y="398"/>
                  </a:cubicBezTo>
                  <a:cubicBezTo>
                    <a:pt x="1633" y="398"/>
                    <a:pt x="1636" y="400"/>
                    <a:pt x="1639" y="401"/>
                  </a:cubicBezTo>
                  <a:cubicBezTo>
                    <a:pt x="1639" y="401"/>
                    <a:pt x="1640" y="401"/>
                    <a:pt x="1640" y="401"/>
                  </a:cubicBezTo>
                  <a:cubicBezTo>
                    <a:pt x="1642" y="401"/>
                    <a:pt x="1639" y="394"/>
                    <a:pt x="1640" y="392"/>
                  </a:cubicBezTo>
                  <a:cubicBezTo>
                    <a:pt x="1642" y="390"/>
                    <a:pt x="1636" y="386"/>
                    <a:pt x="1636" y="385"/>
                  </a:cubicBezTo>
                  <a:cubicBezTo>
                    <a:pt x="1636" y="383"/>
                    <a:pt x="1634" y="373"/>
                    <a:pt x="1635" y="373"/>
                  </a:cubicBezTo>
                  <a:cubicBezTo>
                    <a:pt x="1637" y="373"/>
                    <a:pt x="1625" y="367"/>
                    <a:pt x="1623" y="365"/>
                  </a:cubicBezTo>
                  <a:cubicBezTo>
                    <a:pt x="1622" y="362"/>
                    <a:pt x="1620" y="358"/>
                    <a:pt x="1622" y="355"/>
                  </a:cubicBezTo>
                  <a:cubicBezTo>
                    <a:pt x="1623" y="353"/>
                    <a:pt x="1624" y="345"/>
                    <a:pt x="1622" y="341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3" y="340"/>
                    <a:pt x="1623" y="340"/>
                    <a:pt x="1624" y="340"/>
                  </a:cubicBezTo>
                  <a:cubicBezTo>
                    <a:pt x="1624" y="340"/>
                    <a:pt x="1625" y="340"/>
                    <a:pt x="1626" y="340"/>
                  </a:cubicBezTo>
                  <a:cubicBezTo>
                    <a:pt x="1629" y="338"/>
                    <a:pt x="1636" y="332"/>
                    <a:pt x="1638" y="332"/>
                  </a:cubicBezTo>
                  <a:cubicBezTo>
                    <a:pt x="1640" y="331"/>
                    <a:pt x="1642" y="327"/>
                    <a:pt x="1642" y="327"/>
                  </a:cubicBezTo>
                  <a:cubicBezTo>
                    <a:pt x="1642" y="327"/>
                    <a:pt x="1645" y="334"/>
                    <a:pt x="1650" y="337"/>
                  </a:cubicBezTo>
                  <a:cubicBezTo>
                    <a:pt x="1651" y="338"/>
                    <a:pt x="1651" y="338"/>
                    <a:pt x="1652" y="338"/>
                  </a:cubicBezTo>
                  <a:cubicBezTo>
                    <a:pt x="1653" y="338"/>
                    <a:pt x="1651" y="333"/>
                    <a:pt x="1652" y="330"/>
                  </a:cubicBezTo>
                  <a:cubicBezTo>
                    <a:pt x="1653" y="327"/>
                    <a:pt x="1650" y="323"/>
                    <a:pt x="1651" y="323"/>
                  </a:cubicBezTo>
                  <a:cubicBezTo>
                    <a:pt x="1652" y="322"/>
                    <a:pt x="1661" y="320"/>
                    <a:pt x="1667" y="320"/>
                  </a:cubicBezTo>
                  <a:cubicBezTo>
                    <a:pt x="1671" y="320"/>
                    <a:pt x="1674" y="321"/>
                    <a:pt x="1674" y="322"/>
                  </a:cubicBezTo>
                  <a:cubicBezTo>
                    <a:pt x="1675" y="326"/>
                    <a:pt x="1684" y="333"/>
                    <a:pt x="1684" y="333"/>
                  </a:cubicBezTo>
                  <a:cubicBezTo>
                    <a:pt x="1684" y="333"/>
                    <a:pt x="1689" y="325"/>
                    <a:pt x="1692" y="323"/>
                  </a:cubicBezTo>
                  <a:cubicBezTo>
                    <a:pt x="1696" y="322"/>
                    <a:pt x="1701" y="304"/>
                    <a:pt x="1705" y="297"/>
                  </a:cubicBezTo>
                  <a:cubicBezTo>
                    <a:pt x="1709" y="290"/>
                    <a:pt x="1722" y="285"/>
                    <a:pt x="1732" y="283"/>
                  </a:cubicBezTo>
                  <a:cubicBezTo>
                    <a:pt x="1735" y="282"/>
                    <a:pt x="1737" y="282"/>
                    <a:pt x="1740" y="282"/>
                  </a:cubicBezTo>
                  <a:cubicBezTo>
                    <a:pt x="1743" y="282"/>
                    <a:pt x="1745" y="282"/>
                    <a:pt x="1747" y="283"/>
                  </a:cubicBezTo>
                  <a:cubicBezTo>
                    <a:pt x="1749" y="283"/>
                    <a:pt x="1751" y="283"/>
                    <a:pt x="1752" y="283"/>
                  </a:cubicBezTo>
                  <a:cubicBezTo>
                    <a:pt x="1752" y="283"/>
                    <a:pt x="1753" y="283"/>
                    <a:pt x="1753" y="283"/>
                  </a:cubicBezTo>
                  <a:cubicBezTo>
                    <a:pt x="1753" y="281"/>
                    <a:pt x="1751" y="278"/>
                    <a:pt x="1752" y="278"/>
                  </a:cubicBezTo>
                  <a:cubicBezTo>
                    <a:pt x="1754" y="277"/>
                    <a:pt x="1753" y="274"/>
                    <a:pt x="1756" y="273"/>
                  </a:cubicBezTo>
                  <a:cubicBezTo>
                    <a:pt x="1758" y="272"/>
                    <a:pt x="1745" y="263"/>
                    <a:pt x="1745" y="261"/>
                  </a:cubicBezTo>
                  <a:cubicBezTo>
                    <a:pt x="1746" y="259"/>
                    <a:pt x="1734" y="241"/>
                    <a:pt x="1734" y="241"/>
                  </a:cubicBezTo>
                  <a:cubicBezTo>
                    <a:pt x="1734" y="241"/>
                    <a:pt x="1732" y="241"/>
                    <a:pt x="1729" y="241"/>
                  </a:cubicBezTo>
                  <a:cubicBezTo>
                    <a:pt x="1726" y="241"/>
                    <a:pt x="1724" y="241"/>
                    <a:pt x="1722" y="241"/>
                  </a:cubicBezTo>
                  <a:cubicBezTo>
                    <a:pt x="1722" y="241"/>
                    <a:pt x="1722" y="241"/>
                    <a:pt x="1721" y="241"/>
                  </a:cubicBezTo>
                  <a:cubicBezTo>
                    <a:pt x="1719" y="241"/>
                    <a:pt x="1716" y="236"/>
                    <a:pt x="1717" y="234"/>
                  </a:cubicBezTo>
                  <a:cubicBezTo>
                    <a:pt x="1717" y="233"/>
                    <a:pt x="1719" y="233"/>
                    <a:pt x="1721" y="233"/>
                  </a:cubicBezTo>
                  <a:cubicBezTo>
                    <a:pt x="1722" y="233"/>
                    <a:pt x="1723" y="233"/>
                    <a:pt x="1724" y="233"/>
                  </a:cubicBezTo>
                  <a:cubicBezTo>
                    <a:pt x="1726" y="234"/>
                    <a:pt x="1726" y="235"/>
                    <a:pt x="1728" y="235"/>
                  </a:cubicBezTo>
                  <a:cubicBezTo>
                    <a:pt x="1729" y="235"/>
                    <a:pt x="1732" y="234"/>
                    <a:pt x="1735" y="234"/>
                  </a:cubicBezTo>
                  <a:cubicBezTo>
                    <a:pt x="1735" y="234"/>
                    <a:pt x="1736" y="234"/>
                    <a:pt x="1736" y="234"/>
                  </a:cubicBezTo>
                  <a:cubicBezTo>
                    <a:pt x="1736" y="234"/>
                    <a:pt x="1736" y="234"/>
                    <a:pt x="1737" y="234"/>
                  </a:cubicBezTo>
                  <a:cubicBezTo>
                    <a:pt x="1739" y="234"/>
                    <a:pt x="1744" y="227"/>
                    <a:pt x="1746" y="227"/>
                  </a:cubicBezTo>
                  <a:cubicBezTo>
                    <a:pt x="1747" y="227"/>
                    <a:pt x="1746" y="220"/>
                    <a:pt x="1749" y="220"/>
                  </a:cubicBezTo>
                  <a:cubicBezTo>
                    <a:pt x="1751" y="220"/>
                    <a:pt x="1742" y="212"/>
                    <a:pt x="1742" y="212"/>
                  </a:cubicBezTo>
                  <a:cubicBezTo>
                    <a:pt x="1742" y="212"/>
                    <a:pt x="1741" y="207"/>
                    <a:pt x="1740" y="202"/>
                  </a:cubicBezTo>
                  <a:cubicBezTo>
                    <a:pt x="1739" y="200"/>
                    <a:pt x="1740" y="199"/>
                    <a:pt x="1741" y="199"/>
                  </a:cubicBezTo>
                  <a:cubicBezTo>
                    <a:pt x="1741" y="199"/>
                    <a:pt x="1742" y="199"/>
                    <a:pt x="1743" y="200"/>
                  </a:cubicBezTo>
                  <a:cubicBezTo>
                    <a:pt x="1744" y="200"/>
                    <a:pt x="1744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7" y="200"/>
                    <a:pt x="1751" y="216"/>
                    <a:pt x="1751" y="218"/>
                  </a:cubicBezTo>
                  <a:cubicBezTo>
                    <a:pt x="1752" y="219"/>
                    <a:pt x="1771" y="220"/>
                    <a:pt x="1771" y="220"/>
                  </a:cubicBezTo>
                  <a:cubicBezTo>
                    <a:pt x="1775" y="226"/>
                    <a:pt x="1775" y="226"/>
                    <a:pt x="1775" y="226"/>
                  </a:cubicBezTo>
                  <a:cubicBezTo>
                    <a:pt x="1778" y="231"/>
                    <a:pt x="1778" y="231"/>
                    <a:pt x="1778" y="231"/>
                  </a:cubicBezTo>
                  <a:cubicBezTo>
                    <a:pt x="1778" y="231"/>
                    <a:pt x="1789" y="236"/>
                    <a:pt x="1792" y="236"/>
                  </a:cubicBezTo>
                  <a:cubicBezTo>
                    <a:pt x="1795" y="236"/>
                    <a:pt x="1795" y="238"/>
                    <a:pt x="1797" y="240"/>
                  </a:cubicBezTo>
                  <a:cubicBezTo>
                    <a:pt x="1798" y="241"/>
                    <a:pt x="1806" y="244"/>
                    <a:pt x="1810" y="244"/>
                  </a:cubicBezTo>
                  <a:cubicBezTo>
                    <a:pt x="1811" y="244"/>
                    <a:pt x="1812" y="244"/>
                    <a:pt x="1813" y="244"/>
                  </a:cubicBezTo>
                  <a:cubicBezTo>
                    <a:pt x="1814" y="244"/>
                    <a:pt x="1813" y="244"/>
                    <a:pt x="1815" y="243"/>
                  </a:cubicBezTo>
                  <a:cubicBezTo>
                    <a:pt x="1817" y="241"/>
                    <a:pt x="1812" y="237"/>
                    <a:pt x="1811" y="234"/>
                  </a:cubicBezTo>
                  <a:cubicBezTo>
                    <a:pt x="1810" y="231"/>
                    <a:pt x="1812" y="229"/>
                    <a:pt x="1812" y="226"/>
                  </a:cubicBezTo>
                  <a:cubicBezTo>
                    <a:pt x="1812" y="224"/>
                    <a:pt x="1810" y="221"/>
                    <a:pt x="1810" y="221"/>
                  </a:cubicBezTo>
                  <a:cubicBezTo>
                    <a:pt x="1810" y="221"/>
                    <a:pt x="1813" y="213"/>
                    <a:pt x="1821" y="211"/>
                  </a:cubicBezTo>
                  <a:cubicBezTo>
                    <a:pt x="1828" y="210"/>
                    <a:pt x="1822" y="203"/>
                    <a:pt x="1822" y="203"/>
                  </a:cubicBezTo>
                  <a:cubicBezTo>
                    <a:pt x="1822" y="203"/>
                    <a:pt x="1821" y="197"/>
                    <a:pt x="1811" y="190"/>
                  </a:cubicBezTo>
                  <a:cubicBezTo>
                    <a:pt x="1806" y="187"/>
                    <a:pt x="1804" y="186"/>
                    <a:pt x="1802" y="186"/>
                  </a:cubicBezTo>
                  <a:cubicBezTo>
                    <a:pt x="1801" y="186"/>
                    <a:pt x="1801" y="186"/>
                    <a:pt x="1800" y="186"/>
                  </a:cubicBezTo>
                  <a:cubicBezTo>
                    <a:pt x="1800" y="187"/>
                    <a:pt x="1799" y="187"/>
                    <a:pt x="1798" y="187"/>
                  </a:cubicBezTo>
                  <a:cubicBezTo>
                    <a:pt x="1798" y="187"/>
                    <a:pt x="1798" y="187"/>
                    <a:pt x="1798" y="187"/>
                  </a:cubicBezTo>
                  <a:cubicBezTo>
                    <a:pt x="1794" y="186"/>
                    <a:pt x="1784" y="186"/>
                    <a:pt x="1784" y="186"/>
                  </a:cubicBezTo>
                  <a:cubicBezTo>
                    <a:pt x="1784" y="186"/>
                    <a:pt x="1780" y="191"/>
                    <a:pt x="1779" y="191"/>
                  </a:cubicBezTo>
                  <a:cubicBezTo>
                    <a:pt x="1778" y="191"/>
                    <a:pt x="1778" y="191"/>
                    <a:pt x="1778" y="191"/>
                  </a:cubicBezTo>
                  <a:cubicBezTo>
                    <a:pt x="1777" y="190"/>
                    <a:pt x="1773" y="185"/>
                    <a:pt x="1767" y="179"/>
                  </a:cubicBezTo>
                  <a:cubicBezTo>
                    <a:pt x="1761" y="173"/>
                    <a:pt x="1710" y="153"/>
                    <a:pt x="1694" y="146"/>
                  </a:cubicBezTo>
                  <a:cubicBezTo>
                    <a:pt x="1681" y="141"/>
                    <a:pt x="1649" y="138"/>
                    <a:pt x="1636" y="138"/>
                  </a:cubicBezTo>
                  <a:cubicBezTo>
                    <a:pt x="1633" y="138"/>
                    <a:pt x="1631" y="138"/>
                    <a:pt x="1631" y="139"/>
                  </a:cubicBezTo>
                  <a:cubicBezTo>
                    <a:pt x="1629" y="140"/>
                    <a:pt x="1627" y="146"/>
                    <a:pt x="1633" y="150"/>
                  </a:cubicBezTo>
                  <a:cubicBezTo>
                    <a:pt x="1638" y="154"/>
                    <a:pt x="1636" y="155"/>
                    <a:pt x="1636" y="155"/>
                  </a:cubicBezTo>
                  <a:cubicBezTo>
                    <a:pt x="1636" y="155"/>
                    <a:pt x="1633" y="157"/>
                    <a:pt x="1629" y="157"/>
                  </a:cubicBezTo>
                  <a:cubicBezTo>
                    <a:pt x="1629" y="158"/>
                    <a:pt x="1628" y="158"/>
                    <a:pt x="1628" y="158"/>
                  </a:cubicBezTo>
                  <a:cubicBezTo>
                    <a:pt x="1625" y="158"/>
                    <a:pt x="1620" y="151"/>
                    <a:pt x="1620" y="151"/>
                  </a:cubicBezTo>
                  <a:cubicBezTo>
                    <a:pt x="1620" y="151"/>
                    <a:pt x="1622" y="144"/>
                    <a:pt x="1620" y="139"/>
                  </a:cubicBezTo>
                  <a:cubicBezTo>
                    <a:pt x="1620" y="138"/>
                    <a:pt x="1620" y="138"/>
                    <a:pt x="1620" y="138"/>
                  </a:cubicBezTo>
                  <a:cubicBezTo>
                    <a:pt x="1619" y="138"/>
                    <a:pt x="1618" y="145"/>
                    <a:pt x="1613" y="146"/>
                  </a:cubicBezTo>
                  <a:cubicBezTo>
                    <a:pt x="1606" y="146"/>
                    <a:pt x="1575" y="149"/>
                    <a:pt x="1575" y="149"/>
                  </a:cubicBezTo>
                  <a:cubicBezTo>
                    <a:pt x="1575" y="149"/>
                    <a:pt x="1567" y="149"/>
                    <a:pt x="1562" y="149"/>
                  </a:cubicBezTo>
                  <a:cubicBezTo>
                    <a:pt x="1561" y="149"/>
                    <a:pt x="1560" y="149"/>
                    <a:pt x="1559" y="149"/>
                  </a:cubicBezTo>
                  <a:cubicBezTo>
                    <a:pt x="1559" y="149"/>
                    <a:pt x="1559" y="149"/>
                    <a:pt x="1559" y="149"/>
                  </a:cubicBezTo>
                  <a:cubicBezTo>
                    <a:pt x="1553" y="149"/>
                    <a:pt x="1542" y="144"/>
                    <a:pt x="1542" y="144"/>
                  </a:cubicBezTo>
                  <a:cubicBezTo>
                    <a:pt x="1542" y="144"/>
                    <a:pt x="1539" y="137"/>
                    <a:pt x="1538" y="136"/>
                  </a:cubicBezTo>
                  <a:cubicBezTo>
                    <a:pt x="1538" y="135"/>
                    <a:pt x="1536" y="131"/>
                    <a:pt x="1523" y="129"/>
                  </a:cubicBezTo>
                  <a:cubicBezTo>
                    <a:pt x="1513" y="127"/>
                    <a:pt x="1506" y="125"/>
                    <a:pt x="1503" y="125"/>
                  </a:cubicBezTo>
                  <a:cubicBezTo>
                    <a:pt x="1501" y="125"/>
                    <a:pt x="1501" y="125"/>
                    <a:pt x="1501" y="126"/>
                  </a:cubicBezTo>
                  <a:cubicBezTo>
                    <a:pt x="1502" y="129"/>
                    <a:pt x="1485" y="128"/>
                    <a:pt x="1485" y="130"/>
                  </a:cubicBezTo>
                  <a:cubicBezTo>
                    <a:pt x="1485" y="130"/>
                    <a:pt x="1484" y="130"/>
                    <a:pt x="1484" y="130"/>
                  </a:cubicBezTo>
                  <a:cubicBezTo>
                    <a:pt x="1481" y="130"/>
                    <a:pt x="1470" y="125"/>
                    <a:pt x="1466" y="125"/>
                  </a:cubicBezTo>
                  <a:cubicBezTo>
                    <a:pt x="1461" y="125"/>
                    <a:pt x="1460" y="124"/>
                    <a:pt x="1456" y="122"/>
                  </a:cubicBezTo>
                  <a:cubicBezTo>
                    <a:pt x="1452" y="120"/>
                    <a:pt x="1444" y="113"/>
                    <a:pt x="1444" y="113"/>
                  </a:cubicBezTo>
                  <a:cubicBezTo>
                    <a:pt x="1444" y="113"/>
                    <a:pt x="1434" y="103"/>
                    <a:pt x="1430" y="103"/>
                  </a:cubicBezTo>
                  <a:cubicBezTo>
                    <a:pt x="1428" y="103"/>
                    <a:pt x="1425" y="103"/>
                    <a:pt x="1424" y="103"/>
                  </a:cubicBezTo>
                  <a:cubicBezTo>
                    <a:pt x="1423" y="103"/>
                    <a:pt x="1422" y="103"/>
                    <a:pt x="1422" y="103"/>
                  </a:cubicBezTo>
                  <a:cubicBezTo>
                    <a:pt x="1422" y="104"/>
                    <a:pt x="1421" y="104"/>
                    <a:pt x="1419" y="104"/>
                  </a:cubicBezTo>
                  <a:cubicBezTo>
                    <a:pt x="1413" y="104"/>
                    <a:pt x="1399" y="102"/>
                    <a:pt x="1391" y="99"/>
                  </a:cubicBezTo>
                  <a:cubicBezTo>
                    <a:pt x="1381" y="95"/>
                    <a:pt x="1369" y="93"/>
                    <a:pt x="1369" y="93"/>
                  </a:cubicBezTo>
                  <a:cubicBezTo>
                    <a:pt x="1369" y="93"/>
                    <a:pt x="1358" y="95"/>
                    <a:pt x="1352" y="96"/>
                  </a:cubicBezTo>
                  <a:cubicBezTo>
                    <a:pt x="1352" y="96"/>
                    <a:pt x="1352" y="96"/>
                    <a:pt x="1351" y="96"/>
                  </a:cubicBezTo>
                  <a:cubicBezTo>
                    <a:pt x="1350" y="96"/>
                    <a:pt x="1349" y="95"/>
                    <a:pt x="1348" y="94"/>
                  </a:cubicBezTo>
                  <a:cubicBezTo>
                    <a:pt x="1347" y="94"/>
                    <a:pt x="1347" y="93"/>
                    <a:pt x="1345" y="93"/>
                  </a:cubicBezTo>
                  <a:cubicBezTo>
                    <a:pt x="1345" y="93"/>
                    <a:pt x="1343" y="93"/>
                    <a:pt x="1342" y="94"/>
                  </a:cubicBezTo>
                  <a:cubicBezTo>
                    <a:pt x="1336" y="98"/>
                    <a:pt x="1338" y="99"/>
                    <a:pt x="1338" y="99"/>
                  </a:cubicBezTo>
                  <a:cubicBezTo>
                    <a:pt x="1342" y="101"/>
                    <a:pt x="1342" y="101"/>
                    <a:pt x="1342" y="101"/>
                  </a:cubicBezTo>
                  <a:cubicBezTo>
                    <a:pt x="1342" y="101"/>
                    <a:pt x="1345" y="105"/>
                    <a:pt x="1348" y="110"/>
                  </a:cubicBezTo>
                  <a:cubicBezTo>
                    <a:pt x="1349" y="113"/>
                    <a:pt x="1349" y="113"/>
                    <a:pt x="1349" y="113"/>
                  </a:cubicBezTo>
                  <a:cubicBezTo>
                    <a:pt x="1348" y="113"/>
                    <a:pt x="1347" y="112"/>
                    <a:pt x="1344" y="112"/>
                  </a:cubicBezTo>
                  <a:cubicBezTo>
                    <a:pt x="1339" y="112"/>
                    <a:pt x="1339" y="111"/>
                    <a:pt x="1338" y="110"/>
                  </a:cubicBezTo>
                  <a:cubicBezTo>
                    <a:pt x="1338" y="109"/>
                    <a:pt x="1337" y="109"/>
                    <a:pt x="1336" y="109"/>
                  </a:cubicBezTo>
                  <a:cubicBezTo>
                    <a:pt x="1335" y="109"/>
                    <a:pt x="1332" y="110"/>
                    <a:pt x="1329" y="110"/>
                  </a:cubicBezTo>
                  <a:cubicBezTo>
                    <a:pt x="1324" y="110"/>
                    <a:pt x="1325" y="113"/>
                    <a:pt x="1311" y="113"/>
                  </a:cubicBezTo>
                  <a:cubicBezTo>
                    <a:pt x="1304" y="113"/>
                    <a:pt x="1302" y="113"/>
                    <a:pt x="1301" y="113"/>
                  </a:cubicBezTo>
                  <a:cubicBezTo>
                    <a:pt x="1301" y="113"/>
                    <a:pt x="1302" y="113"/>
                    <a:pt x="1299" y="112"/>
                  </a:cubicBezTo>
                  <a:cubicBezTo>
                    <a:pt x="1293" y="110"/>
                    <a:pt x="1291" y="109"/>
                    <a:pt x="1291" y="109"/>
                  </a:cubicBezTo>
                  <a:cubicBezTo>
                    <a:pt x="1291" y="109"/>
                    <a:pt x="1290" y="109"/>
                    <a:pt x="1289" y="109"/>
                  </a:cubicBezTo>
                  <a:cubicBezTo>
                    <a:pt x="1288" y="109"/>
                    <a:pt x="1285" y="109"/>
                    <a:pt x="1284" y="110"/>
                  </a:cubicBezTo>
                  <a:cubicBezTo>
                    <a:pt x="1281" y="113"/>
                    <a:pt x="1278" y="112"/>
                    <a:pt x="1280" y="115"/>
                  </a:cubicBezTo>
                  <a:cubicBezTo>
                    <a:pt x="1282" y="118"/>
                    <a:pt x="1279" y="124"/>
                    <a:pt x="1280" y="124"/>
                  </a:cubicBezTo>
                  <a:cubicBezTo>
                    <a:pt x="1279" y="124"/>
                    <a:pt x="1267" y="123"/>
                    <a:pt x="1261" y="117"/>
                  </a:cubicBezTo>
                  <a:cubicBezTo>
                    <a:pt x="1257" y="112"/>
                    <a:pt x="1255" y="112"/>
                    <a:pt x="1255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1"/>
                  </a:cubicBezTo>
                  <a:cubicBezTo>
                    <a:pt x="1253" y="110"/>
                    <a:pt x="1254" y="103"/>
                    <a:pt x="1254" y="100"/>
                  </a:cubicBezTo>
                  <a:cubicBezTo>
                    <a:pt x="1253" y="98"/>
                    <a:pt x="1256" y="96"/>
                    <a:pt x="1243" y="85"/>
                  </a:cubicBezTo>
                  <a:cubicBezTo>
                    <a:pt x="1231" y="75"/>
                    <a:pt x="1220" y="75"/>
                    <a:pt x="1218" y="75"/>
                  </a:cubicBezTo>
                  <a:cubicBezTo>
                    <a:pt x="1218" y="75"/>
                    <a:pt x="1218" y="75"/>
                    <a:pt x="1218" y="75"/>
                  </a:cubicBezTo>
                  <a:cubicBezTo>
                    <a:pt x="1218" y="75"/>
                    <a:pt x="1217" y="73"/>
                    <a:pt x="1210" y="68"/>
                  </a:cubicBezTo>
                  <a:cubicBezTo>
                    <a:pt x="1207" y="67"/>
                    <a:pt x="1206" y="66"/>
                    <a:pt x="1205" y="66"/>
                  </a:cubicBezTo>
                  <a:cubicBezTo>
                    <a:pt x="1203" y="66"/>
                    <a:pt x="1202" y="67"/>
                    <a:pt x="1201" y="68"/>
                  </a:cubicBezTo>
                  <a:cubicBezTo>
                    <a:pt x="1198" y="70"/>
                    <a:pt x="1196" y="72"/>
                    <a:pt x="1196" y="74"/>
                  </a:cubicBezTo>
                  <a:cubicBezTo>
                    <a:pt x="1195" y="77"/>
                    <a:pt x="1196" y="76"/>
                    <a:pt x="1194" y="82"/>
                  </a:cubicBezTo>
                  <a:cubicBezTo>
                    <a:pt x="1191" y="88"/>
                    <a:pt x="1191" y="88"/>
                    <a:pt x="1191" y="88"/>
                  </a:cubicBezTo>
                  <a:cubicBezTo>
                    <a:pt x="1191" y="88"/>
                    <a:pt x="1177" y="92"/>
                    <a:pt x="1175" y="93"/>
                  </a:cubicBezTo>
                  <a:cubicBezTo>
                    <a:pt x="1175" y="93"/>
                    <a:pt x="1175" y="93"/>
                    <a:pt x="1175" y="93"/>
                  </a:cubicBezTo>
                  <a:cubicBezTo>
                    <a:pt x="1173" y="93"/>
                    <a:pt x="1163" y="88"/>
                    <a:pt x="1154" y="84"/>
                  </a:cubicBezTo>
                  <a:cubicBezTo>
                    <a:pt x="1145" y="79"/>
                    <a:pt x="1158" y="74"/>
                    <a:pt x="1151" y="74"/>
                  </a:cubicBezTo>
                  <a:cubicBezTo>
                    <a:pt x="1144" y="74"/>
                    <a:pt x="1120" y="70"/>
                    <a:pt x="1115" y="69"/>
                  </a:cubicBezTo>
                  <a:cubicBezTo>
                    <a:pt x="1114" y="69"/>
                    <a:pt x="1114" y="69"/>
                    <a:pt x="1113" y="69"/>
                  </a:cubicBezTo>
                  <a:cubicBezTo>
                    <a:pt x="1110" y="69"/>
                    <a:pt x="1107" y="71"/>
                    <a:pt x="1104" y="74"/>
                  </a:cubicBezTo>
                  <a:cubicBezTo>
                    <a:pt x="1103" y="76"/>
                    <a:pt x="1102" y="77"/>
                    <a:pt x="1102" y="77"/>
                  </a:cubicBezTo>
                  <a:cubicBezTo>
                    <a:pt x="1101" y="77"/>
                    <a:pt x="1100" y="76"/>
                    <a:pt x="1098" y="74"/>
                  </a:cubicBezTo>
                  <a:cubicBezTo>
                    <a:pt x="1094" y="71"/>
                    <a:pt x="1091" y="69"/>
                    <a:pt x="1089" y="69"/>
                  </a:cubicBezTo>
                  <a:cubicBezTo>
                    <a:pt x="1086" y="68"/>
                    <a:pt x="1081" y="68"/>
                    <a:pt x="1081" y="68"/>
                  </a:cubicBezTo>
                  <a:cubicBezTo>
                    <a:pt x="1081" y="68"/>
                    <a:pt x="1081" y="68"/>
                    <a:pt x="1080" y="68"/>
                  </a:cubicBezTo>
                  <a:cubicBezTo>
                    <a:pt x="1079" y="68"/>
                    <a:pt x="1076" y="68"/>
                    <a:pt x="1071" y="71"/>
                  </a:cubicBezTo>
                  <a:cubicBezTo>
                    <a:pt x="1063" y="75"/>
                    <a:pt x="1075" y="81"/>
                    <a:pt x="1075" y="81"/>
                  </a:cubicBezTo>
                  <a:cubicBezTo>
                    <a:pt x="1075" y="81"/>
                    <a:pt x="1051" y="84"/>
                    <a:pt x="1049" y="85"/>
                  </a:cubicBezTo>
                  <a:cubicBezTo>
                    <a:pt x="1047" y="86"/>
                    <a:pt x="1040" y="87"/>
                    <a:pt x="1040" y="87"/>
                  </a:cubicBezTo>
                  <a:cubicBezTo>
                    <a:pt x="1040" y="87"/>
                    <a:pt x="1041" y="84"/>
                    <a:pt x="1046" y="83"/>
                  </a:cubicBezTo>
                  <a:cubicBezTo>
                    <a:pt x="1051" y="82"/>
                    <a:pt x="1053" y="74"/>
                    <a:pt x="1060" y="71"/>
                  </a:cubicBezTo>
                  <a:cubicBezTo>
                    <a:pt x="1067" y="67"/>
                    <a:pt x="1076" y="63"/>
                    <a:pt x="1087" y="54"/>
                  </a:cubicBezTo>
                  <a:cubicBezTo>
                    <a:pt x="1099" y="44"/>
                    <a:pt x="1093" y="44"/>
                    <a:pt x="1098" y="42"/>
                  </a:cubicBezTo>
                  <a:cubicBezTo>
                    <a:pt x="1104" y="39"/>
                    <a:pt x="1094" y="25"/>
                    <a:pt x="1094" y="24"/>
                  </a:cubicBezTo>
                  <a:cubicBezTo>
                    <a:pt x="1094" y="22"/>
                    <a:pt x="1068" y="17"/>
                    <a:pt x="1063" y="17"/>
                  </a:cubicBezTo>
                  <a:cubicBezTo>
                    <a:pt x="1063" y="17"/>
                    <a:pt x="1063" y="17"/>
                    <a:pt x="1063" y="17"/>
                  </a:cubicBezTo>
                  <a:cubicBezTo>
                    <a:pt x="1059" y="17"/>
                    <a:pt x="1043" y="17"/>
                    <a:pt x="1043" y="17"/>
                  </a:cubicBezTo>
                  <a:cubicBezTo>
                    <a:pt x="1043" y="17"/>
                    <a:pt x="1040" y="15"/>
                    <a:pt x="1034" y="13"/>
                  </a:cubicBezTo>
                  <a:cubicBezTo>
                    <a:pt x="1029" y="12"/>
                    <a:pt x="1030" y="9"/>
                    <a:pt x="1030" y="9"/>
                  </a:cubicBezTo>
                  <a:cubicBezTo>
                    <a:pt x="1030" y="9"/>
                    <a:pt x="1027" y="5"/>
                    <a:pt x="1027" y="3"/>
                  </a:cubicBezTo>
                  <a:cubicBezTo>
                    <a:pt x="1027" y="2"/>
                    <a:pt x="1011" y="2"/>
                    <a:pt x="1004" y="0"/>
                  </a:cubicBezTo>
                  <a:cubicBezTo>
                    <a:pt x="1004" y="0"/>
                    <a:pt x="1003" y="0"/>
                    <a:pt x="100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87"/>
            <p:cNvSpPr/>
            <p:nvPr/>
          </p:nvSpPr>
          <p:spPr bwMode="auto">
            <a:xfrm>
              <a:off x="4979988" y="331789"/>
              <a:ext cx="328613" cy="171450"/>
            </a:xfrm>
            <a:custGeom>
              <a:avLst/>
              <a:gdLst>
                <a:gd name="T0" fmla="*/ 2147483646 w 155"/>
                <a:gd name="T1" fmla="*/ 2147483646 h 81"/>
                <a:gd name="T2" fmla="*/ 2147483646 w 155"/>
                <a:gd name="T3" fmla="*/ 2147483646 h 81"/>
                <a:gd name="T4" fmla="*/ 2147483646 w 155"/>
                <a:gd name="T5" fmla="*/ 2147483646 h 81"/>
                <a:gd name="T6" fmla="*/ 2147483646 w 155"/>
                <a:gd name="T7" fmla="*/ 2147483646 h 81"/>
                <a:gd name="T8" fmla="*/ 2147483646 w 155"/>
                <a:gd name="T9" fmla="*/ 2147483646 h 81"/>
                <a:gd name="T10" fmla="*/ 2147483646 w 155"/>
                <a:gd name="T11" fmla="*/ 2147483646 h 81"/>
                <a:gd name="T12" fmla="*/ 2147483646 w 155"/>
                <a:gd name="T13" fmla="*/ 2147483646 h 81"/>
                <a:gd name="T14" fmla="*/ 2147483646 w 155"/>
                <a:gd name="T15" fmla="*/ 2147483646 h 81"/>
                <a:gd name="T16" fmla="*/ 2147483646 w 155"/>
                <a:gd name="T17" fmla="*/ 2147483646 h 81"/>
                <a:gd name="T18" fmla="*/ 2147483646 w 155"/>
                <a:gd name="T19" fmla="*/ 2147483646 h 81"/>
                <a:gd name="T20" fmla="*/ 2147483646 w 155"/>
                <a:gd name="T21" fmla="*/ 2147483646 h 81"/>
                <a:gd name="T22" fmla="*/ 2147483646 w 155"/>
                <a:gd name="T23" fmla="*/ 2147483646 h 81"/>
                <a:gd name="T24" fmla="*/ 2147483646 w 155"/>
                <a:gd name="T25" fmla="*/ 2147483646 h 81"/>
                <a:gd name="T26" fmla="*/ 2147483646 w 155"/>
                <a:gd name="T27" fmla="*/ 2147483646 h 81"/>
                <a:gd name="T28" fmla="*/ 2147483646 w 155"/>
                <a:gd name="T29" fmla="*/ 2147483646 h 81"/>
                <a:gd name="T30" fmla="*/ 2147483646 w 155"/>
                <a:gd name="T31" fmla="*/ 2147483646 h 81"/>
                <a:gd name="T32" fmla="*/ 2147483646 w 155"/>
                <a:gd name="T33" fmla="*/ 2147483646 h 81"/>
                <a:gd name="T34" fmla="*/ 2147483646 w 155"/>
                <a:gd name="T35" fmla="*/ 2147483646 h 81"/>
                <a:gd name="T36" fmla="*/ 2147483646 w 155"/>
                <a:gd name="T37" fmla="*/ 2147483646 h 81"/>
                <a:gd name="T38" fmla="*/ 2147483646 w 155"/>
                <a:gd name="T39" fmla="*/ 2147483646 h 81"/>
                <a:gd name="T40" fmla="*/ 2147483646 w 155"/>
                <a:gd name="T41" fmla="*/ 2147483646 h 81"/>
                <a:gd name="T42" fmla="*/ 2147483646 w 155"/>
                <a:gd name="T43" fmla="*/ 2147483646 h 81"/>
                <a:gd name="T44" fmla="*/ 2147483646 w 155"/>
                <a:gd name="T45" fmla="*/ 2147483646 h 81"/>
                <a:gd name="T46" fmla="*/ 2147483646 w 155"/>
                <a:gd name="T47" fmla="*/ 2147483646 h 81"/>
                <a:gd name="T48" fmla="*/ 2147483646 w 155"/>
                <a:gd name="T49" fmla="*/ 2147483646 h 81"/>
                <a:gd name="T50" fmla="*/ 2147483646 w 155"/>
                <a:gd name="T51" fmla="*/ 2147483646 h 81"/>
                <a:gd name="T52" fmla="*/ 2147483646 w 155"/>
                <a:gd name="T53" fmla="*/ 2147483646 h 81"/>
                <a:gd name="T54" fmla="*/ 2147483646 w 155"/>
                <a:gd name="T55" fmla="*/ 2147483646 h 81"/>
                <a:gd name="T56" fmla="*/ 2147483646 w 155"/>
                <a:gd name="T57" fmla="*/ 2147483646 h 81"/>
                <a:gd name="T58" fmla="*/ 2147483646 w 155"/>
                <a:gd name="T59" fmla="*/ 2147483646 h 81"/>
                <a:gd name="T60" fmla="*/ 2147483646 w 155"/>
                <a:gd name="T61" fmla="*/ 2147483646 h 81"/>
                <a:gd name="T62" fmla="*/ 2147483646 w 155"/>
                <a:gd name="T63" fmla="*/ 2147483646 h 81"/>
                <a:gd name="T64" fmla="*/ 2147483646 w 155"/>
                <a:gd name="T65" fmla="*/ 2147483646 h 81"/>
                <a:gd name="T66" fmla="*/ 2147483646 w 155"/>
                <a:gd name="T67" fmla="*/ 2147483646 h 81"/>
                <a:gd name="T68" fmla="*/ 2147483646 w 155"/>
                <a:gd name="T69" fmla="*/ 2147483646 h 81"/>
                <a:gd name="T70" fmla="*/ 2147483646 w 155"/>
                <a:gd name="T71" fmla="*/ 2147483646 h 81"/>
                <a:gd name="T72" fmla="*/ 2147483646 w 155"/>
                <a:gd name="T73" fmla="*/ 2147483646 h 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" h="81">
                  <a:moveTo>
                    <a:pt x="77" y="0"/>
                  </a:moveTo>
                  <a:cubicBezTo>
                    <a:pt x="77" y="0"/>
                    <a:pt x="77" y="1"/>
                    <a:pt x="76" y="1"/>
                  </a:cubicBezTo>
                  <a:cubicBezTo>
                    <a:pt x="74" y="2"/>
                    <a:pt x="67" y="5"/>
                    <a:pt x="67" y="6"/>
                  </a:cubicBezTo>
                  <a:cubicBezTo>
                    <a:pt x="68" y="8"/>
                    <a:pt x="76" y="13"/>
                    <a:pt x="76" y="13"/>
                  </a:cubicBezTo>
                  <a:cubicBezTo>
                    <a:pt x="76" y="13"/>
                    <a:pt x="80" y="15"/>
                    <a:pt x="85" y="20"/>
                  </a:cubicBezTo>
                  <a:cubicBezTo>
                    <a:pt x="90" y="25"/>
                    <a:pt x="89" y="30"/>
                    <a:pt x="86" y="30"/>
                  </a:cubicBezTo>
                  <a:cubicBezTo>
                    <a:pt x="85" y="30"/>
                    <a:pt x="85" y="30"/>
                    <a:pt x="84" y="30"/>
                  </a:cubicBezTo>
                  <a:cubicBezTo>
                    <a:pt x="79" y="28"/>
                    <a:pt x="78" y="27"/>
                    <a:pt x="76" y="26"/>
                  </a:cubicBezTo>
                  <a:cubicBezTo>
                    <a:pt x="74" y="25"/>
                    <a:pt x="78" y="26"/>
                    <a:pt x="82" y="23"/>
                  </a:cubicBezTo>
                  <a:cubicBezTo>
                    <a:pt x="85" y="21"/>
                    <a:pt x="69" y="14"/>
                    <a:pt x="62" y="14"/>
                  </a:cubicBez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59" y="14"/>
                    <a:pt x="58" y="14"/>
                  </a:cubicBezTo>
                  <a:cubicBezTo>
                    <a:pt x="53" y="14"/>
                    <a:pt x="48" y="9"/>
                    <a:pt x="48" y="9"/>
                  </a:cubicBezTo>
                  <a:cubicBezTo>
                    <a:pt x="48" y="9"/>
                    <a:pt x="48" y="9"/>
                    <a:pt x="50" y="13"/>
                  </a:cubicBezTo>
                  <a:cubicBezTo>
                    <a:pt x="53" y="17"/>
                    <a:pt x="47" y="16"/>
                    <a:pt x="42" y="18"/>
                  </a:cubicBezTo>
                  <a:cubicBezTo>
                    <a:pt x="40" y="19"/>
                    <a:pt x="39" y="19"/>
                    <a:pt x="39" y="19"/>
                  </a:cubicBezTo>
                  <a:cubicBezTo>
                    <a:pt x="37" y="19"/>
                    <a:pt x="37" y="17"/>
                    <a:pt x="35" y="17"/>
                  </a:cubicBezTo>
                  <a:cubicBezTo>
                    <a:pt x="35" y="17"/>
                    <a:pt x="34" y="17"/>
                    <a:pt x="33" y="17"/>
                  </a:cubicBezTo>
                  <a:cubicBezTo>
                    <a:pt x="28" y="17"/>
                    <a:pt x="20" y="17"/>
                    <a:pt x="20" y="17"/>
                  </a:cubicBezTo>
                  <a:cubicBezTo>
                    <a:pt x="20" y="17"/>
                    <a:pt x="18" y="16"/>
                    <a:pt x="15" y="16"/>
                  </a:cubicBezTo>
                  <a:cubicBezTo>
                    <a:pt x="13" y="16"/>
                    <a:pt x="10" y="17"/>
                    <a:pt x="9" y="19"/>
                  </a:cubicBezTo>
                  <a:cubicBezTo>
                    <a:pt x="6" y="24"/>
                    <a:pt x="7" y="26"/>
                    <a:pt x="7" y="26"/>
                  </a:cubicBezTo>
                  <a:cubicBezTo>
                    <a:pt x="7" y="26"/>
                    <a:pt x="10" y="29"/>
                    <a:pt x="16" y="37"/>
                  </a:cubicBezTo>
                  <a:cubicBezTo>
                    <a:pt x="18" y="39"/>
                    <a:pt x="17" y="40"/>
                    <a:pt x="16" y="40"/>
                  </a:cubicBezTo>
                  <a:cubicBezTo>
                    <a:pt x="15" y="40"/>
                    <a:pt x="12" y="39"/>
                    <a:pt x="10" y="38"/>
                  </a:cubicBezTo>
                  <a:cubicBezTo>
                    <a:pt x="7" y="37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0" y="38"/>
                    <a:pt x="6" y="44"/>
                    <a:pt x="12" y="49"/>
                  </a:cubicBezTo>
                  <a:cubicBezTo>
                    <a:pt x="16" y="52"/>
                    <a:pt x="17" y="53"/>
                    <a:pt x="18" y="53"/>
                  </a:cubicBezTo>
                  <a:cubicBezTo>
                    <a:pt x="19" y="53"/>
                    <a:pt x="19" y="53"/>
                    <a:pt x="21" y="53"/>
                  </a:cubicBezTo>
                  <a:cubicBezTo>
                    <a:pt x="24" y="52"/>
                    <a:pt x="20" y="51"/>
                    <a:pt x="20" y="48"/>
                  </a:cubicBezTo>
                  <a:cubicBezTo>
                    <a:pt x="20" y="47"/>
                    <a:pt x="22" y="47"/>
                    <a:pt x="23" y="47"/>
                  </a:cubicBezTo>
                  <a:cubicBezTo>
                    <a:pt x="27" y="47"/>
                    <a:pt x="33" y="49"/>
                    <a:pt x="36" y="51"/>
                  </a:cubicBezTo>
                  <a:cubicBezTo>
                    <a:pt x="39" y="53"/>
                    <a:pt x="38" y="53"/>
                    <a:pt x="35" y="53"/>
                  </a:cubicBezTo>
                  <a:cubicBezTo>
                    <a:pt x="33" y="53"/>
                    <a:pt x="31" y="53"/>
                    <a:pt x="30" y="53"/>
                  </a:cubicBezTo>
                  <a:cubicBezTo>
                    <a:pt x="24" y="53"/>
                    <a:pt x="29" y="59"/>
                    <a:pt x="31" y="60"/>
                  </a:cubicBezTo>
                  <a:cubicBezTo>
                    <a:pt x="32" y="62"/>
                    <a:pt x="35" y="63"/>
                    <a:pt x="39" y="68"/>
                  </a:cubicBezTo>
                  <a:cubicBezTo>
                    <a:pt x="43" y="73"/>
                    <a:pt x="49" y="77"/>
                    <a:pt x="52" y="80"/>
                  </a:cubicBezTo>
                  <a:cubicBezTo>
                    <a:pt x="53" y="81"/>
                    <a:pt x="53" y="81"/>
                    <a:pt x="54" y="81"/>
                  </a:cubicBezTo>
                  <a:cubicBezTo>
                    <a:pt x="57" y="81"/>
                    <a:pt x="60" y="77"/>
                    <a:pt x="60" y="77"/>
                  </a:cubicBezTo>
                  <a:cubicBezTo>
                    <a:pt x="60" y="77"/>
                    <a:pt x="66" y="58"/>
                    <a:pt x="72" y="56"/>
                  </a:cubicBezTo>
                  <a:cubicBezTo>
                    <a:pt x="78" y="54"/>
                    <a:pt x="79" y="52"/>
                    <a:pt x="83" y="43"/>
                  </a:cubicBezTo>
                  <a:cubicBezTo>
                    <a:pt x="83" y="43"/>
                    <a:pt x="87" y="46"/>
                    <a:pt x="88" y="47"/>
                  </a:cubicBezTo>
                  <a:cubicBezTo>
                    <a:pt x="90" y="49"/>
                    <a:pt x="93" y="52"/>
                    <a:pt x="97" y="54"/>
                  </a:cubicBezTo>
                  <a:cubicBezTo>
                    <a:pt x="101" y="56"/>
                    <a:pt x="90" y="65"/>
                    <a:pt x="93" y="67"/>
                  </a:cubicBezTo>
                  <a:cubicBezTo>
                    <a:pt x="96" y="69"/>
                    <a:pt x="96" y="67"/>
                    <a:pt x="101" y="70"/>
                  </a:cubicBezTo>
                  <a:cubicBezTo>
                    <a:pt x="103" y="71"/>
                    <a:pt x="105" y="71"/>
                    <a:pt x="107" y="71"/>
                  </a:cubicBezTo>
                  <a:cubicBezTo>
                    <a:pt x="112" y="71"/>
                    <a:pt x="118" y="69"/>
                    <a:pt x="117" y="66"/>
                  </a:cubicBezTo>
                  <a:cubicBezTo>
                    <a:pt x="117" y="62"/>
                    <a:pt x="119" y="61"/>
                    <a:pt x="122" y="61"/>
                  </a:cubicBezTo>
                  <a:cubicBezTo>
                    <a:pt x="126" y="60"/>
                    <a:pt x="127" y="59"/>
                    <a:pt x="128" y="59"/>
                  </a:cubicBezTo>
                  <a:cubicBezTo>
                    <a:pt x="129" y="59"/>
                    <a:pt x="108" y="42"/>
                    <a:pt x="10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0" y="34"/>
                    <a:pt x="99" y="30"/>
                  </a:cubicBezTo>
                  <a:cubicBezTo>
                    <a:pt x="99" y="27"/>
                    <a:pt x="98" y="26"/>
                    <a:pt x="101" y="26"/>
                  </a:cubicBezTo>
                  <a:cubicBezTo>
                    <a:pt x="103" y="26"/>
                    <a:pt x="108" y="27"/>
                    <a:pt x="117" y="28"/>
                  </a:cubicBezTo>
                  <a:cubicBezTo>
                    <a:pt x="119" y="28"/>
                    <a:pt x="122" y="28"/>
                    <a:pt x="123" y="28"/>
                  </a:cubicBezTo>
                  <a:cubicBezTo>
                    <a:pt x="128" y="28"/>
                    <a:pt x="131" y="27"/>
                    <a:pt x="133" y="27"/>
                  </a:cubicBezTo>
                  <a:cubicBezTo>
                    <a:pt x="135" y="26"/>
                    <a:pt x="136" y="25"/>
                    <a:pt x="138" y="25"/>
                  </a:cubicBezTo>
                  <a:cubicBezTo>
                    <a:pt x="138" y="25"/>
                    <a:pt x="139" y="25"/>
                    <a:pt x="140" y="25"/>
                  </a:cubicBezTo>
                  <a:cubicBezTo>
                    <a:pt x="141" y="25"/>
                    <a:pt x="141" y="26"/>
                    <a:pt x="142" y="26"/>
                  </a:cubicBezTo>
                  <a:cubicBezTo>
                    <a:pt x="147" y="26"/>
                    <a:pt x="148" y="18"/>
                    <a:pt x="152" y="18"/>
                  </a:cubicBezTo>
                  <a:cubicBezTo>
                    <a:pt x="155" y="17"/>
                    <a:pt x="150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5" y="10"/>
                    <a:pt x="142" y="8"/>
                    <a:pt x="139" y="7"/>
                  </a:cubicBezTo>
                  <a:cubicBezTo>
                    <a:pt x="136" y="6"/>
                    <a:pt x="130" y="3"/>
                    <a:pt x="118" y="3"/>
                  </a:cubicBezTo>
                  <a:cubicBezTo>
                    <a:pt x="117" y="3"/>
                    <a:pt x="116" y="3"/>
                    <a:pt x="116" y="3"/>
                  </a:cubicBezTo>
                  <a:cubicBezTo>
                    <a:pt x="102" y="3"/>
                    <a:pt x="110" y="5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7" y="6"/>
                    <a:pt x="105" y="5"/>
                  </a:cubicBezTo>
                  <a:cubicBezTo>
                    <a:pt x="102" y="4"/>
                    <a:pt x="100" y="3"/>
                    <a:pt x="97" y="3"/>
                  </a:cubicBezTo>
                  <a:cubicBezTo>
                    <a:pt x="97" y="3"/>
                    <a:pt x="96" y="3"/>
                    <a:pt x="96" y="3"/>
                  </a:cubicBezTo>
                  <a:cubicBezTo>
                    <a:pt x="95" y="4"/>
                    <a:pt x="94" y="4"/>
                    <a:pt x="93" y="4"/>
                  </a:cubicBezTo>
                  <a:cubicBezTo>
                    <a:pt x="91" y="4"/>
                    <a:pt x="88" y="3"/>
                    <a:pt x="85" y="2"/>
                  </a:cubicBezTo>
                  <a:cubicBezTo>
                    <a:pt x="82" y="1"/>
                    <a:pt x="79" y="0"/>
                    <a:pt x="7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88"/>
            <p:cNvSpPr/>
            <p:nvPr/>
          </p:nvSpPr>
          <p:spPr bwMode="auto">
            <a:xfrm>
              <a:off x="5738813" y="487364"/>
              <a:ext cx="327025" cy="265113"/>
            </a:xfrm>
            <a:custGeom>
              <a:avLst/>
              <a:gdLst>
                <a:gd name="T0" fmla="*/ 2147483646 w 154"/>
                <a:gd name="T1" fmla="*/ 0 h 125"/>
                <a:gd name="T2" fmla="*/ 2147483646 w 154"/>
                <a:gd name="T3" fmla="*/ 2147483646 h 125"/>
                <a:gd name="T4" fmla="*/ 2147483646 w 154"/>
                <a:gd name="T5" fmla="*/ 2147483646 h 125"/>
                <a:gd name="T6" fmla="*/ 2147483646 w 154"/>
                <a:gd name="T7" fmla="*/ 2147483646 h 125"/>
                <a:gd name="T8" fmla="*/ 2147483646 w 154"/>
                <a:gd name="T9" fmla="*/ 2147483646 h 125"/>
                <a:gd name="T10" fmla="*/ 2147483646 w 154"/>
                <a:gd name="T11" fmla="*/ 2147483646 h 125"/>
                <a:gd name="T12" fmla="*/ 2147483646 w 154"/>
                <a:gd name="T13" fmla="*/ 2147483646 h 125"/>
                <a:gd name="T14" fmla="*/ 2147483646 w 154"/>
                <a:gd name="T15" fmla="*/ 2147483646 h 125"/>
                <a:gd name="T16" fmla="*/ 2147483646 w 154"/>
                <a:gd name="T17" fmla="*/ 2147483646 h 125"/>
                <a:gd name="T18" fmla="*/ 2147483646 w 154"/>
                <a:gd name="T19" fmla="*/ 2147483646 h 125"/>
                <a:gd name="T20" fmla="*/ 2147483646 w 154"/>
                <a:gd name="T21" fmla="*/ 2147483646 h 125"/>
                <a:gd name="T22" fmla="*/ 2147483646 w 154"/>
                <a:gd name="T23" fmla="*/ 2147483646 h 125"/>
                <a:gd name="T24" fmla="*/ 2147483646 w 154"/>
                <a:gd name="T25" fmla="*/ 2147483646 h 125"/>
                <a:gd name="T26" fmla="*/ 2147483646 w 154"/>
                <a:gd name="T27" fmla="*/ 2147483646 h 125"/>
                <a:gd name="T28" fmla="*/ 2147483646 w 154"/>
                <a:gd name="T29" fmla="*/ 2147483646 h 125"/>
                <a:gd name="T30" fmla="*/ 2147483646 w 154"/>
                <a:gd name="T31" fmla="*/ 2147483646 h 125"/>
                <a:gd name="T32" fmla="*/ 2147483646 w 154"/>
                <a:gd name="T33" fmla="*/ 2147483646 h 125"/>
                <a:gd name="T34" fmla="*/ 2147483646 w 154"/>
                <a:gd name="T35" fmla="*/ 2147483646 h 125"/>
                <a:gd name="T36" fmla="*/ 2147483646 w 154"/>
                <a:gd name="T37" fmla="*/ 2147483646 h 125"/>
                <a:gd name="T38" fmla="*/ 2147483646 w 154"/>
                <a:gd name="T39" fmla="*/ 2147483646 h 125"/>
                <a:gd name="T40" fmla="*/ 2147483646 w 154"/>
                <a:gd name="T41" fmla="*/ 2147483646 h 125"/>
                <a:gd name="T42" fmla="*/ 2147483646 w 154"/>
                <a:gd name="T43" fmla="*/ 2147483646 h 125"/>
                <a:gd name="T44" fmla="*/ 2147483646 w 154"/>
                <a:gd name="T45" fmla="*/ 2147483646 h 125"/>
                <a:gd name="T46" fmla="*/ 2147483646 w 154"/>
                <a:gd name="T47" fmla="*/ 2147483646 h 125"/>
                <a:gd name="T48" fmla="*/ 2147483646 w 154"/>
                <a:gd name="T49" fmla="*/ 2147483646 h 125"/>
                <a:gd name="T50" fmla="*/ 2147483646 w 154"/>
                <a:gd name="T51" fmla="*/ 2147483646 h 125"/>
                <a:gd name="T52" fmla="*/ 2147483646 w 154"/>
                <a:gd name="T53" fmla="*/ 2147483646 h 125"/>
                <a:gd name="T54" fmla="*/ 2147483646 w 154"/>
                <a:gd name="T55" fmla="*/ 2147483646 h 125"/>
                <a:gd name="T56" fmla="*/ 2147483646 w 154"/>
                <a:gd name="T57" fmla="*/ 2147483646 h 125"/>
                <a:gd name="T58" fmla="*/ 2147483646 w 154"/>
                <a:gd name="T59" fmla="*/ 2147483646 h 125"/>
                <a:gd name="T60" fmla="*/ 2147483646 w 154"/>
                <a:gd name="T61" fmla="*/ 2147483646 h 125"/>
                <a:gd name="T62" fmla="*/ 2147483646 w 154"/>
                <a:gd name="T63" fmla="*/ 2147483646 h 125"/>
                <a:gd name="T64" fmla="*/ 2147483646 w 154"/>
                <a:gd name="T65" fmla="*/ 2147483646 h 125"/>
                <a:gd name="T66" fmla="*/ 2147483646 w 154"/>
                <a:gd name="T67" fmla="*/ 2147483646 h 125"/>
                <a:gd name="T68" fmla="*/ 2147483646 w 154"/>
                <a:gd name="T69" fmla="*/ 2147483646 h 125"/>
                <a:gd name="T70" fmla="*/ 2147483646 w 154"/>
                <a:gd name="T71" fmla="*/ 2147483646 h 125"/>
                <a:gd name="T72" fmla="*/ 2147483646 w 154"/>
                <a:gd name="T73" fmla="*/ 2147483646 h 125"/>
                <a:gd name="T74" fmla="*/ 2147483646 w 154"/>
                <a:gd name="T75" fmla="*/ 2147483646 h 125"/>
                <a:gd name="T76" fmla="*/ 2147483646 w 154"/>
                <a:gd name="T77" fmla="*/ 2147483646 h 125"/>
                <a:gd name="T78" fmla="*/ 2147483646 w 154"/>
                <a:gd name="T79" fmla="*/ 2147483646 h 125"/>
                <a:gd name="T80" fmla="*/ 2147483646 w 154"/>
                <a:gd name="T81" fmla="*/ 2147483646 h 125"/>
                <a:gd name="T82" fmla="*/ 2147483646 w 154"/>
                <a:gd name="T83" fmla="*/ 2147483646 h 125"/>
                <a:gd name="T84" fmla="*/ 2147483646 w 154"/>
                <a:gd name="T85" fmla="*/ 2147483646 h 125"/>
                <a:gd name="T86" fmla="*/ 2147483646 w 154"/>
                <a:gd name="T87" fmla="*/ 2147483646 h 125"/>
                <a:gd name="T88" fmla="*/ 2147483646 w 154"/>
                <a:gd name="T89" fmla="*/ 2147483646 h 125"/>
                <a:gd name="T90" fmla="*/ 2147483646 w 154"/>
                <a:gd name="T91" fmla="*/ 2147483646 h 125"/>
                <a:gd name="T92" fmla="*/ 2147483646 w 154"/>
                <a:gd name="T93" fmla="*/ 2147483646 h 125"/>
                <a:gd name="T94" fmla="*/ 2147483646 w 154"/>
                <a:gd name="T95" fmla="*/ 0 h 12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4" h="125">
                  <a:moveTo>
                    <a:pt x="143" y="0"/>
                  </a:moveTo>
                  <a:cubicBezTo>
                    <a:pt x="138" y="0"/>
                    <a:pt x="132" y="1"/>
                    <a:pt x="130" y="3"/>
                  </a:cubicBezTo>
                  <a:cubicBezTo>
                    <a:pt x="125" y="6"/>
                    <a:pt x="124" y="7"/>
                    <a:pt x="120" y="9"/>
                  </a:cubicBezTo>
                  <a:cubicBezTo>
                    <a:pt x="117" y="12"/>
                    <a:pt x="107" y="13"/>
                    <a:pt x="105" y="13"/>
                  </a:cubicBezTo>
                  <a:cubicBezTo>
                    <a:pt x="104" y="13"/>
                    <a:pt x="95" y="12"/>
                    <a:pt x="88" y="12"/>
                  </a:cubicBezTo>
                  <a:cubicBezTo>
                    <a:pt x="85" y="12"/>
                    <a:pt x="82" y="13"/>
                    <a:pt x="81" y="13"/>
                  </a:cubicBezTo>
                  <a:cubicBezTo>
                    <a:pt x="77" y="15"/>
                    <a:pt x="61" y="28"/>
                    <a:pt x="58" y="30"/>
                  </a:cubicBezTo>
                  <a:cubicBezTo>
                    <a:pt x="57" y="31"/>
                    <a:pt x="52" y="32"/>
                    <a:pt x="48" y="32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3" y="32"/>
                    <a:pt x="42" y="32"/>
                    <a:pt x="41" y="32"/>
                  </a:cubicBezTo>
                  <a:cubicBezTo>
                    <a:pt x="41" y="32"/>
                    <a:pt x="40" y="32"/>
                    <a:pt x="40" y="32"/>
                  </a:cubicBezTo>
                  <a:cubicBezTo>
                    <a:pt x="38" y="32"/>
                    <a:pt x="40" y="41"/>
                    <a:pt x="40" y="41"/>
                  </a:cubicBezTo>
                  <a:cubicBezTo>
                    <a:pt x="40" y="41"/>
                    <a:pt x="41" y="49"/>
                    <a:pt x="41" y="52"/>
                  </a:cubicBezTo>
                  <a:cubicBezTo>
                    <a:pt x="42" y="55"/>
                    <a:pt x="28" y="57"/>
                    <a:pt x="24" y="58"/>
                  </a:cubicBezTo>
                  <a:cubicBezTo>
                    <a:pt x="19" y="59"/>
                    <a:pt x="24" y="62"/>
                    <a:pt x="27" y="64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3" y="68"/>
                    <a:pt x="30" y="72"/>
                    <a:pt x="26" y="72"/>
                  </a:cubicBezTo>
                  <a:cubicBezTo>
                    <a:pt x="26" y="72"/>
                    <a:pt x="26" y="72"/>
                    <a:pt x="25" y="72"/>
                  </a:cubicBezTo>
                  <a:cubicBezTo>
                    <a:pt x="24" y="71"/>
                    <a:pt x="24" y="71"/>
                    <a:pt x="23" y="71"/>
                  </a:cubicBezTo>
                  <a:cubicBezTo>
                    <a:pt x="21" y="71"/>
                    <a:pt x="20" y="73"/>
                    <a:pt x="20" y="73"/>
                  </a:cubicBezTo>
                  <a:cubicBezTo>
                    <a:pt x="20" y="73"/>
                    <a:pt x="19" y="80"/>
                    <a:pt x="18" y="88"/>
                  </a:cubicBezTo>
                  <a:cubicBezTo>
                    <a:pt x="17" y="97"/>
                    <a:pt x="18" y="88"/>
                    <a:pt x="6" y="102"/>
                  </a:cubicBezTo>
                  <a:cubicBezTo>
                    <a:pt x="1" y="108"/>
                    <a:pt x="0" y="109"/>
                    <a:pt x="2" y="109"/>
                  </a:cubicBezTo>
                  <a:cubicBezTo>
                    <a:pt x="2" y="109"/>
                    <a:pt x="3" y="109"/>
                    <a:pt x="4" y="109"/>
                  </a:cubicBezTo>
                  <a:cubicBezTo>
                    <a:pt x="5" y="109"/>
                    <a:pt x="6" y="109"/>
                    <a:pt x="7" y="109"/>
                  </a:cubicBezTo>
                  <a:cubicBezTo>
                    <a:pt x="8" y="109"/>
                    <a:pt x="9" y="109"/>
                    <a:pt x="10" y="110"/>
                  </a:cubicBezTo>
                  <a:cubicBezTo>
                    <a:pt x="11" y="111"/>
                    <a:pt x="13" y="112"/>
                    <a:pt x="15" y="112"/>
                  </a:cubicBezTo>
                  <a:cubicBezTo>
                    <a:pt x="16" y="112"/>
                    <a:pt x="17" y="111"/>
                    <a:pt x="18" y="111"/>
                  </a:cubicBezTo>
                  <a:cubicBezTo>
                    <a:pt x="18" y="111"/>
                    <a:pt x="19" y="111"/>
                    <a:pt x="20" y="111"/>
                  </a:cubicBezTo>
                  <a:cubicBezTo>
                    <a:pt x="23" y="111"/>
                    <a:pt x="26" y="112"/>
                    <a:pt x="28" y="115"/>
                  </a:cubicBezTo>
                  <a:cubicBezTo>
                    <a:pt x="32" y="123"/>
                    <a:pt x="40" y="120"/>
                    <a:pt x="53" y="123"/>
                  </a:cubicBezTo>
                  <a:cubicBezTo>
                    <a:pt x="55" y="124"/>
                    <a:pt x="57" y="125"/>
                    <a:pt x="59" y="125"/>
                  </a:cubicBezTo>
                  <a:cubicBezTo>
                    <a:pt x="63" y="125"/>
                    <a:pt x="58" y="120"/>
                    <a:pt x="60" y="119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115"/>
                    <a:pt x="48" y="110"/>
                    <a:pt x="43" y="104"/>
                  </a:cubicBezTo>
                  <a:cubicBezTo>
                    <a:pt x="38" y="98"/>
                    <a:pt x="41" y="91"/>
                    <a:pt x="44" y="90"/>
                  </a:cubicBezTo>
                  <a:cubicBezTo>
                    <a:pt x="46" y="88"/>
                    <a:pt x="48" y="76"/>
                    <a:pt x="48" y="76"/>
                  </a:cubicBezTo>
                  <a:cubicBezTo>
                    <a:pt x="48" y="76"/>
                    <a:pt x="52" y="72"/>
                    <a:pt x="52" y="70"/>
                  </a:cubicBezTo>
                  <a:cubicBezTo>
                    <a:pt x="51" y="68"/>
                    <a:pt x="56" y="64"/>
                    <a:pt x="58" y="62"/>
                  </a:cubicBezTo>
                  <a:cubicBezTo>
                    <a:pt x="60" y="60"/>
                    <a:pt x="60" y="54"/>
                    <a:pt x="63" y="48"/>
                  </a:cubicBezTo>
                  <a:cubicBezTo>
                    <a:pt x="67" y="43"/>
                    <a:pt x="75" y="43"/>
                    <a:pt x="88" y="40"/>
                  </a:cubicBezTo>
                  <a:cubicBezTo>
                    <a:pt x="102" y="38"/>
                    <a:pt x="95" y="31"/>
                    <a:pt x="105" y="28"/>
                  </a:cubicBezTo>
                  <a:cubicBezTo>
                    <a:pt x="116" y="26"/>
                    <a:pt x="115" y="23"/>
                    <a:pt x="120" y="22"/>
                  </a:cubicBezTo>
                  <a:cubicBezTo>
                    <a:pt x="125" y="21"/>
                    <a:pt x="142" y="19"/>
                    <a:pt x="147" y="15"/>
                  </a:cubicBezTo>
                  <a:cubicBezTo>
                    <a:pt x="150" y="11"/>
                    <a:pt x="151" y="11"/>
                    <a:pt x="152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11"/>
                    <a:pt x="154" y="5"/>
                    <a:pt x="153" y="2"/>
                  </a:cubicBezTo>
                  <a:cubicBezTo>
                    <a:pt x="153" y="1"/>
                    <a:pt x="149" y="0"/>
                    <a:pt x="14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89"/>
            <p:cNvSpPr/>
            <p:nvPr/>
          </p:nvSpPr>
          <p:spPr bwMode="auto">
            <a:xfrm>
              <a:off x="5594350" y="306482"/>
              <a:ext cx="144463" cy="53974"/>
            </a:xfrm>
            <a:custGeom>
              <a:avLst/>
              <a:gdLst>
                <a:gd name="T0" fmla="*/ 32 w 68"/>
                <a:gd name="T1" fmla="*/ 0 h 25"/>
                <a:gd name="T2" fmla="*/ 17 w 68"/>
                <a:gd name="T3" fmla="*/ 5 h 25"/>
                <a:gd name="T4" fmla="*/ 11 w 68"/>
                <a:gd name="T5" fmla="*/ 9 h 25"/>
                <a:gd name="T6" fmla="*/ 11 w 68"/>
                <a:gd name="T7" fmla="*/ 4 h 25"/>
                <a:gd name="T8" fmla="*/ 7 w 68"/>
                <a:gd name="T9" fmla="*/ 4 h 25"/>
                <a:gd name="T10" fmla="*/ 4 w 68"/>
                <a:gd name="T11" fmla="*/ 5 h 25"/>
                <a:gd name="T12" fmla="*/ 3 w 68"/>
                <a:gd name="T13" fmla="*/ 11 h 25"/>
                <a:gd name="T14" fmla="*/ 17 w 68"/>
                <a:gd name="T15" fmla="*/ 17 h 25"/>
                <a:gd name="T16" fmla="*/ 22 w 68"/>
                <a:gd name="T17" fmla="*/ 17 h 25"/>
                <a:gd name="T18" fmla="*/ 29 w 68"/>
                <a:gd name="T19" fmla="*/ 16 h 25"/>
                <a:gd name="T20" fmla="*/ 41 w 68"/>
                <a:gd name="T21" fmla="*/ 22 h 25"/>
                <a:gd name="T22" fmla="*/ 50 w 68"/>
                <a:gd name="T23" fmla="*/ 25 h 25"/>
                <a:gd name="T24" fmla="*/ 52 w 68"/>
                <a:gd name="T25" fmla="*/ 25 h 25"/>
                <a:gd name="T26" fmla="*/ 55 w 68"/>
                <a:gd name="T27" fmla="*/ 25 h 25"/>
                <a:gd name="T28" fmla="*/ 61 w 68"/>
                <a:gd name="T29" fmla="*/ 25 h 25"/>
                <a:gd name="T30" fmla="*/ 61 w 68"/>
                <a:gd name="T31" fmla="*/ 20 h 25"/>
                <a:gd name="T32" fmla="*/ 64 w 68"/>
                <a:gd name="T33" fmla="*/ 9 h 25"/>
                <a:gd name="T34" fmla="*/ 48 w 68"/>
                <a:gd name="T35" fmla="*/ 0 h 25"/>
                <a:gd name="T36" fmla="*/ 41 w 68"/>
                <a:gd name="T37" fmla="*/ 4 h 25"/>
                <a:gd name="T38" fmla="*/ 39 w 68"/>
                <a:gd name="T39" fmla="*/ 5 h 25"/>
                <a:gd name="T40" fmla="*/ 37 w 68"/>
                <a:gd name="T41" fmla="*/ 1 h 25"/>
                <a:gd name="T42" fmla="*/ 32 w 6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25">
                  <a:moveTo>
                    <a:pt x="32" y="0"/>
                  </a:moveTo>
                  <a:cubicBezTo>
                    <a:pt x="28" y="0"/>
                    <a:pt x="23" y="1"/>
                    <a:pt x="17" y="5"/>
                  </a:cubicBezTo>
                  <a:cubicBezTo>
                    <a:pt x="13" y="8"/>
                    <a:pt x="11" y="9"/>
                    <a:pt x="11" y="9"/>
                  </a:cubicBezTo>
                  <a:cubicBezTo>
                    <a:pt x="11" y="9"/>
                    <a:pt x="15" y="5"/>
                    <a:pt x="11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6" y="4"/>
                    <a:pt x="6" y="4"/>
                    <a:pt x="4" y="5"/>
                  </a:cubicBezTo>
                  <a:cubicBezTo>
                    <a:pt x="0" y="6"/>
                    <a:pt x="0" y="6"/>
                    <a:pt x="3" y="11"/>
                  </a:cubicBezTo>
                  <a:cubicBezTo>
                    <a:pt x="6" y="15"/>
                    <a:pt x="9" y="17"/>
                    <a:pt x="17" y="17"/>
                  </a:cubicBezTo>
                  <a:cubicBezTo>
                    <a:pt x="18" y="17"/>
                    <a:pt x="20" y="17"/>
                    <a:pt x="22" y="17"/>
                  </a:cubicBezTo>
                  <a:cubicBezTo>
                    <a:pt x="25" y="17"/>
                    <a:pt x="27" y="16"/>
                    <a:pt x="29" y="16"/>
                  </a:cubicBezTo>
                  <a:cubicBezTo>
                    <a:pt x="33" y="16"/>
                    <a:pt x="34" y="18"/>
                    <a:pt x="41" y="22"/>
                  </a:cubicBezTo>
                  <a:cubicBezTo>
                    <a:pt x="46" y="25"/>
                    <a:pt x="48" y="25"/>
                    <a:pt x="50" y="25"/>
                  </a:cubicBezTo>
                  <a:cubicBezTo>
                    <a:pt x="51" y="25"/>
                    <a:pt x="51" y="25"/>
                    <a:pt x="52" y="25"/>
                  </a:cubicBezTo>
                  <a:cubicBezTo>
                    <a:pt x="53" y="25"/>
                    <a:pt x="54" y="25"/>
                    <a:pt x="55" y="25"/>
                  </a:cubicBezTo>
                  <a:cubicBezTo>
                    <a:pt x="56" y="25"/>
                    <a:pt x="58" y="25"/>
                    <a:pt x="61" y="2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59" y="13"/>
                    <a:pt x="64" y="9"/>
                  </a:cubicBezTo>
                  <a:cubicBezTo>
                    <a:pt x="68" y="6"/>
                    <a:pt x="48" y="0"/>
                    <a:pt x="48" y="0"/>
                  </a:cubicBezTo>
                  <a:cubicBezTo>
                    <a:pt x="48" y="0"/>
                    <a:pt x="47" y="2"/>
                    <a:pt x="41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6" y="5"/>
                    <a:pt x="37" y="1"/>
                    <a:pt x="37" y="1"/>
                  </a:cubicBezTo>
                  <a:cubicBezTo>
                    <a:pt x="37" y="1"/>
                    <a:pt x="35" y="0"/>
                    <a:pt x="3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90"/>
            <p:cNvSpPr/>
            <p:nvPr/>
          </p:nvSpPr>
          <p:spPr bwMode="auto">
            <a:xfrm>
              <a:off x="5745163" y="323851"/>
              <a:ext cx="61913" cy="25400"/>
            </a:xfrm>
            <a:custGeom>
              <a:avLst/>
              <a:gdLst>
                <a:gd name="T0" fmla="*/ 2147483646 w 29"/>
                <a:gd name="T1" fmla="*/ 0 h 12"/>
                <a:gd name="T2" fmla="*/ 2147483646 w 29"/>
                <a:gd name="T3" fmla="*/ 2147483646 h 12"/>
                <a:gd name="T4" fmla="*/ 2147483646 w 29"/>
                <a:gd name="T5" fmla="*/ 2147483646 h 12"/>
                <a:gd name="T6" fmla="*/ 2147483646 w 29"/>
                <a:gd name="T7" fmla="*/ 2147483646 h 12"/>
                <a:gd name="T8" fmla="*/ 2147483646 w 29"/>
                <a:gd name="T9" fmla="*/ 2147483646 h 12"/>
                <a:gd name="T10" fmla="*/ 2147483646 w 29"/>
                <a:gd name="T11" fmla="*/ 2147483646 h 12"/>
                <a:gd name="T12" fmla="*/ 2147483646 w 29"/>
                <a:gd name="T13" fmla="*/ 2147483646 h 12"/>
                <a:gd name="T14" fmla="*/ 2147483646 w 29"/>
                <a:gd name="T15" fmla="*/ 2147483646 h 12"/>
                <a:gd name="T16" fmla="*/ 2147483646 w 29"/>
                <a:gd name="T17" fmla="*/ 2147483646 h 12"/>
                <a:gd name="T18" fmla="*/ 2147483646 w 29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2">
                  <a:moveTo>
                    <a:pt x="13" y="0"/>
                  </a:moveTo>
                  <a:cubicBezTo>
                    <a:pt x="13" y="0"/>
                    <a:pt x="14" y="5"/>
                    <a:pt x="12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2" y="9"/>
                    <a:pt x="2" y="7"/>
                    <a:pt x="1" y="9"/>
                  </a:cubicBezTo>
                  <a:cubicBezTo>
                    <a:pt x="0" y="12"/>
                    <a:pt x="9" y="12"/>
                    <a:pt x="9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5" y="7"/>
                    <a:pt x="27" y="7"/>
                  </a:cubicBezTo>
                  <a:cubicBezTo>
                    <a:pt x="29" y="7"/>
                    <a:pt x="26" y="3"/>
                    <a:pt x="24" y="2"/>
                  </a:cubicBezTo>
                  <a:cubicBezTo>
                    <a:pt x="23" y="2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1"/>
            <p:cNvSpPr/>
            <p:nvPr/>
          </p:nvSpPr>
          <p:spPr bwMode="auto">
            <a:xfrm>
              <a:off x="5772150" y="268289"/>
              <a:ext cx="93663" cy="50800"/>
            </a:xfrm>
            <a:custGeom>
              <a:avLst/>
              <a:gdLst>
                <a:gd name="T0" fmla="*/ 2147483646 w 44"/>
                <a:gd name="T1" fmla="*/ 0 h 24"/>
                <a:gd name="T2" fmla="*/ 2147483646 w 44"/>
                <a:gd name="T3" fmla="*/ 2147483646 h 24"/>
                <a:gd name="T4" fmla="*/ 2147483646 w 44"/>
                <a:gd name="T5" fmla="*/ 2147483646 h 24"/>
                <a:gd name="T6" fmla="*/ 2147483646 w 44"/>
                <a:gd name="T7" fmla="*/ 2147483646 h 24"/>
                <a:gd name="T8" fmla="*/ 2147483646 w 44"/>
                <a:gd name="T9" fmla="*/ 2147483646 h 24"/>
                <a:gd name="T10" fmla="*/ 2147483646 w 44"/>
                <a:gd name="T11" fmla="*/ 2147483646 h 24"/>
                <a:gd name="T12" fmla="*/ 2147483646 w 44"/>
                <a:gd name="T13" fmla="*/ 2147483646 h 24"/>
                <a:gd name="T14" fmla="*/ 2147483646 w 44"/>
                <a:gd name="T15" fmla="*/ 2147483646 h 24"/>
                <a:gd name="T16" fmla="*/ 2147483646 w 44"/>
                <a:gd name="T17" fmla="*/ 2147483646 h 24"/>
                <a:gd name="T18" fmla="*/ 2147483646 w 44"/>
                <a:gd name="T19" fmla="*/ 2147483646 h 24"/>
                <a:gd name="T20" fmla="*/ 2147483646 w 44"/>
                <a:gd name="T21" fmla="*/ 2147483646 h 24"/>
                <a:gd name="T22" fmla="*/ 2147483646 w 44"/>
                <a:gd name="T23" fmla="*/ 2147483646 h 24"/>
                <a:gd name="T24" fmla="*/ 2147483646 w 44"/>
                <a:gd name="T25" fmla="*/ 2147483646 h 24"/>
                <a:gd name="T26" fmla="*/ 2147483646 w 44"/>
                <a:gd name="T27" fmla="*/ 2147483646 h 24"/>
                <a:gd name="T28" fmla="*/ 2147483646 w 44"/>
                <a:gd name="T29" fmla="*/ 2147483646 h 24"/>
                <a:gd name="T30" fmla="*/ 2147483646 w 44"/>
                <a:gd name="T31" fmla="*/ 2147483646 h 24"/>
                <a:gd name="T32" fmla="*/ 2147483646 w 44"/>
                <a:gd name="T33" fmla="*/ 2147483646 h 24"/>
                <a:gd name="T34" fmla="*/ 2147483646 w 44"/>
                <a:gd name="T35" fmla="*/ 2147483646 h 24"/>
                <a:gd name="T36" fmla="*/ 2147483646 w 44"/>
                <a:gd name="T37" fmla="*/ 0 h 24"/>
                <a:gd name="T38" fmla="*/ 2147483646 w 44"/>
                <a:gd name="T39" fmla="*/ 0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24">
                  <a:moveTo>
                    <a:pt x="26" y="0"/>
                  </a:moveTo>
                  <a:cubicBezTo>
                    <a:pt x="23" y="0"/>
                    <a:pt x="21" y="3"/>
                    <a:pt x="21" y="3"/>
                  </a:cubicBezTo>
                  <a:cubicBezTo>
                    <a:pt x="21" y="3"/>
                    <a:pt x="21" y="3"/>
                    <a:pt x="18" y="6"/>
                  </a:cubicBezTo>
                  <a:cubicBezTo>
                    <a:pt x="14" y="8"/>
                    <a:pt x="18" y="7"/>
                    <a:pt x="15" y="10"/>
                  </a:cubicBezTo>
                  <a:cubicBezTo>
                    <a:pt x="13" y="13"/>
                    <a:pt x="11" y="13"/>
                    <a:pt x="11" y="15"/>
                  </a:cubicBezTo>
                  <a:cubicBezTo>
                    <a:pt x="10" y="16"/>
                    <a:pt x="4" y="14"/>
                    <a:pt x="1" y="19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2" y="22"/>
                    <a:pt x="4" y="21"/>
                    <a:pt x="4" y="21"/>
                  </a:cubicBezTo>
                  <a:cubicBezTo>
                    <a:pt x="4" y="21"/>
                    <a:pt x="6" y="21"/>
                    <a:pt x="9" y="21"/>
                  </a:cubicBezTo>
                  <a:cubicBezTo>
                    <a:pt x="10" y="21"/>
                    <a:pt x="12" y="21"/>
                    <a:pt x="13" y="21"/>
                  </a:cubicBezTo>
                  <a:cubicBezTo>
                    <a:pt x="16" y="21"/>
                    <a:pt x="16" y="23"/>
                    <a:pt x="19" y="24"/>
                  </a:cubicBezTo>
                  <a:cubicBezTo>
                    <a:pt x="19" y="24"/>
                    <a:pt x="20" y="24"/>
                    <a:pt x="21" y="24"/>
                  </a:cubicBezTo>
                  <a:cubicBezTo>
                    <a:pt x="24" y="24"/>
                    <a:pt x="29" y="23"/>
                    <a:pt x="30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7" y="21"/>
                    <a:pt x="40" y="20"/>
                  </a:cubicBezTo>
                  <a:cubicBezTo>
                    <a:pt x="44" y="19"/>
                    <a:pt x="33" y="15"/>
                    <a:pt x="33" y="15"/>
                  </a:cubicBezTo>
                  <a:cubicBezTo>
                    <a:pt x="33" y="15"/>
                    <a:pt x="31" y="11"/>
                    <a:pt x="33" y="11"/>
                  </a:cubicBezTo>
                  <a:cubicBezTo>
                    <a:pt x="35" y="11"/>
                    <a:pt x="34" y="3"/>
                    <a:pt x="34" y="3"/>
                  </a:cubicBezTo>
                  <a:cubicBezTo>
                    <a:pt x="34" y="3"/>
                    <a:pt x="31" y="1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5813425" y="330201"/>
              <a:ext cx="57150" cy="20638"/>
            </a:xfrm>
            <a:custGeom>
              <a:avLst/>
              <a:gdLst>
                <a:gd name="T0" fmla="*/ 2147483646 w 27"/>
                <a:gd name="T1" fmla="*/ 0 h 10"/>
                <a:gd name="T2" fmla="*/ 2147483646 w 27"/>
                <a:gd name="T3" fmla="*/ 0 h 10"/>
                <a:gd name="T4" fmla="*/ 0 w 27"/>
                <a:gd name="T5" fmla="*/ 2147483646 h 10"/>
                <a:gd name="T6" fmla="*/ 2147483646 w 27"/>
                <a:gd name="T7" fmla="*/ 2147483646 h 10"/>
                <a:gd name="T8" fmla="*/ 2147483646 w 27"/>
                <a:gd name="T9" fmla="*/ 2147483646 h 10"/>
                <a:gd name="T10" fmla="*/ 2147483646 w 27"/>
                <a:gd name="T11" fmla="*/ 2147483646 h 10"/>
                <a:gd name="T12" fmla="*/ 2147483646 w 27"/>
                <a:gd name="T13" fmla="*/ 2147483646 h 10"/>
                <a:gd name="T14" fmla="*/ 2147483646 w 27"/>
                <a:gd name="T15" fmla="*/ 2147483646 h 10"/>
                <a:gd name="T16" fmla="*/ 2147483646 w 27"/>
                <a:gd name="T17" fmla="*/ 2147483646 h 10"/>
                <a:gd name="T18" fmla="*/ 2147483646 w 27"/>
                <a:gd name="T19" fmla="*/ 2147483646 h 10"/>
                <a:gd name="T20" fmla="*/ 2147483646 w 27"/>
                <a:gd name="T21" fmla="*/ 2147483646 h 10"/>
                <a:gd name="T22" fmla="*/ 2147483646 w 27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"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1" y="1"/>
                    <a:pt x="0" y="6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6" y="10"/>
                    <a:pt x="7" y="9"/>
                    <a:pt x="9" y="8"/>
                  </a:cubicBezTo>
                  <a:cubicBezTo>
                    <a:pt x="11" y="7"/>
                    <a:pt x="12" y="6"/>
                    <a:pt x="14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21" y="6"/>
                    <a:pt x="27" y="2"/>
                    <a:pt x="25" y="2"/>
                  </a:cubicBezTo>
                  <a:cubicBezTo>
                    <a:pt x="23" y="2"/>
                    <a:pt x="19" y="2"/>
                    <a:pt x="17" y="1"/>
                  </a:cubicBezTo>
                  <a:cubicBezTo>
                    <a:pt x="16" y="0"/>
                    <a:pt x="14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5875338" y="300039"/>
              <a:ext cx="50800" cy="44450"/>
            </a:xfrm>
            <a:custGeom>
              <a:avLst/>
              <a:gdLst>
                <a:gd name="T0" fmla="*/ 2147483646 w 24"/>
                <a:gd name="T1" fmla="*/ 0 h 21"/>
                <a:gd name="T2" fmla="*/ 2147483646 w 24"/>
                <a:gd name="T3" fmla="*/ 0 h 21"/>
                <a:gd name="T4" fmla="*/ 2147483646 w 24"/>
                <a:gd name="T5" fmla="*/ 2147483646 h 21"/>
                <a:gd name="T6" fmla="*/ 2147483646 w 24"/>
                <a:gd name="T7" fmla="*/ 2147483646 h 21"/>
                <a:gd name="T8" fmla="*/ 2147483646 w 24"/>
                <a:gd name="T9" fmla="*/ 2147483646 h 21"/>
                <a:gd name="T10" fmla="*/ 2147483646 w 24"/>
                <a:gd name="T11" fmla="*/ 2147483646 h 21"/>
                <a:gd name="T12" fmla="*/ 2147483646 w 24"/>
                <a:gd name="T13" fmla="*/ 2147483646 h 21"/>
                <a:gd name="T14" fmla="*/ 2147483646 w 24"/>
                <a:gd name="T15" fmla="*/ 2147483646 h 21"/>
                <a:gd name="T16" fmla="*/ 2147483646 w 24"/>
                <a:gd name="T17" fmla="*/ 2147483646 h 21"/>
                <a:gd name="T18" fmla="*/ 2147483646 w 24"/>
                <a:gd name="T19" fmla="*/ 2147483646 h 21"/>
                <a:gd name="T20" fmla="*/ 2147483646 w 24"/>
                <a:gd name="T21" fmla="*/ 2147483646 h 21"/>
                <a:gd name="T22" fmla="*/ 2147483646 w 24"/>
                <a:gd name="T23" fmla="*/ 2147483646 h 21"/>
                <a:gd name="T24" fmla="*/ 2147483646 w 24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21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7" y="0"/>
                    <a:pt x="6" y="9"/>
                    <a:pt x="6" y="9"/>
                  </a:cubicBezTo>
                  <a:cubicBezTo>
                    <a:pt x="6" y="9"/>
                    <a:pt x="4" y="8"/>
                    <a:pt x="2" y="8"/>
                  </a:cubicBezTo>
                  <a:cubicBezTo>
                    <a:pt x="1" y="8"/>
                    <a:pt x="0" y="8"/>
                    <a:pt x="1" y="10"/>
                  </a:cubicBezTo>
                  <a:cubicBezTo>
                    <a:pt x="2" y="14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21"/>
                    <a:pt x="8" y="21"/>
                  </a:cubicBezTo>
                  <a:cubicBezTo>
                    <a:pt x="9" y="21"/>
                    <a:pt x="10" y="21"/>
                    <a:pt x="11" y="20"/>
                  </a:cubicBezTo>
                  <a:cubicBezTo>
                    <a:pt x="17" y="16"/>
                    <a:pt x="17" y="15"/>
                    <a:pt x="19" y="15"/>
                  </a:cubicBezTo>
                  <a:cubicBezTo>
                    <a:pt x="21" y="14"/>
                    <a:pt x="24" y="9"/>
                    <a:pt x="24" y="9"/>
                  </a:cubicBezTo>
                  <a:cubicBezTo>
                    <a:pt x="24" y="9"/>
                    <a:pt x="20" y="5"/>
                    <a:pt x="18" y="3"/>
                  </a:cubicBezTo>
                  <a:cubicBezTo>
                    <a:pt x="16" y="1"/>
                    <a:pt x="18" y="0"/>
                    <a:pt x="14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838825" y="349251"/>
              <a:ext cx="44450" cy="14288"/>
            </a:xfrm>
            <a:custGeom>
              <a:avLst/>
              <a:gdLst>
                <a:gd name="T0" fmla="*/ 2147483646 w 21"/>
                <a:gd name="T1" fmla="*/ 0 h 7"/>
                <a:gd name="T2" fmla="*/ 2147483646 w 21"/>
                <a:gd name="T3" fmla="*/ 2147483646 h 7"/>
                <a:gd name="T4" fmla="*/ 2147483646 w 21"/>
                <a:gd name="T5" fmla="*/ 2147483646 h 7"/>
                <a:gd name="T6" fmla="*/ 2147483646 w 21"/>
                <a:gd name="T7" fmla="*/ 2147483646 h 7"/>
                <a:gd name="T8" fmla="*/ 2147483646 w 21"/>
                <a:gd name="T9" fmla="*/ 2147483646 h 7"/>
                <a:gd name="T10" fmla="*/ 2147483646 w 21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1"/>
                    <a:pt x="0" y="3"/>
                    <a:pt x="4" y="5"/>
                  </a:cubicBezTo>
                  <a:cubicBezTo>
                    <a:pt x="8" y="7"/>
                    <a:pt x="14" y="7"/>
                    <a:pt x="16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1"/>
                    <a:pt x="15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5838825" y="250826"/>
              <a:ext cx="26988" cy="17463"/>
            </a:xfrm>
            <a:custGeom>
              <a:avLst/>
              <a:gdLst>
                <a:gd name="T0" fmla="*/ 2147483646 w 13"/>
                <a:gd name="T1" fmla="*/ 0 h 8"/>
                <a:gd name="T2" fmla="*/ 2147483646 w 13"/>
                <a:gd name="T3" fmla="*/ 2147483646 h 8"/>
                <a:gd name="T4" fmla="*/ 2147483646 w 13"/>
                <a:gd name="T5" fmla="*/ 2147483646 h 8"/>
                <a:gd name="T6" fmla="*/ 2147483646 w 13"/>
                <a:gd name="T7" fmla="*/ 2147483646 h 8"/>
                <a:gd name="T8" fmla="*/ 2147483646 w 13"/>
                <a:gd name="T9" fmla="*/ 0 h 8"/>
                <a:gd name="T10" fmla="*/ 2147483646 w 13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8">
                  <a:moveTo>
                    <a:pt x="7" y="0"/>
                  </a:moveTo>
                  <a:cubicBezTo>
                    <a:pt x="5" y="0"/>
                    <a:pt x="1" y="2"/>
                    <a:pt x="1" y="4"/>
                  </a:cubicBezTo>
                  <a:cubicBezTo>
                    <a:pt x="0" y="5"/>
                    <a:pt x="9" y="8"/>
                    <a:pt x="9" y="8"/>
                  </a:cubicBezTo>
                  <a:cubicBezTo>
                    <a:pt x="9" y="8"/>
                    <a:pt x="12" y="3"/>
                    <a:pt x="12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5919788" y="274639"/>
              <a:ext cx="60325" cy="47625"/>
            </a:xfrm>
            <a:custGeom>
              <a:avLst/>
              <a:gdLst>
                <a:gd name="T0" fmla="*/ 2147483646 w 29"/>
                <a:gd name="T1" fmla="*/ 0 h 22"/>
                <a:gd name="T2" fmla="*/ 2147483646 w 29"/>
                <a:gd name="T3" fmla="*/ 0 h 22"/>
                <a:gd name="T4" fmla="*/ 2147483646 w 29"/>
                <a:gd name="T5" fmla="*/ 2147483646 h 22"/>
                <a:gd name="T6" fmla="*/ 2147483646 w 29"/>
                <a:gd name="T7" fmla="*/ 2147483646 h 22"/>
                <a:gd name="T8" fmla="*/ 2147483646 w 29"/>
                <a:gd name="T9" fmla="*/ 2147483646 h 22"/>
                <a:gd name="T10" fmla="*/ 2147483646 w 29"/>
                <a:gd name="T11" fmla="*/ 2147483646 h 22"/>
                <a:gd name="T12" fmla="*/ 2147483646 w 29"/>
                <a:gd name="T13" fmla="*/ 2147483646 h 22"/>
                <a:gd name="T14" fmla="*/ 2147483646 w 29"/>
                <a:gd name="T15" fmla="*/ 2147483646 h 22"/>
                <a:gd name="T16" fmla="*/ 2147483646 w 29"/>
                <a:gd name="T17" fmla="*/ 2147483646 h 22"/>
                <a:gd name="T18" fmla="*/ 2147483646 w 29"/>
                <a:gd name="T19" fmla="*/ 2147483646 h 22"/>
                <a:gd name="T20" fmla="*/ 2147483646 w 29"/>
                <a:gd name="T21" fmla="*/ 2147483646 h 22"/>
                <a:gd name="T22" fmla="*/ 2147483646 w 29"/>
                <a:gd name="T23" fmla="*/ 0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" h="22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3" y="9"/>
                    <a:pt x="11" y="10"/>
                  </a:cubicBezTo>
                  <a:cubicBezTo>
                    <a:pt x="10" y="11"/>
                    <a:pt x="6" y="12"/>
                    <a:pt x="3" y="12"/>
                  </a:cubicBezTo>
                  <a:cubicBezTo>
                    <a:pt x="0" y="12"/>
                    <a:pt x="3" y="17"/>
                    <a:pt x="5" y="18"/>
                  </a:cubicBezTo>
                  <a:cubicBezTo>
                    <a:pt x="7" y="18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1"/>
                    <a:pt x="16" y="21"/>
                    <a:pt x="16" y="21"/>
                  </a:cubicBezTo>
                  <a:cubicBezTo>
                    <a:pt x="15" y="21"/>
                    <a:pt x="15" y="20"/>
                    <a:pt x="19" y="18"/>
                  </a:cubicBezTo>
                  <a:cubicBezTo>
                    <a:pt x="22" y="17"/>
                    <a:pt x="29" y="13"/>
                    <a:pt x="29" y="11"/>
                  </a:cubicBezTo>
                  <a:cubicBezTo>
                    <a:pt x="29" y="10"/>
                    <a:pt x="28" y="9"/>
                    <a:pt x="26" y="7"/>
                  </a:cubicBezTo>
                  <a:cubicBezTo>
                    <a:pt x="24" y="5"/>
                    <a:pt x="20" y="0"/>
                    <a:pt x="1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6446838" y="293782"/>
              <a:ext cx="193675" cy="130172"/>
            </a:xfrm>
            <a:custGeom>
              <a:avLst/>
              <a:gdLst>
                <a:gd name="T0" fmla="*/ 35 w 91"/>
                <a:gd name="T1" fmla="*/ 0 h 61"/>
                <a:gd name="T2" fmla="*/ 35 w 91"/>
                <a:gd name="T3" fmla="*/ 0 h 61"/>
                <a:gd name="T4" fmla="*/ 29 w 91"/>
                <a:gd name="T5" fmla="*/ 6 h 61"/>
                <a:gd name="T6" fmla="*/ 13 w 91"/>
                <a:gd name="T7" fmla="*/ 15 h 61"/>
                <a:gd name="T8" fmla="*/ 8 w 91"/>
                <a:gd name="T9" fmla="*/ 19 h 61"/>
                <a:gd name="T10" fmla="*/ 7 w 91"/>
                <a:gd name="T11" fmla="*/ 29 h 61"/>
                <a:gd name="T12" fmla="*/ 7 w 91"/>
                <a:gd name="T13" fmla="*/ 32 h 61"/>
                <a:gd name="T14" fmla="*/ 6 w 91"/>
                <a:gd name="T15" fmla="*/ 32 h 61"/>
                <a:gd name="T16" fmla="*/ 6 w 91"/>
                <a:gd name="T17" fmla="*/ 32 h 61"/>
                <a:gd name="T18" fmla="*/ 3 w 91"/>
                <a:gd name="T19" fmla="*/ 33 h 61"/>
                <a:gd name="T20" fmla="*/ 2 w 91"/>
                <a:gd name="T21" fmla="*/ 43 h 61"/>
                <a:gd name="T22" fmla="*/ 8 w 91"/>
                <a:gd name="T23" fmla="*/ 38 h 61"/>
                <a:gd name="T24" fmla="*/ 22 w 91"/>
                <a:gd name="T25" fmla="*/ 47 h 61"/>
                <a:gd name="T26" fmla="*/ 26 w 91"/>
                <a:gd name="T27" fmla="*/ 49 h 61"/>
                <a:gd name="T28" fmla="*/ 23 w 91"/>
                <a:gd name="T29" fmla="*/ 41 h 61"/>
                <a:gd name="T30" fmla="*/ 28 w 91"/>
                <a:gd name="T31" fmla="*/ 39 h 61"/>
                <a:gd name="T32" fmla="*/ 36 w 91"/>
                <a:gd name="T33" fmla="*/ 49 h 61"/>
                <a:gd name="T34" fmla="*/ 39 w 91"/>
                <a:gd name="T35" fmla="*/ 53 h 61"/>
                <a:gd name="T36" fmla="*/ 40 w 91"/>
                <a:gd name="T37" fmla="*/ 52 h 61"/>
                <a:gd name="T38" fmla="*/ 43 w 91"/>
                <a:gd name="T39" fmla="*/ 50 h 61"/>
                <a:gd name="T40" fmla="*/ 44 w 91"/>
                <a:gd name="T41" fmla="*/ 50 h 61"/>
                <a:gd name="T42" fmla="*/ 55 w 91"/>
                <a:gd name="T43" fmla="*/ 55 h 61"/>
                <a:gd name="T44" fmla="*/ 66 w 91"/>
                <a:gd name="T45" fmla="*/ 60 h 61"/>
                <a:gd name="T46" fmla="*/ 66 w 91"/>
                <a:gd name="T47" fmla="*/ 61 h 61"/>
                <a:gd name="T48" fmla="*/ 72 w 91"/>
                <a:gd name="T49" fmla="*/ 56 h 61"/>
                <a:gd name="T50" fmla="*/ 84 w 91"/>
                <a:gd name="T51" fmla="*/ 56 h 61"/>
                <a:gd name="T52" fmla="*/ 87 w 91"/>
                <a:gd name="T53" fmla="*/ 56 h 61"/>
                <a:gd name="T54" fmla="*/ 87 w 91"/>
                <a:gd name="T55" fmla="*/ 56 h 61"/>
                <a:gd name="T56" fmla="*/ 86 w 91"/>
                <a:gd name="T57" fmla="*/ 49 h 61"/>
                <a:gd name="T58" fmla="*/ 85 w 91"/>
                <a:gd name="T59" fmla="*/ 45 h 61"/>
                <a:gd name="T60" fmla="*/ 90 w 91"/>
                <a:gd name="T61" fmla="*/ 41 h 61"/>
                <a:gd name="T62" fmla="*/ 73 w 91"/>
                <a:gd name="T63" fmla="*/ 34 h 61"/>
                <a:gd name="T64" fmla="*/ 70 w 91"/>
                <a:gd name="T65" fmla="*/ 34 h 61"/>
                <a:gd name="T66" fmla="*/ 69 w 91"/>
                <a:gd name="T67" fmla="*/ 35 h 61"/>
                <a:gd name="T68" fmla="*/ 61 w 91"/>
                <a:gd name="T69" fmla="*/ 25 h 61"/>
                <a:gd name="T70" fmla="*/ 51 w 91"/>
                <a:gd name="T71" fmla="*/ 14 h 61"/>
                <a:gd name="T72" fmla="*/ 45 w 91"/>
                <a:gd name="T73" fmla="*/ 4 h 61"/>
                <a:gd name="T74" fmla="*/ 35 w 91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61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3"/>
                    <a:pt x="29" y="6"/>
                  </a:cubicBezTo>
                  <a:cubicBezTo>
                    <a:pt x="27" y="10"/>
                    <a:pt x="16" y="12"/>
                    <a:pt x="13" y="15"/>
                  </a:cubicBezTo>
                  <a:cubicBezTo>
                    <a:pt x="9" y="18"/>
                    <a:pt x="10" y="16"/>
                    <a:pt x="8" y="19"/>
                  </a:cubicBezTo>
                  <a:cubicBezTo>
                    <a:pt x="6" y="21"/>
                    <a:pt x="6" y="23"/>
                    <a:pt x="7" y="29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4" y="32"/>
                    <a:pt x="3" y="33"/>
                  </a:cubicBezTo>
                  <a:cubicBezTo>
                    <a:pt x="0" y="35"/>
                    <a:pt x="2" y="43"/>
                    <a:pt x="2" y="4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10" y="40"/>
                    <a:pt x="22" y="47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8" y="49"/>
                    <a:pt x="21" y="43"/>
                    <a:pt x="23" y="41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31" y="41"/>
                    <a:pt x="36" y="49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2"/>
                    <a:pt x="40" y="52"/>
                  </a:cubicBezTo>
                  <a:cubicBezTo>
                    <a:pt x="40" y="51"/>
                    <a:pt x="41" y="50"/>
                    <a:pt x="4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53" y="51"/>
                    <a:pt x="49" y="52"/>
                    <a:pt x="55" y="55"/>
                  </a:cubicBezTo>
                  <a:cubicBezTo>
                    <a:pt x="61" y="59"/>
                    <a:pt x="63" y="60"/>
                    <a:pt x="66" y="60"/>
                  </a:cubicBezTo>
                  <a:cubicBezTo>
                    <a:pt x="66" y="60"/>
                    <a:pt x="66" y="61"/>
                    <a:pt x="66" y="61"/>
                  </a:cubicBezTo>
                  <a:cubicBezTo>
                    <a:pt x="68" y="61"/>
                    <a:pt x="67" y="56"/>
                    <a:pt x="72" y="56"/>
                  </a:cubicBezTo>
                  <a:cubicBezTo>
                    <a:pt x="77" y="56"/>
                    <a:pt x="81" y="56"/>
                    <a:pt x="84" y="56"/>
                  </a:cubicBezTo>
                  <a:cubicBezTo>
                    <a:pt x="85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6"/>
                    <a:pt x="86" y="49"/>
                    <a:pt x="86" y="4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8" y="41"/>
                    <a:pt x="90" y="41"/>
                  </a:cubicBezTo>
                  <a:cubicBezTo>
                    <a:pt x="91" y="40"/>
                    <a:pt x="80" y="34"/>
                    <a:pt x="73" y="34"/>
                  </a:cubicBezTo>
                  <a:cubicBezTo>
                    <a:pt x="72" y="34"/>
                    <a:pt x="71" y="34"/>
                    <a:pt x="70" y="34"/>
                  </a:cubicBezTo>
                  <a:cubicBezTo>
                    <a:pt x="70" y="35"/>
                    <a:pt x="69" y="35"/>
                    <a:pt x="69" y="35"/>
                  </a:cubicBezTo>
                  <a:cubicBezTo>
                    <a:pt x="64" y="35"/>
                    <a:pt x="65" y="28"/>
                    <a:pt x="61" y="25"/>
                  </a:cubicBezTo>
                  <a:cubicBezTo>
                    <a:pt x="58" y="23"/>
                    <a:pt x="51" y="14"/>
                    <a:pt x="51" y="14"/>
                  </a:cubicBezTo>
                  <a:cubicBezTo>
                    <a:pt x="51" y="14"/>
                    <a:pt x="49" y="5"/>
                    <a:pt x="45" y="4"/>
                  </a:cubicBezTo>
                  <a:cubicBezTo>
                    <a:pt x="41" y="3"/>
                    <a:pt x="37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6621463" y="382680"/>
              <a:ext cx="120650" cy="68261"/>
            </a:xfrm>
            <a:custGeom>
              <a:avLst/>
              <a:gdLst>
                <a:gd name="T0" fmla="*/ 24 w 57"/>
                <a:gd name="T1" fmla="*/ 0 h 32"/>
                <a:gd name="T2" fmla="*/ 14 w 57"/>
                <a:gd name="T3" fmla="*/ 5 h 32"/>
                <a:gd name="T4" fmla="*/ 10 w 57"/>
                <a:gd name="T5" fmla="*/ 12 h 32"/>
                <a:gd name="T6" fmla="*/ 3 w 57"/>
                <a:gd name="T7" fmla="*/ 23 h 32"/>
                <a:gd name="T8" fmla="*/ 2 w 57"/>
                <a:gd name="T9" fmla="*/ 31 h 32"/>
                <a:gd name="T10" fmla="*/ 3 w 57"/>
                <a:gd name="T11" fmla="*/ 32 h 32"/>
                <a:gd name="T12" fmla="*/ 5 w 57"/>
                <a:gd name="T13" fmla="*/ 32 h 32"/>
                <a:gd name="T14" fmla="*/ 19 w 57"/>
                <a:gd name="T15" fmla="*/ 28 h 32"/>
                <a:gd name="T16" fmla="*/ 35 w 57"/>
                <a:gd name="T17" fmla="*/ 29 h 32"/>
                <a:gd name="T18" fmla="*/ 41 w 57"/>
                <a:gd name="T19" fmla="*/ 29 h 32"/>
                <a:gd name="T20" fmla="*/ 48 w 57"/>
                <a:gd name="T21" fmla="*/ 28 h 32"/>
                <a:gd name="T22" fmla="*/ 49 w 57"/>
                <a:gd name="T23" fmla="*/ 25 h 32"/>
                <a:gd name="T24" fmla="*/ 51 w 57"/>
                <a:gd name="T25" fmla="*/ 25 h 32"/>
                <a:gd name="T26" fmla="*/ 55 w 57"/>
                <a:gd name="T27" fmla="*/ 21 h 32"/>
                <a:gd name="T28" fmla="*/ 39 w 57"/>
                <a:gd name="T29" fmla="*/ 8 h 32"/>
                <a:gd name="T30" fmla="*/ 25 w 57"/>
                <a:gd name="T31" fmla="*/ 0 h 32"/>
                <a:gd name="T32" fmla="*/ 24 w 57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2">
                  <a:moveTo>
                    <a:pt x="24" y="0"/>
                  </a:moveTo>
                  <a:cubicBezTo>
                    <a:pt x="21" y="0"/>
                    <a:pt x="17" y="4"/>
                    <a:pt x="14" y="5"/>
                  </a:cubicBezTo>
                  <a:cubicBezTo>
                    <a:pt x="10" y="6"/>
                    <a:pt x="10" y="10"/>
                    <a:pt x="10" y="12"/>
                  </a:cubicBezTo>
                  <a:cubicBezTo>
                    <a:pt x="10" y="14"/>
                    <a:pt x="5" y="23"/>
                    <a:pt x="3" y="23"/>
                  </a:cubicBezTo>
                  <a:cubicBezTo>
                    <a:pt x="0" y="24"/>
                    <a:pt x="1" y="29"/>
                    <a:pt x="2" y="31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11" y="29"/>
                    <a:pt x="14" y="28"/>
                    <a:pt x="19" y="28"/>
                  </a:cubicBezTo>
                  <a:cubicBezTo>
                    <a:pt x="25" y="28"/>
                    <a:pt x="31" y="28"/>
                    <a:pt x="35" y="29"/>
                  </a:cubicBezTo>
                  <a:cubicBezTo>
                    <a:pt x="36" y="29"/>
                    <a:pt x="39" y="29"/>
                    <a:pt x="41" y="29"/>
                  </a:cubicBezTo>
                  <a:cubicBezTo>
                    <a:pt x="44" y="29"/>
                    <a:pt x="47" y="29"/>
                    <a:pt x="48" y="28"/>
                  </a:cubicBezTo>
                  <a:cubicBezTo>
                    <a:pt x="48" y="26"/>
                    <a:pt x="49" y="25"/>
                    <a:pt x="49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54" y="25"/>
                    <a:pt x="57" y="24"/>
                    <a:pt x="55" y="21"/>
                  </a:cubicBezTo>
                  <a:cubicBezTo>
                    <a:pt x="51" y="18"/>
                    <a:pt x="39" y="8"/>
                    <a:pt x="39" y="8"/>
                  </a:cubicBezTo>
                  <a:cubicBezTo>
                    <a:pt x="39" y="8"/>
                    <a:pt x="28" y="1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6300788" y="525464"/>
              <a:ext cx="31750" cy="31750"/>
            </a:xfrm>
            <a:custGeom>
              <a:avLst/>
              <a:gdLst>
                <a:gd name="T0" fmla="*/ 2147483646 w 15"/>
                <a:gd name="T1" fmla="*/ 0 h 15"/>
                <a:gd name="T2" fmla="*/ 2147483646 w 15"/>
                <a:gd name="T3" fmla="*/ 2147483646 h 15"/>
                <a:gd name="T4" fmla="*/ 2147483646 w 15"/>
                <a:gd name="T5" fmla="*/ 2147483646 h 15"/>
                <a:gd name="T6" fmla="*/ 2147483646 w 15"/>
                <a:gd name="T7" fmla="*/ 2147483646 h 15"/>
                <a:gd name="T8" fmla="*/ 2147483646 w 15"/>
                <a:gd name="T9" fmla="*/ 2147483646 h 15"/>
                <a:gd name="T10" fmla="*/ 2147483646 w 15"/>
                <a:gd name="T11" fmla="*/ 2147483646 h 15"/>
                <a:gd name="T12" fmla="*/ 2147483646 w 15"/>
                <a:gd name="T13" fmla="*/ 2147483646 h 15"/>
                <a:gd name="T14" fmla="*/ 2147483646 w 15"/>
                <a:gd name="T15" fmla="*/ 2147483646 h 15"/>
                <a:gd name="T16" fmla="*/ 2147483646 w 15"/>
                <a:gd name="T17" fmla="*/ 2147483646 h 15"/>
                <a:gd name="T18" fmla="*/ 2147483646 w 15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1" y="14"/>
                    <a:pt x="1" y="14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6430963" y="468314"/>
              <a:ext cx="26988" cy="22225"/>
            </a:xfrm>
            <a:custGeom>
              <a:avLst/>
              <a:gdLst>
                <a:gd name="T0" fmla="*/ 2147483646 w 13"/>
                <a:gd name="T1" fmla="*/ 0 h 11"/>
                <a:gd name="T2" fmla="*/ 2147483646 w 13"/>
                <a:gd name="T3" fmla="*/ 2147483646 h 11"/>
                <a:gd name="T4" fmla="*/ 2147483646 w 13"/>
                <a:gd name="T5" fmla="*/ 2147483646 h 11"/>
                <a:gd name="T6" fmla="*/ 0 w 13"/>
                <a:gd name="T7" fmla="*/ 2147483646 h 11"/>
                <a:gd name="T8" fmla="*/ 2147483646 w 13"/>
                <a:gd name="T9" fmla="*/ 2147483646 h 11"/>
                <a:gd name="T10" fmla="*/ 2147483646 w 13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6224588" y="309564"/>
              <a:ext cx="23813" cy="14288"/>
            </a:xfrm>
            <a:custGeom>
              <a:avLst/>
              <a:gdLst>
                <a:gd name="T0" fmla="*/ 2147483646 w 11"/>
                <a:gd name="T1" fmla="*/ 0 h 7"/>
                <a:gd name="T2" fmla="*/ 0 w 11"/>
                <a:gd name="T3" fmla="*/ 2147483646 h 7"/>
                <a:gd name="T4" fmla="*/ 2147483646 w 11"/>
                <a:gd name="T5" fmla="*/ 2147483646 h 7"/>
                <a:gd name="T6" fmla="*/ 2147483646 w 1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7" y="0"/>
                    <a:pt x="0" y="6"/>
                    <a:pt x="0" y="6"/>
                  </a:cubicBez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7332663" y="508090"/>
              <a:ext cx="165100" cy="76199"/>
            </a:xfrm>
            <a:custGeom>
              <a:avLst/>
              <a:gdLst>
                <a:gd name="T0" fmla="*/ 22 w 78"/>
                <a:gd name="T1" fmla="*/ 0 h 36"/>
                <a:gd name="T2" fmla="*/ 20 w 78"/>
                <a:gd name="T3" fmla="*/ 0 h 36"/>
                <a:gd name="T4" fmla="*/ 8 w 78"/>
                <a:gd name="T5" fmla="*/ 5 h 36"/>
                <a:gd name="T6" fmla="*/ 7 w 78"/>
                <a:gd name="T7" fmla="*/ 9 h 36"/>
                <a:gd name="T8" fmla="*/ 6 w 78"/>
                <a:gd name="T9" fmla="*/ 9 h 36"/>
                <a:gd name="T10" fmla="*/ 5 w 78"/>
                <a:gd name="T11" fmla="*/ 7 h 36"/>
                <a:gd name="T12" fmla="*/ 4 w 78"/>
                <a:gd name="T13" fmla="*/ 22 h 36"/>
                <a:gd name="T14" fmla="*/ 15 w 78"/>
                <a:gd name="T15" fmla="*/ 29 h 36"/>
                <a:gd name="T16" fmla="*/ 23 w 78"/>
                <a:gd name="T17" fmla="*/ 36 h 36"/>
                <a:gd name="T18" fmla="*/ 23 w 78"/>
                <a:gd name="T19" fmla="*/ 36 h 36"/>
                <a:gd name="T20" fmla="*/ 29 w 78"/>
                <a:gd name="T21" fmla="*/ 30 h 36"/>
                <a:gd name="T22" fmla="*/ 29 w 78"/>
                <a:gd name="T23" fmla="*/ 28 h 36"/>
                <a:gd name="T24" fmla="*/ 41 w 78"/>
                <a:gd name="T25" fmla="*/ 30 h 36"/>
                <a:gd name="T26" fmla="*/ 46 w 78"/>
                <a:gd name="T27" fmla="*/ 32 h 36"/>
                <a:gd name="T28" fmla="*/ 48 w 78"/>
                <a:gd name="T29" fmla="*/ 31 h 36"/>
                <a:gd name="T30" fmla="*/ 51 w 78"/>
                <a:gd name="T31" fmla="*/ 27 h 36"/>
                <a:gd name="T32" fmla="*/ 54 w 78"/>
                <a:gd name="T33" fmla="*/ 27 h 36"/>
                <a:gd name="T34" fmla="*/ 58 w 78"/>
                <a:gd name="T35" fmla="*/ 28 h 36"/>
                <a:gd name="T36" fmla="*/ 59 w 78"/>
                <a:gd name="T37" fmla="*/ 28 h 36"/>
                <a:gd name="T38" fmla="*/ 75 w 78"/>
                <a:gd name="T39" fmla="*/ 21 h 36"/>
                <a:gd name="T40" fmla="*/ 75 w 78"/>
                <a:gd name="T41" fmla="*/ 14 h 36"/>
                <a:gd name="T42" fmla="*/ 71 w 78"/>
                <a:gd name="T43" fmla="*/ 13 h 36"/>
                <a:gd name="T44" fmla="*/ 71 w 78"/>
                <a:gd name="T45" fmla="*/ 13 h 36"/>
                <a:gd name="T46" fmla="*/ 71 w 78"/>
                <a:gd name="T47" fmla="*/ 13 h 36"/>
                <a:gd name="T48" fmla="*/ 69 w 78"/>
                <a:gd name="T49" fmla="*/ 13 h 36"/>
                <a:gd name="T50" fmla="*/ 60 w 78"/>
                <a:gd name="T51" fmla="*/ 9 h 36"/>
                <a:gd name="T52" fmla="*/ 49 w 78"/>
                <a:gd name="T53" fmla="*/ 6 h 36"/>
                <a:gd name="T54" fmla="*/ 38 w 78"/>
                <a:gd name="T55" fmla="*/ 8 h 36"/>
                <a:gd name="T56" fmla="*/ 34 w 78"/>
                <a:gd name="T57" fmla="*/ 10 h 36"/>
                <a:gd name="T58" fmla="*/ 32 w 78"/>
                <a:gd name="T59" fmla="*/ 13 h 36"/>
                <a:gd name="T60" fmla="*/ 27 w 78"/>
                <a:gd name="T61" fmla="*/ 9 h 36"/>
                <a:gd name="T62" fmla="*/ 22 w 78"/>
                <a:gd name="T6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36">
                  <a:moveTo>
                    <a:pt x="22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2"/>
                    <a:pt x="8" y="5"/>
                    <a:pt x="8" y="5"/>
                  </a:cubicBezTo>
                  <a:cubicBezTo>
                    <a:pt x="8" y="5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2" y="7"/>
                    <a:pt x="0" y="19"/>
                    <a:pt x="4" y="22"/>
                  </a:cubicBezTo>
                  <a:cubicBezTo>
                    <a:pt x="8" y="25"/>
                    <a:pt x="15" y="29"/>
                    <a:pt x="15" y="29"/>
                  </a:cubicBezTo>
                  <a:cubicBezTo>
                    <a:pt x="15" y="29"/>
                    <a:pt x="22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9" y="30"/>
                    <a:pt x="29" y="30"/>
                  </a:cubicBezTo>
                  <a:cubicBezTo>
                    <a:pt x="29" y="30"/>
                    <a:pt x="20" y="28"/>
                    <a:pt x="29" y="28"/>
                  </a:cubicBezTo>
                  <a:cubicBezTo>
                    <a:pt x="37" y="28"/>
                    <a:pt x="41" y="30"/>
                    <a:pt x="41" y="30"/>
                  </a:cubicBezTo>
                  <a:cubicBezTo>
                    <a:pt x="41" y="30"/>
                    <a:pt x="44" y="32"/>
                    <a:pt x="46" y="32"/>
                  </a:cubicBezTo>
                  <a:cubicBezTo>
                    <a:pt x="47" y="32"/>
                    <a:pt x="47" y="32"/>
                    <a:pt x="48" y="31"/>
                  </a:cubicBezTo>
                  <a:cubicBezTo>
                    <a:pt x="49" y="30"/>
                    <a:pt x="48" y="27"/>
                    <a:pt x="51" y="27"/>
                  </a:cubicBezTo>
                  <a:cubicBezTo>
                    <a:pt x="53" y="27"/>
                    <a:pt x="53" y="27"/>
                    <a:pt x="54" y="27"/>
                  </a:cubicBezTo>
                  <a:cubicBezTo>
                    <a:pt x="54" y="27"/>
                    <a:pt x="55" y="27"/>
                    <a:pt x="58" y="28"/>
                  </a:cubicBezTo>
                  <a:cubicBezTo>
                    <a:pt x="58" y="28"/>
                    <a:pt x="59" y="28"/>
                    <a:pt x="59" y="28"/>
                  </a:cubicBezTo>
                  <a:cubicBezTo>
                    <a:pt x="65" y="28"/>
                    <a:pt x="75" y="21"/>
                    <a:pt x="75" y="21"/>
                  </a:cubicBezTo>
                  <a:cubicBezTo>
                    <a:pt x="75" y="21"/>
                    <a:pt x="78" y="16"/>
                    <a:pt x="75" y="14"/>
                  </a:cubicBezTo>
                  <a:cubicBezTo>
                    <a:pt x="73" y="13"/>
                    <a:pt x="72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3"/>
                    <a:pt x="70" y="13"/>
                    <a:pt x="69" y="13"/>
                  </a:cubicBezTo>
                  <a:cubicBezTo>
                    <a:pt x="67" y="12"/>
                    <a:pt x="71" y="13"/>
                    <a:pt x="60" y="9"/>
                  </a:cubicBezTo>
                  <a:cubicBezTo>
                    <a:pt x="56" y="7"/>
                    <a:pt x="52" y="6"/>
                    <a:pt x="49" y="6"/>
                  </a:cubicBezTo>
                  <a:cubicBezTo>
                    <a:pt x="44" y="6"/>
                    <a:pt x="40" y="8"/>
                    <a:pt x="38" y="8"/>
                  </a:cubicBezTo>
                  <a:cubicBezTo>
                    <a:pt x="34" y="8"/>
                    <a:pt x="38" y="10"/>
                    <a:pt x="34" y="10"/>
                  </a:cubicBezTo>
                  <a:cubicBezTo>
                    <a:pt x="32" y="10"/>
                    <a:pt x="33" y="13"/>
                    <a:pt x="32" y="13"/>
                  </a:cubicBezTo>
                  <a:cubicBezTo>
                    <a:pt x="32" y="13"/>
                    <a:pt x="30" y="12"/>
                    <a:pt x="27" y="9"/>
                  </a:cubicBezTo>
                  <a:cubicBezTo>
                    <a:pt x="21" y="2"/>
                    <a:pt x="23" y="0"/>
                    <a:pt x="2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7405688" y="587463"/>
              <a:ext cx="80962" cy="50799"/>
            </a:xfrm>
            <a:custGeom>
              <a:avLst/>
              <a:gdLst>
                <a:gd name="T0" fmla="*/ 8 w 38"/>
                <a:gd name="T1" fmla="*/ 0 h 24"/>
                <a:gd name="T2" fmla="*/ 4 w 38"/>
                <a:gd name="T3" fmla="*/ 4 h 24"/>
                <a:gd name="T4" fmla="*/ 5 w 38"/>
                <a:gd name="T5" fmla="*/ 11 h 24"/>
                <a:gd name="T6" fmla="*/ 11 w 38"/>
                <a:gd name="T7" fmla="*/ 14 h 24"/>
                <a:gd name="T8" fmla="*/ 7 w 38"/>
                <a:gd name="T9" fmla="*/ 19 h 24"/>
                <a:gd name="T10" fmla="*/ 15 w 38"/>
                <a:gd name="T11" fmla="*/ 23 h 24"/>
                <a:gd name="T12" fmla="*/ 38 w 38"/>
                <a:gd name="T13" fmla="*/ 24 h 24"/>
                <a:gd name="T14" fmla="*/ 34 w 38"/>
                <a:gd name="T15" fmla="*/ 17 h 24"/>
                <a:gd name="T16" fmla="*/ 25 w 38"/>
                <a:gd name="T17" fmla="*/ 12 h 24"/>
                <a:gd name="T18" fmla="*/ 18 w 38"/>
                <a:gd name="T19" fmla="*/ 6 h 24"/>
                <a:gd name="T20" fmla="*/ 17 w 38"/>
                <a:gd name="T21" fmla="*/ 6 h 24"/>
                <a:gd name="T22" fmla="*/ 17 w 38"/>
                <a:gd name="T23" fmla="*/ 6 h 24"/>
                <a:gd name="T24" fmla="*/ 17 w 38"/>
                <a:gd name="T25" fmla="*/ 6 h 24"/>
                <a:gd name="T26" fmla="*/ 15 w 38"/>
                <a:gd name="T27" fmla="*/ 5 h 24"/>
                <a:gd name="T28" fmla="*/ 8 w 38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24">
                  <a:moveTo>
                    <a:pt x="8" y="0"/>
                  </a:moveTo>
                  <a:cubicBezTo>
                    <a:pt x="6" y="0"/>
                    <a:pt x="8" y="1"/>
                    <a:pt x="4" y="4"/>
                  </a:cubicBezTo>
                  <a:cubicBezTo>
                    <a:pt x="0" y="7"/>
                    <a:pt x="5" y="11"/>
                    <a:pt x="5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7304088" y="582701"/>
              <a:ext cx="34925" cy="30161"/>
            </a:xfrm>
            <a:custGeom>
              <a:avLst/>
              <a:gdLst>
                <a:gd name="T0" fmla="*/ 2 w 16"/>
                <a:gd name="T1" fmla="*/ 0 h 14"/>
                <a:gd name="T2" fmla="*/ 3 w 16"/>
                <a:gd name="T3" fmla="*/ 4 h 14"/>
                <a:gd name="T4" fmla="*/ 16 w 16"/>
                <a:gd name="T5" fmla="*/ 14 h 14"/>
                <a:gd name="T6" fmla="*/ 16 w 16"/>
                <a:gd name="T7" fmla="*/ 8 h 14"/>
                <a:gd name="T8" fmla="*/ 4 w 16"/>
                <a:gd name="T9" fmla="*/ 1 h 14"/>
                <a:gd name="T10" fmla="*/ 2 w 1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0" y="0"/>
                    <a:pt x="3" y="4"/>
                    <a:pt x="3" y="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9" y="4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7516813" y="528727"/>
              <a:ext cx="84137" cy="47624"/>
            </a:xfrm>
            <a:custGeom>
              <a:avLst/>
              <a:gdLst>
                <a:gd name="T0" fmla="*/ 3 w 40"/>
                <a:gd name="T1" fmla="*/ 0 h 22"/>
                <a:gd name="T2" fmla="*/ 1 w 40"/>
                <a:gd name="T3" fmla="*/ 2 h 22"/>
                <a:gd name="T4" fmla="*/ 7 w 40"/>
                <a:gd name="T5" fmla="*/ 12 h 22"/>
                <a:gd name="T6" fmla="*/ 12 w 40"/>
                <a:gd name="T7" fmla="*/ 14 h 22"/>
                <a:gd name="T8" fmla="*/ 21 w 40"/>
                <a:gd name="T9" fmla="*/ 20 h 22"/>
                <a:gd name="T10" fmla="*/ 26 w 40"/>
                <a:gd name="T11" fmla="*/ 22 h 22"/>
                <a:gd name="T12" fmla="*/ 26 w 40"/>
                <a:gd name="T13" fmla="*/ 22 h 22"/>
                <a:gd name="T14" fmla="*/ 32 w 40"/>
                <a:gd name="T15" fmla="*/ 21 h 22"/>
                <a:gd name="T16" fmla="*/ 38 w 40"/>
                <a:gd name="T17" fmla="*/ 18 h 22"/>
                <a:gd name="T18" fmla="*/ 39 w 40"/>
                <a:gd name="T19" fmla="*/ 14 h 22"/>
                <a:gd name="T20" fmla="*/ 36 w 40"/>
                <a:gd name="T21" fmla="*/ 12 h 22"/>
                <a:gd name="T22" fmla="*/ 24 w 40"/>
                <a:gd name="T23" fmla="*/ 10 h 22"/>
                <a:gd name="T24" fmla="*/ 12 w 40"/>
                <a:gd name="T25" fmla="*/ 3 h 22"/>
                <a:gd name="T26" fmla="*/ 8 w 40"/>
                <a:gd name="T27" fmla="*/ 1 h 22"/>
                <a:gd name="T28" fmla="*/ 3 w 40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2">
                  <a:moveTo>
                    <a:pt x="3" y="0"/>
                  </a:moveTo>
                  <a:cubicBezTo>
                    <a:pt x="0" y="0"/>
                    <a:pt x="1" y="2"/>
                    <a:pt x="1" y="2"/>
                  </a:cubicBezTo>
                  <a:cubicBezTo>
                    <a:pt x="2" y="3"/>
                    <a:pt x="7" y="12"/>
                    <a:pt x="7" y="12"/>
                  </a:cubicBezTo>
                  <a:cubicBezTo>
                    <a:pt x="7" y="12"/>
                    <a:pt x="10" y="13"/>
                    <a:pt x="12" y="14"/>
                  </a:cubicBezTo>
                  <a:cubicBezTo>
                    <a:pt x="14" y="15"/>
                    <a:pt x="21" y="20"/>
                    <a:pt x="21" y="2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9" y="22"/>
                    <a:pt x="32" y="21"/>
                  </a:cubicBezTo>
                  <a:cubicBezTo>
                    <a:pt x="37" y="20"/>
                    <a:pt x="36" y="20"/>
                    <a:pt x="38" y="18"/>
                  </a:cubicBezTo>
                  <a:cubicBezTo>
                    <a:pt x="39" y="17"/>
                    <a:pt x="40" y="16"/>
                    <a:pt x="39" y="14"/>
                  </a:cubicBezTo>
                  <a:cubicBezTo>
                    <a:pt x="38" y="13"/>
                    <a:pt x="39" y="13"/>
                    <a:pt x="36" y="12"/>
                  </a:cubicBezTo>
                  <a:cubicBezTo>
                    <a:pt x="32" y="11"/>
                    <a:pt x="30" y="11"/>
                    <a:pt x="24" y="10"/>
                  </a:cubicBezTo>
                  <a:cubicBezTo>
                    <a:pt x="18" y="8"/>
                    <a:pt x="14" y="4"/>
                    <a:pt x="12" y="3"/>
                  </a:cubicBezTo>
                  <a:cubicBezTo>
                    <a:pt x="10" y="2"/>
                    <a:pt x="16" y="3"/>
                    <a:pt x="8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8159750" y="698586"/>
              <a:ext cx="88900" cy="34924"/>
            </a:xfrm>
            <a:custGeom>
              <a:avLst/>
              <a:gdLst>
                <a:gd name="T0" fmla="*/ 9 w 42"/>
                <a:gd name="T1" fmla="*/ 0 h 16"/>
                <a:gd name="T2" fmla="*/ 7 w 42"/>
                <a:gd name="T3" fmla="*/ 5 h 16"/>
                <a:gd name="T4" fmla="*/ 6 w 42"/>
                <a:gd name="T5" fmla="*/ 4 h 16"/>
                <a:gd name="T6" fmla="*/ 3 w 42"/>
                <a:gd name="T7" fmla="*/ 8 h 16"/>
                <a:gd name="T8" fmla="*/ 13 w 42"/>
                <a:gd name="T9" fmla="*/ 12 h 16"/>
                <a:gd name="T10" fmla="*/ 24 w 42"/>
                <a:gd name="T11" fmla="*/ 16 h 16"/>
                <a:gd name="T12" fmla="*/ 24 w 42"/>
                <a:gd name="T13" fmla="*/ 16 h 16"/>
                <a:gd name="T14" fmla="*/ 33 w 42"/>
                <a:gd name="T15" fmla="*/ 12 h 16"/>
                <a:gd name="T16" fmla="*/ 40 w 42"/>
                <a:gd name="T17" fmla="*/ 14 h 16"/>
                <a:gd name="T18" fmla="*/ 41 w 42"/>
                <a:gd name="T19" fmla="*/ 13 h 16"/>
                <a:gd name="T20" fmla="*/ 39 w 42"/>
                <a:gd name="T21" fmla="*/ 7 h 16"/>
                <a:gd name="T22" fmla="*/ 30 w 42"/>
                <a:gd name="T23" fmla="*/ 2 h 16"/>
                <a:gd name="T24" fmla="*/ 25 w 42"/>
                <a:gd name="T25" fmla="*/ 2 h 16"/>
                <a:gd name="T26" fmla="*/ 9 w 42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6">
                  <a:moveTo>
                    <a:pt x="9" y="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4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19" y="14"/>
                    <a:pt x="22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9" y="12"/>
                    <a:pt x="33" y="12"/>
                  </a:cubicBezTo>
                  <a:cubicBezTo>
                    <a:pt x="36" y="12"/>
                    <a:pt x="39" y="14"/>
                    <a:pt x="40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2" y="12"/>
                    <a:pt x="42" y="9"/>
                    <a:pt x="39" y="7"/>
                  </a:cubicBezTo>
                  <a:cubicBezTo>
                    <a:pt x="36" y="5"/>
                    <a:pt x="33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07"/>
            <p:cNvSpPr/>
            <p:nvPr/>
          </p:nvSpPr>
          <p:spPr bwMode="auto">
            <a:xfrm>
              <a:off x="8882063" y="1131966"/>
              <a:ext cx="47625" cy="84135"/>
            </a:xfrm>
            <a:custGeom>
              <a:avLst/>
              <a:gdLst>
                <a:gd name="T0" fmla="*/ 5 w 22"/>
                <a:gd name="T1" fmla="*/ 0 h 40"/>
                <a:gd name="T2" fmla="*/ 3 w 22"/>
                <a:gd name="T3" fmla="*/ 8 h 40"/>
                <a:gd name="T4" fmla="*/ 3 w 22"/>
                <a:gd name="T5" fmla="*/ 13 h 40"/>
                <a:gd name="T6" fmla="*/ 5 w 22"/>
                <a:gd name="T7" fmla="*/ 24 h 40"/>
                <a:gd name="T8" fmla="*/ 6 w 22"/>
                <a:gd name="T9" fmla="*/ 28 h 40"/>
                <a:gd name="T10" fmla="*/ 4 w 22"/>
                <a:gd name="T11" fmla="*/ 37 h 40"/>
                <a:gd name="T12" fmla="*/ 11 w 22"/>
                <a:gd name="T13" fmla="*/ 40 h 40"/>
                <a:gd name="T14" fmla="*/ 12 w 22"/>
                <a:gd name="T15" fmla="*/ 39 h 40"/>
                <a:gd name="T16" fmla="*/ 15 w 22"/>
                <a:gd name="T17" fmla="*/ 33 h 40"/>
                <a:gd name="T18" fmla="*/ 21 w 22"/>
                <a:gd name="T19" fmla="*/ 29 h 40"/>
                <a:gd name="T20" fmla="*/ 19 w 22"/>
                <a:gd name="T21" fmla="*/ 23 h 40"/>
                <a:gd name="T22" fmla="*/ 13 w 22"/>
                <a:gd name="T23" fmla="*/ 5 h 40"/>
                <a:gd name="T24" fmla="*/ 5 w 22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40">
                  <a:moveTo>
                    <a:pt x="5" y="0"/>
                  </a:moveTo>
                  <a:cubicBezTo>
                    <a:pt x="5" y="2"/>
                    <a:pt x="3" y="8"/>
                    <a:pt x="3" y="8"/>
                  </a:cubicBezTo>
                  <a:cubicBezTo>
                    <a:pt x="3" y="8"/>
                    <a:pt x="4" y="10"/>
                    <a:pt x="3" y="13"/>
                  </a:cubicBezTo>
                  <a:cubicBezTo>
                    <a:pt x="3" y="15"/>
                    <a:pt x="7" y="24"/>
                    <a:pt x="5" y="24"/>
                  </a:cubicBezTo>
                  <a:cubicBezTo>
                    <a:pt x="4" y="24"/>
                    <a:pt x="9" y="25"/>
                    <a:pt x="6" y="28"/>
                  </a:cubicBezTo>
                  <a:cubicBezTo>
                    <a:pt x="2" y="32"/>
                    <a:pt x="0" y="35"/>
                    <a:pt x="4" y="37"/>
                  </a:cubicBezTo>
                  <a:cubicBezTo>
                    <a:pt x="7" y="38"/>
                    <a:pt x="9" y="40"/>
                    <a:pt x="11" y="40"/>
                  </a:cubicBezTo>
                  <a:cubicBezTo>
                    <a:pt x="12" y="40"/>
                    <a:pt x="12" y="40"/>
                    <a:pt x="12" y="39"/>
                  </a:cubicBezTo>
                  <a:cubicBezTo>
                    <a:pt x="12" y="34"/>
                    <a:pt x="13" y="36"/>
                    <a:pt x="15" y="33"/>
                  </a:cubicBezTo>
                  <a:cubicBezTo>
                    <a:pt x="16" y="29"/>
                    <a:pt x="21" y="31"/>
                    <a:pt x="21" y="29"/>
                  </a:cubicBezTo>
                  <a:cubicBezTo>
                    <a:pt x="21" y="27"/>
                    <a:pt x="22" y="27"/>
                    <a:pt x="19" y="23"/>
                  </a:cubicBezTo>
                  <a:cubicBezTo>
                    <a:pt x="16" y="19"/>
                    <a:pt x="13" y="5"/>
                    <a:pt x="13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8872538" y="1239914"/>
              <a:ext cx="33337" cy="20637"/>
            </a:xfrm>
            <a:custGeom>
              <a:avLst/>
              <a:gdLst>
                <a:gd name="T0" fmla="*/ 11 w 16"/>
                <a:gd name="T1" fmla="*/ 0 h 10"/>
                <a:gd name="T2" fmla="*/ 2 w 16"/>
                <a:gd name="T3" fmla="*/ 4 h 10"/>
                <a:gd name="T4" fmla="*/ 12 w 16"/>
                <a:gd name="T5" fmla="*/ 10 h 10"/>
                <a:gd name="T6" fmla="*/ 13 w 16"/>
                <a:gd name="T7" fmla="*/ 10 h 10"/>
                <a:gd name="T8" fmla="*/ 16 w 16"/>
                <a:gd name="T9" fmla="*/ 7 h 10"/>
                <a:gd name="T10" fmla="*/ 11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cubicBezTo>
                    <a:pt x="9" y="0"/>
                    <a:pt x="0" y="3"/>
                    <a:pt x="2" y="4"/>
                  </a:cubicBezTo>
                  <a:cubicBezTo>
                    <a:pt x="3" y="5"/>
                    <a:pt x="10" y="10"/>
                    <a:pt x="1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7"/>
                    <a:pt x="16" y="10"/>
                    <a:pt x="16" y="7"/>
                  </a:cubicBezTo>
                  <a:cubicBezTo>
                    <a:pt x="16" y="3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8856663" y="1271663"/>
              <a:ext cx="57150" cy="41274"/>
            </a:xfrm>
            <a:custGeom>
              <a:avLst/>
              <a:gdLst>
                <a:gd name="T0" fmla="*/ 26 w 27"/>
                <a:gd name="T1" fmla="*/ 0 h 19"/>
                <a:gd name="T2" fmla="*/ 3 w 27"/>
                <a:gd name="T3" fmla="*/ 1 h 19"/>
                <a:gd name="T4" fmla="*/ 1 w 27"/>
                <a:gd name="T5" fmla="*/ 9 h 19"/>
                <a:gd name="T6" fmla="*/ 10 w 27"/>
                <a:gd name="T7" fmla="*/ 19 h 19"/>
                <a:gd name="T8" fmla="*/ 11 w 27"/>
                <a:gd name="T9" fmla="*/ 19 h 19"/>
                <a:gd name="T10" fmla="*/ 12 w 27"/>
                <a:gd name="T11" fmla="*/ 8 h 19"/>
                <a:gd name="T12" fmla="*/ 15 w 27"/>
                <a:gd name="T13" fmla="*/ 6 h 19"/>
                <a:gd name="T14" fmla="*/ 17 w 27"/>
                <a:gd name="T15" fmla="*/ 7 h 19"/>
                <a:gd name="T16" fmla="*/ 21 w 27"/>
                <a:gd name="T17" fmla="*/ 7 h 19"/>
                <a:gd name="T18" fmla="*/ 22 w 27"/>
                <a:gd name="T19" fmla="*/ 7 h 19"/>
                <a:gd name="T20" fmla="*/ 27 w 27"/>
                <a:gd name="T21" fmla="*/ 0 h 19"/>
                <a:gd name="T22" fmla="*/ 26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6" y="0"/>
                  </a:moveTo>
                  <a:cubicBezTo>
                    <a:pt x="21" y="0"/>
                    <a:pt x="3" y="1"/>
                    <a:pt x="3" y="1"/>
                  </a:cubicBezTo>
                  <a:cubicBezTo>
                    <a:pt x="3" y="1"/>
                    <a:pt x="0" y="7"/>
                    <a:pt x="1" y="9"/>
                  </a:cubicBezTo>
                  <a:cubicBezTo>
                    <a:pt x="1" y="11"/>
                    <a:pt x="6" y="17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0" y="12"/>
                    <a:pt x="12" y="8"/>
                  </a:cubicBezTo>
                  <a:cubicBezTo>
                    <a:pt x="13" y="7"/>
                    <a:pt x="14" y="6"/>
                    <a:pt x="15" y="6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7" y="7"/>
                    <a:pt x="25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8570913" y="1165302"/>
              <a:ext cx="36512" cy="34924"/>
            </a:xfrm>
            <a:custGeom>
              <a:avLst/>
              <a:gdLst>
                <a:gd name="T0" fmla="*/ 11 w 17"/>
                <a:gd name="T1" fmla="*/ 0 h 16"/>
                <a:gd name="T2" fmla="*/ 1 w 17"/>
                <a:gd name="T3" fmla="*/ 2 h 16"/>
                <a:gd name="T4" fmla="*/ 10 w 17"/>
                <a:gd name="T5" fmla="*/ 13 h 16"/>
                <a:gd name="T6" fmla="*/ 17 w 17"/>
                <a:gd name="T7" fmla="*/ 16 h 16"/>
                <a:gd name="T8" fmla="*/ 13 w 17"/>
                <a:gd name="T9" fmla="*/ 1 h 16"/>
                <a:gd name="T10" fmla="*/ 11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1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4"/>
                    <a:pt x="10" y="13"/>
                    <a:pt x="10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2"/>
                    <a:pt x="15" y="2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8407400" y="1019255"/>
              <a:ext cx="92075" cy="34924"/>
            </a:xfrm>
            <a:custGeom>
              <a:avLst/>
              <a:gdLst>
                <a:gd name="T0" fmla="*/ 23 w 43"/>
                <a:gd name="T1" fmla="*/ 0 h 16"/>
                <a:gd name="T2" fmla="*/ 19 w 43"/>
                <a:gd name="T3" fmla="*/ 0 h 16"/>
                <a:gd name="T4" fmla="*/ 8 w 43"/>
                <a:gd name="T5" fmla="*/ 8 h 16"/>
                <a:gd name="T6" fmla="*/ 14 w 43"/>
                <a:gd name="T7" fmla="*/ 13 h 16"/>
                <a:gd name="T8" fmla="*/ 15 w 43"/>
                <a:gd name="T9" fmla="*/ 13 h 16"/>
                <a:gd name="T10" fmla="*/ 16 w 43"/>
                <a:gd name="T11" fmla="*/ 12 h 16"/>
                <a:gd name="T12" fmla="*/ 16 w 43"/>
                <a:gd name="T13" fmla="*/ 12 h 16"/>
                <a:gd name="T14" fmla="*/ 33 w 43"/>
                <a:gd name="T15" fmla="*/ 16 h 16"/>
                <a:gd name="T16" fmla="*/ 40 w 43"/>
                <a:gd name="T17" fmla="*/ 13 h 16"/>
                <a:gd name="T18" fmla="*/ 41 w 43"/>
                <a:gd name="T19" fmla="*/ 9 h 16"/>
                <a:gd name="T20" fmla="*/ 29 w 43"/>
                <a:gd name="T21" fmla="*/ 2 h 16"/>
                <a:gd name="T22" fmla="*/ 23 w 43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6">
                  <a:moveTo>
                    <a:pt x="23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2" y="0"/>
                    <a:pt x="0" y="0"/>
                    <a:pt x="8" y="8"/>
                  </a:cubicBezTo>
                  <a:cubicBezTo>
                    <a:pt x="12" y="12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6" y="13"/>
                    <a:pt x="33" y="16"/>
                  </a:cubicBezTo>
                  <a:cubicBezTo>
                    <a:pt x="33" y="16"/>
                    <a:pt x="36" y="14"/>
                    <a:pt x="40" y="13"/>
                  </a:cubicBezTo>
                  <a:cubicBezTo>
                    <a:pt x="43" y="13"/>
                    <a:pt x="41" y="9"/>
                    <a:pt x="41" y="9"/>
                  </a:cubicBezTo>
                  <a:cubicBezTo>
                    <a:pt x="41" y="9"/>
                    <a:pt x="37" y="6"/>
                    <a:pt x="29" y="2"/>
                  </a:cubicBezTo>
                  <a:cubicBezTo>
                    <a:pt x="22" y="0"/>
                    <a:pt x="24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12"/>
            <p:cNvSpPr>
              <a:spLocks noEditPoints="1"/>
            </p:cNvSpPr>
            <p:nvPr/>
          </p:nvSpPr>
          <p:spPr bwMode="auto">
            <a:xfrm>
              <a:off x="8628063" y="1408185"/>
              <a:ext cx="46037" cy="34924"/>
            </a:xfrm>
            <a:custGeom>
              <a:avLst/>
              <a:gdLst>
                <a:gd name="T0" fmla="*/ 7 w 22"/>
                <a:gd name="T1" fmla="*/ 17 h 17"/>
                <a:gd name="T2" fmla="*/ 7 w 22"/>
                <a:gd name="T3" fmla="*/ 17 h 17"/>
                <a:gd name="T4" fmla="*/ 7 w 22"/>
                <a:gd name="T5" fmla="*/ 17 h 17"/>
                <a:gd name="T6" fmla="*/ 18 w 22"/>
                <a:gd name="T7" fmla="*/ 0 h 17"/>
                <a:gd name="T8" fmla="*/ 11 w 22"/>
                <a:gd name="T9" fmla="*/ 8 h 17"/>
                <a:gd name="T10" fmla="*/ 10 w 22"/>
                <a:gd name="T11" fmla="*/ 7 h 17"/>
                <a:gd name="T12" fmla="*/ 8 w 22"/>
                <a:gd name="T13" fmla="*/ 7 h 17"/>
                <a:gd name="T14" fmla="*/ 1 w 22"/>
                <a:gd name="T15" fmla="*/ 10 h 17"/>
                <a:gd name="T16" fmla="*/ 7 w 22"/>
                <a:gd name="T17" fmla="*/ 17 h 17"/>
                <a:gd name="T18" fmla="*/ 7 w 22"/>
                <a:gd name="T19" fmla="*/ 13 h 17"/>
                <a:gd name="T20" fmla="*/ 11 w 22"/>
                <a:gd name="T21" fmla="*/ 11 h 17"/>
                <a:gd name="T22" fmla="*/ 13 w 22"/>
                <a:gd name="T23" fmla="*/ 11 h 17"/>
                <a:gd name="T24" fmla="*/ 15 w 22"/>
                <a:gd name="T25" fmla="*/ 11 h 17"/>
                <a:gd name="T26" fmla="*/ 17 w 22"/>
                <a:gd name="T27" fmla="*/ 11 h 17"/>
                <a:gd name="T28" fmla="*/ 22 w 22"/>
                <a:gd name="T29" fmla="*/ 6 h 17"/>
                <a:gd name="T30" fmla="*/ 22 w 22"/>
                <a:gd name="T31" fmla="*/ 3 h 17"/>
                <a:gd name="T32" fmla="*/ 18 w 22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8" y="0"/>
                  </a:moveTo>
                  <a:cubicBezTo>
                    <a:pt x="17" y="3"/>
                    <a:pt x="13" y="8"/>
                    <a:pt x="11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5" y="7"/>
                    <a:pt x="0" y="9"/>
                    <a:pt x="1" y="10"/>
                  </a:cubicBezTo>
                  <a:cubicBezTo>
                    <a:pt x="2" y="11"/>
                    <a:pt x="6" y="15"/>
                    <a:pt x="7" y="17"/>
                  </a:cubicBezTo>
                  <a:cubicBezTo>
                    <a:pt x="6" y="16"/>
                    <a:pt x="6" y="15"/>
                    <a:pt x="7" y="13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4" y="11"/>
                    <a:pt x="14" y="11"/>
                    <a:pt x="15" y="11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20" y="10"/>
                    <a:pt x="21" y="7"/>
                    <a:pt x="22" y="6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1" y="1"/>
                    <a:pt x="18" y="0"/>
                    <a:pt x="1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8502650" y="1449460"/>
              <a:ext cx="50800" cy="25400"/>
            </a:xfrm>
            <a:custGeom>
              <a:avLst/>
              <a:gdLst>
                <a:gd name="T0" fmla="*/ 9 w 24"/>
                <a:gd name="T1" fmla="*/ 0 h 12"/>
                <a:gd name="T2" fmla="*/ 8 w 24"/>
                <a:gd name="T3" fmla="*/ 2 h 12"/>
                <a:gd name="T4" fmla="*/ 1 w 24"/>
                <a:gd name="T5" fmla="*/ 7 h 12"/>
                <a:gd name="T6" fmla="*/ 9 w 24"/>
                <a:gd name="T7" fmla="*/ 12 h 12"/>
                <a:gd name="T8" fmla="*/ 16 w 24"/>
                <a:gd name="T9" fmla="*/ 9 h 12"/>
                <a:gd name="T10" fmla="*/ 15 w 24"/>
                <a:gd name="T11" fmla="*/ 2 h 12"/>
                <a:gd name="T12" fmla="*/ 9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9" y="0"/>
                  </a:moveTo>
                  <a:cubicBezTo>
                    <a:pt x="7" y="0"/>
                    <a:pt x="9" y="2"/>
                    <a:pt x="8" y="2"/>
                  </a:cubicBezTo>
                  <a:cubicBezTo>
                    <a:pt x="6" y="2"/>
                    <a:pt x="3" y="6"/>
                    <a:pt x="1" y="7"/>
                  </a:cubicBezTo>
                  <a:cubicBezTo>
                    <a:pt x="0" y="8"/>
                    <a:pt x="7" y="12"/>
                    <a:pt x="9" y="12"/>
                  </a:cubicBezTo>
                  <a:cubicBezTo>
                    <a:pt x="11" y="12"/>
                    <a:pt x="11" y="9"/>
                    <a:pt x="16" y="9"/>
                  </a:cubicBezTo>
                  <a:cubicBezTo>
                    <a:pt x="16" y="9"/>
                    <a:pt x="24" y="7"/>
                    <a:pt x="15" y="2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8448675" y="1473271"/>
              <a:ext cx="44450" cy="12700"/>
            </a:xfrm>
            <a:custGeom>
              <a:avLst/>
              <a:gdLst>
                <a:gd name="T0" fmla="*/ 6 w 21"/>
                <a:gd name="T1" fmla="*/ 0 h 6"/>
                <a:gd name="T2" fmla="*/ 3 w 21"/>
                <a:gd name="T3" fmla="*/ 0 h 6"/>
                <a:gd name="T4" fmla="*/ 8 w 21"/>
                <a:gd name="T5" fmla="*/ 5 h 6"/>
                <a:gd name="T6" fmla="*/ 15 w 21"/>
                <a:gd name="T7" fmla="*/ 6 h 6"/>
                <a:gd name="T8" fmla="*/ 21 w 21"/>
                <a:gd name="T9" fmla="*/ 5 h 6"/>
                <a:gd name="T10" fmla="*/ 20 w 21"/>
                <a:gd name="T11" fmla="*/ 1 h 6"/>
                <a:gd name="T12" fmla="*/ 17 w 21"/>
                <a:gd name="T13" fmla="*/ 1 h 6"/>
                <a:gd name="T14" fmla="*/ 12 w 21"/>
                <a:gd name="T15" fmla="*/ 1 h 6"/>
                <a:gd name="T16" fmla="*/ 6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8" y="5"/>
                    <a:pt x="8" y="5"/>
                  </a:cubicBezTo>
                  <a:cubicBezTo>
                    <a:pt x="8" y="5"/>
                    <a:pt x="11" y="6"/>
                    <a:pt x="15" y="6"/>
                  </a:cubicBezTo>
                  <a:cubicBezTo>
                    <a:pt x="17" y="6"/>
                    <a:pt x="19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7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1" y="0"/>
                    <a:pt x="8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8383588" y="1474859"/>
              <a:ext cx="34925" cy="19050"/>
            </a:xfrm>
            <a:custGeom>
              <a:avLst/>
              <a:gdLst>
                <a:gd name="T0" fmla="*/ 2 w 16"/>
                <a:gd name="T1" fmla="*/ 0 h 9"/>
                <a:gd name="T2" fmla="*/ 9 w 16"/>
                <a:gd name="T3" fmla="*/ 9 h 9"/>
                <a:gd name="T4" fmla="*/ 14 w 16"/>
                <a:gd name="T5" fmla="*/ 4 h 9"/>
                <a:gd name="T6" fmla="*/ 2 w 16"/>
                <a:gd name="T7" fmla="*/ 0 h 9"/>
                <a:gd name="T8" fmla="*/ 2 w 1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2" y="0"/>
                  </a:moveTo>
                  <a:cubicBezTo>
                    <a:pt x="0" y="0"/>
                    <a:pt x="7" y="8"/>
                    <a:pt x="9" y="9"/>
                  </a:cubicBezTo>
                  <a:cubicBezTo>
                    <a:pt x="9" y="9"/>
                    <a:pt x="12" y="5"/>
                    <a:pt x="14" y="4"/>
                  </a:cubicBezTo>
                  <a:cubicBezTo>
                    <a:pt x="16" y="4"/>
                    <a:pt x="5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8097838" y="1319287"/>
              <a:ext cx="46037" cy="39686"/>
            </a:xfrm>
            <a:custGeom>
              <a:avLst/>
              <a:gdLst>
                <a:gd name="T0" fmla="*/ 1 w 22"/>
                <a:gd name="T1" fmla="*/ 0 h 19"/>
                <a:gd name="T2" fmla="*/ 4 w 22"/>
                <a:gd name="T3" fmla="*/ 12 h 19"/>
                <a:gd name="T4" fmla="*/ 18 w 22"/>
                <a:gd name="T5" fmla="*/ 19 h 19"/>
                <a:gd name="T6" fmla="*/ 22 w 22"/>
                <a:gd name="T7" fmla="*/ 19 h 19"/>
                <a:gd name="T8" fmla="*/ 12 w 22"/>
                <a:gd name="T9" fmla="*/ 13 h 19"/>
                <a:gd name="T10" fmla="*/ 3 w 22"/>
                <a:gd name="T11" fmla="*/ 2 h 19"/>
                <a:gd name="T12" fmla="*/ 1 w 2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1" y="0"/>
                  </a:moveTo>
                  <a:cubicBezTo>
                    <a:pt x="0" y="0"/>
                    <a:pt x="2" y="9"/>
                    <a:pt x="4" y="12"/>
                  </a:cubicBezTo>
                  <a:cubicBezTo>
                    <a:pt x="5" y="15"/>
                    <a:pt x="15" y="18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16" y="15"/>
                    <a:pt x="12" y="13"/>
                  </a:cubicBezTo>
                  <a:cubicBezTo>
                    <a:pt x="8" y="12"/>
                    <a:pt x="7" y="7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17"/>
            <p:cNvSpPr/>
            <p:nvPr/>
          </p:nvSpPr>
          <p:spPr bwMode="auto">
            <a:xfrm>
              <a:off x="8140700" y="1339924"/>
              <a:ext cx="41275" cy="26987"/>
            </a:xfrm>
            <a:custGeom>
              <a:avLst/>
              <a:gdLst>
                <a:gd name="T0" fmla="*/ 3 w 20"/>
                <a:gd name="T1" fmla="*/ 0 h 13"/>
                <a:gd name="T2" fmla="*/ 2 w 20"/>
                <a:gd name="T3" fmla="*/ 0 h 13"/>
                <a:gd name="T4" fmla="*/ 7 w 20"/>
                <a:gd name="T5" fmla="*/ 9 h 13"/>
                <a:gd name="T6" fmla="*/ 12 w 20"/>
                <a:gd name="T7" fmla="*/ 13 h 13"/>
                <a:gd name="T8" fmla="*/ 16 w 20"/>
                <a:gd name="T9" fmla="*/ 8 h 13"/>
                <a:gd name="T10" fmla="*/ 7 w 20"/>
                <a:gd name="T11" fmla="*/ 4 h 13"/>
                <a:gd name="T12" fmla="*/ 3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7" y="9"/>
                    <a:pt x="7" y="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6" y="11"/>
                    <a:pt x="20" y="10"/>
                    <a:pt x="16" y="8"/>
                  </a:cubicBezTo>
                  <a:cubicBezTo>
                    <a:pt x="11" y="7"/>
                    <a:pt x="13" y="7"/>
                    <a:pt x="7" y="4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7648575" y="1365323"/>
              <a:ext cx="115888" cy="263520"/>
            </a:xfrm>
            <a:custGeom>
              <a:avLst/>
              <a:gdLst>
                <a:gd name="T0" fmla="*/ 1 w 55"/>
                <a:gd name="T1" fmla="*/ 0 h 124"/>
                <a:gd name="T2" fmla="*/ 2 w 55"/>
                <a:gd name="T3" fmla="*/ 18 h 124"/>
                <a:gd name="T4" fmla="*/ 7 w 55"/>
                <a:gd name="T5" fmla="*/ 47 h 124"/>
                <a:gd name="T6" fmla="*/ 13 w 55"/>
                <a:gd name="T7" fmla="*/ 65 h 124"/>
                <a:gd name="T8" fmla="*/ 17 w 55"/>
                <a:gd name="T9" fmla="*/ 80 h 124"/>
                <a:gd name="T10" fmla="*/ 23 w 55"/>
                <a:gd name="T11" fmla="*/ 109 h 124"/>
                <a:gd name="T12" fmla="*/ 28 w 55"/>
                <a:gd name="T13" fmla="*/ 123 h 124"/>
                <a:gd name="T14" fmla="*/ 33 w 55"/>
                <a:gd name="T15" fmla="*/ 122 h 124"/>
                <a:gd name="T16" fmla="*/ 41 w 55"/>
                <a:gd name="T17" fmla="*/ 124 h 124"/>
                <a:gd name="T18" fmla="*/ 43 w 55"/>
                <a:gd name="T19" fmla="*/ 124 h 124"/>
                <a:gd name="T20" fmla="*/ 40 w 55"/>
                <a:gd name="T21" fmla="*/ 118 h 124"/>
                <a:gd name="T22" fmla="*/ 35 w 55"/>
                <a:gd name="T23" fmla="*/ 113 h 124"/>
                <a:gd name="T24" fmla="*/ 30 w 55"/>
                <a:gd name="T25" fmla="*/ 104 h 124"/>
                <a:gd name="T26" fmla="*/ 29 w 55"/>
                <a:gd name="T27" fmla="*/ 90 h 124"/>
                <a:gd name="T28" fmla="*/ 29 w 55"/>
                <a:gd name="T29" fmla="*/ 81 h 124"/>
                <a:gd name="T30" fmla="*/ 29 w 55"/>
                <a:gd name="T31" fmla="*/ 79 h 124"/>
                <a:gd name="T32" fmla="*/ 32 w 55"/>
                <a:gd name="T33" fmla="*/ 80 h 124"/>
                <a:gd name="T34" fmla="*/ 39 w 55"/>
                <a:gd name="T35" fmla="*/ 86 h 124"/>
                <a:gd name="T36" fmla="*/ 43 w 55"/>
                <a:gd name="T37" fmla="*/ 89 h 124"/>
                <a:gd name="T38" fmla="*/ 45 w 55"/>
                <a:gd name="T39" fmla="*/ 88 h 124"/>
                <a:gd name="T40" fmla="*/ 48 w 55"/>
                <a:gd name="T41" fmla="*/ 88 h 124"/>
                <a:gd name="T42" fmla="*/ 50 w 55"/>
                <a:gd name="T43" fmla="*/ 88 h 124"/>
                <a:gd name="T44" fmla="*/ 51 w 55"/>
                <a:gd name="T45" fmla="*/ 89 h 124"/>
                <a:gd name="T46" fmla="*/ 45 w 55"/>
                <a:gd name="T47" fmla="*/ 79 h 124"/>
                <a:gd name="T48" fmla="*/ 33 w 55"/>
                <a:gd name="T49" fmla="*/ 71 h 124"/>
                <a:gd name="T50" fmla="*/ 35 w 55"/>
                <a:gd name="T51" fmla="*/ 67 h 124"/>
                <a:gd name="T52" fmla="*/ 31 w 55"/>
                <a:gd name="T53" fmla="*/ 58 h 124"/>
                <a:gd name="T54" fmla="*/ 31 w 55"/>
                <a:gd name="T55" fmla="*/ 55 h 124"/>
                <a:gd name="T56" fmla="*/ 30 w 55"/>
                <a:gd name="T57" fmla="*/ 55 h 124"/>
                <a:gd name="T58" fmla="*/ 28 w 55"/>
                <a:gd name="T59" fmla="*/ 56 h 124"/>
                <a:gd name="T60" fmla="*/ 26 w 55"/>
                <a:gd name="T61" fmla="*/ 56 h 124"/>
                <a:gd name="T62" fmla="*/ 21 w 55"/>
                <a:gd name="T63" fmla="*/ 41 h 124"/>
                <a:gd name="T64" fmla="*/ 12 w 55"/>
                <a:gd name="T65" fmla="*/ 9 h 124"/>
                <a:gd name="T66" fmla="*/ 1 w 55"/>
                <a:gd name="T6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124">
                  <a:moveTo>
                    <a:pt x="1" y="0"/>
                  </a:moveTo>
                  <a:cubicBezTo>
                    <a:pt x="0" y="0"/>
                    <a:pt x="1" y="14"/>
                    <a:pt x="2" y="18"/>
                  </a:cubicBezTo>
                  <a:cubicBezTo>
                    <a:pt x="3" y="22"/>
                    <a:pt x="7" y="43"/>
                    <a:pt x="7" y="47"/>
                  </a:cubicBezTo>
                  <a:cubicBezTo>
                    <a:pt x="6" y="51"/>
                    <a:pt x="10" y="57"/>
                    <a:pt x="13" y="65"/>
                  </a:cubicBezTo>
                  <a:cubicBezTo>
                    <a:pt x="16" y="73"/>
                    <a:pt x="17" y="73"/>
                    <a:pt x="17" y="80"/>
                  </a:cubicBezTo>
                  <a:cubicBezTo>
                    <a:pt x="17" y="86"/>
                    <a:pt x="18" y="97"/>
                    <a:pt x="23" y="109"/>
                  </a:cubicBezTo>
                  <a:cubicBezTo>
                    <a:pt x="27" y="121"/>
                    <a:pt x="29" y="121"/>
                    <a:pt x="28" y="123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7" y="124"/>
                    <a:pt x="41" y="124"/>
                  </a:cubicBezTo>
                  <a:cubicBezTo>
                    <a:pt x="42" y="124"/>
                    <a:pt x="43" y="124"/>
                    <a:pt x="43" y="124"/>
                  </a:cubicBezTo>
                  <a:cubicBezTo>
                    <a:pt x="49" y="123"/>
                    <a:pt x="41" y="119"/>
                    <a:pt x="40" y="118"/>
                  </a:cubicBezTo>
                  <a:cubicBezTo>
                    <a:pt x="40" y="117"/>
                    <a:pt x="37" y="114"/>
                    <a:pt x="35" y="113"/>
                  </a:cubicBezTo>
                  <a:cubicBezTo>
                    <a:pt x="33" y="113"/>
                    <a:pt x="29" y="106"/>
                    <a:pt x="30" y="104"/>
                  </a:cubicBezTo>
                  <a:cubicBezTo>
                    <a:pt x="31" y="101"/>
                    <a:pt x="30" y="96"/>
                    <a:pt x="29" y="90"/>
                  </a:cubicBezTo>
                  <a:cubicBezTo>
                    <a:pt x="29" y="84"/>
                    <a:pt x="30" y="85"/>
                    <a:pt x="29" y="81"/>
                  </a:cubicBezTo>
                  <a:cubicBezTo>
                    <a:pt x="28" y="79"/>
                    <a:pt x="29" y="79"/>
                    <a:pt x="29" y="79"/>
                  </a:cubicBezTo>
                  <a:cubicBezTo>
                    <a:pt x="30" y="79"/>
                    <a:pt x="31" y="79"/>
                    <a:pt x="32" y="80"/>
                  </a:cubicBezTo>
                  <a:cubicBezTo>
                    <a:pt x="35" y="82"/>
                    <a:pt x="35" y="82"/>
                    <a:pt x="39" y="86"/>
                  </a:cubicBezTo>
                  <a:cubicBezTo>
                    <a:pt x="40" y="88"/>
                    <a:pt x="42" y="89"/>
                    <a:pt x="43" y="89"/>
                  </a:cubicBezTo>
                  <a:cubicBezTo>
                    <a:pt x="44" y="89"/>
                    <a:pt x="44" y="89"/>
                    <a:pt x="45" y="88"/>
                  </a:cubicBezTo>
                  <a:cubicBezTo>
                    <a:pt x="46" y="88"/>
                    <a:pt x="47" y="88"/>
                    <a:pt x="48" y="88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0" y="88"/>
                    <a:pt x="50" y="89"/>
                    <a:pt x="51" y="89"/>
                  </a:cubicBezTo>
                  <a:cubicBezTo>
                    <a:pt x="55" y="89"/>
                    <a:pt x="47" y="81"/>
                    <a:pt x="45" y="79"/>
                  </a:cubicBezTo>
                  <a:cubicBezTo>
                    <a:pt x="43" y="77"/>
                    <a:pt x="33" y="71"/>
                    <a:pt x="33" y="71"/>
                  </a:cubicBezTo>
                  <a:cubicBezTo>
                    <a:pt x="33" y="71"/>
                    <a:pt x="32" y="67"/>
                    <a:pt x="35" y="67"/>
                  </a:cubicBezTo>
                  <a:cubicBezTo>
                    <a:pt x="38" y="67"/>
                    <a:pt x="31" y="66"/>
                    <a:pt x="31" y="58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30" y="55"/>
                    <a:pt x="30" y="55"/>
                  </a:cubicBezTo>
                  <a:cubicBezTo>
                    <a:pt x="30" y="56"/>
                    <a:pt x="29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1" y="53"/>
                    <a:pt x="24" y="47"/>
                    <a:pt x="21" y="41"/>
                  </a:cubicBezTo>
                  <a:cubicBezTo>
                    <a:pt x="18" y="36"/>
                    <a:pt x="14" y="12"/>
                    <a:pt x="12" y="9"/>
                  </a:cubicBezTo>
                  <a:cubicBezTo>
                    <a:pt x="10" y="5"/>
                    <a:pt x="3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7680325" y="1611381"/>
              <a:ext cx="215900" cy="146047"/>
            </a:xfrm>
            <a:custGeom>
              <a:avLst/>
              <a:gdLst>
                <a:gd name="T0" fmla="*/ 100 w 102"/>
                <a:gd name="T1" fmla="*/ 0 h 69"/>
                <a:gd name="T2" fmla="*/ 96 w 102"/>
                <a:gd name="T3" fmla="*/ 1 h 69"/>
                <a:gd name="T4" fmla="*/ 81 w 102"/>
                <a:gd name="T5" fmla="*/ 14 h 69"/>
                <a:gd name="T6" fmla="*/ 67 w 102"/>
                <a:gd name="T7" fmla="*/ 23 h 69"/>
                <a:gd name="T8" fmla="*/ 58 w 102"/>
                <a:gd name="T9" fmla="*/ 30 h 69"/>
                <a:gd name="T10" fmla="*/ 41 w 102"/>
                <a:gd name="T11" fmla="*/ 33 h 69"/>
                <a:gd name="T12" fmla="*/ 39 w 102"/>
                <a:gd name="T13" fmla="*/ 35 h 69"/>
                <a:gd name="T14" fmla="*/ 23 w 102"/>
                <a:gd name="T15" fmla="*/ 26 h 69"/>
                <a:gd name="T16" fmla="*/ 14 w 102"/>
                <a:gd name="T17" fmla="*/ 18 h 69"/>
                <a:gd name="T18" fmla="*/ 7 w 102"/>
                <a:gd name="T19" fmla="*/ 21 h 69"/>
                <a:gd name="T20" fmla="*/ 13 w 102"/>
                <a:gd name="T21" fmla="*/ 31 h 69"/>
                <a:gd name="T22" fmla="*/ 14 w 102"/>
                <a:gd name="T23" fmla="*/ 36 h 69"/>
                <a:gd name="T24" fmla="*/ 10 w 102"/>
                <a:gd name="T25" fmla="*/ 44 h 69"/>
                <a:gd name="T26" fmla="*/ 7 w 102"/>
                <a:gd name="T27" fmla="*/ 48 h 69"/>
                <a:gd name="T28" fmla="*/ 6 w 102"/>
                <a:gd name="T29" fmla="*/ 48 h 69"/>
                <a:gd name="T30" fmla="*/ 5 w 102"/>
                <a:gd name="T31" fmla="*/ 47 h 69"/>
                <a:gd name="T32" fmla="*/ 3 w 102"/>
                <a:gd name="T33" fmla="*/ 51 h 69"/>
                <a:gd name="T34" fmla="*/ 8 w 102"/>
                <a:gd name="T35" fmla="*/ 61 h 69"/>
                <a:gd name="T36" fmla="*/ 3 w 102"/>
                <a:gd name="T37" fmla="*/ 66 h 69"/>
                <a:gd name="T38" fmla="*/ 9 w 102"/>
                <a:gd name="T39" fmla="*/ 69 h 69"/>
                <a:gd name="T40" fmla="*/ 10 w 102"/>
                <a:gd name="T41" fmla="*/ 69 h 69"/>
                <a:gd name="T42" fmla="*/ 16 w 102"/>
                <a:gd name="T43" fmla="*/ 62 h 69"/>
                <a:gd name="T44" fmla="*/ 20 w 102"/>
                <a:gd name="T45" fmla="*/ 55 h 69"/>
                <a:gd name="T46" fmla="*/ 28 w 102"/>
                <a:gd name="T47" fmla="*/ 56 h 69"/>
                <a:gd name="T48" fmla="*/ 32 w 102"/>
                <a:gd name="T49" fmla="*/ 59 h 69"/>
                <a:gd name="T50" fmla="*/ 37 w 102"/>
                <a:gd name="T51" fmla="*/ 61 h 69"/>
                <a:gd name="T52" fmla="*/ 39 w 102"/>
                <a:gd name="T53" fmla="*/ 61 h 69"/>
                <a:gd name="T54" fmla="*/ 40 w 102"/>
                <a:gd name="T55" fmla="*/ 56 h 69"/>
                <a:gd name="T56" fmla="*/ 48 w 102"/>
                <a:gd name="T57" fmla="*/ 50 h 69"/>
                <a:gd name="T58" fmla="*/ 56 w 102"/>
                <a:gd name="T59" fmla="*/ 49 h 69"/>
                <a:gd name="T60" fmla="*/ 56 w 102"/>
                <a:gd name="T61" fmla="*/ 41 h 69"/>
                <a:gd name="T62" fmla="*/ 53 w 102"/>
                <a:gd name="T63" fmla="*/ 35 h 69"/>
                <a:gd name="T64" fmla="*/ 74 w 102"/>
                <a:gd name="T65" fmla="*/ 28 h 69"/>
                <a:gd name="T66" fmla="*/ 85 w 102"/>
                <a:gd name="T67" fmla="*/ 24 h 69"/>
                <a:gd name="T68" fmla="*/ 91 w 102"/>
                <a:gd name="T69" fmla="*/ 12 h 69"/>
                <a:gd name="T70" fmla="*/ 102 w 102"/>
                <a:gd name="T71" fmla="*/ 5 h 69"/>
                <a:gd name="T72" fmla="*/ 100 w 102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9">
                  <a:moveTo>
                    <a:pt x="100" y="0"/>
                  </a:moveTo>
                  <a:cubicBezTo>
                    <a:pt x="99" y="0"/>
                    <a:pt x="98" y="0"/>
                    <a:pt x="96" y="1"/>
                  </a:cubicBezTo>
                  <a:cubicBezTo>
                    <a:pt x="90" y="6"/>
                    <a:pt x="90" y="9"/>
                    <a:pt x="81" y="14"/>
                  </a:cubicBezTo>
                  <a:cubicBezTo>
                    <a:pt x="72" y="18"/>
                    <a:pt x="69" y="22"/>
                    <a:pt x="67" y="23"/>
                  </a:cubicBezTo>
                  <a:cubicBezTo>
                    <a:pt x="65" y="25"/>
                    <a:pt x="68" y="30"/>
                    <a:pt x="58" y="30"/>
                  </a:cubicBezTo>
                  <a:cubicBezTo>
                    <a:pt x="47" y="30"/>
                    <a:pt x="41" y="33"/>
                    <a:pt x="41" y="33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8" y="30"/>
                    <a:pt x="29" y="33"/>
                    <a:pt x="23" y="26"/>
                  </a:cubicBezTo>
                  <a:cubicBezTo>
                    <a:pt x="17" y="20"/>
                    <a:pt x="14" y="18"/>
                    <a:pt x="14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5" y="34"/>
                    <a:pt x="14" y="36"/>
                  </a:cubicBezTo>
                  <a:cubicBezTo>
                    <a:pt x="12" y="37"/>
                    <a:pt x="12" y="44"/>
                    <a:pt x="10" y="44"/>
                  </a:cubicBezTo>
                  <a:cubicBezTo>
                    <a:pt x="9" y="45"/>
                    <a:pt x="9" y="48"/>
                    <a:pt x="7" y="48"/>
                  </a:cubicBezTo>
                  <a:cubicBezTo>
                    <a:pt x="7" y="48"/>
                    <a:pt x="6" y="48"/>
                    <a:pt x="6" y="48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8"/>
                    <a:pt x="3" y="51"/>
                  </a:cubicBezTo>
                  <a:cubicBezTo>
                    <a:pt x="2" y="53"/>
                    <a:pt x="12" y="60"/>
                    <a:pt x="8" y="61"/>
                  </a:cubicBezTo>
                  <a:cubicBezTo>
                    <a:pt x="4" y="62"/>
                    <a:pt x="0" y="66"/>
                    <a:pt x="3" y="66"/>
                  </a:cubicBezTo>
                  <a:cubicBezTo>
                    <a:pt x="6" y="67"/>
                    <a:pt x="7" y="69"/>
                    <a:pt x="9" y="69"/>
                  </a:cubicBezTo>
                  <a:cubicBezTo>
                    <a:pt x="9" y="69"/>
                    <a:pt x="10" y="69"/>
                    <a:pt x="10" y="69"/>
                  </a:cubicBezTo>
                  <a:cubicBezTo>
                    <a:pt x="13" y="67"/>
                    <a:pt x="19" y="65"/>
                    <a:pt x="16" y="62"/>
                  </a:cubicBezTo>
                  <a:cubicBezTo>
                    <a:pt x="14" y="60"/>
                    <a:pt x="18" y="55"/>
                    <a:pt x="20" y="55"/>
                  </a:cubicBezTo>
                  <a:cubicBezTo>
                    <a:pt x="23" y="55"/>
                    <a:pt x="25" y="55"/>
                    <a:pt x="28" y="56"/>
                  </a:cubicBezTo>
                  <a:cubicBezTo>
                    <a:pt x="32" y="56"/>
                    <a:pt x="30" y="58"/>
                    <a:pt x="32" y="59"/>
                  </a:cubicBezTo>
                  <a:cubicBezTo>
                    <a:pt x="34" y="59"/>
                    <a:pt x="35" y="61"/>
                    <a:pt x="37" y="61"/>
                  </a:cubicBezTo>
                  <a:cubicBezTo>
                    <a:pt x="37" y="61"/>
                    <a:pt x="38" y="61"/>
                    <a:pt x="39" y="61"/>
                  </a:cubicBezTo>
                  <a:cubicBezTo>
                    <a:pt x="43" y="60"/>
                    <a:pt x="37" y="58"/>
                    <a:pt x="40" y="56"/>
                  </a:cubicBezTo>
                  <a:cubicBezTo>
                    <a:pt x="43" y="54"/>
                    <a:pt x="46" y="51"/>
                    <a:pt x="48" y="50"/>
                  </a:cubicBezTo>
                  <a:cubicBezTo>
                    <a:pt x="51" y="49"/>
                    <a:pt x="56" y="49"/>
                    <a:pt x="56" y="4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3" y="37"/>
                    <a:pt x="53" y="35"/>
                  </a:cubicBezTo>
                  <a:cubicBezTo>
                    <a:pt x="54" y="32"/>
                    <a:pt x="72" y="30"/>
                    <a:pt x="74" y="28"/>
                  </a:cubicBezTo>
                  <a:cubicBezTo>
                    <a:pt x="75" y="27"/>
                    <a:pt x="82" y="28"/>
                    <a:pt x="85" y="24"/>
                  </a:cubicBezTo>
                  <a:cubicBezTo>
                    <a:pt x="87" y="20"/>
                    <a:pt x="88" y="13"/>
                    <a:pt x="91" y="12"/>
                  </a:cubicBezTo>
                  <a:cubicBezTo>
                    <a:pt x="93" y="10"/>
                    <a:pt x="102" y="6"/>
                    <a:pt x="102" y="5"/>
                  </a:cubicBezTo>
                  <a:cubicBezTo>
                    <a:pt x="102" y="3"/>
                    <a:pt x="102" y="0"/>
                    <a:pt x="10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7515225" y="1755841"/>
              <a:ext cx="254000" cy="277808"/>
            </a:xfrm>
            <a:custGeom>
              <a:avLst/>
              <a:gdLst>
                <a:gd name="T0" fmla="*/ 98 w 120"/>
                <a:gd name="T1" fmla="*/ 0 h 131"/>
                <a:gd name="T2" fmla="*/ 91 w 120"/>
                <a:gd name="T3" fmla="*/ 6 h 131"/>
                <a:gd name="T4" fmla="*/ 85 w 120"/>
                <a:gd name="T5" fmla="*/ 12 h 131"/>
                <a:gd name="T6" fmla="*/ 89 w 120"/>
                <a:gd name="T7" fmla="*/ 29 h 131"/>
                <a:gd name="T8" fmla="*/ 92 w 120"/>
                <a:gd name="T9" fmla="*/ 41 h 131"/>
                <a:gd name="T10" fmla="*/ 86 w 120"/>
                <a:gd name="T11" fmla="*/ 45 h 131"/>
                <a:gd name="T12" fmla="*/ 81 w 120"/>
                <a:gd name="T13" fmla="*/ 51 h 131"/>
                <a:gd name="T14" fmla="*/ 81 w 120"/>
                <a:gd name="T15" fmla="*/ 57 h 131"/>
                <a:gd name="T16" fmla="*/ 78 w 120"/>
                <a:gd name="T17" fmla="*/ 55 h 131"/>
                <a:gd name="T18" fmla="*/ 70 w 120"/>
                <a:gd name="T19" fmla="*/ 48 h 131"/>
                <a:gd name="T20" fmla="*/ 65 w 120"/>
                <a:gd name="T21" fmla="*/ 55 h 131"/>
                <a:gd name="T22" fmla="*/ 63 w 120"/>
                <a:gd name="T23" fmla="*/ 60 h 131"/>
                <a:gd name="T24" fmla="*/ 60 w 120"/>
                <a:gd name="T25" fmla="*/ 66 h 131"/>
                <a:gd name="T26" fmla="*/ 51 w 120"/>
                <a:gd name="T27" fmla="*/ 72 h 131"/>
                <a:gd name="T28" fmla="*/ 49 w 120"/>
                <a:gd name="T29" fmla="*/ 77 h 131"/>
                <a:gd name="T30" fmla="*/ 28 w 120"/>
                <a:gd name="T31" fmla="*/ 79 h 131"/>
                <a:gd name="T32" fmla="*/ 21 w 120"/>
                <a:gd name="T33" fmla="*/ 84 h 131"/>
                <a:gd name="T34" fmla="*/ 18 w 120"/>
                <a:gd name="T35" fmla="*/ 90 h 131"/>
                <a:gd name="T36" fmla="*/ 15 w 120"/>
                <a:gd name="T37" fmla="*/ 99 h 131"/>
                <a:gd name="T38" fmla="*/ 14 w 120"/>
                <a:gd name="T39" fmla="*/ 99 h 131"/>
                <a:gd name="T40" fmla="*/ 9 w 120"/>
                <a:gd name="T41" fmla="*/ 99 h 131"/>
                <a:gd name="T42" fmla="*/ 2 w 120"/>
                <a:gd name="T43" fmla="*/ 101 h 131"/>
                <a:gd name="T44" fmla="*/ 6 w 120"/>
                <a:gd name="T45" fmla="*/ 109 h 131"/>
                <a:gd name="T46" fmla="*/ 17 w 120"/>
                <a:gd name="T47" fmla="*/ 115 h 131"/>
                <a:gd name="T48" fmla="*/ 21 w 120"/>
                <a:gd name="T49" fmla="*/ 129 h 131"/>
                <a:gd name="T50" fmla="*/ 20 w 120"/>
                <a:gd name="T51" fmla="*/ 131 h 131"/>
                <a:gd name="T52" fmla="*/ 21 w 120"/>
                <a:gd name="T53" fmla="*/ 130 h 131"/>
                <a:gd name="T54" fmla="*/ 23 w 120"/>
                <a:gd name="T55" fmla="*/ 130 h 131"/>
                <a:gd name="T56" fmla="*/ 24 w 120"/>
                <a:gd name="T57" fmla="*/ 130 h 131"/>
                <a:gd name="T58" fmla="*/ 25 w 120"/>
                <a:gd name="T59" fmla="*/ 130 h 131"/>
                <a:gd name="T60" fmla="*/ 30 w 120"/>
                <a:gd name="T61" fmla="*/ 120 h 131"/>
                <a:gd name="T62" fmla="*/ 33 w 120"/>
                <a:gd name="T63" fmla="*/ 100 h 131"/>
                <a:gd name="T64" fmla="*/ 36 w 120"/>
                <a:gd name="T65" fmla="*/ 100 h 131"/>
                <a:gd name="T66" fmla="*/ 45 w 120"/>
                <a:gd name="T67" fmla="*/ 104 h 131"/>
                <a:gd name="T68" fmla="*/ 46 w 120"/>
                <a:gd name="T69" fmla="*/ 103 h 131"/>
                <a:gd name="T70" fmla="*/ 55 w 120"/>
                <a:gd name="T71" fmla="*/ 93 h 131"/>
                <a:gd name="T72" fmla="*/ 56 w 120"/>
                <a:gd name="T73" fmla="*/ 91 h 131"/>
                <a:gd name="T74" fmla="*/ 58 w 120"/>
                <a:gd name="T75" fmla="*/ 93 h 131"/>
                <a:gd name="T76" fmla="*/ 64 w 120"/>
                <a:gd name="T77" fmla="*/ 98 h 131"/>
                <a:gd name="T78" fmla="*/ 65 w 120"/>
                <a:gd name="T79" fmla="*/ 98 h 131"/>
                <a:gd name="T80" fmla="*/ 78 w 120"/>
                <a:gd name="T81" fmla="*/ 91 h 131"/>
                <a:gd name="T82" fmla="*/ 78 w 120"/>
                <a:gd name="T83" fmla="*/ 81 h 131"/>
                <a:gd name="T84" fmla="*/ 82 w 120"/>
                <a:gd name="T85" fmla="*/ 78 h 131"/>
                <a:gd name="T86" fmla="*/ 85 w 120"/>
                <a:gd name="T87" fmla="*/ 78 h 131"/>
                <a:gd name="T88" fmla="*/ 91 w 120"/>
                <a:gd name="T89" fmla="*/ 84 h 131"/>
                <a:gd name="T90" fmla="*/ 98 w 120"/>
                <a:gd name="T91" fmla="*/ 84 h 131"/>
                <a:gd name="T92" fmla="*/ 112 w 120"/>
                <a:gd name="T93" fmla="*/ 80 h 131"/>
                <a:gd name="T94" fmla="*/ 108 w 120"/>
                <a:gd name="T95" fmla="*/ 67 h 131"/>
                <a:gd name="T96" fmla="*/ 108 w 120"/>
                <a:gd name="T97" fmla="*/ 66 h 131"/>
                <a:gd name="T98" fmla="*/ 108 w 120"/>
                <a:gd name="T99" fmla="*/ 66 h 131"/>
                <a:gd name="T100" fmla="*/ 109 w 120"/>
                <a:gd name="T101" fmla="*/ 66 h 131"/>
                <a:gd name="T102" fmla="*/ 111 w 120"/>
                <a:gd name="T103" fmla="*/ 61 h 131"/>
                <a:gd name="T104" fmla="*/ 108 w 120"/>
                <a:gd name="T105" fmla="*/ 42 h 131"/>
                <a:gd name="T106" fmla="*/ 117 w 120"/>
                <a:gd name="T107" fmla="*/ 33 h 131"/>
                <a:gd name="T108" fmla="*/ 117 w 120"/>
                <a:gd name="T109" fmla="*/ 27 h 131"/>
                <a:gd name="T110" fmla="*/ 109 w 120"/>
                <a:gd name="T111" fmla="*/ 11 h 131"/>
                <a:gd name="T112" fmla="*/ 101 w 120"/>
                <a:gd name="T113" fmla="*/ 5 h 131"/>
                <a:gd name="T114" fmla="*/ 98 w 120"/>
                <a:gd name="T1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" h="131">
                  <a:moveTo>
                    <a:pt x="98" y="0"/>
                  </a:moveTo>
                  <a:cubicBezTo>
                    <a:pt x="97" y="1"/>
                    <a:pt x="94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1" y="23"/>
                    <a:pt x="89" y="29"/>
                  </a:cubicBezTo>
                  <a:cubicBezTo>
                    <a:pt x="87" y="35"/>
                    <a:pt x="98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4" y="47"/>
                    <a:pt x="81" y="51"/>
                    <a:pt x="81" y="51"/>
                  </a:cubicBezTo>
                  <a:cubicBezTo>
                    <a:pt x="81" y="51"/>
                    <a:pt x="83" y="57"/>
                    <a:pt x="81" y="57"/>
                  </a:cubicBezTo>
                  <a:cubicBezTo>
                    <a:pt x="80" y="57"/>
                    <a:pt x="79" y="56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9"/>
                    <a:pt x="63" y="60"/>
                  </a:cubicBezTo>
                  <a:cubicBezTo>
                    <a:pt x="62" y="61"/>
                    <a:pt x="68" y="63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4" y="79"/>
                    <a:pt x="24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99"/>
                    <a:pt x="15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2" y="99"/>
                    <a:pt x="11" y="99"/>
                    <a:pt x="9" y="99"/>
                  </a:cubicBezTo>
                  <a:cubicBezTo>
                    <a:pt x="5" y="99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20" y="131"/>
                    <a:pt x="20" y="131"/>
                  </a:cubicBezTo>
                  <a:cubicBezTo>
                    <a:pt x="20" y="131"/>
                    <a:pt x="20" y="131"/>
                    <a:pt x="21" y="130"/>
                  </a:cubicBezTo>
                  <a:cubicBezTo>
                    <a:pt x="22" y="130"/>
                    <a:pt x="23" y="130"/>
                    <a:pt x="23" y="130"/>
                  </a:cubicBezTo>
                  <a:cubicBezTo>
                    <a:pt x="23" y="130"/>
                    <a:pt x="24" y="130"/>
                    <a:pt x="24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7" y="130"/>
                    <a:pt x="28" y="128"/>
                    <a:pt x="30" y="120"/>
                  </a:cubicBezTo>
                  <a:cubicBezTo>
                    <a:pt x="32" y="107"/>
                    <a:pt x="28" y="100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43" y="102"/>
                    <a:pt x="44" y="104"/>
                    <a:pt x="45" y="104"/>
                  </a:cubicBezTo>
                  <a:cubicBezTo>
                    <a:pt x="45" y="104"/>
                    <a:pt x="45" y="104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7" y="91"/>
                    <a:pt x="57" y="91"/>
                    <a:pt x="58" y="93"/>
                  </a:cubicBezTo>
                  <a:cubicBezTo>
                    <a:pt x="61" y="95"/>
                    <a:pt x="59" y="98"/>
                    <a:pt x="64" y="98"/>
                  </a:cubicBezTo>
                  <a:cubicBezTo>
                    <a:pt x="64" y="98"/>
                    <a:pt x="64" y="98"/>
                    <a:pt x="65" y="98"/>
                  </a:cubicBezTo>
                  <a:cubicBezTo>
                    <a:pt x="70" y="98"/>
                    <a:pt x="78" y="94"/>
                    <a:pt x="78" y="91"/>
                  </a:cubicBezTo>
                  <a:cubicBezTo>
                    <a:pt x="77" y="87"/>
                    <a:pt x="79" y="82"/>
                    <a:pt x="78" y="81"/>
                  </a:cubicBezTo>
                  <a:cubicBezTo>
                    <a:pt x="76" y="80"/>
                    <a:pt x="78" y="78"/>
                    <a:pt x="82" y="78"/>
                  </a:cubicBezTo>
                  <a:cubicBezTo>
                    <a:pt x="83" y="78"/>
                    <a:pt x="84" y="78"/>
                    <a:pt x="85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3" y="84"/>
                    <a:pt x="95" y="84"/>
                    <a:pt x="98" y="84"/>
                  </a:cubicBezTo>
                  <a:cubicBezTo>
                    <a:pt x="105" y="84"/>
                    <a:pt x="113" y="83"/>
                    <a:pt x="112" y="80"/>
                  </a:cubicBezTo>
                  <a:cubicBezTo>
                    <a:pt x="110" y="76"/>
                    <a:pt x="110" y="70"/>
                    <a:pt x="108" y="67"/>
                  </a:cubicBezTo>
                  <a:cubicBezTo>
                    <a:pt x="107" y="66"/>
                    <a:pt x="107" y="66"/>
                    <a:pt x="10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66"/>
                    <a:pt x="108" y="66"/>
                    <a:pt x="109" y="66"/>
                  </a:cubicBezTo>
                  <a:cubicBezTo>
                    <a:pt x="110" y="66"/>
                    <a:pt x="111" y="66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5"/>
                    <a:pt x="101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21"/>
            <p:cNvSpPr>
              <a:spLocks noEditPoints="1"/>
            </p:cNvSpPr>
            <p:nvPr/>
          </p:nvSpPr>
          <p:spPr bwMode="auto">
            <a:xfrm>
              <a:off x="7354888" y="2147946"/>
              <a:ext cx="49212" cy="69849"/>
            </a:xfrm>
            <a:custGeom>
              <a:avLst/>
              <a:gdLst>
                <a:gd name="T0" fmla="*/ 13 w 23"/>
                <a:gd name="T1" fmla="*/ 31 h 33"/>
                <a:gd name="T2" fmla="*/ 13 w 23"/>
                <a:gd name="T3" fmla="*/ 33 h 33"/>
                <a:gd name="T4" fmla="*/ 13 w 23"/>
                <a:gd name="T5" fmla="*/ 33 h 33"/>
                <a:gd name="T6" fmla="*/ 13 w 23"/>
                <a:gd name="T7" fmla="*/ 31 h 33"/>
                <a:gd name="T8" fmla="*/ 15 w 23"/>
                <a:gd name="T9" fmla="*/ 0 h 33"/>
                <a:gd name="T10" fmla="*/ 6 w 23"/>
                <a:gd name="T11" fmla="*/ 10 h 33"/>
                <a:gd name="T12" fmla="*/ 13 w 23"/>
                <a:gd name="T13" fmla="*/ 31 h 33"/>
                <a:gd name="T14" fmla="*/ 16 w 23"/>
                <a:gd name="T15" fmla="*/ 28 h 33"/>
                <a:gd name="T16" fmla="*/ 20 w 23"/>
                <a:gd name="T17" fmla="*/ 23 h 33"/>
                <a:gd name="T18" fmla="*/ 21 w 23"/>
                <a:gd name="T19" fmla="*/ 16 h 33"/>
                <a:gd name="T20" fmla="*/ 21 w 23"/>
                <a:gd name="T21" fmla="*/ 9 h 33"/>
                <a:gd name="T22" fmla="*/ 15 w 23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3">
                  <a:moveTo>
                    <a:pt x="13" y="31"/>
                  </a:moveTo>
                  <a:cubicBezTo>
                    <a:pt x="12" y="32"/>
                    <a:pt x="12" y="32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3"/>
                    <a:pt x="14" y="32"/>
                    <a:pt x="13" y="31"/>
                  </a:cubicBezTo>
                  <a:moveTo>
                    <a:pt x="15" y="0"/>
                  </a:moveTo>
                  <a:cubicBezTo>
                    <a:pt x="8" y="4"/>
                    <a:pt x="0" y="3"/>
                    <a:pt x="6" y="10"/>
                  </a:cubicBezTo>
                  <a:cubicBezTo>
                    <a:pt x="10" y="15"/>
                    <a:pt x="13" y="26"/>
                    <a:pt x="13" y="31"/>
                  </a:cubicBezTo>
                  <a:cubicBezTo>
                    <a:pt x="14" y="30"/>
                    <a:pt x="15" y="29"/>
                    <a:pt x="16" y="28"/>
                  </a:cubicBezTo>
                  <a:cubicBezTo>
                    <a:pt x="19" y="25"/>
                    <a:pt x="22" y="25"/>
                    <a:pt x="20" y="23"/>
                  </a:cubicBezTo>
                  <a:cubicBezTo>
                    <a:pt x="18" y="21"/>
                    <a:pt x="19" y="19"/>
                    <a:pt x="21" y="16"/>
                  </a:cubicBezTo>
                  <a:cubicBezTo>
                    <a:pt x="23" y="14"/>
                    <a:pt x="22" y="15"/>
                    <a:pt x="21" y="9"/>
                  </a:cubicBezTo>
                  <a:cubicBezTo>
                    <a:pt x="19" y="4"/>
                    <a:pt x="15" y="0"/>
                    <a:pt x="1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7443788" y="2152708"/>
              <a:ext cx="41275" cy="22225"/>
            </a:xfrm>
            <a:custGeom>
              <a:avLst/>
              <a:gdLst>
                <a:gd name="T0" fmla="*/ 13 w 19"/>
                <a:gd name="T1" fmla="*/ 0 h 11"/>
                <a:gd name="T2" fmla="*/ 4 w 19"/>
                <a:gd name="T3" fmla="*/ 7 h 11"/>
                <a:gd name="T4" fmla="*/ 1 w 19"/>
                <a:gd name="T5" fmla="*/ 9 h 11"/>
                <a:gd name="T6" fmla="*/ 12 w 19"/>
                <a:gd name="T7" fmla="*/ 11 h 11"/>
                <a:gd name="T8" fmla="*/ 17 w 19"/>
                <a:gd name="T9" fmla="*/ 9 h 11"/>
                <a:gd name="T10" fmla="*/ 14 w 19"/>
                <a:gd name="T11" fmla="*/ 0 h 11"/>
                <a:gd name="T12" fmla="*/ 13 w 19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1">
                  <a:moveTo>
                    <a:pt x="13" y="0"/>
                  </a:moveTo>
                  <a:cubicBezTo>
                    <a:pt x="9" y="0"/>
                    <a:pt x="4" y="7"/>
                    <a:pt x="4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7" y="11"/>
                    <a:pt x="12" y="11"/>
                  </a:cubicBezTo>
                  <a:cubicBezTo>
                    <a:pt x="15" y="11"/>
                    <a:pt x="18" y="10"/>
                    <a:pt x="17" y="9"/>
                  </a:cubicBezTo>
                  <a:cubicBezTo>
                    <a:pt x="14" y="4"/>
                    <a:pt x="19" y="3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7516813" y="2109847"/>
              <a:ext cx="19050" cy="17462"/>
            </a:xfrm>
            <a:custGeom>
              <a:avLst/>
              <a:gdLst>
                <a:gd name="T0" fmla="*/ 4 w 9"/>
                <a:gd name="T1" fmla="*/ 0 h 8"/>
                <a:gd name="T2" fmla="*/ 3 w 9"/>
                <a:gd name="T3" fmla="*/ 0 h 8"/>
                <a:gd name="T4" fmla="*/ 3 w 9"/>
                <a:gd name="T5" fmla="*/ 8 h 8"/>
                <a:gd name="T6" fmla="*/ 9 w 9"/>
                <a:gd name="T7" fmla="*/ 4 h 8"/>
                <a:gd name="T8" fmla="*/ 4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0" y="1"/>
                    <a:pt x="3" y="8"/>
                    <a:pt x="3" y="8"/>
                  </a:cubicBezTo>
                  <a:cubicBezTo>
                    <a:pt x="4" y="8"/>
                    <a:pt x="9" y="7"/>
                    <a:pt x="9" y="4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7521575" y="2076509"/>
              <a:ext cx="38100" cy="25400"/>
            </a:xfrm>
            <a:custGeom>
              <a:avLst/>
              <a:gdLst>
                <a:gd name="T0" fmla="*/ 6 w 18"/>
                <a:gd name="T1" fmla="*/ 0 h 12"/>
                <a:gd name="T2" fmla="*/ 6 w 18"/>
                <a:gd name="T3" fmla="*/ 1 h 12"/>
                <a:gd name="T4" fmla="*/ 4 w 18"/>
                <a:gd name="T5" fmla="*/ 8 h 12"/>
                <a:gd name="T6" fmla="*/ 16 w 18"/>
                <a:gd name="T7" fmla="*/ 12 h 12"/>
                <a:gd name="T8" fmla="*/ 16 w 18"/>
                <a:gd name="T9" fmla="*/ 4 h 12"/>
                <a:gd name="T10" fmla="*/ 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6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5" y="2"/>
                    <a:pt x="0" y="4"/>
                    <a:pt x="4" y="8"/>
                  </a:cubicBezTo>
                  <a:cubicBezTo>
                    <a:pt x="9" y="12"/>
                    <a:pt x="13" y="11"/>
                    <a:pt x="16" y="12"/>
                  </a:cubicBezTo>
                  <a:cubicBezTo>
                    <a:pt x="16" y="12"/>
                    <a:pt x="15" y="5"/>
                    <a:pt x="16" y="4"/>
                  </a:cubicBezTo>
                  <a:cubicBezTo>
                    <a:pt x="18" y="3"/>
                    <a:pt x="9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7396163" y="2293993"/>
              <a:ext cx="107950" cy="130172"/>
            </a:xfrm>
            <a:custGeom>
              <a:avLst/>
              <a:gdLst>
                <a:gd name="T0" fmla="*/ 13 w 51"/>
                <a:gd name="T1" fmla="*/ 0 h 61"/>
                <a:gd name="T2" fmla="*/ 12 w 51"/>
                <a:gd name="T3" fmla="*/ 0 h 61"/>
                <a:gd name="T4" fmla="*/ 3 w 51"/>
                <a:gd name="T5" fmla="*/ 12 h 61"/>
                <a:gd name="T6" fmla="*/ 2 w 51"/>
                <a:gd name="T7" fmla="*/ 19 h 61"/>
                <a:gd name="T8" fmla="*/ 1 w 51"/>
                <a:gd name="T9" fmla="*/ 23 h 61"/>
                <a:gd name="T10" fmla="*/ 9 w 51"/>
                <a:gd name="T11" fmla="*/ 32 h 61"/>
                <a:gd name="T12" fmla="*/ 7 w 51"/>
                <a:gd name="T13" fmla="*/ 39 h 61"/>
                <a:gd name="T14" fmla="*/ 14 w 51"/>
                <a:gd name="T15" fmla="*/ 45 h 61"/>
                <a:gd name="T16" fmla="*/ 12 w 51"/>
                <a:gd name="T17" fmla="*/ 51 h 61"/>
                <a:gd name="T18" fmla="*/ 12 w 51"/>
                <a:gd name="T19" fmla="*/ 54 h 61"/>
                <a:gd name="T20" fmla="*/ 24 w 51"/>
                <a:gd name="T21" fmla="*/ 60 h 61"/>
                <a:gd name="T22" fmla="*/ 24 w 51"/>
                <a:gd name="T23" fmla="*/ 60 h 61"/>
                <a:gd name="T24" fmla="*/ 19 w 51"/>
                <a:gd name="T25" fmla="*/ 52 h 61"/>
                <a:gd name="T26" fmla="*/ 28 w 51"/>
                <a:gd name="T27" fmla="*/ 48 h 61"/>
                <a:gd name="T28" fmla="*/ 47 w 51"/>
                <a:gd name="T29" fmla="*/ 61 h 61"/>
                <a:gd name="T30" fmla="*/ 49 w 51"/>
                <a:gd name="T31" fmla="*/ 57 h 61"/>
                <a:gd name="T32" fmla="*/ 48 w 51"/>
                <a:gd name="T33" fmla="*/ 48 h 61"/>
                <a:gd name="T34" fmla="*/ 44 w 51"/>
                <a:gd name="T35" fmla="*/ 46 h 61"/>
                <a:gd name="T36" fmla="*/ 35 w 51"/>
                <a:gd name="T37" fmla="*/ 43 h 61"/>
                <a:gd name="T38" fmla="*/ 31 w 51"/>
                <a:gd name="T39" fmla="*/ 44 h 61"/>
                <a:gd name="T40" fmla="*/ 28 w 51"/>
                <a:gd name="T41" fmla="*/ 43 h 61"/>
                <a:gd name="T42" fmla="*/ 19 w 51"/>
                <a:gd name="T43" fmla="*/ 36 h 61"/>
                <a:gd name="T44" fmla="*/ 19 w 51"/>
                <a:gd name="T45" fmla="*/ 27 h 61"/>
                <a:gd name="T46" fmla="*/ 28 w 51"/>
                <a:gd name="T47" fmla="*/ 21 h 61"/>
                <a:gd name="T48" fmla="*/ 20 w 51"/>
                <a:gd name="T49" fmla="*/ 3 h 61"/>
                <a:gd name="T50" fmla="*/ 13 w 51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61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3" y="12"/>
                    <a:pt x="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2"/>
                    <a:pt x="1" y="23"/>
                  </a:cubicBezTo>
                  <a:cubicBezTo>
                    <a:pt x="0" y="25"/>
                    <a:pt x="6" y="31"/>
                    <a:pt x="9" y="32"/>
                  </a:cubicBezTo>
                  <a:cubicBezTo>
                    <a:pt x="12" y="34"/>
                    <a:pt x="6" y="36"/>
                    <a:pt x="7" y="39"/>
                  </a:cubicBezTo>
                  <a:cubicBezTo>
                    <a:pt x="8" y="41"/>
                    <a:pt x="14" y="45"/>
                    <a:pt x="14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5" y="51"/>
                    <a:pt x="12" y="54"/>
                  </a:cubicBezTo>
                  <a:cubicBezTo>
                    <a:pt x="19" y="56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19" y="52"/>
                    <a:pt x="19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58"/>
                    <a:pt x="49" y="57"/>
                  </a:cubicBezTo>
                  <a:cubicBezTo>
                    <a:pt x="51" y="55"/>
                    <a:pt x="48" y="48"/>
                    <a:pt x="48" y="48"/>
                  </a:cubicBezTo>
                  <a:cubicBezTo>
                    <a:pt x="48" y="48"/>
                    <a:pt x="51" y="47"/>
                    <a:pt x="44" y="46"/>
                  </a:cubicBezTo>
                  <a:cubicBezTo>
                    <a:pt x="38" y="44"/>
                    <a:pt x="37" y="43"/>
                    <a:pt x="35" y="43"/>
                  </a:cubicBezTo>
                  <a:cubicBezTo>
                    <a:pt x="33" y="43"/>
                    <a:pt x="32" y="44"/>
                    <a:pt x="31" y="44"/>
                  </a:cubicBezTo>
                  <a:cubicBezTo>
                    <a:pt x="30" y="44"/>
                    <a:pt x="29" y="44"/>
                    <a:pt x="28" y="43"/>
                  </a:cubicBezTo>
                  <a:cubicBezTo>
                    <a:pt x="24" y="40"/>
                    <a:pt x="19" y="36"/>
                    <a:pt x="19" y="36"/>
                  </a:cubicBezTo>
                  <a:cubicBezTo>
                    <a:pt x="18" y="33"/>
                    <a:pt x="15" y="30"/>
                    <a:pt x="19" y="27"/>
                  </a:cubicBezTo>
                  <a:cubicBezTo>
                    <a:pt x="24" y="24"/>
                    <a:pt x="30" y="25"/>
                    <a:pt x="28" y="21"/>
                  </a:cubicBezTo>
                  <a:cubicBezTo>
                    <a:pt x="26" y="17"/>
                    <a:pt x="20" y="5"/>
                    <a:pt x="20" y="3"/>
                  </a:cubicBezTo>
                  <a:cubicBezTo>
                    <a:pt x="20" y="2"/>
                    <a:pt x="15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7456488" y="2476552"/>
              <a:ext cx="131762" cy="84136"/>
            </a:xfrm>
            <a:custGeom>
              <a:avLst/>
              <a:gdLst>
                <a:gd name="T0" fmla="*/ 43 w 62"/>
                <a:gd name="T1" fmla="*/ 0 h 40"/>
                <a:gd name="T2" fmla="*/ 31 w 62"/>
                <a:gd name="T3" fmla="*/ 12 h 40"/>
                <a:gd name="T4" fmla="*/ 30 w 62"/>
                <a:gd name="T5" fmla="*/ 12 h 40"/>
                <a:gd name="T6" fmla="*/ 27 w 62"/>
                <a:gd name="T7" fmla="*/ 11 h 40"/>
                <a:gd name="T8" fmla="*/ 27 w 62"/>
                <a:gd name="T9" fmla="*/ 11 h 40"/>
                <a:gd name="T10" fmla="*/ 27 w 62"/>
                <a:gd name="T11" fmla="*/ 12 h 40"/>
                <a:gd name="T12" fmla="*/ 22 w 62"/>
                <a:gd name="T13" fmla="*/ 10 h 40"/>
                <a:gd name="T14" fmla="*/ 17 w 62"/>
                <a:gd name="T15" fmla="*/ 9 h 40"/>
                <a:gd name="T16" fmla="*/ 13 w 62"/>
                <a:gd name="T17" fmla="*/ 13 h 40"/>
                <a:gd name="T18" fmla="*/ 12 w 62"/>
                <a:gd name="T19" fmla="*/ 19 h 40"/>
                <a:gd name="T20" fmla="*/ 4 w 62"/>
                <a:gd name="T21" fmla="*/ 28 h 40"/>
                <a:gd name="T22" fmla="*/ 5 w 62"/>
                <a:gd name="T23" fmla="*/ 28 h 40"/>
                <a:gd name="T24" fmla="*/ 26 w 62"/>
                <a:gd name="T25" fmla="*/ 25 h 40"/>
                <a:gd name="T26" fmla="*/ 30 w 62"/>
                <a:gd name="T27" fmla="*/ 24 h 40"/>
                <a:gd name="T28" fmla="*/ 34 w 62"/>
                <a:gd name="T29" fmla="*/ 28 h 40"/>
                <a:gd name="T30" fmla="*/ 42 w 62"/>
                <a:gd name="T31" fmla="*/ 38 h 40"/>
                <a:gd name="T32" fmla="*/ 51 w 62"/>
                <a:gd name="T33" fmla="*/ 40 h 40"/>
                <a:gd name="T34" fmla="*/ 52 w 62"/>
                <a:gd name="T35" fmla="*/ 39 h 40"/>
                <a:gd name="T36" fmla="*/ 51 w 62"/>
                <a:gd name="T37" fmla="*/ 29 h 40"/>
                <a:gd name="T38" fmla="*/ 60 w 62"/>
                <a:gd name="T39" fmla="*/ 24 h 40"/>
                <a:gd name="T40" fmla="*/ 61 w 62"/>
                <a:gd name="T41" fmla="*/ 14 h 40"/>
                <a:gd name="T42" fmla="*/ 53 w 62"/>
                <a:gd name="T43" fmla="*/ 6 h 40"/>
                <a:gd name="T44" fmla="*/ 43 w 62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0">
                  <a:moveTo>
                    <a:pt x="43" y="0"/>
                  </a:moveTo>
                  <a:cubicBezTo>
                    <a:pt x="38" y="4"/>
                    <a:pt x="37" y="12"/>
                    <a:pt x="31" y="12"/>
                  </a:cubicBezTo>
                  <a:cubicBezTo>
                    <a:pt x="31" y="12"/>
                    <a:pt x="30" y="12"/>
                    <a:pt x="30" y="12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1"/>
                    <a:pt x="22" y="10"/>
                  </a:cubicBezTo>
                  <a:cubicBezTo>
                    <a:pt x="20" y="9"/>
                    <a:pt x="18" y="9"/>
                    <a:pt x="17" y="9"/>
                  </a:cubicBezTo>
                  <a:cubicBezTo>
                    <a:pt x="14" y="9"/>
                    <a:pt x="15" y="11"/>
                    <a:pt x="13" y="13"/>
                  </a:cubicBezTo>
                  <a:cubicBezTo>
                    <a:pt x="11" y="15"/>
                    <a:pt x="12" y="19"/>
                    <a:pt x="12" y="19"/>
                  </a:cubicBezTo>
                  <a:cubicBezTo>
                    <a:pt x="12" y="19"/>
                    <a:pt x="0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11" y="27"/>
                    <a:pt x="17" y="26"/>
                    <a:pt x="26" y="25"/>
                  </a:cubicBezTo>
                  <a:cubicBezTo>
                    <a:pt x="27" y="24"/>
                    <a:pt x="29" y="24"/>
                    <a:pt x="30" y="24"/>
                  </a:cubicBezTo>
                  <a:cubicBezTo>
                    <a:pt x="35" y="24"/>
                    <a:pt x="36" y="26"/>
                    <a:pt x="34" y="28"/>
                  </a:cubicBezTo>
                  <a:cubicBezTo>
                    <a:pt x="32" y="29"/>
                    <a:pt x="37" y="36"/>
                    <a:pt x="42" y="38"/>
                  </a:cubicBezTo>
                  <a:cubicBezTo>
                    <a:pt x="44" y="39"/>
                    <a:pt x="48" y="40"/>
                    <a:pt x="51" y="40"/>
                  </a:cubicBezTo>
                  <a:cubicBezTo>
                    <a:pt x="52" y="40"/>
                    <a:pt x="52" y="40"/>
                    <a:pt x="52" y="39"/>
                  </a:cubicBezTo>
                  <a:cubicBezTo>
                    <a:pt x="52" y="36"/>
                    <a:pt x="51" y="34"/>
                    <a:pt x="51" y="29"/>
                  </a:cubicBezTo>
                  <a:cubicBezTo>
                    <a:pt x="50" y="25"/>
                    <a:pt x="60" y="24"/>
                    <a:pt x="60" y="24"/>
                  </a:cubicBezTo>
                  <a:cubicBezTo>
                    <a:pt x="60" y="24"/>
                    <a:pt x="62" y="15"/>
                    <a:pt x="61" y="14"/>
                  </a:cubicBezTo>
                  <a:cubicBezTo>
                    <a:pt x="59" y="13"/>
                    <a:pt x="55" y="8"/>
                    <a:pt x="53" y="6"/>
                  </a:cubicBezTo>
                  <a:cubicBezTo>
                    <a:pt x="51" y="4"/>
                    <a:pt x="43" y="0"/>
                    <a:pt x="4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27"/>
            <p:cNvSpPr>
              <a:spLocks noEditPoints="1"/>
            </p:cNvSpPr>
            <p:nvPr/>
          </p:nvSpPr>
          <p:spPr bwMode="auto">
            <a:xfrm>
              <a:off x="7204075" y="2532114"/>
              <a:ext cx="238125" cy="209546"/>
            </a:xfrm>
            <a:custGeom>
              <a:avLst/>
              <a:gdLst>
                <a:gd name="T0" fmla="*/ 2147483647 w 112"/>
                <a:gd name="T1" fmla="*/ 2147483647 h 99"/>
                <a:gd name="T2" fmla="*/ 2147483647 w 112"/>
                <a:gd name="T3" fmla="*/ 2147483647 h 99"/>
                <a:gd name="T4" fmla="*/ 2147483647 w 112"/>
                <a:gd name="T5" fmla="*/ 2147483647 h 99"/>
                <a:gd name="T6" fmla="*/ 2147483647 w 112"/>
                <a:gd name="T7" fmla="*/ 2147483647 h 99"/>
                <a:gd name="T8" fmla="*/ 2147483647 w 112"/>
                <a:gd name="T9" fmla="*/ 2147483647 h 99"/>
                <a:gd name="T10" fmla="*/ 2147483647 w 112"/>
                <a:gd name="T11" fmla="*/ 0 h 99"/>
                <a:gd name="T12" fmla="*/ 2147483647 w 112"/>
                <a:gd name="T13" fmla="*/ 0 h 99"/>
                <a:gd name="T14" fmla="*/ 2147483647 w 112"/>
                <a:gd name="T15" fmla="*/ 2147483647 h 99"/>
                <a:gd name="T16" fmla="*/ 2147483647 w 112"/>
                <a:gd name="T17" fmla="*/ 2147483647 h 99"/>
                <a:gd name="T18" fmla="*/ 2147483647 w 112"/>
                <a:gd name="T19" fmla="*/ 2147483647 h 99"/>
                <a:gd name="T20" fmla="*/ 2147483647 w 112"/>
                <a:gd name="T21" fmla="*/ 2147483647 h 99"/>
                <a:gd name="T22" fmla="*/ 2147483647 w 112"/>
                <a:gd name="T23" fmla="*/ 2147483647 h 99"/>
                <a:gd name="T24" fmla="*/ 2147483647 w 112"/>
                <a:gd name="T25" fmla="*/ 2147483647 h 99"/>
                <a:gd name="T26" fmla="*/ 2147483647 w 112"/>
                <a:gd name="T27" fmla="*/ 2147483647 h 99"/>
                <a:gd name="T28" fmla="*/ 2147483647 w 112"/>
                <a:gd name="T29" fmla="*/ 2147483647 h 99"/>
                <a:gd name="T30" fmla="*/ 2147483647 w 112"/>
                <a:gd name="T31" fmla="*/ 2147483647 h 99"/>
                <a:gd name="T32" fmla="*/ 2147483647 w 112"/>
                <a:gd name="T33" fmla="*/ 2147483647 h 99"/>
                <a:gd name="T34" fmla="*/ 2147483647 w 112"/>
                <a:gd name="T35" fmla="*/ 2147483647 h 99"/>
                <a:gd name="T36" fmla="*/ 2147483647 w 112"/>
                <a:gd name="T37" fmla="*/ 2147483647 h 99"/>
                <a:gd name="T38" fmla="*/ 2147483647 w 112"/>
                <a:gd name="T39" fmla="*/ 2147483647 h 99"/>
                <a:gd name="T40" fmla="*/ 2147483647 w 112"/>
                <a:gd name="T41" fmla="*/ 2147483647 h 99"/>
                <a:gd name="T42" fmla="*/ 2147483647 w 112"/>
                <a:gd name="T43" fmla="*/ 2147483647 h 99"/>
                <a:gd name="T44" fmla="*/ 2147483647 w 112"/>
                <a:gd name="T45" fmla="*/ 2147483647 h 99"/>
                <a:gd name="T46" fmla="*/ 2147483647 w 112"/>
                <a:gd name="T47" fmla="*/ 2147483647 h 99"/>
                <a:gd name="T48" fmla="*/ 2147483647 w 112"/>
                <a:gd name="T49" fmla="*/ 2147483647 h 99"/>
                <a:gd name="T50" fmla="*/ 2147483647 w 112"/>
                <a:gd name="T51" fmla="*/ 2147483647 h 99"/>
                <a:gd name="T52" fmla="*/ 2147483647 w 112"/>
                <a:gd name="T53" fmla="*/ 2147483647 h 99"/>
                <a:gd name="T54" fmla="*/ 2147483647 w 112"/>
                <a:gd name="T55" fmla="*/ 2147483647 h 99"/>
                <a:gd name="T56" fmla="*/ 2147483647 w 112"/>
                <a:gd name="T57" fmla="*/ 2147483647 h 99"/>
                <a:gd name="T58" fmla="*/ 2147483647 w 112"/>
                <a:gd name="T59" fmla="*/ 2147483647 h 99"/>
                <a:gd name="T60" fmla="*/ 2147483647 w 112"/>
                <a:gd name="T61" fmla="*/ 2147483647 h 99"/>
                <a:gd name="T62" fmla="*/ 2147483647 w 112"/>
                <a:gd name="T63" fmla="*/ 2147483647 h 99"/>
                <a:gd name="T64" fmla="*/ 2147483647 w 112"/>
                <a:gd name="T65" fmla="*/ 2147483647 h 99"/>
                <a:gd name="T66" fmla="*/ 2147483647 w 112"/>
                <a:gd name="T67" fmla="*/ 2147483647 h 99"/>
                <a:gd name="T68" fmla="*/ 2147483647 w 112"/>
                <a:gd name="T69" fmla="*/ 2147483647 h 99"/>
                <a:gd name="T70" fmla="*/ 2147483647 w 112"/>
                <a:gd name="T71" fmla="*/ 2147483647 h 99"/>
                <a:gd name="T72" fmla="*/ 2147483647 w 112"/>
                <a:gd name="T73" fmla="*/ 2147483647 h 99"/>
                <a:gd name="T74" fmla="*/ 2147483647 w 112"/>
                <a:gd name="T75" fmla="*/ 2147483647 h 99"/>
                <a:gd name="T76" fmla="*/ 2147483647 w 112"/>
                <a:gd name="T77" fmla="*/ 2147483647 h 99"/>
                <a:gd name="T78" fmla="*/ 2147483647 w 112"/>
                <a:gd name="T79" fmla="*/ 2147483647 h 99"/>
                <a:gd name="T80" fmla="*/ 2147483647 w 112"/>
                <a:gd name="T81" fmla="*/ 2147483647 h 99"/>
                <a:gd name="T82" fmla="*/ 2147483647 w 112"/>
                <a:gd name="T83" fmla="*/ 2147483647 h 99"/>
                <a:gd name="T84" fmla="*/ 2147483647 w 112"/>
                <a:gd name="T85" fmla="*/ 2147483647 h 99"/>
                <a:gd name="T86" fmla="*/ 2147483647 w 112"/>
                <a:gd name="T87" fmla="*/ 2147483647 h 99"/>
                <a:gd name="T88" fmla="*/ 2147483647 w 112"/>
                <a:gd name="T89" fmla="*/ 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2" h="99">
                  <a:moveTo>
                    <a:pt x="102" y="12"/>
                  </a:moveTo>
                  <a:cubicBezTo>
                    <a:pt x="102" y="12"/>
                    <a:pt x="102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moveTo>
                    <a:pt x="77" y="0"/>
                  </a:moveTo>
                  <a:cubicBezTo>
                    <a:pt x="77" y="0"/>
                    <a:pt x="77" y="0"/>
                    <a:pt x="76" y="0"/>
                  </a:cubicBezTo>
                  <a:cubicBezTo>
                    <a:pt x="72" y="3"/>
                    <a:pt x="66" y="7"/>
                    <a:pt x="65" y="12"/>
                  </a:cubicBezTo>
                  <a:cubicBezTo>
                    <a:pt x="65" y="16"/>
                    <a:pt x="64" y="25"/>
                    <a:pt x="62" y="25"/>
                  </a:cubicBezTo>
                  <a:cubicBezTo>
                    <a:pt x="62" y="25"/>
                    <a:pt x="62" y="25"/>
                    <a:pt x="61" y="25"/>
                  </a:cubicBezTo>
                  <a:cubicBezTo>
                    <a:pt x="61" y="24"/>
                    <a:pt x="60" y="24"/>
                    <a:pt x="59" y="24"/>
                  </a:cubicBezTo>
                  <a:cubicBezTo>
                    <a:pt x="58" y="24"/>
                    <a:pt x="56" y="25"/>
                    <a:pt x="56" y="27"/>
                  </a:cubicBezTo>
                  <a:cubicBezTo>
                    <a:pt x="56" y="31"/>
                    <a:pt x="35" y="38"/>
                    <a:pt x="37" y="40"/>
                  </a:cubicBezTo>
                  <a:cubicBezTo>
                    <a:pt x="39" y="42"/>
                    <a:pt x="26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3"/>
                    <a:pt x="12" y="44"/>
                    <a:pt x="10" y="44"/>
                  </a:cubicBezTo>
                  <a:cubicBezTo>
                    <a:pt x="10" y="44"/>
                    <a:pt x="10" y="44"/>
                    <a:pt x="9" y="44"/>
                  </a:cubicBezTo>
                  <a:cubicBezTo>
                    <a:pt x="9" y="46"/>
                    <a:pt x="0" y="61"/>
                    <a:pt x="2" y="65"/>
                  </a:cubicBezTo>
                  <a:cubicBezTo>
                    <a:pt x="3" y="68"/>
                    <a:pt x="4" y="68"/>
                    <a:pt x="9" y="79"/>
                  </a:cubicBezTo>
                  <a:cubicBezTo>
                    <a:pt x="11" y="84"/>
                    <a:pt x="13" y="85"/>
                    <a:pt x="15" y="85"/>
                  </a:cubicBezTo>
                  <a:cubicBezTo>
                    <a:pt x="16" y="85"/>
                    <a:pt x="16" y="85"/>
                    <a:pt x="17" y="85"/>
                  </a:cubicBezTo>
                  <a:cubicBezTo>
                    <a:pt x="18" y="85"/>
                    <a:pt x="18" y="85"/>
                    <a:pt x="19" y="85"/>
                  </a:cubicBezTo>
                  <a:cubicBezTo>
                    <a:pt x="20" y="85"/>
                    <a:pt x="21" y="85"/>
                    <a:pt x="22" y="85"/>
                  </a:cubicBezTo>
                  <a:cubicBezTo>
                    <a:pt x="29" y="87"/>
                    <a:pt x="27" y="89"/>
                    <a:pt x="36" y="92"/>
                  </a:cubicBezTo>
                  <a:cubicBezTo>
                    <a:pt x="40" y="93"/>
                    <a:pt x="42" y="93"/>
                    <a:pt x="44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7" y="93"/>
                    <a:pt x="47" y="93"/>
                    <a:pt x="48" y="93"/>
                  </a:cubicBezTo>
                  <a:cubicBezTo>
                    <a:pt x="48" y="93"/>
                    <a:pt x="49" y="93"/>
                    <a:pt x="49" y="93"/>
                  </a:cubicBezTo>
                  <a:cubicBezTo>
                    <a:pt x="52" y="93"/>
                    <a:pt x="60" y="98"/>
                    <a:pt x="64" y="98"/>
                  </a:cubicBezTo>
                  <a:cubicBezTo>
                    <a:pt x="64" y="98"/>
                    <a:pt x="65" y="98"/>
                    <a:pt x="65" y="98"/>
                  </a:cubicBezTo>
                  <a:cubicBezTo>
                    <a:pt x="67" y="97"/>
                    <a:pt x="71" y="97"/>
                    <a:pt x="75" y="97"/>
                  </a:cubicBezTo>
                  <a:cubicBezTo>
                    <a:pt x="78" y="97"/>
                    <a:pt x="81" y="97"/>
                    <a:pt x="82" y="98"/>
                  </a:cubicBezTo>
                  <a:cubicBezTo>
                    <a:pt x="83" y="98"/>
                    <a:pt x="84" y="99"/>
                    <a:pt x="85" y="99"/>
                  </a:cubicBezTo>
                  <a:cubicBezTo>
                    <a:pt x="88" y="99"/>
                    <a:pt x="91" y="97"/>
                    <a:pt x="91" y="97"/>
                  </a:cubicBezTo>
                  <a:cubicBezTo>
                    <a:pt x="91" y="97"/>
                    <a:pt x="90" y="90"/>
                    <a:pt x="89" y="85"/>
                  </a:cubicBezTo>
                  <a:cubicBezTo>
                    <a:pt x="89" y="80"/>
                    <a:pt x="88" y="81"/>
                    <a:pt x="91" y="81"/>
                  </a:cubicBezTo>
                  <a:cubicBezTo>
                    <a:pt x="93" y="80"/>
                    <a:pt x="97" y="80"/>
                    <a:pt x="99" y="80"/>
                  </a:cubicBezTo>
                  <a:cubicBezTo>
                    <a:pt x="100" y="80"/>
                    <a:pt x="93" y="72"/>
                    <a:pt x="94" y="65"/>
                  </a:cubicBezTo>
                  <a:cubicBezTo>
                    <a:pt x="95" y="58"/>
                    <a:pt x="105" y="57"/>
                    <a:pt x="102" y="55"/>
                  </a:cubicBezTo>
                  <a:cubicBezTo>
                    <a:pt x="100" y="54"/>
                    <a:pt x="103" y="54"/>
                    <a:pt x="107" y="48"/>
                  </a:cubicBezTo>
                  <a:cubicBezTo>
                    <a:pt x="112" y="42"/>
                    <a:pt x="98" y="41"/>
                    <a:pt x="97" y="39"/>
                  </a:cubicBezTo>
                  <a:cubicBezTo>
                    <a:pt x="96" y="37"/>
                    <a:pt x="91" y="31"/>
                    <a:pt x="94" y="26"/>
                  </a:cubicBezTo>
                  <a:cubicBezTo>
                    <a:pt x="94" y="26"/>
                    <a:pt x="99" y="14"/>
                    <a:pt x="101" y="12"/>
                  </a:cubicBezTo>
                  <a:cubicBezTo>
                    <a:pt x="100" y="11"/>
                    <a:pt x="96" y="8"/>
                    <a:pt x="91" y="6"/>
                  </a:cubicBezTo>
                  <a:cubicBezTo>
                    <a:pt x="86" y="3"/>
                    <a:pt x="80" y="0"/>
                    <a:pt x="7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28"/>
            <p:cNvSpPr>
              <a:spLocks noEditPoints="1"/>
            </p:cNvSpPr>
            <p:nvPr/>
          </p:nvSpPr>
          <p:spPr bwMode="auto">
            <a:xfrm>
              <a:off x="7718425" y="2673351"/>
              <a:ext cx="509588" cy="211138"/>
            </a:xfrm>
            <a:custGeom>
              <a:avLst/>
              <a:gdLst>
                <a:gd name="T0" fmla="*/ 2147483646 w 240"/>
                <a:gd name="T1" fmla="*/ 2147483646 h 99"/>
                <a:gd name="T2" fmla="*/ 2147483646 w 240"/>
                <a:gd name="T3" fmla="*/ 2147483646 h 99"/>
                <a:gd name="T4" fmla="*/ 2147483646 w 240"/>
                <a:gd name="T5" fmla="*/ 2147483646 h 99"/>
                <a:gd name="T6" fmla="*/ 2147483646 w 240"/>
                <a:gd name="T7" fmla="*/ 0 h 99"/>
                <a:gd name="T8" fmla="*/ 2147483646 w 240"/>
                <a:gd name="T9" fmla="*/ 2147483646 h 99"/>
                <a:gd name="T10" fmla="*/ 2147483646 w 240"/>
                <a:gd name="T11" fmla="*/ 2147483646 h 99"/>
                <a:gd name="T12" fmla="*/ 2147483646 w 240"/>
                <a:gd name="T13" fmla="*/ 2147483646 h 99"/>
                <a:gd name="T14" fmla="*/ 2147483646 w 240"/>
                <a:gd name="T15" fmla="*/ 2147483646 h 99"/>
                <a:gd name="T16" fmla="*/ 2147483646 w 240"/>
                <a:gd name="T17" fmla="*/ 2147483646 h 99"/>
                <a:gd name="T18" fmla="*/ 2147483646 w 240"/>
                <a:gd name="T19" fmla="*/ 2147483646 h 99"/>
                <a:gd name="T20" fmla="*/ 2147483646 w 240"/>
                <a:gd name="T21" fmla="*/ 2147483646 h 99"/>
                <a:gd name="T22" fmla="*/ 2147483646 w 240"/>
                <a:gd name="T23" fmla="*/ 2147483646 h 99"/>
                <a:gd name="T24" fmla="*/ 2147483646 w 240"/>
                <a:gd name="T25" fmla="*/ 2147483646 h 99"/>
                <a:gd name="T26" fmla="*/ 2147483646 w 240"/>
                <a:gd name="T27" fmla="*/ 2147483646 h 99"/>
                <a:gd name="T28" fmla="*/ 2147483646 w 240"/>
                <a:gd name="T29" fmla="*/ 2147483646 h 99"/>
                <a:gd name="T30" fmla="*/ 2147483646 w 240"/>
                <a:gd name="T31" fmla="*/ 2147483646 h 99"/>
                <a:gd name="T32" fmla="*/ 2147483646 w 240"/>
                <a:gd name="T33" fmla="*/ 2147483646 h 99"/>
                <a:gd name="T34" fmla="*/ 2147483646 w 240"/>
                <a:gd name="T35" fmla="*/ 2147483646 h 99"/>
                <a:gd name="T36" fmla="*/ 2147483646 w 240"/>
                <a:gd name="T37" fmla="*/ 2147483646 h 99"/>
                <a:gd name="T38" fmla="*/ 2147483646 w 240"/>
                <a:gd name="T39" fmla="*/ 2147483646 h 99"/>
                <a:gd name="T40" fmla="*/ 2147483646 w 240"/>
                <a:gd name="T41" fmla="*/ 2147483646 h 99"/>
                <a:gd name="T42" fmla="*/ 2147483646 w 240"/>
                <a:gd name="T43" fmla="*/ 2147483646 h 99"/>
                <a:gd name="T44" fmla="*/ 2147483646 w 240"/>
                <a:gd name="T45" fmla="*/ 2147483646 h 99"/>
                <a:gd name="T46" fmla="*/ 2147483646 w 240"/>
                <a:gd name="T47" fmla="*/ 2147483646 h 99"/>
                <a:gd name="T48" fmla="*/ 2147483646 w 240"/>
                <a:gd name="T49" fmla="*/ 2147483646 h 99"/>
                <a:gd name="T50" fmla="*/ 2147483646 w 240"/>
                <a:gd name="T51" fmla="*/ 2147483646 h 99"/>
                <a:gd name="T52" fmla="*/ 2147483646 w 240"/>
                <a:gd name="T53" fmla="*/ 2147483646 h 99"/>
                <a:gd name="T54" fmla="*/ 2147483646 w 240"/>
                <a:gd name="T55" fmla="*/ 2147483646 h 99"/>
                <a:gd name="T56" fmla="*/ 2147483646 w 240"/>
                <a:gd name="T57" fmla="*/ 2147483646 h 99"/>
                <a:gd name="T58" fmla="*/ 2147483646 w 240"/>
                <a:gd name="T59" fmla="*/ 2147483646 h 99"/>
                <a:gd name="T60" fmla="*/ 2147483646 w 240"/>
                <a:gd name="T61" fmla="*/ 2147483646 h 99"/>
                <a:gd name="T62" fmla="*/ 2147483646 w 240"/>
                <a:gd name="T63" fmla="*/ 2147483646 h 99"/>
                <a:gd name="T64" fmla="*/ 2147483646 w 240"/>
                <a:gd name="T65" fmla="*/ 2147483646 h 99"/>
                <a:gd name="T66" fmla="*/ 2147483646 w 240"/>
                <a:gd name="T67" fmla="*/ 2147483646 h 99"/>
                <a:gd name="T68" fmla="*/ 2147483646 w 240"/>
                <a:gd name="T69" fmla="*/ 2147483646 h 99"/>
                <a:gd name="T70" fmla="*/ 2147483646 w 240"/>
                <a:gd name="T71" fmla="*/ 2147483646 h 99"/>
                <a:gd name="T72" fmla="*/ 2147483646 w 240"/>
                <a:gd name="T73" fmla="*/ 2147483646 h 99"/>
                <a:gd name="T74" fmla="*/ 2147483646 w 240"/>
                <a:gd name="T75" fmla="*/ 2147483646 h 99"/>
                <a:gd name="T76" fmla="*/ 2147483646 w 240"/>
                <a:gd name="T77" fmla="*/ 2147483646 h 99"/>
                <a:gd name="T78" fmla="*/ 2147483646 w 240"/>
                <a:gd name="T79" fmla="*/ 2147483646 h 99"/>
                <a:gd name="T80" fmla="*/ 2147483646 w 240"/>
                <a:gd name="T81" fmla="*/ 2147483646 h 99"/>
                <a:gd name="T82" fmla="*/ 2147483646 w 240"/>
                <a:gd name="T83" fmla="*/ 2147483646 h 99"/>
                <a:gd name="T84" fmla="*/ 2147483646 w 240"/>
                <a:gd name="T85" fmla="*/ 2147483646 h 99"/>
                <a:gd name="T86" fmla="*/ 2147483646 w 240"/>
                <a:gd name="T87" fmla="*/ 2147483646 h 99"/>
                <a:gd name="T88" fmla="*/ 2147483646 w 240"/>
                <a:gd name="T89" fmla="*/ 2147483646 h 99"/>
                <a:gd name="T90" fmla="*/ 2147483646 w 240"/>
                <a:gd name="T91" fmla="*/ 2147483646 h 99"/>
                <a:gd name="T92" fmla="*/ 2147483646 w 240"/>
                <a:gd name="T93" fmla="*/ 2147483646 h 99"/>
                <a:gd name="T94" fmla="*/ 2147483646 w 240"/>
                <a:gd name="T95" fmla="*/ 2147483646 h 99"/>
                <a:gd name="T96" fmla="*/ 2147483646 w 240"/>
                <a:gd name="T97" fmla="*/ 2147483646 h 99"/>
                <a:gd name="T98" fmla="*/ 2147483646 w 240"/>
                <a:gd name="T99" fmla="*/ 2147483646 h 99"/>
                <a:gd name="T100" fmla="*/ 2147483646 w 240"/>
                <a:gd name="T101" fmla="*/ 2147483646 h 99"/>
                <a:gd name="T102" fmla="*/ 2147483646 w 240"/>
                <a:gd name="T103" fmla="*/ 2147483646 h 99"/>
                <a:gd name="T104" fmla="*/ 2147483646 w 240"/>
                <a:gd name="T105" fmla="*/ 2147483646 h 99"/>
                <a:gd name="T106" fmla="*/ 2147483646 w 240"/>
                <a:gd name="T107" fmla="*/ 0 h 9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0" h="99">
                  <a:moveTo>
                    <a:pt x="23" y="19"/>
                  </a:moveTo>
                  <a:cubicBezTo>
                    <a:pt x="22" y="19"/>
                    <a:pt x="22" y="20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moveTo>
                    <a:pt x="3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3" y="8"/>
                    <a:pt x="7" y="12"/>
                    <a:pt x="7" y="12"/>
                  </a:cubicBezTo>
                  <a:cubicBezTo>
                    <a:pt x="7" y="12"/>
                    <a:pt x="22" y="18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9"/>
                    <a:pt x="28" y="20"/>
                    <a:pt x="27" y="23"/>
                  </a:cubicBezTo>
                  <a:cubicBezTo>
                    <a:pt x="27" y="25"/>
                    <a:pt x="25" y="25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5"/>
                    <a:pt x="20" y="25"/>
                    <a:pt x="20" y="26"/>
                  </a:cubicBezTo>
                  <a:cubicBezTo>
                    <a:pt x="21" y="27"/>
                    <a:pt x="20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5" y="35"/>
                    <a:pt x="38" y="35"/>
                    <a:pt x="43" y="35"/>
                  </a:cubicBezTo>
                  <a:cubicBezTo>
                    <a:pt x="49" y="35"/>
                    <a:pt x="58" y="36"/>
                    <a:pt x="69" y="41"/>
                  </a:cubicBezTo>
                  <a:cubicBezTo>
                    <a:pt x="87" y="50"/>
                    <a:pt x="93" y="53"/>
                    <a:pt x="93" y="55"/>
                  </a:cubicBezTo>
                  <a:cubicBezTo>
                    <a:pt x="92" y="57"/>
                    <a:pt x="98" y="64"/>
                    <a:pt x="94" y="64"/>
                  </a:cubicBezTo>
                  <a:cubicBezTo>
                    <a:pt x="90" y="64"/>
                    <a:pt x="79" y="71"/>
                    <a:pt x="86" y="74"/>
                  </a:cubicBezTo>
                  <a:cubicBezTo>
                    <a:pt x="91" y="76"/>
                    <a:pt x="91" y="79"/>
                    <a:pt x="94" y="79"/>
                  </a:cubicBezTo>
                  <a:cubicBezTo>
                    <a:pt x="95" y="79"/>
                    <a:pt x="96" y="78"/>
                    <a:pt x="98" y="77"/>
                  </a:cubicBezTo>
                  <a:cubicBezTo>
                    <a:pt x="103" y="75"/>
                    <a:pt x="103" y="73"/>
                    <a:pt x="106" y="73"/>
                  </a:cubicBezTo>
                  <a:cubicBezTo>
                    <a:pt x="108" y="73"/>
                    <a:pt x="111" y="74"/>
                    <a:pt x="116" y="75"/>
                  </a:cubicBezTo>
                  <a:cubicBezTo>
                    <a:pt x="130" y="80"/>
                    <a:pt x="132" y="84"/>
                    <a:pt x="132" y="84"/>
                  </a:cubicBezTo>
                  <a:cubicBezTo>
                    <a:pt x="132" y="84"/>
                    <a:pt x="129" y="86"/>
                    <a:pt x="134" y="86"/>
                  </a:cubicBezTo>
                  <a:cubicBezTo>
                    <a:pt x="135" y="86"/>
                    <a:pt x="136" y="86"/>
                    <a:pt x="138" y="85"/>
                  </a:cubicBezTo>
                  <a:cubicBezTo>
                    <a:pt x="148" y="84"/>
                    <a:pt x="147" y="84"/>
                    <a:pt x="149" y="82"/>
                  </a:cubicBezTo>
                  <a:cubicBezTo>
                    <a:pt x="152" y="80"/>
                    <a:pt x="161" y="76"/>
                    <a:pt x="161" y="74"/>
                  </a:cubicBezTo>
                  <a:cubicBezTo>
                    <a:pt x="161" y="73"/>
                    <a:pt x="162" y="73"/>
                    <a:pt x="165" y="73"/>
                  </a:cubicBezTo>
                  <a:cubicBezTo>
                    <a:pt x="171" y="73"/>
                    <a:pt x="182" y="74"/>
                    <a:pt x="183" y="76"/>
                  </a:cubicBezTo>
                  <a:cubicBezTo>
                    <a:pt x="186" y="78"/>
                    <a:pt x="190" y="86"/>
                    <a:pt x="193" y="87"/>
                  </a:cubicBezTo>
                  <a:cubicBezTo>
                    <a:pt x="195" y="88"/>
                    <a:pt x="211" y="98"/>
                    <a:pt x="218" y="98"/>
                  </a:cubicBezTo>
                  <a:cubicBezTo>
                    <a:pt x="225" y="98"/>
                    <a:pt x="235" y="99"/>
                    <a:pt x="235" y="99"/>
                  </a:cubicBezTo>
                  <a:cubicBezTo>
                    <a:pt x="235" y="99"/>
                    <a:pt x="240" y="92"/>
                    <a:pt x="237" y="90"/>
                  </a:cubicBezTo>
                  <a:cubicBezTo>
                    <a:pt x="235" y="88"/>
                    <a:pt x="235" y="89"/>
                    <a:pt x="229" y="87"/>
                  </a:cubicBezTo>
                  <a:cubicBezTo>
                    <a:pt x="222" y="85"/>
                    <a:pt x="213" y="82"/>
                    <a:pt x="205" y="77"/>
                  </a:cubicBezTo>
                  <a:cubicBezTo>
                    <a:pt x="197" y="72"/>
                    <a:pt x="193" y="69"/>
                    <a:pt x="193" y="66"/>
                  </a:cubicBezTo>
                  <a:cubicBezTo>
                    <a:pt x="192" y="63"/>
                    <a:pt x="191" y="59"/>
                    <a:pt x="191" y="59"/>
                  </a:cubicBezTo>
                  <a:cubicBezTo>
                    <a:pt x="191" y="59"/>
                    <a:pt x="196" y="62"/>
                    <a:pt x="196" y="62"/>
                  </a:cubicBezTo>
                  <a:cubicBezTo>
                    <a:pt x="197" y="62"/>
                    <a:pt x="195" y="60"/>
                    <a:pt x="189" y="56"/>
                  </a:cubicBezTo>
                  <a:cubicBezTo>
                    <a:pt x="175" y="45"/>
                    <a:pt x="173" y="41"/>
                    <a:pt x="169" y="40"/>
                  </a:cubicBezTo>
                  <a:cubicBezTo>
                    <a:pt x="165" y="40"/>
                    <a:pt x="164" y="39"/>
                    <a:pt x="153" y="34"/>
                  </a:cubicBezTo>
                  <a:cubicBezTo>
                    <a:pt x="141" y="28"/>
                    <a:pt x="126" y="23"/>
                    <a:pt x="118" y="21"/>
                  </a:cubicBezTo>
                  <a:cubicBezTo>
                    <a:pt x="110" y="19"/>
                    <a:pt x="106" y="17"/>
                    <a:pt x="94" y="15"/>
                  </a:cubicBezTo>
                  <a:cubicBezTo>
                    <a:pt x="85" y="12"/>
                    <a:pt x="73" y="10"/>
                    <a:pt x="68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3" y="11"/>
                    <a:pt x="62" y="16"/>
                    <a:pt x="60" y="19"/>
                  </a:cubicBezTo>
                  <a:cubicBezTo>
                    <a:pt x="59" y="21"/>
                    <a:pt x="59" y="30"/>
                    <a:pt x="54" y="30"/>
                  </a:cubicBezTo>
                  <a:cubicBezTo>
                    <a:pt x="53" y="30"/>
                    <a:pt x="52" y="29"/>
                    <a:pt x="51" y="29"/>
                  </a:cubicBezTo>
                  <a:cubicBezTo>
                    <a:pt x="43" y="24"/>
                    <a:pt x="43" y="28"/>
                    <a:pt x="40" y="24"/>
                  </a:cubicBezTo>
                  <a:cubicBezTo>
                    <a:pt x="38" y="20"/>
                    <a:pt x="41" y="23"/>
                    <a:pt x="38" y="16"/>
                  </a:cubicBezTo>
                  <a:cubicBezTo>
                    <a:pt x="35" y="8"/>
                    <a:pt x="33" y="6"/>
                    <a:pt x="27" y="6"/>
                  </a:cubicBezTo>
                  <a:cubicBezTo>
                    <a:pt x="22" y="6"/>
                    <a:pt x="8" y="0"/>
                    <a:pt x="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7800975" y="2765426"/>
              <a:ext cx="42863" cy="34925"/>
            </a:xfrm>
            <a:custGeom>
              <a:avLst/>
              <a:gdLst>
                <a:gd name="T0" fmla="*/ 2147483646 w 20"/>
                <a:gd name="T1" fmla="*/ 0 h 17"/>
                <a:gd name="T2" fmla="*/ 2147483646 w 20"/>
                <a:gd name="T3" fmla="*/ 2147483646 h 17"/>
                <a:gd name="T4" fmla="*/ 2147483646 w 20"/>
                <a:gd name="T5" fmla="*/ 2147483646 h 17"/>
                <a:gd name="T6" fmla="*/ 2147483646 w 20"/>
                <a:gd name="T7" fmla="*/ 2147483646 h 17"/>
                <a:gd name="T8" fmla="*/ 2147483646 w 20"/>
                <a:gd name="T9" fmla="*/ 2147483646 h 17"/>
                <a:gd name="T10" fmla="*/ 2147483646 w 20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6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7578725" y="2833689"/>
              <a:ext cx="92075" cy="41275"/>
            </a:xfrm>
            <a:custGeom>
              <a:avLst/>
              <a:gdLst>
                <a:gd name="T0" fmla="*/ 2147483646 w 44"/>
                <a:gd name="T1" fmla="*/ 0 h 20"/>
                <a:gd name="T2" fmla="*/ 2147483646 w 44"/>
                <a:gd name="T3" fmla="*/ 0 h 20"/>
                <a:gd name="T4" fmla="*/ 2147483646 w 44"/>
                <a:gd name="T5" fmla="*/ 2147483646 h 20"/>
                <a:gd name="T6" fmla="*/ 2147483646 w 44"/>
                <a:gd name="T7" fmla="*/ 2147483646 h 20"/>
                <a:gd name="T8" fmla="*/ 2147483646 w 44"/>
                <a:gd name="T9" fmla="*/ 2147483646 h 20"/>
                <a:gd name="T10" fmla="*/ 2147483646 w 44"/>
                <a:gd name="T11" fmla="*/ 2147483646 h 20"/>
                <a:gd name="T12" fmla="*/ 2147483646 w 44"/>
                <a:gd name="T13" fmla="*/ 2147483646 h 20"/>
                <a:gd name="T14" fmla="*/ 2147483646 w 44"/>
                <a:gd name="T15" fmla="*/ 0 h 20"/>
                <a:gd name="T16" fmla="*/ 2147483646 w 44"/>
                <a:gd name="T17" fmla="*/ 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20">
                  <a:moveTo>
                    <a:pt x="22" y="0"/>
                  </a:moveTo>
                  <a:cubicBezTo>
                    <a:pt x="20" y="0"/>
                    <a:pt x="17" y="0"/>
                    <a:pt x="16" y="0"/>
                  </a:cubicBezTo>
                  <a:cubicBezTo>
                    <a:pt x="12" y="2"/>
                    <a:pt x="6" y="7"/>
                    <a:pt x="5" y="9"/>
                  </a:cubicBezTo>
                  <a:cubicBezTo>
                    <a:pt x="4" y="11"/>
                    <a:pt x="3" y="12"/>
                    <a:pt x="1" y="12"/>
                  </a:cubicBezTo>
                  <a:cubicBezTo>
                    <a:pt x="0" y="12"/>
                    <a:pt x="3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6" y="17"/>
                    <a:pt x="30" y="8"/>
                    <a:pt x="33" y="6"/>
                  </a:cubicBezTo>
                  <a:cubicBezTo>
                    <a:pt x="37" y="4"/>
                    <a:pt x="44" y="0"/>
                    <a:pt x="37" y="0"/>
                  </a:cubicBezTo>
                  <a:cubicBezTo>
                    <a:pt x="33" y="0"/>
                    <a:pt x="27" y="0"/>
                    <a:pt x="22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1"/>
            <p:cNvSpPr/>
            <p:nvPr/>
          </p:nvSpPr>
          <p:spPr bwMode="auto">
            <a:xfrm>
              <a:off x="7473950" y="2852739"/>
              <a:ext cx="63500" cy="20638"/>
            </a:xfrm>
            <a:custGeom>
              <a:avLst/>
              <a:gdLst>
                <a:gd name="T0" fmla="*/ 2147483646 w 30"/>
                <a:gd name="T1" fmla="*/ 0 h 10"/>
                <a:gd name="T2" fmla="*/ 0 w 30"/>
                <a:gd name="T3" fmla="*/ 2147483646 h 10"/>
                <a:gd name="T4" fmla="*/ 2147483646 w 30"/>
                <a:gd name="T5" fmla="*/ 2147483646 h 10"/>
                <a:gd name="T6" fmla="*/ 2147483646 w 30"/>
                <a:gd name="T7" fmla="*/ 2147483646 h 10"/>
                <a:gd name="T8" fmla="*/ 2147483646 w 30"/>
                <a:gd name="T9" fmla="*/ 0 h 10"/>
                <a:gd name="T10" fmla="*/ 2147483646 w 3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">
                  <a:moveTo>
                    <a:pt x="8" y="0"/>
                  </a:moveTo>
                  <a:cubicBezTo>
                    <a:pt x="4" y="0"/>
                    <a:pt x="0" y="3"/>
                    <a:pt x="0" y="3"/>
                  </a:cubicBezTo>
                  <a:cubicBezTo>
                    <a:pt x="0" y="3"/>
                    <a:pt x="11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30" y="9"/>
                    <a:pt x="12" y="2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32"/>
            <p:cNvSpPr/>
            <p:nvPr/>
          </p:nvSpPr>
          <p:spPr bwMode="auto">
            <a:xfrm>
              <a:off x="7150100" y="2784521"/>
              <a:ext cx="423863" cy="61912"/>
            </a:xfrm>
            <a:custGeom>
              <a:avLst/>
              <a:gdLst>
                <a:gd name="T0" fmla="*/ 2147483647 w 200"/>
                <a:gd name="T1" fmla="*/ 0 h 29"/>
                <a:gd name="T2" fmla="*/ 2147483647 w 200"/>
                <a:gd name="T3" fmla="*/ 0 h 29"/>
                <a:gd name="T4" fmla="*/ 2147483647 w 200"/>
                <a:gd name="T5" fmla="*/ 2147483647 h 29"/>
                <a:gd name="T6" fmla="*/ 2147483647 w 200"/>
                <a:gd name="T7" fmla="*/ 2147483647 h 29"/>
                <a:gd name="T8" fmla="*/ 2147483647 w 200"/>
                <a:gd name="T9" fmla="*/ 2147483647 h 29"/>
                <a:gd name="T10" fmla="*/ 2147483647 w 200"/>
                <a:gd name="T11" fmla="*/ 2147483647 h 29"/>
                <a:gd name="T12" fmla="*/ 2147483647 w 200"/>
                <a:gd name="T13" fmla="*/ 2147483647 h 29"/>
                <a:gd name="T14" fmla="*/ 2147483647 w 200"/>
                <a:gd name="T15" fmla="*/ 2147483647 h 29"/>
                <a:gd name="T16" fmla="*/ 2147483647 w 200"/>
                <a:gd name="T17" fmla="*/ 2147483647 h 29"/>
                <a:gd name="T18" fmla="*/ 2147483647 w 200"/>
                <a:gd name="T19" fmla="*/ 2147483647 h 29"/>
                <a:gd name="T20" fmla="*/ 2147483647 w 200"/>
                <a:gd name="T21" fmla="*/ 2147483647 h 29"/>
                <a:gd name="T22" fmla="*/ 2147483647 w 200"/>
                <a:gd name="T23" fmla="*/ 2147483647 h 29"/>
                <a:gd name="T24" fmla="*/ 2147483647 w 200"/>
                <a:gd name="T25" fmla="*/ 2147483647 h 29"/>
                <a:gd name="T26" fmla="*/ 2147483647 w 200"/>
                <a:gd name="T27" fmla="*/ 2147483647 h 29"/>
                <a:gd name="T28" fmla="*/ 2147483647 w 200"/>
                <a:gd name="T29" fmla="*/ 2147483647 h 29"/>
                <a:gd name="T30" fmla="*/ 2147483647 w 200"/>
                <a:gd name="T31" fmla="*/ 2147483647 h 29"/>
                <a:gd name="T32" fmla="*/ 2147483647 w 200"/>
                <a:gd name="T33" fmla="*/ 2147483647 h 29"/>
                <a:gd name="T34" fmla="*/ 2147483647 w 200"/>
                <a:gd name="T35" fmla="*/ 2147483647 h 29"/>
                <a:gd name="T36" fmla="*/ 2147483647 w 200"/>
                <a:gd name="T37" fmla="*/ 2147483647 h 29"/>
                <a:gd name="T38" fmla="*/ 2147483647 w 200"/>
                <a:gd name="T39" fmla="*/ 2147483647 h 29"/>
                <a:gd name="T40" fmla="*/ 2147483647 w 200"/>
                <a:gd name="T41" fmla="*/ 2147483647 h 29"/>
                <a:gd name="T42" fmla="*/ 2147483647 w 200"/>
                <a:gd name="T43" fmla="*/ 2147483647 h 29"/>
                <a:gd name="T44" fmla="*/ 2147483647 w 200"/>
                <a:gd name="T45" fmla="*/ 2147483647 h 29"/>
                <a:gd name="T46" fmla="*/ 2147483647 w 200"/>
                <a:gd name="T47" fmla="*/ 2147483647 h 29"/>
                <a:gd name="T48" fmla="*/ 2147483647 w 200"/>
                <a:gd name="T49" fmla="*/ 2147483647 h 29"/>
                <a:gd name="T50" fmla="*/ 2147483647 w 200"/>
                <a:gd name="T51" fmla="*/ 2147483647 h 29"/>
                <a:gd name="T52" fmla="*/ 2147483647 w 200"/>
                <a:gd name="T53" fmla="*/ 2147483647 h 29"/>
                <a:gd name="T54" fmla="*/ 2147483647 w 200"/>
                <a:gd name="T55" fmla="*/ 2147483647 h 29"/>
                <a:gd name="T56" fmla="*/ 2147483647 w 200"/>
                <a:gd name="T57" fmla="*/ 2147483647 h 29"/>
                <a:gd name="T58" fmla="*/ 2147483647 w 200"/>
                <a:gd name="T59" fmla="*/ 2147483647 h 29"/>
                <a:gd name="T60" fmla="*/ 2147483647 w 200"/>
                <a:gd name="T61" fmla="*/ 2147483647 h 29"/>
                <a:gd name="T62" fmla="*/ 2147483647 w 200"/>
                <a:gd name="T63" fmla="*/ 2147483647 h 29"/>
                <a:gd name="T64" fmla="*/ 2147483647 w 200"/>
                <a:gd name="T65" fmla="*/ 2147483647 h 29"/>
                <a:gd name="T66" fmla="*/ 2147483647 w 200"/>
                <a:gd name="T67" fmla="*/ 2147483647 h 29"/>
                <a:gd name="T68" fmla="*/ 2147483647 w 200"/>
                <a:gd name="T69" fmla="*/ 2147483647 h 29"/>
                <a:gd name="T70" fmla="*/ 2147483647 w 200"/>
                <a:gd name="T71" fmla="*/ 2147483647 h 29"/>
                <a:gd name="T72" fmla="*/ 2147483647 w 200"/>
                <a:gd name="T73" fmla="*/ 2147483647 h 29"/>
                <a:gd name="T74" fmla="*/ 2147483647 w 200"/>
                <a:gd name="T75" fmla="*/ 2147483647 h 29"/>
                <a:gd name="T76" fmla="*/ 2147483647 w 200"/>
                <a:gd name="T77" fmla="*/ 2147483647 h 29"/>
                <a:gd name="T78" fmla="*/ 2147483647 w 200"/>
                <a:gd name="T79" fmla="*/ 2147483647 h 29"/>
                <a:gd name="T80" fmla="*/ 2147483647 w 200"/>
                <a:gd name="T81" fmla="*/ 2147483647 h 29"/>
                <a:gd name="T82" fmla="*/ 2147483647 w 200"/>
                <a:gd name="T83" fmla="*/ 2147483647 h 29"/>
                <a:gd name="T84" fmla="*/ 2147483647 w 200"/>
                <a:gd name="T85" fmla="*/ 0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0" h="29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8" y="4"/>
                    <a:pt x="0" y="11"/>
                    <a:pt x="4" y="12"/>
                  </a:cubicBezTo>
                  <a:cubicBezTo>
                    <a:pt x="8" y="14"/>
                    <a:pt x="1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8" y="19"/>
                    <a:pt x="28" y="19"/>
                  </a:cubicBezTo>
                  <a:cubicBezTo>
                    <a:pt x="32" y="19"/>
                    <a:pt x="35" y="20"/>
                    <a:pt x="39" y="21"/>
                  </a:cubicBezTo>
                  <a:cubicBezTo>
                    <a:pt x="42" y="21"/>
                    <a:pt x="46" y="22"/>
                    <a:pt x="51" y="22"/>
                  </a:cubicBezTo>
                  <a:cubicBezTo>
                    <a:pt x="52" y="22"/>
                    <a:pt x="53" y="22"/>
                    <a:pt x="54" y="22"/>
                  </a:cubicBezTo>
                  <a:cubicBezTo>
                    <a:pt x="55" y="22"/>
                    <a:pt x="56" y="22"/>
                    <a:pt x="57" y="22"/>
                  </a:cubicBezTo>
                  <a:cubicBezTo>
                    <a:pt x="70" y="22"/>
                    <a:pt x="76" y="25"/>
                    <a:pt x="79" y="25"/>
                  </a:cubicBezTo>
                  <a:cubicBezTo>
                    <a:pt x="82" y="25"/>
                    <a:pt x="81" y="27"/>
                    <a:pt x="91" y="27"/>
                  </a:cubicBezTo>
                  <a:cubicBezTo>
                    <a:pt x="94" y="27"/>
                    <a:pt x="97" y="27"/>
                    <a:pt x="100" y="27"/>
                  </a:cubicBezTo>
                  <a:cubicBezTo>
                    <a:pt x="107" y="27"/>
                    <a:pt x="113" y="27"/>
                    <a:pt x="116" y="27"/>
                  </a:cubicBezTo>
                  <a:cubicBezTo>
                    <a:pt x="121" y="27"/>
                    <a:pt x="122" y="28"/>
                    <a:pt x="129" y="29"/>
                  </a:cubicBezTo>
                  <a:cubicBezTo>
                    <a:pt x="130" y="29"/>
                    <a:pt x="131" y="29"/>
                    <a:pt x="131" y="29"/>
                  </a:cubicBezTo>
                  <a:cubicBezTo>
                    <a:pt x="132" y="29"/>
                    <a:pt x="131" y="29"/>
                    <a:pt x="132" y="29"/>
                  </a:cubicBezTo>
                  <a:cubicBezTo>
                    <a:pt x="132" y="29"/>
                    <a:pt x="134" y="28"/>
                    <a:pt x="138" y="28"/>
                  </a:cubicBezTo>
                  <a:cubicBezTo>
                    <a:pt x="139" y="28"/>
                    <a:pt x="140" y="28"/>
                    <a:pt x="142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52" y="29"/>
                    <a:pt x="158" y="28"/>
                    <a:pt x="162" y="28"/>
                  </a:cubicBezTo>
                  <a:cubicBezTo>
                    <a:pt x="167" y="27"/>
                    <a:pt x="171" y="27"/>
                    <a:pt x="174" y="27"/>
                  </a:cubicBezTo>
                  <a:cubicBezTo>
                    <a:pt x="175" y="27"/>
                    <a:pt x="176" y="27"/>
                    <a:pt x="176" y="27"/>
                  </a:cubicBezTo>
                  <a:cubicBezTo>
                    <a:pt x="184" y="27"/>
                    <a:pt x="186" y="28"/>
                    <a:pt x="188" y="28"/>
                  </a:cubicBezTo>
                  <a:cubicBezTo>
                    <a:pt x="190" y="28"/>
                    <a:pt x="200" y="26"/>
                    <a:pt x="199" y="24"/>
                  </a:cubicBezTo>
                  <a:cubicBezTo>
                    <a:pt x="199" y="23"/>
                    <a:pt x="198" y="23"/>
                    <a:pt x="197" y="23"/>
                  </a:cubicBezTo>
                  <a:cubicBezTo>
                    <a:pt x="195" y="23"/>
                    <a:pt x="190" y="24"/>
                    <a:pt x="186" y="25"/>
                  </a:cubicBezTo>
                  <a:cubicBezTo>
                    <a:pt x="181" y="26"/>
                    <a:pt x="177" y="27"/>
                    <a:pt x="174" y="27"/>
                  </a:cubicBezTo>
                  <a:cubicBezTo>
                    <a:pt x="173" y="27"/>
                    <a:pt x="172" y="26"/>
                    <a:pt x="172" y="26"/>
                  </a:cubicBezTo>
                  <a:cubicBezTo>
                    <a:pt x="167" y="25"/>
                    <a:pt x="157" y="23"/>
                    <a:pt x="153" y="23"/>
                  </a:cubicBezTo>
                  <a:cubicBezTo>
                    <a:pt x="153" y="23"/>
                    <a:pt x="152" y="23"/>
                    <a:pt x="152" y="23"/>
                  </a:cubicBezTo>
                  <a:cubicBezTo>
                    <a:pt x="151" y="23"/>
                    <a:pt x="149" y="23"/>
                    <a:pt x="146" y="23"/>
                  </a:cubicBezTo>
                  <a:cubicBezTo>
                    <a:pt x="141" y="23"/>
                    <a:pt x="133" y="23"/>
                    <a:pt x="130" y="23"/>
                  </a:cubicBezTo>
                  <a:cubicBezTo>
                    <a:pt x="126" y="23"/>
                    <a:pt x="130" y="25"/>
                    <a:pt x="129" y="25"/>
                  </a:cubicBezTo>
                  <a:cubicBezTo>
                    <a:pt x="128" y="25"/>
                    <a:pt x="126" y="24"/>
                    <a:pt x="121" y="23"/>
                  </a:cubicBezTo>
                  <a:cubicBezTo>
                    <a:pt x="106" y="20"/>
                    <a:pt x="97" y="16"/>
                    <a:pt x="97" y="16"/>
                  </a:cubicBezTo>
                  <a:cubicBezTo>
                    <a:pt x="97" y="16"/>
                    <a:pt x="101" y="11"/>
                    <a:pt x="91" y="11"/>
                  </a:cubicBezTo>
                  <a:cubicBezTo>
                    <a:pt x="91" y="11"/>
                    <a:pt x="90" y="11"/>
                    <a:pt x="90" y="11"/>
                  </a:cubicBezTo>
                  <a:cubicBezTo>
                    <a:pt x="83" y="11"/>
                    <a:pt x="79" y="11"/>
                    <a:pt x="77" y="11"/>
                  </a:cubicBezTo>
                  <a:cubicBezTo>
                    <a:pt x="78" y="11"/>
                    <a:pt x="76" y="10"/>
                    <a:pt x="66" y="9"/>
                  </a:cubicBezTo>
                  <a:cubicBezTo>
                    <a:pt x="50" y="6"/>
                    <a:pt x="48" y="6"/>
                    <a:pt x="42" y="6"/>
                  </a:cubicBezTo>
                  <a:cubicBezTo>
                    <a:pt x="37" y="6"/>
                    <a:pt x="30" y="5"/>
                    <a:pt x="26" y="2"/>
                  </a:cubicBezTo>
                  <a:cubicBezTo>
                    <a:pt x="23" y="1"/>
                    <a:pt x="21" y="0"/>
                    <a:pt x="1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33"/>
            <p:cNvSpPr/>
            <p:nvPr/>
          </p:nvSpPr>
          <p:spPr bwMode="auto">
            <a:xfrm>
              <a:off x="6888163" y="2560688"/>
              <a:ext cx="284162" cy="220658"/>
            </a:xfrm>
            <a:custGeom>
              <a:avLst/>
              <a:gdLst>
                <a:gd name="T0" fmla="*/ 2147483647 w 134"/>
                <a:gd name="T1" fmla="*/ 0 h 104"/>
                <a:gd name="T2" fmla="*/ 0 w 134"/>
                <a:gd name="T3" fmla="*/ 2147483647 h 104"/>
                <a:gd name="T4" fmla="*/ 2147483647 w 134"/>
                <a:gd name="T5" fmla="*/ 2147483647 h 104"/>
                <a:gd name="T6" fmla="*/ 2147483647 w 134"/>
                <a:gd name="T7" fmla="*/ 2147483647 h 104"/>
                <a:gd name="T8" fmla="*/ 2147483647 w 134"/>
                <a:gd name="T9" fmla="*/ 2147483647 h 104"/>
                <a:gd name="T10" fmla="*/ 2147483647 w 134"/>
                <a:gd name="T11" fmla="*/ 2147483647 h 104"/>
                <a:gd name="T12" fmla="*/ 2147483647 w 134"/>
                <a:gd name="T13" fmla="*/ 2147483647 h 104"/>
                <a:gd name="T14" fmla="*/ 2147483647 w 134"/>
                <a:gd name="T15" fmla="*/ 2147483647 h 104"/>
                <a:gd name="T16" fmla="*/ 2147483647 w 134"/>
                <a:gd name="T17" fmla="*/ 2147483647 h 104"/>
                <a:gd name="T18" fmla="*/ 2147483647 w 134"/>
                <a:gd name="T19" fmla="*/ 2147483647 h 104"/>
                <a:gd name="T20" fmla="*/ 2147483647 w 134"/>
                <a:gd name="T21" fmla="*/ 2147483647 h 104"/>
                <a:gd name="T22" fmla="*/ 2147483647 w 134"/>
                <a:gd name="T23" fmla="*/ 0 h 104"/>
                <a:gd name="T24" fmla="*/ 2147483647 w 134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04">
                  <a:moveTo>
                    <a:pt x="20" y="0"/>
                  </a:moveTo>
                  <a:cubicBezTo>
                    <a:pt x="14" y="0"/>
                    <a:pt x="0" y="3"/>
                    <a:pt x="0" y="3"/>
                  </a:cubicBezTo>
                  <a:cubicBezTo>
                    <a:pt x="0" y="3"/>
                    <a:pt x="7" y="15"/>
                    <a:pt x="27" y="29"/>
                  </a:cubicBezTo>
                  <a:cubicBezTo>
                    <a:pt x="47" y="43"/>
                    <a:pt x="43" y="39"/>
                    <a:pt x="51" y="47"/>
                  </a:cubicBezTo>
                  <a:cubicBezTo>
                    <a:pt x="59" y="54"/>
                    <a:pt x="70" y="72"/>
                    <a:pt x="79" y="80"/>
                  </a:cubicBezTo>
                  <a:cubicBezTo>
                    <a:pt x="87" y="88"/>
                    <a:pt x="90" y="87"/>
                    <a:pt x="101" y="93"/>
                  </a:cubicBezTo>
                  <a:cubicBezTo>
                    <a:pt x="112" y="99"/>
                    <a:pt x="121" y="102"/>
                    <a:pt x="123" y="102"/>
                  </a:cubicBezTo>
                  <a:cubicBezTo>
                    <a:pt x="125" y="103"/>
                    <a:pt x="126" y="104"/>
                    <a:pt x="128" y="104"/>
                  </a:cubicBezTo>
                  <a:cubicBezTo>
                    <a:pt x="134" y="104"/>
                    <a:pt x="126" y="91"/>
                    <a:pt x="123" y="86"/>
                  </a:cubicBezTo>
                  <a:cubicBezTo>
                    <a:pt x="119" y="81"/>
                    <a:pt x="122" y="73"/>
                    <a:pt x="117" y="65"/>
                  </a:cubicBezTo>
                  <a:cubicBezTo>
                    <a:pt x="112" y="57"/>
                    <a:pt x="72" y="37"/>
                    <a:pt x="52" y="23"/>
                  </a:cubicBezTo>
                  <a:cubicBezTo>
                    <a:pt x="31" y="10"/>
                    <a:pt x="27" y="2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34"/>
            <p:cNvSpPr/>
            <p:nvPr/>
          </p:nvSpPr>
          <p:spPr bwMode="auto">
            <a:xfrm>
              <a:off x="6516688" y="2484439"/>
              <a:ext cx="90488" cy="68263"/>
            </a:xfrm>
            <a:custGeom>
              <a:avLst/>
              <a:gdLst>
                <a:gd name="T0" fmla="*/ 2147483646 w 42"/>
                <a:gd name="T1" fmla="*/ 0 h 32"/>
                <a:gd name="T2" fmla="*/ 2147483646 w 42"/>
                <a:gd name="T3" fmla="*/ 2147483646 h 32"/>
                <a:gd name="T4" fmla="*/ 2147483646 w 42"/>
                <a:gd name="T5" fmla="*/ 2147483646 h 32"/>
                <a:gd name="T6" fmla="*/ 2147483646 w 42"/>
                <a:gd name="T7" fmla="*/ 2147483646 h 32"/>
                <a:gd name="T8" fmla="*/ 2147483646 w 42"/>
                <a:gd name="T9" fmla="*/ 2147483646 h 32"/>
                <a:gd name="T10" fmla="*/ 2147483646 w 42"/>
                <a:gd name="T11" fmla="*/ 2147483646 h 32"/>
                <a:gd name="T12" fmla="*/ 2147483646 w 42"/>
                <a:gd name="T13" fmla="*/ 2147483646 h 32"/>
                <a:gd name="T14" fmla="*/ 2147483646 w 42"/>
                <a:gd name="T15" fmla="*/ 2147483646 h 32"/>
                <a:gd name="T16" fmla="*/ 2147483646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11" y="0"/>
                  </a:moveTo>
                  <a:cubicBezTo>
                    <a:pt x="2" y="2"/>
                    <a:pt x="0" y="3"/>
                    <a:pt x="6" y="14"/>
                  </a:cubicBezTo>
                  <a:cubicBezTo>
                    <a:pt x="12" y="25"/>
                    <a:pt x="10" y="29"/>
                    <a:pt x="14" y="30"/>
                  </a:cubicBezTo>
                  <a:cubicBezTo>
                    <a:pt x="18" y="30"/>
                    <a:pt x="20" y="32"/>
                    <a:pt x="21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7" y="30"/>
                    <a:pt x="32" y="26"/>
                    <a:pt x="35" y="24"/>
                  </a:cubicBezTo>
                  <a:cubicBezTo>
                    <a:pt x="38" y="22"/>
                    <a:pt x="42" y="22"/>
                    <a:pt x="42" y="22"/>
                  </a:cubicBezTo>
                  <a:cubicBezTo>
                    <a:pt x="42" y="22"/>
                    <a:pt x="20" y="8"/>
                    <a:pt x="17" y="5"/>
                  </a:cubicBezTo>
                  <a:cubicBezTo>
                    <a:pt x="14" y="3"/>
                    <a:pt x="11" y="0"/>
                    <a:pt x="11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35"/>
            <p:cNvSpPr/>
            <p:nvPr/>
          </p:nvSpPr>
          <p:spPr bwMode="auto">
            <a:xfrm>
              <a:off x="8812213" y="3549681"/>
              <a:ext cx="161925" cy="158747"/>
            </a:xfrm>
            <a:custGeom>
              <a:avLst/>
              <a:gdLst>
                <a:gd name="T0" fmla="*/ 51 w 76"/>
                <a:gd name="T1" fmla="*/ 0 h 75"/>
                <a:gd name="T2" fmla="*/ 50 w 76"/>
                <a:gd name="T3" fmla="*/ 10 h 75"/>
                <a:gd name="T4" fmla="*/ 47 w 76"/>
                <a:gd name="T5" fmla="*/ 30 h 75"/>
                <a:gd name="T6" fmla="*/ 27 w 76"/>
                <a:gd name="T7" fmla="*/ 38 h 75"/>
                <a:gd name="T8" fmla="*/ 20 w 76"/>
                <a:gd name="T9" fmla="*/ 48 h 75"/>
                <a:gd name="T10" fmla="*/ 1 w 76"/>
                <a:gd name="T11" fmla="*/ 65 h 75"/>
                <a:gd name="T12" fmla="*/ 14 w 76"/>
                <a:gd name="T13" fmla="*/ 69 h 75"/>
                <a:gd name="T14" fmla="*/ 36 w 76"/>
                <a:gd name="T15" fmla="*/ 75 h 75"/>
                <a:gd name="T16" fmla="*/ 37 w 76"/>
                <a:gd name="T17" fmla="*/ 75 h 75"/>
                <a:gd name="T18" fmla="*/ 57 w 76"/>
                <a:gd name="T19" fmla="*/ 62 h 75"/>
                <a:gd name="T20" fmla="*/ 57 w 76"/>
                <a:gd name="T21" fmla="*/ 48 h 75"/>
                <a:gd name="T22" fmla="*/ 71 w 76"/>
                <a:gd name="T23" fmla="*/ 33 h 75"/>
                <a:gd name="T24" fmla="*/ 72 w 76"/>
                <a:gd name="T25" fmla="*/ 20 h 75"/>
                <a:gd name="T26" fmla="*/ 69 w 76"/>
                <a:gd name="T27" fmla="*/ 9 h 75"/>
                <a:gd name="T28" fmla="*/ 51 w 76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5">
                  <a:moveTo>
                    <a:pt x="51" y="0"/>
                  </a:move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60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9" y="52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ubicBezTo>
                    <a:pt x="21" y="70"/>
                    <a:pt x="28" y="75"/>
                    <a:pt x="36" y="75"/>
                  </a:cubicBezTo>
                  <a:cubicBezTo>
                    <a:pt x="36" y="75"/>
                    <a:pt x="37" y="75"/>
                    <a:pt x="37" y="75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5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36"/>
            <p:cNvSpPr/>
            <p:nvPr/>
          </p:nvSpPr>
          <p:spPr bwMode="auto">
            <a:xfrm>
              <a:off x="8880475" y="3390934"/>
              <a:ext cx="182563" cy="171447"/>
            </a:xfrm>
            <a:custGeom>
              <a:avLst/>
              <a:gdLst>
                <a:gd name="T0" fmla="*/ 0 w 86"/>
                <a:gd name="T1" fmla="*/ 0 h 81"/>
                <a:gd name="T2" fmla="*/ 34 w 86"/>
                <a:gd name="T3" fmla="*/ 34 h 81"/>
                <a:gd name="T4" fmla="*/ 45 w 86"/>
                <a:gd name="T5" fmla="*/ 51 h 81"/>
                <a:gd name="T6" fmla="*/ 33 w 86"/>
                <a:gd name="T7" fmla="*/ 53 h 81"/>
                <a:gd name="T8" fmla="*/ 40 w 86"/>
                <a:gd name="T9" fmla="*/ 61 h 81"/>
                <a:gd name="T10" fmla="*/ 51 w 86"/>
                <a:gd name="T11" fmla="*/ 68 h 81"/>
                <a:gd name="T12" fmla="*/ 57 w 86"/>
                <a:gd name="T13" fmla="*/ 80 h 81"/>
                <a:gd name="T14" fmla="*/ 60 w 86"/>
                <a:gd name="T15" fmla="*/ 81 h 81"/>
                <a:gd name="T16" fmla="*/ 69 w 86"/>
                <a:gd name="T17" fmla="*/ 66 h 81"/>
                <a:gd name="T18" fmla="*/ 69 w 86"/>
                <a:gd name="T19" fmla="*/ 59 h 81"/>
                <a:gd name="T20" fmla="*/ 80 w 86"/>
                <a:gd name="T21" fmla="*/ 57 h 81"/>
                <a:gd name="T22" fmla="*/ 80 w 86"/>
                <a:gd name="T23" fmla="*/ 44 h 81"/>
                <a:gd name="T24" fmla="*/ 79 w 86"/>
                <a:gd name="T25" fmla="*/ 34 h 81"/>
                <a:gd name="T26" fmla="*/ 78 w 86"/>
                <a:gd name="T27" fmla="*/ 33 h 81"/>
                <a:gd name="T28" fmla="*/ 70 w 86"/>
                <a:gd name="T29" fmla="*/ 43 h 81"/>
                <a:gd name="T30" fmla="*/ 69 w 86"/>
                <a:gd name="T31" fmla="*/ 44 h 81"/>
                <a:gd name="T32" fmla="*/ 57 w 86"/>
                <a:gd name="T33" fmla="*/ 36 h 81"/>
                <a:gd name="T34" fmla="*/ 32 w 86"/>
                <a:gd name="T35" fmla="*/ 17 h 81"/>
                <a:gd name="T36" fmla="*/ 0 w 86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81">
                  <a:moveTo>
                    <a:pt x="0" y="0"/>
                  </a:moveTo>
                  <a:cubicBezTo>
                    <a:pt x="0" y="0"/>
                    <a:pt x="25" y="28"/>
                    <a:pt x="34" y="34"/>
                  </a:cubicBezTo>
                  <a:cubicBezTo>
                    <a:pt x="44" y="41"/>
                    <a:pt x="43" y="48"/>
                    <a:pt x="45" y="51"/>
                  </a:cubicBezTo>
                  <a:cubicBezTo>
                    <a:pt x="47" y="53"/>
                    <a:pt x="33" y="51"/>
                    <a:pt x="33" y="53"/>
                  </a:cubicBezTo>
                  <a:cubicBezTo>
                    <a:pt x="32" y="55"/>
                    <a:pt x="40" y="61"/>
                    <a:pt x="40" y="61"/>
                  </a:cubicBezTo>
                  <a:cubicBezTo>
                    <a:pt x="40" y="61"/>
                    <a:pt x="50" y="65"/>
                    <a:pt x="51" y="68"/>
                  </a:cubicBezTo>
                  <a:cubicBezTo>
                    <a:pt x="52" y="71"/>
                    <a:pt x="53" y="79"/>
                    <a:pt x="57" y="80"/>
                  </a:cubicBezTo>
                  <a:cubicBezTo>
                    <a:pt x="58" y="81"/>
                    <a:pt x="59" y="81"/>
                    <a:pt x="60" y="81"/>
                  </a:cubicBezTo>
                  <a:cubicBezTo>
                    <a:pt x="72" y="81"/>
                    <a:pt x="69" y="66"/>
                    <a:pt x="69" y="6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59"/>
                    <a:pt x="75" y="57"/>
                    <a:pt x="80" y="57"/>
                  </a:cubicBezTo>
                  <a:cubicBezTo>
                    <a:pt x="86" y="56"/>
                    <a:pt x="76" y="45"/>
                    <a:pt x="80" y="44"/>
                  </a:cubicBezTo>
                  <a:cubicBezTo>
                    <a:pt x="84" y="42"/>
                    <a:pt x="81" y="36"/>
                    <a:pt x="79" y="3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5" y="33"/>
                    <a:pt x="70" y="39"/>
                    <a:pt x="70" y="43"/>
                  </a:cubicBezTo>
                  <a:cubicBezTo>
                    <a:pt x="71" y="44"/>
                    <a:pt x="70" y="44"/>
                    <a:pt x="69" y="44"/>
                  </a:cubicBezTo>
                  <a:cubicBezTo>
                    <a:pt x="66" y="44"/>
                    <a:pt x="58" y="38"/>
                    <a:pt x="57" y="36"/>
                  </a:cubicBezTo>
                  <a:cubicBezTo>
                    <a:pt x="56" y="32"/>
                    <a:pt x="50" y="24"/>
                    <a:pt x="32" y="17"/>
                  </a:cubicBezTo>
                  <a:cubicBezTo>
                    <a:pt x="15" y="1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37"/>
            <p:cNvSpPr/>
            <p:nvPr/>
          </p:nvSpPr>
          <p:spPr bwMode="auto">
            <a:xfrm>
              <a:off x="7416800" y="2879769"/>
              <a:ext cx="985838" cy="631813"/>
            </a:xfrm>
            <a:custGeom>
              <a:avLst/>
              <a:gdLst>
                <a:gd name="T0" fmla="*/ 2147483647 w 465"/>
                <a:gd name="T1" fmla="*/ 2147483647 h 298"/>
                <a:gd name="T2" fmla="*/ 2147483647 w 465"/>
                <a:gd name="T3" fmla="*/ 2147483647 h 298"/>
                <a:gd name="T4" fmla="*/ 2147483647 w 465"/>
                <a:gd name="T5" fmla="*/ 2147483647 h 298"/>
                <a:gd name="T6" fmla="*/ 2147483647 w 465"/>
                <a:gd name="T7" fmla="*/ 2147483647 h 298"/>
                <a:gd name="T8" fmla="*/ 2147483647 w 465"/>
                <a:gd name="T9" fmla="*/ 2147483647 h 298"/>
                <a:gd name="T10" fmla="*/ 2147483647 w 465"/>
                <a:gd name="T11" fmla="*/ 2147483647 h 298"/>
                <a:gd name="T12" fmla="*/ 2147483647 w 465"/>
                <a:gd name="T13" fmla="*/ 2147483647 h 298"/>
                <a:gd name="T14" fmla="*/ 2147483647 w 465"/>
                <a:gd name="T15" fmla="*/ 2147483647 h 298"/>
                <a:gd name="T16" fmla="*/ 2147483647 w 465"/>
                <a:gd name="T17" fmla="*/ 2147483647 h 298"/>
                <a:gd name="T18" fmla="*/ 2147483647 w 465"/>
                <a:gd name="T19" fmla="*/ 2147483647 h 298"/>
                <a:gd name="T20" fmla="*/ 2147483647 w 465"/>
                <a:gd name="T21" fmla="*/ 2147483647 h 298"/>
                <a:gd name="T22" fmla="*/ 2147483647 w 465"/>
                <a:gd name="T23" fmla="*/ 2147483647 h 298"/>
                <a:gd name="T24" fmla="*/ 2147483647 w 465"/>
                <a:gd name="T25" fmla="*/ 2147483647 h 298"/>
                <a:gd name="T26" fmla="*/ 2147483647 w 465"/>
                <a:gd name="T27" fmla="*/ 2147483647 h 298"/>
                <a:gd name="T28" fmla="*/ 2147483647 w 465"/>
                <a:gd name="T29" fmla="*/ 2147483647 h 298"/>
                <a:gd name="T30" fmla="*/ 0 w 465"/>
                <a:gd name="T31" fmla="*/ 2147483647 h 298"/>
                <a:gd name="T32" fmla="*/ 2147483647 w 465"/>
                <a:gd name="T33" fmla="*/ 2147483647 h 298"/>
                <a:gd name="T34" fmla="*/ 2147483647 w 465"/>
                <a:gd name="T35" fmla="*/ 2147483647 h 298"/>
                <a:gd name="T36" fmla="*/ 2147483647 w 465"/>
                <a:gd name="T37" fmla="*/ 2147483647 h 298"/>
                <a:gd name="T38" fmla="*/ 2147483647 w 465"/>
                <a:gd name="T39" fmla="*/ 2147483647 h 298"/>
                <a:gd name="T40" fmla="*/ 2147483647 w 465"/>
                <a:gd name="T41" fmla="*/ 2147483647 h 298"/>
                <a:gd name="T42" fmla="*/ 2147483647 w 465"/>
                <a:gd name="T43" fmla="*/ 2147483647 h 298"/>
                <a:gd name="T44" fmla="*/ 2147483647 w 465"/>
                <a:gd name="T45" fmla="*/ 2147483647 h 298"/>
                <a:gd name="T46" fmla="*/ 2147483647 w 465"/>
                <a:gd name="T47" fmla="*/ 2147483647 h 298"/>
                <a:gd name="T48" fmla="*/ 2147483647 w 465"/>
                <a:gd name="T49" fmla="*/ 2147483647 h 298"/>
                <a:gd name="T50" fmla="*/ 2147483647 w 465"/>
                <a:gd name="T51" fmla="*/ 2147483647 h 298"/>
                <a:gd name="T52" fmla="*/ 2147483647 w 465"/>
                <a:gd name="T53" fmla="*/ 2147483647 h 298"/>
                <a:gd name="T54" fmla="*/ 2147483647 w 465"/>
                <a:gd name="T55" fmla="*/ 2147483647 h 298"/>
                <a:gd name="T56" fmla="*/ 2147483647 w 465"/>
                <a:gd name="T57" fmla="*/ 2147483647 h 298"/>
                <a:gd name="T58" fmla="*/ 2147483647 w 465"/>
                <a:gd name="T59" fmla="*/ 2147483647 h 298"/>
                <a:gd name="T60" fmla="*/ 2147483647 w 465"/>
                <a:gd name="T61" fmla="*/ 2147483647 h 298"/>
                <a:gd name="T62" fmla="*/ 2147483647 w 465"/>
                <a:gd name="T63" fmla="*/ 2147483647 h 298"/>
                <a:gd name="T64" fmla="*/ 2147483647 w 465"/>
                <a:gd name="T65" fmla="*/ 2147483647 h 298"/>
                <a:gd name="T66" fmla="*/ 2147483647 w 465"/>
                <a:gd name="T67" fmla="*/ 2147483647 h 298"/>
                <a:gd name="T68" fmla="*/ 2147483647 w 465"/>
                <a:gd name="T69" fmla="*/ 2147483647 h 298"/>
                <a:gd name="T70" fmla="*/ 2147483647 w 465"/>
                <a:gd name="T71" fmla="*/ 2147483647 h 298"/>
                <a:gd name="T72" fmla="*/ 2147483647 w 465"/>
                <a:gd name="T73" fmla="*/ 2147483647 h 298"/>
                <a:gd name="T74" fmla="*/ 2147483647 w 465"/>
                <a:gd name="T75" fmla="*/ 2147483647 h 298"/>
                <a:gd name="T76" fmla="*/ 2147483647 w 465"/>
                <a:gd name="T77" fmla="*/ 2147483647 h 298"/>
                <a:gd name="T78" fmla="*/ 2147483647 w 465"/>
                <a:gd name="T79" fmla="*/ 2147483647 h 298"/>
                <a:gd name="T80" fmla="*/ 2147483647 w 465"/>
                <a:gd name="T81" fmla="*/ 2147483647 h 298"/>
                <a:gd name="T82" fmla="*/ 2147483647 w 465"/>
                <a:gd name="T83" fmla="*/ 2147483647 h 298"/>
                <a:gd name="T84" fmla="*/ 2147483647 w 465"/>
                <a:gd name="T85" fmla="*/ 2147483647 h 298"/>
                <a:gd name="T86" fmla="*/ 2147483647 w 465"/>
                <a:gd name="T87" fmla="*/ 0 h 2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5" h="298">
                  <a:moveTo>
                    <a:pt x="285" y="0"/>
                  </a:moveTo>
                  <a:cubicBezTo>
                    <a:pt x="284" y="0"/>
                    <a:pt x="287" y="2"/>
                    <a:pt x="286" y="5"/>
                  </a:cubicBezTo>
                  <a:cubicBezTo>
                    <a:pt x="284" y="9"/>
                    <a:pt x="284" y="10"/>
                    <a:pt x="283" y="13"/>
                  </a:cubicBezTo>
                  <a:cubicBezTo>
                    <a:pt x="281" y="15"/>
                    <a:pt x="283" y="26"/>
                    <a:pt x="285" y="32"/>
                  </a:cubicBezTo>
                  <a:cubicBezTo>
                    <a:pt x="288" y="37"/>
                    <a:pt x="286" y="45"/>
                    <a:pt x="290" y="59"/>
                  </a:cubicBezTo>
                  <a:cubicBezTo>
                    <a:pt x="291" y="67"/>
                    <a:pt x="288" y="68"/>
                    <a:pt x="285" y="68"/>
                  </a:cubicBezTo>
                  <a:cubicBezTo>
                    <a:pt x="284" y="68"/>
                    <a:pt x="283" y="68"/>
                    <a:pt x="283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2" y="68"/>
                    <a:pt x="282" y="68"/>
                    <a:pt x="284" y="69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3" y="69"/>
                    <a:pt x="266" y="65"/>
                    <a:pt x="266" y="6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4" y="51"/>
                    <a:pt x="234" y="47"/>
                  </a:cubicBezTo>
                  <a:cubicBezTo>
                    <a:pt x="223" y="44"/>
                    <a:pt x="225" y="36"/>
                    <a:pt x="227" y="36"/>
                  </a:cubicBezTo>
                  <a:cubicBezTo>
                    <a:pt x="230" y="36"/>
                    <a:pt x="230" y="16"/>
                    <a:pt x="230" y="16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23" y="13"/>
                    <a:pt x="203" y="11"/>
                    <a:pt x="200" y="11"/>
                  </a:cubicBezTo>
                  <a:cubicBezTo>
                    <a:pt x="197" y="11"/>
                    <a:pt x="188" y="5"/>
                    <a:pt x="181" y="5"/>
                  </a:cubicBezTo>
                  <a:cubicBezTo>
                    <a:pt x="177" y="5"/>
                    <a:pt x="175" y="5"/>
                    <a:pt x="174" y="5"/>
                  </a:cubicBezTo>
                  <a:cubicBezTo>
                    <a:pt x="173" y="5"/>
                    <a:pt x="172" y="5"/>
                    <a:pt x="171" y="7"/>
                  </a:cubicBezTo>
                  <a:cubicBezTo>
                    <a:pt x="169" y="9"/>
                    <a:pt x="178" y="13"/>
                    <a:pt x="178" y="13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21"/>
                    <a:pt x="152" y="28"/>
                    <a:pt x="152" y="30"/>
                  </a:cubicBezTo>
                  <a:cubicBezTo>
                    <a:pt x="151" y="33"/>
                    <a:pt x="154" y="39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9"/>
                    <a:pt x="152" y="39"/>
                    <a:pt x="152" y="39"/>
                  </a:cubicBezTo>
                  <a:cubicBezTo>
                    <a:pt x="152" y="39"/>
                    <a:pt x="152" y="40"/>
                    <a:pt x="151" y="41"/>
                  </a:cubicBezTo>
                  <a:cubicBezTo>
                    <a:pt x="151" y="42"/>
                    <a:pt x="150" y="43"/>
                    <a:pt x="149" y="43"/>
                  </a:cubicBezTo>
                  <a:cubicBezTo>
                    <a:pt x="148" y="43"/>
                    <a:pt x="147" y="42"/>
                    <a:pt x="145" y="41"/>
                  </a:cubicBezTo>
                  <a:cubicBezTo>
                    <a:pt x="137" y="34"/>
                    <a:pt x="136" y="30"/>
                    <a:pt x="133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28" y="28"/>
                    <a:pt x="109" y="38"/>
                    <a:pt x="104" y="38"/>
                  </a:cubicBezTo>
                  <a:cubicBezTo>
                    <a:pt x="99" y="38"/>
                    <a:pt x="100" y="47"/>
                    <a:pt x="100" y="53"/>
                  </a:cubicBezTo>
                  <a:cubicBezTo>
                    <a:pt x="101" y="59"/>
                    <a:pt x="98" y="59"/>
                    <a:pt x="97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5"/>
                    <a:pt x="85" y="54"/>
                    <a:pt x="84" y="54"/>
                  </a:cubicBezTo>
                  <a:cubicBezTo>
                    <a:pt x="82" y="54"/>
                    <a:pt x="80" y="56"/>
                    <a:pt x="80" y="65"/>
                  </a:cubicBezTo>
                  <a:cubicBezTo>
                    <a:pt x="80" y="81"/>
                    <a:pt x="75" y="90"/>
                    <a:pt x="49" y="93"/>
                  </a:cubicBezTo>
                  <a:cubicBezTo>
                    <a:pt x="23" y="96"/>
                    <a:pt x="22" y="100"/>
                    <a:pt x="11" y="108"/>
                  </a:cubicBezTo>
                  <a:cubicBezTo>
                    <a:pt x="1" y="116"/>
                    <a:pt x="4" y="121"/>
                    <a:pt x="2" y="129"/>
                  </a:cubicBezTo>
                  <a:cubicBezTo>
                    <a:pt x="0" y="138"/>
                    <a:pt x="0" y="142"/>
                    <a:pt x="5" y="145"/>
                  </a:cubicBezTo>
                  <a:cubicBezTo>
                    <a:pt x="10" y="147"/>
                    <a:pt x="10" y="151"/>
                    <a:pt x="5" y="153"/>
                  </a:cubicBezTo>
                  <a:cubicBezTo>
                    <a:pt x="3" y="154"/>
                    <a:pt x="2" y="154"/>
                    <a:pt x="2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4"/>
                    <a:pt x="0" y="154"/>
                    <a:pt x="0" y="155"/>
                  </a:cubicBezTo>
                  <a:cubicBezTo>
                    <a:pt x="0" y="157"/>
                    <a:pt x="0" y="163"/>
                    <a:pt x="3" y="168"/>
                  </a:cubicBezTo>
                  <a:cubicBezTo>
                    <a:pt x="6" y="173"/>
                    <a:pt x="6" y="174"/>
                    <a:pt x="14" y="180"/>
                  </a:cubicBezTo>
                  <a:cubicBezTo>
                    <a:pt x="23" y="187"/>
                    <a:pt x="22" y="186"/>
                    <a:pt x="22" y="192"/>
                  </a:cubicBezTo>
                  <a:cubicBezTo>
                    <a:pt x="23" y="198"/>
                    <a:pt x="22" y="198"/>
                    <a:pt x="27" y="201"/>
                  </a:cubicBezTo>
                  <a:cubicBezTo>
                    <a:pt x="32" y="204"/>
                    <a:pt x="34" y="215"/>
                    <a:pt x="34" y="215"/>
                  </a:cubicBezTo>
                  <a:cubicBezTo>
                    <a:pt x="34" y="215"/>
                    <a:pt x="38" y="230"/>
                    <a:pt x="38" y="232"/>
                  </a:cubicBezTo>
                  <a:cubicBezTo>
                    <a:pt x="39" y="234"/>
                    <a:pt x="29" y="232"/>
                    <a:pt x="35" y="242"/>
                  </a:cubicBezTo>
                  <a:cubicBezTo>
                    <a:pt x="38" y="247"/>
                    <a:pt x="39" y="247"/>
                    <a:pt x="41" y="247"/>
                  </a:cubicBezTo>
                  <a:cubicBezTo>
                    <a:pt x="41" y="247"/>
                    <a:pt x="42" y="247"/>
                    <a:pt x="42" y="247"/>
                  </a:cubicBezTo>
                  <a:cubicBezTo>
                    <a:pt x="42" y="247"/>
                    <a:pt x="43" y="247"/>
                    <a:pt x="43" y="247"/>
                  </a:cubicBezTo>
                  <a:cubicBezTo>
                    <a:pt x="44" y="247"/>
                    <a:pt x="45" y="247"/>
                    <a:pt x="45" y="248"/>
                  </a:cubicBezTo>
                  <a:cubicBezTo>
                    <a:pt x="49" y="252"/>
                    <a:pt x="47" y="251"/>
                    <a:pt x="60" y="254"/>
                  </a:cubicBezTo>
                  <a:cubicBezTo>
                    <a:pt x="66" y="256"/>
                    <a:pt x="67" y="256"/>
                    <a:pt x="68" y="256"/>
                  </a:cubicBezTo>
                  <a:cubicBezTo>
                    <a:pt x="69" y="256"/>
                    <a:pt x="69" y="256"/>
                    <a:pt x="70" y="256"/>
                  </a:cubicBezTo>
                  <a:cubicBezTo>
                    <a:pt x="70" y="256"/>
                    <a:pt x="71" y="256"/>
                    <a:pt x="72" y="256"/>
                  </a:cubicBezTo>
                  <a:cubicBezTo>
                    <a:pt x="73" y="256"/>
                    <a:pt x="75" y="256"/>
                    <a:pt x="77" y="256"/>
                  </a:cubicBezTo>
                  <a:cubicBezTo>
                    <a:pt x="79" y="256"/>
                    <a:pt x="80" y="256"/>
                    <a:pt x="81" y="256"/>
                  </a:cubicBezTo>
                  <a:cubicBezTo>
                    <a:pt x="86" y="256"/>
                    <a:pt x="81" y="255"/>
                    <a:pt x="84" y="254"/>
                  </a:cubicBezTo>
                  <a:cubicBezTo>
                    <a:pt x="87" y="253"/>
                    <a:pt x="85" y="252"/>
                    <a:pt x="88" y="251"/>
                  </a:cubicBezTo>
                  <a:cubicBezTo>
                    <a:pt x="90" y="250"/>
                    <a:pt x="90" y="247"/>
                    <a:pt x="94" y="245"/>
                  </a:cubicBezTo>
                  <a:cubicBezTo>
                    <a:pt x="97" y="244"/>
                    <a:pt x="98" y="244"/>
                    <a:pt x="100" y="244"/>
                  </a:cubicBezTo>
                  <a:cubicBezTo>
                    <a:pt x="101" y="244"/>
                    <a:pt x="103" y="244"/>
                    <a:pt x="106" y="244"/>
                  </a:cubicBezTo>
                  <a:cubicBezTo>
                    <a:pt x="112" y="244"/>
                    <a:pt x="113" y="240"/>
                    <a:pt x="116" y="240"/>
                  </a:cubicBezTo>
                  <a:cubicBezTo>
                    <a:pt x="119" y="240"/>
                    <a:pt x="122" y="242"/>
                    <a:pt x="126" y="244"/>
                  </a:cubicBezTo>
                  <a:cubicBezTo>
                    <a:pt x="127" y="244"/>
                    <a:pt x="128" y="244"/>
                    <a:pt x="129" y="244"/>
                  </a:cubicBezTo>
                  <a:cubicBezTo>
                    <a:pt x="132" y="244"/>
                    <a:pt x="133" y="243"/>
                    <a:pt x="136" y="241"/>
                  </a:cubicBezTo>
                  <a:cubicBezTo>
                    <a:pt x="139" y="239"/>
                    <a:pt x="135" y="235"/>
                    <a:pt x="146" y="232"/>
                  </a:cubicBezTo>
                  <a:cubicBezTo>
                    <a:pt x="157" y="229"/>
                    <a:pt x="164" y="227"/>
                    <a:pt x="168" y="225"/>
                  </a:cubicBezTo>
                  <a:cubicBezTo>
                    <a:pt x="171" y="224"/>
                    <a:pt x="211" y="219"/>
                    <a:pt x="211" y="217"/>
                  </a:cubicBezTo>
                  <a:cubicBezTo>
                    <a:pt x="211" y="216"/>
                    <a:pt x="211" y="216"/>
                    <a:pt x="212" y="216"/>
                  </a:cubicBezTo>
                  <a:cubicBezTo>
                    <a:pt x="213" y="216"/>
                    <a:pt x="218" y="218"/>
                    <a:pt x="237" y="220"/>
                  </a:cubicBezTo>
                  <a:cubicBezTo>
                    <a:pt x="263" y="223"/>
                    <a:pt x="244" y="223"/>
                    <a:pt x="254" y="230"/>
                  </a:cubicBezTo>
                  <a:cubicBezTo>
                    <a:pt x="264" y="238"/>
                    <a:pt x="259" y="244"/>
                    <a:pt x="269" y="251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52"/>
                    <a:pt x="290" y="255"/>
                    <a:pt x="296" y="259"/>
                  </a:cubicBezTo>
                  <a:cubicBezTo>
                    <a:pt x="299" y="261"/>
                    <a:pt x="300" y="262"/>
                    <a:pt x="301" y="262"/>
                  </a:cubicBezTo>
                  <a:cubicBezTo>
                    <a:pt x="301" y="262"/>
                    <a:pt x="302" y="261"/>
                    <a:pt x="302" y="261"/>
                  </a:cubicBezTo>
                  <a:cubicBezTo>
                    <a:pt x="303" y="261"/>
                    <a:pt x="303" y="261"/>
                    <a:pt x="304" y="261"/>
                  </a:cubicBezTo>
                  <a:cubicBezTo>
                    <a:pt x="304" y="261"/>
                    <a:pt x="305" y="261"/>
                    <a:pt x="306" y="262"/>
                  </a:cubicBezTo>
                  <a:cubicBezTo>
                    <a:pt x="306" y="262"/>
                    <a:pt x="307" y="262"/>
                    <a:pt x="307" y="262"/>
                  </a:cubicBezTo>
                  <a:cubicBezTo>
                    <a:pt x="309" y="262"/>
                    <a:pt x="311" y="260"/>
                    <a:pt x="313" y="259"/>
                  </a:cubicBezTo>
                  <a:cubicBezTo>
                    <a:pt x="314" y="258"/>
                    <a:pt x="316" y="256"/>
                    <a:pt x="319" y="256"/>
                  </a:cubicBezTo>
                  <a:cubicBezTo>
                    <a:pt x="320" y="256"/>
                    <a:pt x="322" y="257"/>
                    <a:pt x="324" y="259"/>
                  </a:cubicBezTo>
                  <a:cubicBezTo>
                    <a:pt x="332" y="266"/>
                    <a:pt x="323" y="264"/>
                    <a:pt x="322" y="267"/>
                  </a:cubicBezTo>
                  <a:cubicBezTo>
                    <a:pt x="322" y="269"/>
                    <a:pt x="329" y="279"/>
                    <a:pt x="341" y="286"/>
                  </a:cubicBezTo>
                  <a:cubicBezTo>
                    <a:pt x="346" y="289"/>
                    <a:pt x="347" y="290"/>
                    <a:pt x="347" y="290"/>
                  </a:cubicBezTo>
                  <a:cubicBezTo>
                    <a:pt x="347" y="290"/>
                    <a:pt x="347" y="290"/>
                    <a:pt x="347" y="290"/>
                  </a:cubicBezTo>
                  <a:cubicBezTo>
                    <a:pt x="346" y="290"/>
                    <a:pt x="346" y="289"/>
                    <a:pt x="346" y="289"/>
                  </a:cubicBezTo>
                  <a:cubicBezTo>
                    <a:pt x="347" y="289"/>
                    <a:pt x="347" y="290"/>
                    <a:pt x="350" y="291"/>
                  </a:cubicBezTo>
                  <a:cubicBezTo>
                    <a:pt x="358" y="295"/>
                    <a:pt x="367" y="298"/>
                    <a:pt x="372" y="298"/>
                  </a:cubicBezTo>
                  <a:cubicBezTo>
                    <a:pt x="372" y="298"/>
                    <a:pt x="373" y="298"/>
                    <a:pt x="373" y="298"/>
                  </a:cubicBezTo>
                  <a:cubicBezTo>
                    <a:pt x="378" y="298"/>
                    <a:pt x="375" y="294"/>
                    <a:pt x="376" y="291"/>
                  </a:cubicBezTo>
                  <a:cubicBezTo>
                    <a:pt x="377" y="288"/>
                    <a:pt x="386" y="286"/>
                    <a:pt x="391" y="283"/>
                  </a:cubicBezTo>
                  <a:cubicBezTo>
                    <a:pt x="392" y="282"/>
                    <a:pt x="393" y="282"/>
                    <a:pt x="394" y="282"/>
                  </a:cubicBezTo>
                  <a:cubicBezTo>
                    <a:pt x="395" y="282"/>
                    <a:pt x="394" y="285"/>
                    <a:pt x="395" y="292"/>
                  </a:cubicBezTo>
                  <a:cubicBezTo>
                    <a:pt x="395" y="297"/>
                    <a:pt x="396" y="298"/>
                    <a:pt x="398" y="298"/>
                  </a:cubicBezTo>
                  <a:cubicBezTo>
                    <a:pt x="399" y="298"/>
                    <a:pt x="401" y="298"/>
                    <a:pt x="403" y="297"/>
                  </a:cubicBezTo>
                  <a:cubicBezTo>
                    <a:pt x="404" y="297"/>
                    <a:pt x="406" y="296"/>
                    <a:pt x="409" y="296"/>
                  </a:cubicBezTo>
                  <a:cubicBezTo>
                    <a:pt x="409" y="296"/>
                    <a:pt x="410" y="296"/>
                    <a:pt x="410" y="296"/>
                  </a:cubicBezTo>
                  <a:cubicBezTo>
                    <a:pt x="411" y="296"/>
                    <a:pt x="412" y="296"/>
                    <a:pt x="412" y="296"/>
                  </a:cubicBezTo>
                  <a:cubicBezTo>
                    <a:pt x="419" y="296"/>
                    <a:pt x="415" y="293"/>
                    <a:pt x="417" y="290"/>
                  </a:cubicBezTo>
                  <a:cubicBezTo>
                    <a:pt x="419" y="286"/>
                    <a:pt x="420" y="281"/>
                    <a:pt x="420" y="281"/>
                  </a:cubicBezTo>
                  <a:cubicBezTo>
                    <a:pt x="420" y="281"/>
                    <a:pt x="435" y="280"/>
                    <a:pt x="443" y="279"/>
                  </a:cubicBezTo>
                  <a:cubicBezTo>
                    <a:pt x="451" y="277"/>
                    <a:pt x="440" y="265"/>
                    <a:pt x="444" y="265"/>
                  </a:cubicBezTo>
                  <a:cubicBezTo>
                    <a:pt x="448" y="264"/>
                    <a:pt x="441" y="252"/>
                    <a:pt x="445" y="247"/>
                  </a:cubicBezTo>
                  <a:cubicBezTo>
                    <a:pt x="449" y="242"/>
                    <a:pt x="447" y="233"/>
                    <a:pt x="456" y="229"/>
                  </a:cubicBezTo>
                  <a:cubicBezTo>
                    <a:pt x="465" y="224"/>
                    <a:pt x="462" y="218"/>
                    <a:pt x="460" y="214"/>
                  </a:cubicBezTo>
                  <a:cubicBezTo>
                    <a:pt x="458" y="210"/>
                    <a:pt x="454" y="198"/>
                    <a:pt x="456" y="189"/>
                  </a:cubicBezTo>
                  <a:cubicBezTo>
                    <a:pt x="458" y="180"/>
                    <a:pt x="450" y="163"/>
                    <a:pt x="448" y="153"/>
                  </a:cubicBezTo>
                  <a:cubicBezTo>
                    <a:pt x="447" y="144"/>
                    <a:pt x="431" y="135"/>
                    <a:pt x="430" y="133"/>
                  </a:cubicBezTo>
                  <a:cubicBezTo>
                    <a:pt x="429" y="131"/>
                    <a:pt x="408" y="124"/>
                    <a:pt x="400" y="121"/>
                  </a:cubicBezTo>
                  <a:cubicBezTo>
                    <a:pt x="394" y="118"/>
                    <a:pt x="400" y="118"/>
                    <a:pt x="403" y="118"/>
                  </a:cubicBezTo>
                  <a:cubicBezTo>
                    <a:pt x="405" y="118"/>
                    <a:pt x="406" y="118"/>
                    <a:pt x="406" y="118"/>
                  </a:cubicBezTo>
                  <a:cubicBezTo>
                    <a:pt x="382" y="101"/>
                    <a:pt x="382" y="101"/>
                    <a:pt x="382" y="101"/>
                  </a:cubicBezTo>
                  <a:cubicBezTo>
                    <a:pt x="382" y="101"/>
                    <a:pt x="378" y="93"/>
                    <a:pt x="372" y="91"/>
                  </a:cubicBezTo>
                  <a:cubicBezTo>
                    <a:pt x="366" y="88"/>
                    <a:pt x="361" y="83"/>
                    <a:pt x="361" y="83"/>
                  </a:cubicBezTo>
                  <a:cubicBezTo>
                    <a:pt x="361" y="83"/>
                    <a:pt x="352" y="76"/>
                    <a:pt x="349" y="75"/>
                  </a:cubicBezTo>
                  <a:cubicBezTo>
                    <a:pt x="346" y="74"/>
                    <a:pt x="344" y="69"/>
                    <a:pt x="349" y="65"/>
                  </a:cubicBezTo>
                  <a:cubicBezTo>
                    <a:pt x="353" y="60"/>
                    <a:pt x="338" y="56"/>
                    <a:pt x="337" y="51"/>
                  </a:cubicBezTo>
                  <a:cubicBezTo>
                    <a:pt x="336" y="47"/>
                    <a:pt x="325" y="36"/>
                    <a:pt x="325" y="36"/>
                  </a:cubicBezTo>
                  <a:cubicBezTo>
                    <a:pt x="325" y="36"/>
                    <a:pt x="315" y="32"/>
                    <a:pt x="310" y="29"/>
                  </a:cubicBezTo>
                  <a:cubicBezTo>
                    <a:pt x="305" y="26"/>
                    <a:pt x="298" y="7"/>
                    <a:pt x="298" y="7"/>
                  </a:cubicBezTo>
                  <a:cubicBezTo>
                    <a:pt x="298" y="7"/>
                    <a:pt x="294" y="1"/>
                    <a:pt x="288" y="1"/>
                  </a:cubicBezTo>
                  <a:cubicBezTo>
                    <a:pt x="286" y="0"/>
                    <a:pt x="285" y="0"/>
                    <a:pt x="28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38"/>
            <p:cNvSpPr/>
            <p:nvPr/>
          </p:nvSpPr>
          <p:spPr bwMode="auto">
            <a:xfrm>
              <a:off x="8228013" y="3554444"/>
              <a:ext cx="130175" cy="76199"/>
            </a:xfrm>
            <a:custGeom>
              <a:avLst/>
              <a:gdLst>
                <a:gd name="T0" fmla="*/ 51 w 62"/>
                <a:gd name="T1" fmla="*/ 0 h 36"/>
                <a:gd name="T2" fmla="*/ 49 w 62"/>
                <a:gd name="T3" fmla="*/ 0 h 36"/>
                <a:gd name="T4" fmla="*/ 37 w 62"/>
                <a:gd name="T5" fmla="*/ 9 h 36"/>
                <a:gd name="T6" fmla="*/ 9 w 62"/>
                <a:gd name="T7" fmla="*/ 1 h 36"/>
                <a:gd name="T8" fmla="*/ 13 w 62"/>
                <a:gd name="T9" fmla="*/ 15 h 36"/>
                <a:gd name="T10" fmla="*/ 25 w 62"/>
                <a:gd name="T11" fmla="*/ 25 h 36"/>
                <a:gd name="T12" fmla="*/ 36 w 62"/>
                <a:gd name="T13" fmla="*/ 36 h 36"/>
                <a:gd name="T14" fmla="*/ 39 w 62"/>
                <a:gd name="T15" fmla="*/ 36 h 36"/>
                <a:gd name="T16" fmla="*/ 55 w 62"/>
                <a:gd name="T17" fmla="*/ 29 h 36"/>
                <a:gd name="T18" fmla="*/ 57 w 62"/>
                <a:gd name="T19" fmla="*/ 9 h 36"/>
                <a:gd name="T20" fmla="*/ 51 w 62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6">
                  <a:moveTo>
                    <a:pt x="51" y="0"/>
                  </a:moveTo>
                  <a:cubicBezTo>
                    <a:pt x="50" y="0"/>
                    <a:pt x="50" y="0"/>
                    <a:pt x="49" y="0"/>
                  </a:cubicBezTo>
                  <a:cubicBezTo>
                    <a:pt x="44" y="2"/>
                    <a:pt x="37" y="9"/>
                    <a:pt x="37" y="9"/>
                  </a:cubicBezTo>
                  <a:cubicBezTo>
                    <a:pt x="19" y="6"/>
                    <a:pt x="19" y="1"/>
                    <a:pt x="9" y="1"/>
                  </a:cubicBezTo>
                  <a:cubicBezTo>
                    <a:pt x="0" y="1"/>
                    <a:pt x="7" y="12"/>
                    <a:pt x="13" y="15"/>
                  </a:cubicBezTo>
                  <a:cubicBezTo>
                    <a:pt x="20" y="19"/>
                    <a:pt x="20" y="19"/>
                    <a:pt x="25" y="25"/>
                  </a:cubicBezTo>
                  <a:cubicBezTo>
                    <a:pt x="30" y="31"/>
                    <a:pt x="25" y="36"/>
                    <a:pt x="36" y="36"/>
                  </a:cubicBezTo>
                  <a:cubicBezTo>
                    <a:pt x="37" y="36"/>
                    <a:pt x="38" y="36"/>
                    <a:pt x="39" y="36"/>
                  </a:cubicBezTo>
                  <a:cubicBezTo>
                    <a:pt x="49" y="36"/>
                    <a:pt x="54" y="32"/>
                    <a:pt x="55" y="29"/>
                  </a:cubicBezTo>
                  <a:cubicBezTo>
                    <a:pt x="56" y="26"/>
                    <a:pt x="62" y="16"/>
                    <a:pt x="57" y="9"/>
                  </a:cubicBezTo>
                  <a:cubicBezTo>
                    <a:pt x="52" y="4"/>
                    <a:pt x="53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1046163" y="730251"/>
              <a:ext cx="7177088" cy="2054225"/>
            </a:xfrm>
            <a:custGeom>
              <a:avLst/>
              <a:gdLst>
                <a:gd name="T0" fmla="*/ 0 w 4521"/>
                <a:gd name="T1" fmla="*/ 2147483646 h 1294"/>
                <a:gd name="T2" fmla="*/ 2147483646 w 4521"/>
                <a:gd name="T3" fmla="*/ 2147483646 h 1294"/>
                <a:gd name="T4" fmla="*/ 2147483646 w 4521"/>
                <a:gd name="T5" fmla="*/ 2147483646 h 1294"/>
                <a:gd name="T6" fmla="*/ 2147483646 w 4521"/>
                <a:gd name="T7" fmla="*/ 2147483646 h 1294"/>
                <a:gd name="T8" fmla="*/ 2147483646 w 4521"/>
                <a:gd name="T9" fmla="*/ 2147483646 h 1294"/>
                <a:gd name="T10" fmla="*/ 2147483646 w 4521"/>
                <a:gd name="T11" fmla="*/ 0 h 1294"/>
                <a:gd name="T12" fmla="*/ 2147483646 w 4521"/>
                <a:gd name="T13" fmla="*/ 2147483646 h 1294"/>
                <a:gd name="T14" fmla="*/ 2147483646 w 4521"/>
                <a:gd name="T15" fmla="*/ 2147483646 h 1294"/>
                <a:gd name="T16" fmla="*/ 0 w 4521"/>
                <a:gd name="T17" fmla="*/ 2147483646 h 1294"/>
                <a:gd name="T18" fmla="*/ 0 w 4521"/>
                <a:gd name="T19" fmla="*/ 2147483646 h 12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1" h="1294">
                  <a:moveTo>
                    <a:pt x="0" y="358"/>
                  </a:moveTo>
                  <a:lnTo>
                    <a:pt x="2181" y="958"/>
                  </a:lnTo>
                  <a:lnTo>
                    <a:pt x="3198" y="7"/>
                  </a:lnTo>
                  <a:lnTo>
                    <a:pt x="4517" y="1294"/>
                  </a:lnTo>
                  <a:lnTo>
                    <a:pt x="4521" y="1290"/>
                  </a:lnTo>
                  <a:lnTo>
                    <a:pt x="3198" y="0"/>
                  </a:lnTo>
                  <a:lnTo>
                    <a:pt x="2180" y="952"/>
                  </a:lnTo>
                  <a:lnTo>
                    <a:pt x="2" y="353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40"/>
            <p:cNvSpPr/>
            <p:nvPr/>
          </p:nvSpPr>
          <p:spPr bwMode="auto">
            <a:xfrm>
              <a:off x="3908425" y="1698626"/>
              <a:ext cx="1096963" cy="1095375"/>
            </a:xfrm>
            <a:custGeom>
              <a:avLst/>
              <a:gdLst>
                <a:gd name="T0" fmla="*/ 2147483646 w 517"/>
                <a:gd name="T1" fmla="*/ 2147483646 h 517"/>
                <a:gd name="T2" fmla="*/ 2147483646 w 517"/>
                <a:gd name="T3" fmla="*/ 2147483646 h 517"/>
                <a:gd name="T4" fmla="*/ 2147483646 w 517"/>
                <a:gd name="T5" fmla="*/ 2147483646 h 517"/>
                <a:gd name="T6" fmla="*/ 2147483646 w 517"/>
                <a:gd name="T7" fmla="*/ 2147483646 h 517"/>
                <a:gd name="T8" fmla="*/ 2147483646 w 517"/>
                <a:gd name="T9" fmla="*/ 2147483646 h 517"/>
                <a:gd name="T10" fmla="*/ 2147483646 w 517"/>
                <a:gd name="T11" fmla="*/ 2147483646 h 517"/>
                <a:gd name="T12" fmla="*/ 2147483646 w 517"/>
                <a:gd name="T13" fmla="*/ 2147483646 h 517"/>
                <a:gd name="T14" fmla="*/ 2147483646 w 517"/>
                <a:gd name="T15" fmla="*/ 2147483646 h 517"/>
                <a:gd name="T16" fmla="*/ 2147483646 w 517"/>
                <a:gd name="T17" fmla="*/ 2147483646 h 517"/>
                <a:gd name="T18" fmla="*/ 2147483646 w 517"/>
                <a:gd name="T19" fmla="*/ 2147483646 h 517"/>
                <a:gd name="T20" fmla="*/ 2147483646 w 517"/>
                <a:gd name="T21" fmla="*/ 2147483646 h 517"/>
                <a:gd name="T22" fmla="*/ 2147483646 w 517"/>
                <a:gd name="T23" fmla="*/ 2147483646 h 517"/>
                <a:gd name="T24" fmla="*/ 2147483646 w 517"/>
                <a:gd name="T25" fmla="*/ 0 h 517"/>
                <a:gd name="T26" fmla="*/ 0 w 517"/>
                <a:gd name="T27" fmla="*/ 2147483646 h 517"/>
                <a:gd name="T28" fmla="*/ 2147483646 w 517"/>
                <a:gd name="T29" fmla="*/ 2147483646 h 517"/>
                <a:gd name="T30" fmla="*/ 2147483646 w 517"/>
                <a:gd name="T31" fmla="*/ 2147483646 h 517"/>
                <a:gd name="T32" fmla="*/ 2147483646 w 517"/>
                <a:gd name="T33" fmla="*/ 214748364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7" h="517">
                  <a:moveTo>
                    <a:pt x="515" y="258"/>
                  </a:moveTo>
                  <a:cubicBezTo>
                    <a:pt x="513" y="258"/>
                    <a:pt x="513" y="258"/>
                    <a:pt x="513" y="258"/>
                  </a:cubicBezTo>
                  <a:cubicBezTo>
                    <a:pt x="513" y="329"/>
                    <a:pt x="484" y="392"/>
                    <a:pt x="438" y="438"/>
                  </a:cubicBezTo>
                  <a:cubicBezTo>
                    <a:pt x="392" y="484"/>
                    <a:pt x="328" y="513"/>
                    <a:pt x="258" y="513"/>
                  </a:cubicBezTo>
                  <a:cubicBezTo>
                    <a:pt x="188" y="513"/>
                    <a:pt x="124" y="484"/>
                    <a:pt x="78" y="438"/>
                  </a:cubicBezTo>
                  <a:cubicBezTo>
                    <a:pt x="32" y="392"/>
                    <a:pt x="4" y="329"/>
                    <a:pt x="4" y="258"/>
                  </a:cubicBezTo>
                  <a:cubicBezTo>
                    <a:pt x="4" y="188"/>
                    <a:pt x="32" y="125"/>
                    <a:pt x="78" y="78"/>
                  </a:cubicBezTo>
                  <a:cubicBezTo>
                    <a:pt x="124" y="32"/>
                    <a:pt x="188" y="4"/>
                    <a:pt x="258" y="4"/>
                  </a:cubicBezTo>
                  <a:cubicBezTo>
                    <a:pt x="328" y="4"/>
                    <a:pt x="392" y="32"/>
                    <a:pt x="438" y="78"/>
                  </a:cubicBezTo>
                  <a:cubicBezTo>
                    <a:pt x="484" y="125"/>
                    <a:pt x="513" y="188"/>
                    <a:pt x="513" y="258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8"/>
                    <a:pt x="517" y="258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ubicBezTo>
                    <a:pt x="116" y="0"/>
                    <a:pt x="0" y="116"/>
                    <a:pt x="0" y="258"/>
                  </a:cubicBezTo>
                  <a:cubicBezTo>
                    <a:pt x="0" y="401"/>
                    <a:pt x="116" y="517"/>
                    <a:pt x="258" y="517"/>
                  </a:cubicBezTo>
                  <a:cubicBezTo>
                    <a:pt x="401" y="517"/>
                    <a:pt x="517" y="401"/>
                    <a:pt x="517" y="258"/>
                  </a:cubicBezTo>
                  <a:lnTo>
                    <a:pt x="515" y="2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4178300" y="1966914"/>
              <a:ext cx="555625" cy="555625"/>
            </a:xfrm>
            <a:custGeom>
              <a:avLst/>
              <a:gdLst>
                <a:gd name="T0" fmla="*/ 2147483646 w 262"/>
                <a:gd name="T1" fmla="*/ 2147483646 h 262"/>
                <a:gd name="T2" fmla="*/ 2147483646 w 262"/>
                <a:gd name="T3" fmla="*/ 2147483646 h 262"/>
                <a:gd name="T4" fmla="*/ 2147483646 w 262"/>
                <a:gd name="T5" fmla="*/ 2147483646 h 262"/>
                <a:gd name="T6" fmla="*/ 2147483646 w 262"/>
                <a:gd name="T7" fmla="*/ 2147483646 h 262"/>
                <a:gd name="T8" fmla="*/ 2147483646 w 262"/>
                <a:gd name="T9" fmla="*/ 2147483646 h 262"/>
                <a:gd name="T10" fmla="*/ 2147483646 w 262"/>
                <a:gd name="T11" fmla="*/ 2147483646 h 262"/>
                <a:gd name="T12" fmla="*/ 2147483646 w 262"/>
                <a:gd name="T13" fmla="*/ 2147483646 h 262"/>
                <a:gd name="T14" fmla="*/ 2147483646 w 262"/>
                <a:gd name="T15" fmla="*/ 2147483646 h 262"/>
                <a:gd name="T16" fmla="*/ 2147483646 w 262"/>
                <a:gd name="T17" fmla="*/ 2147483646 h 262"/>
                <a:gd name="T18" fmla="*/ 2147483646 w 262"/>
                <a:gd name="T19" fmla="*/ 2147483646 h 262"/>
                <a:gd name="T20" fmla="*/ 2147483646 w 262"/>
                <a:gd name="T21" fmla="*/ 2147483646 h 262"/>
                <a:gd name="T22" fmla="*/ 2147483646 w 262"/>
                <a:gd name="T23" fmla="*/ 2147483646 h 262"/>
                <a:gd name="T24" fmla="*/ 2147483646 w 262"/>
                <a:gd name="T25" fmla="*/ 0 h 262"/>
                <a:gd name="T26" fmla="*/ 0 w 262"/>
                <a:gd name="T27" fmla="*/ 2147483646 h 262"/>
                <a:gd name="T28" fmla="*/ 2147483646 w 262"/>
                <a:gd name="T29" fmla="*/ 2147483646 h 262"/>
                <a:gd name="T30" fmla="*/ 2147483646 w 262"/>
                <a:gd name="T31" fmla="*/ 2147483646 h 262"/>
                <a:gd name="T32" fmla="*/ 2147483646 w 262"/>
                <a:gd name="T33" fmla="*/ 2147483646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2" h="262">
                  <a:moveTo>
                    <a:pt x="260" y="131"/>
                  </a:moveTo>
                  <a:cubicBezTo>
                    <a:pt x="258" y="131"/>
                    <a:pt x="258" y="131"/>
                    <a:pt x="258" y="131"/>
                  </a:cubicBezTo>
                  <a:cubicBezTo>
                    <a:pt x="258" y="166"/>
                    <a:pt x="244" y="198"/>
                    <a:pt x="221" y="221"/>
                  </a:cubicBezTo>
                  <a:cubicBezTo>
                    <a:pt x="198" y="244"/>
                    <a:pt x="166" y="258"/>
                    <a:pt x="131" y="258"/>
                  </a:cubicBezTo>
                  <a:cubicBezTo>
                    <a:pt x="96" y="258"/>
                    <a:pt x="64" y="244"/>
                    <a:pt x="41" y="221"/>
                  </a:cubicBezTo>
                  <a:cubicBezTo>
                    <a:pt x="18" y="198"/>
                    <a:pt x="4" y="166"/>
                    <a:pt x="4" y="131"/>
                  </a:cubicBezTo>
                  <a:cubicBezTo>
                    <a:pt x="4" y="96"/>
                    <a:pt x="18" y="65"/>
                    <a:pt x="41" y="42"/>
                  </a:cubicBezTo>
                  <a:cubicBezTo>
                    <a:pt x="64" y="19"/>
                    <a:pt x="96" y="4"/>
                    <a:pt x="131" y="4"/>
                  </a:cubicBezTo>
                  <a:cubicBezTo>
                    <a:pt x="166" y="4"/>
                    <a:pt x="198" y="19"/>
                    <a:pt x="221" y="42"/>
                  </a:cubicBezTo>
                  <a:cubicBezTo>
                    <a:pt x="244" y="65"/>
                    <a:pt x="258" y="96"/>
                    <a:pt x="258" y="131"/>
                  </a:cubicBezTo>
                  <a:cubicBezTo>
                    <a:pt x="260" y="131"/>
                    <a:pt x="260" y="131"/>
                    <a:pt x="260" y="131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2" y="59"/>
                    <a:pt x="204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2"/>
                    <a:pt x="131" y="262"/>
                  </a:cubicBezTo>
                  <a:cubicBezTo>
                    <a:pt x="204" y="262"/>
                    <a:pt x="262" y="204"/>
                    <a:pt x="262" y="131"/>
                  </a:cubicBezTo>
                  <a:lnTo>
                    <a:pt x="260" y="13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4260850" y="2049464"/>
              <a:ext cx="390525" cy="390525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2147483646 w 184"/>
                <a:gd name="T11" fmla="*/ 2147483646 h 184"/>
                <a:gd name="T12" fmla="*/ 2147483646 w 184"/>
                <a:gd name="T13" fmla="*/ 2147483646 h 184"/>
                <a:gd name="T14" fmla="*/ 2147483646 w 184"/>
                <a:gd name="T15" fmla="*/ 2147483646 h 184"/>
                <a:gd name="T16" fmla="*/ 2147483646 w 184"/>
                <a:gd name="T17" fmla="*/ 2147483646 h 184"/>
                <a:gd name="T18" fmla="*/ 2147483646 w 184"/>
                <a:gd name="T19" fmla="*/ 2147483646 h 184"/>
                <a:gd name="T20" fmla="*/ 2147483646 w 184"/>
                <a:gd name="T21" fmla="*/ 2147483646 h 184"/>
                <a:gd name="T22" fmla="*/ 2147483646 w 184"/>
                <a:gd name="T23" fmla="*/ 2147483646 h 184"/>
                <a:gd name="T24" fmla="*/ 2147483646 w 184"/>
                <a:gd name="T25" fmla="*/ 0 h 184"/>
                <a:gd name="T26" fmla="*/ 0 w 184"/>
                <a:gd name="T27" fmla="*/ 2147483646 h 184"/>
                <a:gd name="T28" fmla="*/ 2147483646 w 184"/>
                <a:gd name="T29" fmla="*/ 2147483646 h 184"/>
                <a:gd name="T30" fmla="*/ 2147483646 w 184"/>
                <a:gd name="T31" fmla="*/ 2147483646 h 184"/>
                <a:gd name="T32" fmla="*/ 2147483646 w 184"/>
                <a:gd name="T33" fmla="*/ 2147483646 h 1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84">
                  <a:moveTo>
                    <a:pt x="182" y="92"/>
                  </a:moveTo>
                  <a:cubicBezTo>
                    <a:pt x="180" y="92"/>
                    <a:pt x="180" y="92"/>
                    <a:pt x="180" y="92"/>
                  </a:cubicBezTo>
                  <a:cubicBezTo>
                    <a:pt x="180" y="117"/>
                    <a:pt x="170" y="139"/>
                    <a:pt x="154" y="154"/>
                  </a:cubicBezTo>
                  <a:cubicBezTo>
                    <a:pt x="138" y="170"/>
                    <a:pt x="117" y="180"/>
                    <a:pt x="92" y="180"/>
                  </a:cubicBezTo>
                  <a:cubicBezTo>
                    <a:pt x="68" y="180"/>
                    <a:pt x="46" y="170"/>
                    <a:pt x="30" y="154"/>
                  </a:cubicBezTo>
                  <a:cubicBezTo>
                    <a:pt x="14" y="139"/>
                    <a:pt x="4" y="117"/>
                    <a:pt x="4" y="92"/>
                  </a:cubicBezTo>
                  <a:cubicBezTo>
                    <a:pt x="4" y="68"/>
                    <a:pt x="14" y="46"/>
                    <a:pt x="30" y="30"/>
                  </a:cubicBezTo>
                  <a:cubicBezTo>
                    <a:pt x="46" y="14"/>
                    <a:pt x="68" y="4"/>
                    <a:pt x="92" y="4"/>
                  </a:cubicBezTo>
                  <a:cubicBezTo>
                    <a:pt x="117" y="4"/>
                    <a:pt x="138" y="14"/>
                    <a:pt x="154" y="30"/>
                  </a:cubicBezTo>
                  <a:cubicBezTo>
                    <a:pt x="170" y="46"/>
                    <a:pt x="180" y="68"/>
                    <a:pt x="180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4" y="42"/>
                    <a:pt x="143" y="0"/>
                    <a:pt x="92" y="0"/>
                  </a:cubicBezTo>
                  <a:cubicBezTo>
                    <a:pt x="41" y="0"/>
                    <a:pt x="0" y="4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143"/>
            <p:cNvSpPr>
              <a:spLocks noChangeArrowheads="1"/>
            </p:cNvSpPr>
            <p:nvPr/>
          </p:nvSpPr>
          <p:spPr bwMode="auto">
            <a:xfrm>
              <a:off x="4379913" y="2168583"/>
              <a:ext cx="153987" cy="155572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144"/>
            <p:cNvSpPr/>
            <p:nvPr/>
          </p:nvSpPr>
          <p:spPr bwMode="auto">
            <a:xfrm>
              <a:off x="4375150" y="2165351"/>
              <a:ext cx="163513" cy="163513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2147483646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0 h 77"/>
                <a:gd name="T26" fmla="*/ 0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7" h="77">
                  <a:moveTo>
                    <a:pt x="75" y="38"/>
                  </a:moveTo>
                  <a:cubicBezTo>
                    <a:pt x="73" y="38"/>
                    <a:pt x="73" y="38"/>
                    <a:pt x="73" y="38"/>
                  </a:cubicBezTo>
                  <a:cubicBezTo>
                    <a:pt x="73" y="48"/>
                    <a:pt x="69" y="56"/>
                    <a:pt x="63" y="63"/>
                  </a:cubicBezTo>
                  <a:cubicBezTo>
                    <a:pt x="56" y="69"/>
                    <a:pt x="48" y="73"/>
                    <a:pt x="38" y="73"/>
                  </a:cubicBezTo>
                  <a:cubicBezTo>
                    <a:pt x="29" y="73"/>
                    <a:pt x="20" y="69"/>
                    <a:pt x="14" y="63"/>
                  </a:cubicBezTo>
                  <a:cubicBezTo>
                    <a:pt x="8" y="56"/>
                    <a:pt x="4" y="48"/>
                    <a:pt x="4" y="38"/>
                  </a:cubicBezTo>
                  <a:cubicBezTo>
                    <a:pt x="4" y="29"/>
                    <a:pt x="8" y="20"/>
                    <a:pt x="14" y="14"/>
                  </a:cubicBezTo>
                  <a:cubicBezTo>
                    <a:pt x="20" y="8"/>
                    <a:pt x="29" y="4"/>
                    <a:pt x="38" y="4"/>
                  </a:cubicBezTo>
                  <a:cubicBezTo>
                    <a:pt x="48" y="4"/>
                    <a:pt x="56" y="8"/>
                    <a:pt x="63" y="14"/>
                  </a:cubicBezTo>
                  <a:cubicBezTo>
                    <a:pt x="69" y="20"/>
                    <a:pt x="73" y="29"/>
                    <a:pt x="73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7" y="60"/>
                    <a:pt x="77" y="38"/>
                  </a:cubicBezTo>
                  <a:lnTo>
                    <a:pt x="75" y="3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145"/>
            <p:cNvSpPr>
              <a:spLocks noChangeArrowheads="1"/>
            </p:cNvSpPr>
            <p:nvPr/>
          </p:nvSpPr>
          <p:spPr bwMode="auto">
            <a:xfrm>
              <a:off x="4405313" y="2193982"/>
              <a:ext cx="103187" cy="10477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5" name="Freeform 146"/>
            <p:cNvSpPr/>
            <p:nvPr/>
          </p:nvSpPr>
          <p:spPr bwMode="auto">
            <a:xfrm>
              <a:off x="4400550" y="2190751"/>
              <a:ext cx="112713" cy="111125"/>
            </a:xfrm>
            <a:custGeom>
              <a:avLst/>
              <a:gdLst>
                <a:gd name="T0" fmla="*/ 2147483646 w 53"/>
                <a:gd name="T1" fmla="*/ 2147483646 h 53"/>
                <a:gd name="T2" fmla="*/ 2147483646 w 53"/>
                <a:gd name="T3" fmla="*/ 2147483646 h 53"/>
                <a:gd name="T4" fmla="*/ 2147483646 w 53"/>
                <a:gd name="T5" fmla="*/ 2147483646 h 53"/>
                <a:gd name="T6" fmla="*/ 2147483646 w 53"/>
                <a:gd name="T7" fmla="*/ 2147483646 h 53"/>
                <a:gd name="T8" fmla="*/ 2147483646 w 53"/>
                <a:gd name="T9" fmla="*/ 2147483646 h 53"/>
                <a:gd name="T10" fmla="*/ 2147483646 w 53"/>
                <a:gd name="T11" fmla="*/ 2147483646 h 53"/>
                <a:gd name="T12" fmla="*/ 2147483646 w 53"/>
                <a:gd name="T13" fmla="*/ 2147483646 h 53"/>
                <a:gd name="T14" fmla="*/ 2147483646 w 53"/>
                <a:gd name="T15" fmla="*/ 2147483646 h 53"/>
                <a:gd name="T16" fmla="*/ 2147483646 w 53"/>
                <a:gd name="T17" fmla="*/ 2147483646 h 53"/>
                <a:gd name="T18" fmla="*/ 2147483646 w 53"/>
                <a:gd name="T19" fmla="*/ 2147483646 h 53"/>
                <a:gd name="T20" fmla="*/ 2147483646 w 53"/>
                <a:gd name="T21" fmla="*/ 2147483646 h 53"/>
                <a:gd name="T22" fmla="*/ 2147483646 w 53"/>
                <a:gd name="T23" fmla="*/ 2147483646 h 53"/>
                <a:gd name="T24" fmla="*/ 2147483646 w 53"/>
                <a:gd name="T25" fmla="*/ 0 h 53"/>
                <a:gd name="T26" fmla="*/ 0 w 53"/>
                <a:gd name="T27" fmla="*/ 2147483646 h 53"/>
                <a:gd name="T28" fmla="*/ 2147483646 w 53"/>
                <a:gd name="T29" fmla="*/ 2147483646 h 53"/>
                <a:gd name="T30" fmla="*/ 2147483646 w 53"/>
                <a:gd name="T31" fmla="*/ 2147483646 h 53"/>
                <a:gd name="T32" fmla="*/ 2147483646 w 53"/>
                <a:gd name="T33" fmla="*/ 2147483646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53">
                  <a:moveTo>
                    <a:pt x="51" y="26"/>
                  </a:moveTo>
                  <a:cubicBezTo>
                    <a:pt x="49" y="26"/>
                    <a:pt x="49" y="26"/>
                    <a:pt x="49" y="26"/>
                  </a:cubicBezTo>
                  <a:cubicBezTo>
                    <a:pt x="49" y="33"/>
                    <a:pt x="46" y="38"/>
                    <a:pt x="42" y="42"/>
                  </a:cubicBezTo>
                  <a:cubicBezTo>
                    <a:pt x="38" y="46"/>
                    <a:pt x="32" y="49"/>
                    <a:pt x="26" y="49"/>
                  </a:cubicBezTo>
                  <a:cubicBezTo>
                    <a:pt x="20" y="49"/>
                    <a:pt x="14" y="46"/>
                    <a:pt x="10" y="42"/>
                  </a:cubicBezTo>
                  <a:cubicBezTo>
                    <a:pt x="6" y="38"/>
                    <a:pt x="4" y="33"/>
                    <a:pt x="4" y="26"/>
                  </a:cubicBezTo>
                  <a:cubicBezTo>
                    <a:pt x="4" y="20"/>
                    <a:pt x="6" y="14"/>
                    <a:pt x="10" y="10"/>
                  </a:cubicBezTo>
                  <a:cubicBezTo>
                    <a:pt x="14" y="6"/>
                    <a:pt x="20" y="4"/>
                    <a:pt x="26" y="4"/>
                  </a:cubicBezTo>
                  <a:cubicBezTo>
                    <a:pt x="32" y="4"/>
                    <a:pt x="38" y="6"/>
                    <a:pt x="42" y="10"/>
                  </a:cubicBezTo>
                  <a:cubicBezTo>
                    <a:pt x="46" y="14"/>
                    <a:pt x="49" y="20"/>
                    <a:pt x="49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lnTo>
                    <a:pt x="51" y="26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47"/>
            <p:cNvSpPr/>
            <p:nvPr/>
          </p:nvSpPr>
          <p:spPr bwMode="auto">
            <a:xfrm>
              <a:off x="5964238" y="577851"/>
              <a:ext cx="315913" cy="315913"/>
            </a:xfrm>
            <a:custGeom>
              <a:avLst/>
              <a:gdLst>
                <a:gd name="T0" fmla="*/ 2147483646 w 149"/>
                <a:gd name="T1" fmla="*/ 2147483646 h 149"/>
                <a:gd name="T2" fmla="*/ 2147483646 w 149"/>
                <a:gd name="T3" fmla="*/ 2147483646 h 149"/>
                <a:gd name="T4" fmla="*/ 2147483646 w 149"/>
                <a:gd name="T5" fmla="*/ 2147483646 h 149"/>
                <a:gd name="T6" fmla="*/ 2147483646 w 149"/>
                <a:gd name="T7" fmla="*/ 2147483646 h 149"/>
                <a:gd name="T8" fmla="*/ 2147483646 w 149"/>
                <a:gd name="T9" fmla="*/ 2147483646 h 149"/>
                <a:gd name="T10" fmla="*/ 2147483646 w 149"/>
                <a:gd name="T11" fmla="*/ 2147483646 h 149"/>
                <a:gd name="T12" fmla="*/ 2147483646 w 149"/>
                <a:gd name="T13" fmla="*/ 2147483646 h 149"/>
                <a:gd name="T14" fmla="*/ 2147483646 w 149"/>
                <a:gd name="T15" fmla="*/ 2147483646 h 149"/>
                <a:gd name="T16" fmla="*/ 2147483646 w 149"/>
                <a:gd name="T17" fmla="*/ 2147483646 h 149"/>
                <a:gd name="T18" fmla="*/ 2147483646 w 149"/>
                <a:gd name="T19" fmla="*/ 2147483646 h 149"/>
                <a:gd name="T20" fmla="*/ 2147483646 w 149"/>
                <a:gd name="T21" fmla="*/ 2147483646 h 149"/>
                <a:gd name="T22" fmla="*/ 2147483646 w 149"/>
                <a:gd name="T23" fmla="*/ 2147483646 h 149"/>
                <a:gd name="T24" fmla="*/ 2147483646 w 149"/>
                <a:gd name="T25" fmla="*/ 0 h 149"/>
                <a:gd name="T26" fmla="*/ 0 w 149"/>
                <a:gd name="T27" fmla="*/ 2147483646 h 149"/>
                <a:gd name="T28" fmla="*/ 2147483646 w 149"/>
                <a:gd name="T29" fmla="*/ 2147483646 h 149"/>
                <a:gd name="T30" fmla="*/ 2147483646 w 149"/>
                <a:gd name="T31" fmla="*/ 2147483646 h 149"/>
                <a:gd name="T32" fmla="*/ 2147483646 w 149"/>
                <a:gd name="T33" fmla="*/ 2147483646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9" h="149">
                  <a:moveTo>
                    <a:pt x="147" y="74"/>
                  </a:moveTo>
                  <a:cubicBezTo>
                    <a:pt x="145" y="74"/>
                    <a:pt x="145" y="74"/>
                    <a:pt x="145" y="74"/>
                  </a:cubicBezTo>
                  <a:cubicBezTo>
                    <a:pt x="145" y="94"/>
                    <a:pt x="137" y="112"/>
                    <a:pt x="125" y="124"/>
                  </a:cubicBezTo>
                  <a:cubicBezTo>
                    <a:pt x="112" y="137"/>
                    <a:pt x="94" y="145"/>
                    <a:pt x="75" y="145"/>
                  </a:cubicBezTo>
                  <a:cubicBezTo>
                    <a:pt x="55" y="145"/>
                    <a:pt x="37" y="137"/>
                    <a:pt x="25" y="124"/>
                  </a:cubicBezTo>
                  <a:cubicBezTo>
                    <a:pt x="12" y="112"/>
                    <a:pt x="4" y="94"/>
                    <a:pt x="4" y="74"/>
                  </a:cubicBezTo>
                  <a:cubicBezTo>
                    <a:pt x="4" y="55"/>
                    <a:pt x="12" y="37"/>
                    <a:pt x="25" y="24"/>
                  </a:cubicBezTo>
                  <a:cubicBezTo>
                    <a:pt x="37" y="12"/>
                    <a:pt x="55" y="4"/>
                    <a:pt x="75" y="4"/>
                  </a:cubicBezTo>
                  <a:cubicBezTo>
                    <a:pt x="94" y="4"/>
                    <a:pt x="112" y="12"/>
                    <a:pt x="125" y="24"/>
                  </a:cubicBezTo>
                  <a:cubicBezTo>
                    <a:pt x="137" y="37"/>
                    <a:pt x="145" y="55"/>
                    <a:pt x="145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33"/>
                    <a:pt x="116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116" y="149"/>
                    <a:pt x="149" y="116"/>
                    <a:pt x="149" y="74"/>
                  </a:cubicBezTo>
                  <a:lnTo>
                    <a:pt x="147" y="74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5770563" y="385764"/>
              <a:ext cx="701675" cy="701675"/>
            </a:xfrm>
            <a:custGeom>
              <a:avLst/>
              <a:gdLst>
                <a:gd name="T0" fmla="*/ 2147483646 w 331"/>
                <a:gd name="T1" fmla="*/ 2147483646 h 331"/>
                <a:gd name="T2" fmla="*/ 2147483646 w 331"/>
                <a:gd name="T3" fmla="*/ 2147483646 h 331"/>
                <a:gd name="T4" fmla="*/ 2147483646 w 331"/>
                <a:gd name="T5" fmla="*/ 2147483646 h 331"/>
                <a:gd name="T6" fmla="*/ 2147483646 w 331"/>
                <a:gd name="T7" fmla="*/ 2147483646 h 331"/>
                <a:gd name="T8" fmla="*/ 2147483646 w 331"/>
                <a:gd name="T9" fmla="*/ 2147483646 h 331"/>
                <a:gd name="T10" fmla="*/ 2147483646 w 331"/>
                <a:gd name="T11" fmla="*/ 2147483646 h 331"/>
                <a:gd name="T12" fmla="*/ 2147483646 w 331"/>
                <a:gd name="T13" fmla="*/ 2147483646 h 331"/>
                <a:gd name="T14" fmla="*/ 2147483646 w 331"/>
                <a:gd name="T15" fmla="*/ 2147483646 h 331"/>
                <a:gd name="T16" fmla="*/ 2147483646 w 331"/>
                <a:gd name="T17" fmla="*/ 2147483646 h 331"/>
                <a:gd name="T18" fmla="*/ 2147483646 w 331"/>
                <a:gd name="T19" fmla="*/ 2147483646 h 331"/>
                <a:gd name="T20" fmla="*/ 2147483646 w 331"/>
                <a:gd name="T21" fmla="*/ 2147483646 h 331"/>
                <a:gd name="T22" fmla="*/ 2147483646 w 331"/>
                <a:gd name="T23" fmla="*/ 2147483646 h 331"/>
                <a:gd name="T24" fmla="*/ 2147483646 w 331"/>
                <a:gd name="T25" fmla="*/ 0 h 331"/>
                <a:gd name="T26" fmla="*/ 0 w 331"/>
                <a:gd name="T27" fmla="*/ 2147483646 h 331"/>
                <a:gd name="T28" fmla="*/ 2147483646 w 331"/>
                <a:gd name="T29" fmla="*/ 2147483646 h 331"/>
                <a:gd name="T30" fmla="*/ 2147483646 w 331"/>
                <a:gd name="T31" fmla="*/ 2147483646 h 331"/>
                <a:gd name="T32" fmla="*/ 2147483646 w 331"/>
                <a:gd name="T33" fmla="*/ 2147483646 h 3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1" h="331">
                  <a:moveTo>
                    <a:pt x="329" y="165"/>
                  </a:moveTo>
                  <a:cubicBezTo>
                    <a:pt x="327" y="165"/>
                    <a:pt x="327" y="165"/>
                    <a:pt x="327" y="165"/>
                  </a:cubicBezTo>
                  <a:cubicBezTo>
                    <a:pt x="327" y="210"/>
                    <a:pt x="309" y="250"/>
                    <a:pt x="280" y="280"/>
                  </a:cubicBezTo>
                  <a:cubicBezTo>
                    <a:pt x="251" y="309"/>
                    <a:pt x="210" y="327"/>
                    <a:pt x="166" y="327"/>
                  </a:cubicBezTo>
                  <a:cubicBezTo>
                    <a:pt x="121" y="327"/>
                    <a:pt x="81" y="309"/>
                    <a:pt x="51" y="280"/>
                  </a:cubicBezTo>
                  <a:cubicBezTo>
                    <a:pt x="22" y="250"/>
                    <a:pt x="4" y="210"/>
                    <a:pt x="4" y="165"/>
                  </a:cubicBezTo>
                  <a:cubicBezTo>
                    <a:pt x="4" y="121"/>
                    <a:pt x="22" y="80"/>
                    <a:pt x="51" y="51"/>
                  </a:cubicBezTo>
                  <a:cubicBezTo>
                    <a:pt x="81" y="22"/>
                    <a:pt x="121" y="4"/>
                    <a:pt x="166" y="4"/>
                  </a:cubicBezTo>
                  <a:cubicBezTo>
                    <a:pt x="210" y="4"/>
                    <a:pt x="251" y="22"/>
                    <a:pt x="280" y="51"/>
                  </a:cubicBezTo>
                  <a:cubicBezTo>
                    <a:pt x="309" y="80"/>
                    <a:pt x="327" y="121"/>
                    <a:pt x="327" y="165"/>
                  </a:cubicBezTo>
                  <a:cubicBezTo>
                    <a:pt x="329" y="165"/>
                    <a:pt x="329" y="165"/>
                    <a:pt x="329" y="165"/>
                  </a:cubicBezTo>
                  <a:cubicBezTo>
                    <a:pt x="331" y="165"/>
                    <a:pt x="331" y="165"/>
                    <a:pt x="331" y="165"/>
                  </a:cubicBezTo>
                  <a:cubicBezTo>
                    <a:pt x="331" y="74"/>
                    <a:pt x="257" y="0"/>
                    <a:pt x="166" y="0"/>
                  </a:cubicBez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1" y="257"/>
                    <a:pt x="331" y="165"/>
                  </a:cubicBezTo>
                  <a:lnTo>
                    <a:pt x="329" y="165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Oval 149"/>
            <p:cNvSpPr>
              <a:spLocks noChangeArrowheads="1"/>
            </p:cNvSpPr>
            <p:nvPr/>
          </p:nvSpPr>
          <p:spPr bwMode="auto">
            <a:xfrm>
              <a:off x="6037263" y="652550"/>
              <a:ext cx="168275" cy="165097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6034088" y="647701"/>
              <a:ext cx="176213" cy="174625"/>
            </a:xfrm>
            <a:custGeom>
              <a:avLst/>
              <a:gdLst>
                <a:gd name="T0" fmla="*/ 2147483646 w 83"/>
                <a:gd name="T1" fmla="*/ 2147483646 h 82"/>
                <a:gd name="T2" fmla="*/ 2147483646 w 83"/>
                <a:gd name="T3" fmla="*/ 2147483646 h 82"/>
                <a:gd name="T4" fmla="*/ 2147483646 w 83"/>
                <a:gd name="T5" fmla="*/ 2147483646 h 82"/>
                <a:gd name="T6" fmla="*/ 2147483646 w 83"/>
                <a:gd name="T7" fmla="*/ 2147483646 h 82"/>
                <a:gd name="T8" fmla="*/ 2147483646 w 83"/>
                <a:gd name="T9" fmla="*/ 2147483646 h 82"/>
                <a:gd name="T10" fmla="*/ 2147483646 w 83"/>
                <a:gd name="T11" fmla="*/ 2147483646 h 82"/>
                <a:gd name="T12" fmla="*/ 2147483646 w 83"/>
                <a:gd name="T13" fmla="*/ 2147483646 h 82"/>
                <a:gd name="T14" fmla="*/ 2147483646 w 83"/>
                <a:gd name="T15" fmla="*/ 2147483646 h 82"/>
                <a:gd name="T16" fmla="*/ 2147483646 w 83"/>
                <a:gd name="T17" fmla="*/ 2147483646 h 82"/>
                <a:gd name="T18" fmla="*/ 2147483646 w 83"/>
                <a:gd name="T19" fmla="*/ 2147483646 h 82"/>
                <a:gd name="T20" fmla="*/ 2147483646 w 83"/>
                <a:gd name="T21" fmla="*/ 2147483646 h 82"/>
                <a:gd name="T22" fmla="*/ 2147483646 w 83"/>
                <a:gd name="T23" fmla="*/ 2147483646 h 82"/>
                <a:gd name="T24" fmla="*/ 2147483646 w 83"/>
                <a:gd name="T25" fmla="*/ 0 h 82"/>
                <a:gd name="T26" fmla="*/ 0 w 83"/>
                <a:gd name="T27" fmla="*/ 2147483646 h 82"/>
                <a:gd name="T28" fmla="*/ 2147483646 w 83"/>
                <a:gd name="T29" fmla="*/ 2147483646 h 82"/>
                <a:gd name="T30" fmla="*/ 2147483646 w 83"/>
                <a:gd name="T31" fmla="*/ 2147483646 h 82"/>
                <a:gd name="T32" fmla="*/ 2147483646 w 83"/>
                <a:gd name="T33" fmla="*/ 2147483646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82">
                  <a:moveTo>
                    <a:pt x="81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79" y="52"/>
                    <a:pt x="75" y="61"/>
                    <a:pt x="68" y="68"/>
                  </a:cubicBezTo>
                  <a:cubicBezTo>
                    <a:pt x="61" y="74"/>
                    <a:pt x="52" y="78"/>
                    <a:pt x="42" y="78"/>
                  </a:cubicBezTo>
                  <a:cubicBezTo>
                    <a:pt x="31" y="78"/>
                    <a:pt x="22" y="74"/>
                    <a:pt x="15" y="68"/>
                  </a:cubicBezTo>
                  <a:cubicBezTo>
                    <a:pt x="9" y="61"/>
                    <a:pt x="4" y="52"/>
                    <a:pt x="4" y="41"/>
                  </a:cubicBezTo>
                  <a:cubicBezTo>
                    <a:pt x="4" y="31"/>
                    <a:pt x="9" y="22"/>
                    <a:pt x="15" y="15"/>
                  </a:cubicBezTo>
                  <a:cubicBezTo>
                    <a:pt x="22" y="8"/>
                    <a:pt x="31" y="4"/>
                    <a:pt x="42" y="4"/>
                  </a:cubicBezTo>
                  <a:cubicBezTo>
                    <a:pt x="52" y="4"/>
                    <a:pt x="61" y="8"/>
                    <a:pt x="68" y="15"/>
                  </a:cubicBezTo>
                  <a:cubicBezTo>
                    <a:pt x="75" y="22"/>
                    <a:pt x="79" y="31"/>
                    <a:pt x="7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64" y="82"/>
                    <a:pt x="83" y="64"/>
                    <a:pt x="83" y="41"/>
                  </a:cubicBezTo>
                  <a:lnTo>
                    <a:pt x="81" y="4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151"/>
            <p:cNvSpPr>
              <a:spLocks noChangeArrowheads="1"/>
            </p:cNvSpPr>
            <p:nvPr/>
          </p:nvSpPr>
          <p:spPr bwMode="auto">
            <a:xfrm>
              <a:off x="6070600" y="682711"/>
              <a:ext cx="104775" cy="10477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1" name="Freeform 152"/>
            <p:cNvSpPr/>
            <p:nvPr/>
          </p:nvSpPr>
          <p:spPr bwMode="auto">
            <a:xfrm>
              <a:off x="6065838" y="677864"/>
              <a:ext cx="114300" cy="114300"/>
            </a:xfrm>
            <a:custGeom>
              <a:avLst/>
              <a:gdLst>
                <a:gd name="T0" fmla="*/ 2147483646 w 54"/>
                <a:gd name="T1" fmla="*/ 2147483646 h 54"/>
                <a:gd name="T2" fmla="*/ 2147483646 w 54"/>
                <a:gd name="T3" fmla="*/ 2147483646 h 54"/>
                <a:gd name="T4" fmla="*/ 2147483646 w 54"/>
                <a:gd name="T5" fmla="*/ 2147483646 h 54"/>
                <a:gd name="T6" fmla="*/ 2147483646 w 54"/>
                <a:gd name="T7" fmla="*/ 2147483646 h 54"/>
                <a:gd name="T8" fmla="*/ 2147483646 w 54"/>
                <a:gd name="T9" fmla="*/ 2147483646 h 54"/>
                <a:gd name="T10" fmla="*/ 2147483646 w 54"/>
                <a:gd name="T11" fmla="*/ 2147483646 h 54"/>
                <a:gd name="T12" fmla="*/ 2147483646 w 54"/>
                <a:gd name="T13" fmla="*/ 2147483646 h 54"/>
                <a:gd name="T14" fmla="*/ 2147483646 w 54"/>
                <a:gd name="T15" fmla="*/ 2147483646 h 54"/>
                <a:gd name="T16" fmla="*/ 2147483646 w 54"/>
                <a:gd name="T17" fmla="*/ 2147483646 h 54"/>
                <a:gd name="T18" fmla="*/ 2147483646 w 54"/>
                <a:gd name="T19" fmla="*/ 2147483646 h 54"/>
                <a:gd name="T20" fmla="*/ 2147483646 w 54"/>
                <a:gd name="T21" fmla="*/ 2147483646 h 54"/>
                <a:gd name="T22" fmla="*/ 2147483646 w 54"/>
                <a:gd name="T23" fmla="*/ 2147483646 h 54"/>
                <a:gd name="T24" fmla="*/ 2147483646 w 54"/>
                <a:gd name="T25" fmla="*/ 0 h 54"/>
                <a:gd name="T26" fmla="*/ 0 w 54"/>
                <a:gd name="T27" fmla="*/ 2147483646 h 54"/>
                <a:gd name="T28" fmla="*/ 2147483646 w 54"/>
                <a:gd name="T29" fmla="*/ 2147483646 h 54"/>
                <a:gd name="T30" fmla="*/ 2147483646 w 54"/>
                <a:gd name="T31" fmla="*/ 2147483646 h 54"/>
                <a:gd name="T32" fmla="*/ 2147483646 w 54"/>
                <a:gd name="T33" fmla="*/ 2147483646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54">
                  <a:moveTo>
                    <a:pt x="52" y="27"/>
                  </a:moveTo>
                  <a:cubicBezTo>
                    <a:pt x="50" y="27"/>
                    <a:pt x="50" y="27"/>
                    <a:pt x="50" y="27"/>
                  </a:cubicBezTo>
                  <a:cubicBezTo>
                    <a:pt x="50" y="34"/>
                    <a:pt x="47" y="39"/>
                    <a:pt x="43" y="44"/>
                  </a:cubicBezTo>
                  <a:cubicBezTo>
                    <a:pt x="39" y="48"/>
                    <a:pt x="33" y="50"/>
                    <a:pt x="27" y="50"/>
                  </a:cubicBezTo>
                  <a:cubicBezTo>
                    <a:pt x="20" y="50"/>
                    <a:pt x="14" y="48"/>
                    <a:pt x="10" y="44"/>
                  </a:cubicBezTo>
                  <a:cubicBezTo>
                    <a:pt x="6" y="39"/>
                    <a:pt x="4" y="34"/>
                    <a:pt x="4" y="27"/>
                  </a:cubicBezTo>
                  <a:cubicBezTo>
                    <a:pt x="4" y="21"/>
                    <a:pt x="6" y="15"/>
                    <a:pt x="10" y="11"/>
                  </a:cubicBezTo>
                  <a:cubicBezTo>
                    <a:pt x="14" y="7"/>
                    <a:pt x="20" y="4"/>
                    <a:pt x="27" y="4"/>
                  </a:cubicBezTo>
                  <a:cubicBezTo>
                    <a:pt x="33" y="4"/>
                    <a:pt x="39" y="7"/>
                    <a:pt x="43" y="11"/>
                  </a:cubicBezTo>
                  <a:cubicBezTo>
                    <a:pt x="47" y="15"/>
                    <a:pt x="50" y="21"/>
                    <a:pt x="50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4" y="42"/>
                    <a:pt x="54" y="27"/>
                  </a:cubicBezTo>
                  <a:lnTo>
                    <a:pt x="52" y="27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Oval 153"/>
            <p:cNvSpPr>
              <a:spLocks noChangeArrowheads="1"/>
            </p:cNvSpPr>
            <p:nvPr/>
          </p:nvSpPr>
          <p:spPr bwMode="auto">
            <a:xfrm>
              <a:off x="981075" y="1241501"/>
              <a:ext cx="112713" cy="112711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976313" y="1238326"/>
              <a:ext cx="120650" cy="120648"/>
            </a:xfrm>
            <a:custGeom>
              <a:avLst/>
              <a:gdLst>
                <a:gd name="T0" fmla="*/ 55 w 57"/>
                <a:gd name="T1" fmla="*/ 29 h 57"/>
                <a:gd name="T2" fmla="*/ 53 w 57"/>
                <a:gd name="T3" fmla="*/ 29 h 57"/>
                <a:gd name="T4" fmla="*/ 46 w 57"/>
                <a:gd name="T5" fmla="*/ 46 h 57"/>
                <a:gd name="T6" fmla="*/ 29 w 57"/>
                <a:gd name="T7" fmla="*/ 53 h 57"/>
                <a:gd name="T8" fmla="*/ 11 w 57"/>
                <a:gd name="T9" fmla="*/ 46 h 57"/>
                <a:gd name="T10" fmla="*/ 4 w 57"/>
                <a:gd name="T11" fmla="*/ 29 h 57"/>
                <a:gd name="T12" fmla="*/ 11 w 57"/>
                <a:gd name="T13" fmla="*/ 11 h 57"/>
                <a:gd name="T14" fmla="*/ 29 w 57"/>
                <a:gd name="T15" fmla="*/ 4 h 57"/>
                <a:gd name="T16" fmla="*/ 46 w 57"/>
                <a:gd name="T17" fmla="*/ 11 h 57"/>
                <a:gd name="T18" fmla="*/ 53 w 57"/>
                <a:gd name="T19" fmla="*/ 29 h 57"/>
                <a:gd name="T20" fmla="*/ 55 w 57"/>
                <a:gd name="T21" fmla="*/ 29 h 57"/>
                <a:gd name="T22" fmla="*/ 57 w 57"/>
                <a:gd name="T23" fmla="*/ 29 h 57"/>
                <a:gd name="T24" fmla="*/ 29 w 57"/>
                <a:gd name="T25" fmla="*/ 0 h 57"/>
                <a:gd name="T26" fmla="*/ 0 w 57"/>
                <a:gd name="T27" fmla="*/ 29 h 57"/>
                <a:gd name="T28" fmla="*/ 29 w 57"/>
                <a:gd name="T29" fmla="*/ 57 h 57"/>
                <a:gd name="T30" fmla="*/ 57 w 57"/>
                <a:gd name="T31" fmla="*/ 29 h 57"/>
                <a:gd name="T32" fmla="*/ 55 w 57"/>
                <a:gd name="T3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1" y="42"/>
                    <a:pt x="46" y="46"/>
                  </a:cubicBezTo>
                  <a:cubicBezTo>
                    <a:pt x="42" y="51"/>
                    <a:pt x="36" y="53"/>
                    <a:pt x="29" y="53"/>
                  </a:cubicBezTo>
                  <a:cubicBezTo>
                    <a:pt x="22" y="53"/>
                    <a:pt x="16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6" y="7"/>
                    <a:pt x="22" y="4"/>
                    <a:pt x="29" y="4"/>
                  </a:cubicBezTo>
                  <a:cubicBezTo>
                    <a:pt x="36" y="4"/>
                    <a:pt x="42" y="7"/>
                    <a:pt x="46" y="11"/>
                  </a:cubicBezTo>
                  <a:cubicBezTo>
                    <a:pt x="51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9" y="57"/>
                  </a:cubicBezTo>
                  <a:cubicBezTo>
                    <a:pt x="45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719138" y="981076"/>
              <a:ext cx="636588" cy="636588"/>
            </a:xfrm>
            <a:custGeom>
              <a:avLst/>
              <a:gdLst>
                <a:gd name="T0" fmla="*/ 2147483646 w 300"/>
                <a:gd name="T1" fmla="*/ 2147483646 h 300"/>
                <a:gd name="T2" fmla="*/ 2147483646 w 300"/>
                <a:gd name="T3" fmla="*/ 2147483646 h 300"/>
                <a:gd name="T4" fmla="*/ 2147483646 w 300"/>
                <a:gd name="T5" fmla="*/ 2147483646 h 300"/>
                <a:gd name="T6" fmla="*/ 2147483646 w 300"/>
                <a:gd name="T7" fmla="*/ 2147483646 h 300"/>
                <a:gd name="T8" fmla="*/ 2147483646 w 300"/>
                <a:gd name="T9" fmla="*/ 2147483646 h 300"/>
                <a:gd name="T10" fmla="*/ 2147483646 w 300"/>
                <a:gd name="T11" fmla="*/ 2147483646 h 300"/>
                <a:gd name="T12" fmla="*/ 2147483646 w 300"/>
                <a:gd name="T13" fmla="*/ 2147483646 h 300"/>
                <a:gd name="T14" fmla="*/ 2147483646 w 300"/>
                <a:gd name="T15" fmla="*/ 2147483646 h 300"/>
                <a:gd name="T16" fmla="*/ 2147483646 w 300"/>
                <a:gd name="T17" fmla="*/ 2147483646 h 300"/>
                <a:gd name="T18" fmla="*/ 2147483646 w 300"/>
                <a:gd name="T19" fmla="*/ 2147483646 h 300"/>
                <a:gd name="T20" fmla="*/ 2147483646 w 300"/>
                <a:gd name="T21" fmla="*/ 2147483646 h 300"/>
                <a:gd name="T22" fmla="*/ 2147483646 w 300"/>
                <a:gd name="T23" fmla="*/ 2147483646 h 300"/>
                <a:gd name="T24" fmla="*/ 2147483646 w 300"/>
                <a:gd name="T25" fmla="*/ 0 h 300"/>
                <a:gd name="T26" fmla="*/ 0 w 300"/>
                <a:gd name="T27" fmla="*/ 2147483646 h 300"/>
                <a:gd name="T28" fmla="*/ 2147483646 w 300"/>
                <a:gd name="T29" fmla="*/ 2147483646 h 300"/>
                <a:gd name="T30" fmla="*/ 2147483646 w 300"/>
                <a:gd name="T31" fmla="*/ 2147483646 h 300"/>
                <a:gd name="T32" fmla="*/ 2147483646 w 300"/>
                <a:gd name="T33" fmla="*/ 2147483646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0" h="300">
                  <a:moveTo>
                    <a:pt x="298" y="150"/>
                  </a:moveTo>
                  <a:cubicBezTo>
                    <a:pt x="296" y="150"/>
                    <a:pt x="296" y="150"/>
                    <a:pt x="296" y="150"/>
                  </a:cubicBezTo>
                  <a:cubicBezTo>
                    <a:pt x="296" y="190"/>
                    <a:pt x="280" y="227"/>
                    <a:pt x="253" y="253"/>
                  </a:cubicBezTo>
                  <a:cubicBezTo>
                    <a:pt x="227" y="280"/>
                    <a:pt x="190" y="296"/>
                    <a:pt x="150" y="296"/>
                  </a:cubicBezTo>
                  <a:cubicBezTo>
                    <a:pt x="109" y="296"/>
                    <a:pt x="73" y="280"/>
                    <a:pt x="46" y="253"/>
                  </a:cubicBezTo>
                  <a:cubicBezTo>
                    <a:pt x="20" y="227"/>
                    <a:pt x="4" y="190"/>
                    <a:pt x="4" y="150"/>
                  </a:cubicBezTo>
                  <a:cubicBezTo>
                    <a:pt x="4" y="109"/>
                    <a:pt x="20" y="73"/>
                    <a:pt x="46" y="46"/>
                  </a:cubicBezTo>
                  <a:cubicBezTo>
                    <a:pt x="73" y="20"/>
                    <a:pt x="109" y="4"/>
                    <a:pt x="150" y="4"/>
                  </a:cubicBezTo>
                  <a:cubicBezTo>
                    <a:pt x="190" y="4"/>
                    <a:pt x="227" y="20"/>
                    <a:pt x="253" y="46"/>
                  </a:cubicBezTo>
                  <a:cubicBezTo>
                    <a:pt x="280" y="73"/>
                    <a:pt x="296" y="109"/>
                    <a:pt x="296" y="150"/>
                  </a:cubicBezTo>
                  <a:cubicBezTo>
                    <a:pt x="298" y="150"/>
                    <a:pt x="298" y="150"/>
                    <a:pt x="298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lnTo>
                    <a:pt x="298" y="150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Oval 156"/>
            <p:cNvSpPr>
              <a:spLocks noChangeArrowheads="1"/>
            </p:cNvSpPr>
            <p:nvPr/>
          </p:nvSpPr>
          <p:spPr bwMode="auto">
            <a:xfrm>
              <a:off x="1001713" y="1263725"/>
              <a:ext cx="73025" cy="71437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996950" y="1258963"/>
              <a:ext cx="80963" cy="80960"/>
            </a:xfrm>
            <a:custGeom>
              <a:avLst/>
              <a:gdLst>
                <a:gd name="T0" fmla="*/ 36 w 38"/>
                <a:gd name="T1" fmla="*/ 19 h 38"/>
                <a:gd name="T2" fmla="*/ 34 w 38"/>
                <a:gd name="T3" fmla="*/ 19 h 38"/>
                <a:gd name="T4" fmla="*/ 29 w 38"/>
                <a:gd name="T5" fmla="*/ 29 h 38"/>
                <a:gd name="T6" fmla="*/ 19 w 38"/>
                <a:gd name="T7" fmla="*/ 34 h 38"/>
                <a:gd name="T8" fmla="*/ 8 w 38"/>
                <a:gd name="T9" fmla="*/ 29 h 38"/>
                <a:gd name="T10" fmla="*/ 4 w 38"/>
                <a:gd name="T11" fmla="*/ 19 h 38"/>
                <a:gd name="T12" fmla="*/ 8 w 38"/>
                <a:gd name="T13" fmla="*/ 8 h 38"/>
                <a:gd name="T14" fmla="*/ 19 w 38"/>
                <a:gd name="T15" fmla="*/ 4 h 38"/>
                <a:gd name="T16" fmla="*/ 29 w 38"/>
                <a:gd name="T17" fmla="*/ 8 h 38"/>
                <a:gd name="T18" fmla="*/ 34 w 38"/>
                <a:gd name="T19" fmla="*/ 19 h 38"/>
                <a:gd name="T20" fmla="*/ 36 w 38"/>
                <a:gd name="T21" fmla="*/ 19 h 38"/>
                <a:gd name="T22" fmla="*/ 38 w 38"/>
                <a:gd name="T23" fmla="*/ 19 h 38"/>
                <a:gd name="T24" fmla="*/ 19 w 38"/>
                <a:gd name="T25" fmla="*/ 0 h 38"/>
                <a:gd name="T26" fmla="*/ 0 w 38"/>
                <a:gd name="T27" fmla="*/ 19 h 38"/>
                <a:gd name="T28" fmla="*/ 19 w 38"/>
                <a:gd name="T29" fmla="*/ 38 h 38"/>
                <a:gd name="T30" fmla="*/ 38 w 38"/>
                <a:gd name="T31" fmla="*/ 19 h 38"/>
                <a:gd name="T32" fmla="*/ 36 w 38"/>
                <a:gd name="T3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3"/>
                    <a:pt x="32" y="27"/>
                    <a:pt x="29" y="29"/>
                  </a:cubicBezTo>
                  <a:cubicBezTo>
                    <a:pt x="27" y="32"/>
                    <a:pt x="23" y="34"/>
                    <a:pt x="19" y="34"/>
                  </a:cubicBezTo>
                  <a:cubicBezTo>
                    <a:pt x="15" y="34"/>
                    <a:pt x="11" y="32"/>
                    <a:pt x="8" y="29"/>
                  </a:cubicBezTo>
                  <a:cubicBezTo>
                    <a:pt x="6" y="27"/>
                    <a:pt x="4" y="23"/>
                    <a:pt x="4" y="19"/>
                  </a:cubicBezTo>
                  <a:cubicBezTo>
                    <a:pt x="4" y="15"/>
                    <a:pt x="6" y="11"/>
                    <a:pt x="8" y="8"/>
                  </a:cubicBezTo>
                  <a:cubicBezTo>
                    <a:pt x="11" y="5"/>
                    <a:pt x="15" y="4"/>
                    <a:pt x="19" y="4"/>
                  </a:cubicBezTo>
                  <a:cubicBezTo>
                    <a:pt x="23" y="4"/>
                    <a:pt x="27" y="5"/>
                    <a:pt x="29" y="8"/>
                  </a:cubicBezTo>
                  <a:cubicBezTo>
                    <a:pt x="32" y="11"/>
                    <a:pt x="34" y="15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2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29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7" name="Oval 158"/>
            <p:cNvSpPr>
              <a:spLocks noChangeArrowheads="1"/>
            </p:cNvSpPr>
            <p:nvPr/>
          </p:nvSpPr>
          <p:spPr bwMode="auto">
            <a:xfrm>
              <a:off x="8161338" y="2711497"/>
              <a:ext cx="112712" cy="112711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8" name="Freeform 159"/>
            <p:cNvSpPr/>
            <p:nvPr/>
          </p:nvSpPr>
          <p:spPr bwMode="auto">
            <a:xfrm>
              <a:off x="8156575" y="2708276"/>
              <a:ext cx="122238" cy="1206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2147483646 w 57"/>
                <a:gd name="T5" fmla="*/ 2147483646 h 57"/>
                <a:gd name="T6" fmla="*/ 2147483646 w 57"/>
                <a:gd name="T7" fmla="*/ 2147483646 h 57"/>
                <a:gd name="T8" fmla="*/ 2147483646 w 57"/>
                <a:gd name="T9" fmla="*/ 2147483646 h 57"/>
                <a:gd name="T10" fmla="*/ 2147483646 w 57"/>
                <a:gd name="T11" fmla="*/ 2147483646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2147483646 w 57"/>
                <a:gd name="T19" fmla="*/ 2147483646 h 57"/>
                <a:gd name="T20" fmla="*/ 2147483646 w 57"/>
                <a:gd name="T21" fmla="*/ 2147483646 h 57"/>
                <a:gd name="T22" fmla="*/ 2147483646 w 57"/>
                <a:gd name="T23" fmla="*/ 2147483646 h 57"/>
                <a:gd name="T24" fmla="*/ 2147483646 w 57"/>
                <a:gd name="T25" fmla="*/ 0 h 57"/>
                <a:gd name="T26" fmla="*/ 0 w 57"/>
                <a:gd name="T27" fmla="*/ 2147483646 h 57"/>
                <a:gd name="T28" fmla="*/ 2147483646 w 57"/>
                <a:gd name="T29" fmla="*/ 2147483646 h 57"/>
                <a:gd name="T30" fmla="*/ 2147483646 w 57"/>
                <a:gd name="T31" fmla="*/ 2147483646 h 57"/>
                <a:gd name="T32" fmla="*/ 2147483646 w 57"/>
                <a:gd name="T33" fmla="*/ 2147483646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0" y="42"/>
                    <a:pt x="46" y="46"/>
                  </a:cubicBezTo>
                  <a:cubicBezTo>
                    <a:pt x="41" y="51"/>
                    <a:pt x="35" y="53"/>
                    <a:pt x="28" y="53"/>
                  </a:cubicBezTo>
                  <a:cubicBezTo>
                    <a:pt x="22" y="53"/>
                    <a:pt x="15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5" y="7"/>
                    <a:pt x="22" y="4"/>
                    <a:pt x="28" y="4"/>
                  </a:cubicBezTo>
                  <a:cubicBezTo>
                    <a:pt x="35" y="4"/>
                    <a:pt x="41" y="7"/>
                    <a:pt x="46" y="11"/>
                  </a:cubicBezTo>
                  <a:cubicBezTo>
                    <a:pt x="50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8" y="57"/>
                  </a:cubicBezTo>
                  <a:cubicBezTo>
                    <a:pt x="44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8042275" y="2593976"/>
              <a:ext cx="350838" cy="349250"/>
            </a:xfrm>
            <a:custGeom>
              <a:avLst/>
              <a:gdLst>
                <a:gd name="T0" fmla="*/ 2147483646 w 165"/>
                <a:gd name="T1" fmla="*/ 2147483646 h 165"/>
                <a:gd name="T2" fmla="*/ 2147483646 w 165"/>
                <a:gd name="T3" fmla="*/ 2147483646 h 165"/>
                <a:gd name="T4" fmla="*/ 2147483646 w 165"/>
                <a:gd name="T5" fmla="*/ 2147483646 h 165"/>
                <a:gd name="T6" fmla="*/ 2147483646 w 165"/>
                <a:gd name="T7" fmla="*/ 2147483646 h 165"/>
                <a:gd name="T8" fmla="*/ 2147483646 w 165"/>
                <a:gd name="T9" fmla="*/ 2147483646 h 165"/>
                <a:gd name="T10" fmla="*/ 2147483646 w 165"/>
                <a:gd name="T11" fmla="*/ 2147483646 h 165"/>
                <a:gd name="T12" fmla="*/ 2147483646 w 165"/>
                <a:gd name="T13" fmla="*/ 2147483646 h 165"/>
                <a:gd name="T14" fmla="*/ 2147483646 w 165"/>
                <a:gd name="T15" fmla="*/ 2147483646 h 165"/>
                <a:gd name="T16" fmla="*/ 2147483646 w 165"/>
                <a:gd name="T17" fmla="*/ 2147483646 h 165"/>
                <a:gd name="T18" fmla="*/ 2147483646 w 165"/>
                <a:gd name="T19" fmla="*/ 2147483646 h 165"/>
                <a:gd name="T20" fmla="*/ 2147483646 w 165"/>
                <a:gd name="T21" fmla="*/ 2147483646 h 165"/>
                <a:gd name="T22" fmla="*/ 2147483646 w 165"/>
                <a:gd name="T23" fmla="*/ 2147483646 h 165"/>
                <a:gd name="T24" fmla="*/ 2147483646 w 165"/>
                <a:gd name="T25" fmla="*/ 0 h 165"/>
                <a:gd name="T26" fmla="*/ 0 w 165"/>
                <a:gd name="T27" fmla="*/ 2147483646 h 165"/>
                <a:gd name="T28" fmla="*/ 2147483646 w 165"/>
                <a:gd name="T29" fmla="*/ 2147483646 h 165"/>
                <a:gd name="T30" fmla="*/ 2147483646 w 165"/>
                <a:gd name="T31" fmla="*/ 2147483646 h 165"/>
                <a:gd name="T32" fmla="*/ 2147483646 w 165"/>
                <a:gd name="T33" fmla="*/ 2147483646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5" h="165">
                  <a:moveTo>
                    <a:pt x="163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105"/>
                    <a:pt x="152" y="124"/>
                    <a:pt x="138" y="138"/>
                  </a:cubicBezTo>
                  <a:cubicBezTo>
                    <a:pt x="124" y="153"/>
                    <a:pt x="104" y="161"/>
                    <a:pt x="82" y="161"/>
                  </a:cubicBezTo>
                  <a:cubicBezTo>
                    <a:pt x="61" y="161"/>
                    <a:pt x="41" y="153"/>
                    <a:pt x="27" y="138"/>
                  </a:cubicBezTo>
                  <a:cubicBezTo>
                    <a:pt x="13" y="124"/>
                    <a:pt x="4" y="105"/>
                    <a:pt x="4" y="83"/>
                  </a:cubicBezTo>
                  <a:cubicBezTo>
                    <a:pt x="4" y="61"/>
                    <a:pt x="13" y="41"/>
                    <a:pt x="27" y="27"/>
                  </a:cubicBezTo>
                  <a:cubicBezTo>
                    <a:pt x="41" y="13"/>
                    <a:pt x="61" y="4"/>
                    <a:pt x="82" y="4"/>
                  </a:cubicBezTo>
                  <a:cubicBezTo>
                    <a:pt x="104" y="4"/>
                    <a:pt x="124" y="13"/>
                    <a:pt x="138" y="27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37"/>
                    <a:pt x="128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lnTo>
                    <a:pt x="163" y="83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Oval 161"/>
            <p:cNvSpPr>
              <a:spLocks noChangeArrowheads="1"/>
            </p:cNvSpPr>
            <p:nvPr/>
          </p:nvSpPr>
          <p:spPr bwMode="auto">
            <a:xfrm>
              <a:off x="8180388" y="2733722"/>
              <a:ext cx="73025" cy="71437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8175625" y="2728914"/>
              <a:ext cx="80963" cy="80963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0 h 38"/>
                <a:gd name="T20" fmla="*/ 0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7"/>
                    <a:pt x="28" y="34"/>
                    <a:pt x="19" y="34"/>
                  </a:cubicBezTo>
                  <a:cubicBezTo>
                    <a:pt x="11" y="34"/>
                    <a:pt x="4" y="27"/>
                    <a:pt x="4" y="19"/>
                  </a:cubicBezTo>
                  <a:cubicBezTo>
                    <a:pt x="4" y="15"/>
                    <a:pt x="6" y="11"/>
                    <a:pt x="9" y="8"/>
                  </a:cubicBezTo>
                  <a:cubicBezTo>
                    <a:pt x="12" y="5"/>
                    <a:pt x="15" y="4"/>
                    <a:pt x="19" y="4"/>
                  </a:cubicBezTo>
                  <a:cubicBezTo>
                    <a:pt x="28" y="4"/>
                    <a:pt x="34" y="11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Group 10"/>
          <p:cNvGrpSpPr>
            <a:grpSpLocks noChangeAspect="1"/>
          </p:cNvGrpSpPr>
          <p:nvPr userDrawn="1"/>
        </p:nvGrpSpPr>
        <p:grpSpPr bwMode="auto">
          <a:xfrm>
            <a:off x="7304088" y="4471988"/>
            <a:ext cx="1839912" cy="124224"/>
            <a:chOff x="1177" y="-637"/>
            <a:chExt cx="3402" cy="264"/>
          </a:xfrm>
          <a:effectLst>
            <a:outerShdw blurRad="76200" dist="381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3" name="Freeform 11"/>
            <p:cNvSpPr/>
            <p:nvPr/>
          </p:nvSpPr>
          <p:spPr bwMode="auto">
            <a:xfrm>
              <a:off x="1180" y="-637"/>
              <a:ext cx="3399" cy="264"/>
            </a:xfrm>
            <a:custGeom>
              <a:avLst/>
              <a:gdLst>
                <a:gd name="T0" fmla="*/ 0 w 3399"/>
                <a:gd name="T1" fmla="*/ 95 h 264"/>
                <a:gd name="T2" fmla="*/ 0 w 3399"/>
                <a:gd name="T3" fmla="*/ 151 h 264"/>
                <a:gd name="T4" fmla="*/ 905 w 3399"/>
                <a:gd name="T5" fmla="*/ 264 h 264"/>
                <a:gd name="T6" fmla="*/ 905 w 3399"/>
                <a:gd name="T7" fmla="*/ 205 h 264"/>
                <a:gd name="T8" fmla="*/ 3399 w 3399"/>
                <a:gd name="T9" fmla="*/ 210 h 264"/>
                <a:gd name="T10" fmla="*/ 3395 w 3399"/>
                <a:gd name="T11" fmla="*/ 36 h 264"/>
                <a:gd name="T12" fmla="*/ 801 w 3399"/>
                <a:gd name="T13" fmla="*/ 40 h 264"/>
                <a:gd name="T14" fmla="*/ 772 w 3399"/>
                <a:gd name="T15" fmla="*/ 0 h 264"/>
                <a:gd name="T16" fmla="*/ 0 w 3399"/>
                <a:gd name="T17" fmla="*/ 9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9" h="264">
                  <a:moveTo>
                    <a:pt x="0" y="95"/>
                  </a:moveTo>
                  <a:lnTo>
                    <a:pt x="0" y="151"/>
                  </a:lnTo>
                  <a:lnTo>
                    <a:pt x="905" y="264"/>
                  </a:lnTo>
                  <a:lnTo>
                    <a:pt x="905" y="205"/>
                  </a:lnTo>
                  <a:lnTo>
                    <a:pt x="3399" y="210"/>
                  </a:lnTo>
                  <a:lnTo>
                    <a:pt x="3395" y="36"/>
                  </a:lnTo>
                  <a:lnTo>
                    <a:pt x="801" y="40"/>
                  </a:lnTo>
                  <a:lnTo>
                    <a:pt x="772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B0F0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" name="Freeform 12"/>
            <p:cNvSpPr/>
            <p:nvPr/>
          </p:nvSpPr>
          <p:spPr bwMode="auto">
            <a:xfrm>
              <a:off x="1177" y="-542"/>
              <a:ext cx="910" cy="169"/>
            </a:xfrm>
            <a:custGeom>
              <a:avLst/>
              <a:gdLst>
                <a:gd name="T0" fmla="*/ 3 w 910"/>
                <a:gd name="T1" fmla="*/ 0 h 169"/>
                <a:gd name="T2" fmla="*/ 0 w 910"/>
                <a:gd name="T3" fmla="*/ 58 h 169"/>
                <a:gd name="T4" fmla="*/ 908 w 910"/>
                <a:gd name="T5" fmla="*/ 169 h 169"/>
                <a:gd name="T6" fmla="*/ 910 w 910"/>
                <a:gd name="T7" fmla="*/ 113 h 169"/>
                <a:gd name="T8" fmla="*/ 3 w 91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69">
                  <a:moveTo>
                    <a:pt x="3" y="0"/>
                  </a:moveTo>
                  <a:lnTo>
                    <a:pt x="0" y="58"/>
                  </a:lnTo>
                  <a:lnTo>
                    <a:pt x="908" y="169"/>
                  </a:lnTo>
                  <a:lnTo>
                    <a:pt x="910" y="1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5" name="Freeform 13"/>
            <p:cNvSpPr/>
            <p:nvPr/>
          </p:nvSpPr>
          <p:spPr bwMode="auto">
            <a:xfrm>
              <a:off x="2059" y="-481"/>
              <a:ext cx="2518" cy="54"/>
            </a:xfrm>
            <a:custGeom>
              <a:avLst/>
              <a:gdLst>
                <a:gd name="T0" fmla="*/ 0 w 2518"/>
                <a:gd name="T1" fmla="*/ 0 h 54"/>
                <a:gd name="T2" fmla="*/ 2518 w 2518"/>
                <a:gd name="T3" fmla="*/ 2 h 54"/>
                <a:gd name="T4" fmla="*/ 2518 w 2518"/>
                <a:gd name="T5" fmla="*/ 54 h 54"/>
                <a:gd name="T6" fmla="*/ 28 w 2518"/>
                <a:gd name="T7" fmla="*/ 52 h 54"/>
                <a:gd name="T8" fmla="*/ 0 w 25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8" h="54">
                  <a:moveTo>
                    <a:pt x="0" y="0"/>
                  </a:moveTo>
                  <a:lnTo>
                    <a:pt x="2518" y="2"/>
                  </a:lnTo>
                  <a:lnTo>
                    <a:pt x="2518" y="54"/>
                  </a:lnTo>
                  <a:lnTo>
                    <a:pt x="2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16" name="Group 40"/>
          <p:cNvGrpSpPr>
            <a:grpSpLocks noChangeAspect="1"/>
          </p:cNvGrpSpPr>
          <p:nvPr userDrawn="1"/>
        </p:nvGrpSpPr>
        <p:grpSpPr bwMode="auto">
          <a:xfrm>
            <a:off x="6516688" y="4594860"/>
            <a:ext cx="2636404" cy="143506"/>
            <a:chOff x="941" y="-419"/>
            <a:chExt cx="4306" cy="135"/>
          </a:xfrm>
          <a:effectLst>
            <a:outerShdw blurRad="63500" dist="38100" dir="8100000" algn="tr" rotWithShape="0">
              <a:prstClr val="black">
                <a:alpha val="69000"/>
              </a:prstClr>
            </a:outerShdw>
          </a:effectLst>
        </p:grpSpPr>
        <p:sp>
          <p:nvSpPr>
            <p:cNvPr id="117" name="Freeform 41"/>
            <p:cNvSpPr/>
            <p:nvPr/>
          </p:nvSpPr>
          <p:spPr bwMode="auto">
            <a:xfrm>
              <a:off x="941" y="-419"/>
              <a:ext cx="4306" cy="135"/>
            </a:xfrm>
            <a:custGeom>
              <a:avLst/>
              <a:gdLst>
                <a:gd name="T0" fmla="*/ 0 w 4306"/>
                <a:gd name="T1" fmla="*/ 86 h 135"/>
                <a:gd name="T2" fmla="*/ 0 w 4306"/>
                <a:gd name="T3" fmla="*/ 48 h 135"/>
                <a:gd name="T4" fmla="*/ 545 w 4306"/>
                <a:gd name="T5" fmla="*/ 0 h 135"/>
                <a:gd name="T6" fmla="*/ 548 w 4306"/>
                <a:gd name="T7" fmla="*/ 22 h 135"/>
                <a:gd name="T8" fmla="*/ 4306 w 4306"/>
                <a:gd name="T9" fmla="*/ 24 h 135"/>
                <a:gd name="T10" fmla="*/ 4306 w 4306"/>
                <a:gd name="T11" fmla="*/ 107 h 135"/>
                <a:gd name="T12" fmla="*/ 538 w 4306"/>
                <a:gd name="T13" fmla="*/ 109 h 135"/>
                <a:gd name="T14" fmla="*/ 538 w 4306"/>
                <a:gd name="T15" fmla="*/ 135 h 135"/>
                <a:gd name="T16" fmla="*/ 0 w 4306"/>
                <a:gd name="T17" fmla="*/ 8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6" h="135">
                  <a:moveTo>
                    <a:pt x="0" y="86"/>
                  </a:moveTo>
                  <a:lnTo>
                    <a:pt x="0" y="48"/>
                  </a:lnTo>
                  <a:lnTo>
                    <a:pt x="545" y="0"/>
                  </a:lnTo>
                  <a:lnTo>
                    <a:pt x="548" y="22"/>
                  </a:lnTo>
                  <a:lnTo>
                    <a:pt x="4306" y="24"/>
                  </a:lnTo>
                  <a:lnTo>
                    <a:pt x="4306" y="107"/>
                  </a:lnTo>
                  <a:lnTo>
                    <a:pt x="538" y="109"/>
                  </a:lnTo>
                  <a:lnTo>
                    <a:pt x="538" y="13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FF3399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8" name="Freeform 42"/>
            <p:cNvSpPr/>
            <p:nvPr/>
          </p:nvSpPr>
          <p:spPr bwMode="auto">
            <a:xfrm>
              <a:off x="941" y="-374"/>
              <a:ext cx="538" cy="88"/>
            </a:xfrm>
            <a:custGeom>
              <a:avLst/>
              <a:gdLst>
                <a:gd name="T0" fmla="*/ 0 w 538"/>
                <a:gd name="T1" fmla="*/ 3 h 88"/>
                <a:gd name="T2" fmla="*/ 538 w 538"/>
                <a:gd name="T3" fmla="*/ 48 h 88"/>
                <a:gd name="T4" fmla="*/ 536 w 538"/>
                <a:gd name="T5" fmla="*/ 88 h 88"/>
                <a:gd name="T6" fmla="*/ 0 w 538"/>
                <a:gd name="T7" fmla="*/ 38 h 88"/>
                <a:gd name="T8" fmla="*/ 0 w 53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88">
                  <a:moveTo>
                    <a:pt x="0" y="3"/>
                  </a:moveTo>
                  <a:lnTo>
                    <a:pt x="538" y="48"/>
                  </a:lnTo>
                  <a:lnTo>
                    <a:pt x="536" y="88"/>
                  </a:lnTo>
                  <a:lnTo>
                    <a:pt x="0" y="38"/>
                  </a:lnTo>
                  <a:lnTo>
                    <a:pt x="0" y="0"/>
                  </a:lnTo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9" name="Freeform 43"/>
            <p:cNvSpPr/>
            <p:nvPr/>
          </p:nvSpPr>
          <p:spPr bwMode="auto">
            <a:xfrm>
              <a:off x="1479" y="-348"/>
              <a:ext cx="3764" cy="41"/>
            </a:xfrm>
            <a:custGeom>
              <a:avLst/>
              <a:gdLst>
                <a:gd name="T0" fmla="*/ 0 w 3764"/>
                <a:gd name="T1" fmla="*/ 0 h 41"/>
                <a:gd name="T2" fmla="*/ 3764 w 3764"/>
                <a:gd name="T3" fmla="*/ 0 h 41"/>
                <a:gd name="T4" fmla="*/ 3764 w 3764"/>
                <a:gd name="T5" fmla="*/ 38 h 41"/>
                <a:gd name="T6" fmla="*/ 0 w 3764"/>
                <a:gd name="T7" fmla="*/ 41 h 41"/>
                <a:gd name="T8" fmla="*/ 0 w 376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4" h="41">
                  <a:moveTo>
                    <a:pt x="0" y="0"/>
                  </a:moveTo>
                  <a:lnTo>
                    <a:pt x="3764" y="0"/>
                  </a:lnTo>
                  <a:lnTo>
                    <a:pt x="3764" y="38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0" name="Group 17"/>
          <p:cNvGrpSpPr>
            <a:grpSpLocks noChangeAspect="1"/>
          </p:cNvGrpSpPr>
          <p:nvPr userDrawn="1"/>
        </p:nvGrpSpPr>
        <p:grpSpPr bwMode="auto">
          <a:xfrm>
            <a:off x="5005388" y="4769636"/>
            <a:ext cx="4136750" cy="230672"/>
            <a:chOff x="814" y="-547"/>
            <a:chExt cx="3998" cy="217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1" name="Freeform 18"/>
            <p:cNvSpPr/>
            <p:nvPr/>
          </p:nvSpPr>
          <p:spPr bwMode="auto">
            <a:xfrm>
              <a:off x="814" y="-547"/>
              <a:ext cx="3998" cy="217"/>
            </a:xfrm>
            <a:custGeom>
              <a:avLst/>
              <a:gdLst>
                <a:gd name="T0" fmla="*/ 0 w 3998"/>
                <a:gd name="T1" fmla="*/ 127 h 217"/>
                <a:gd name="T2" fmla="*/ 0 w 3998"/>
                <a:gd name="T3" fmla="*/ 78 h 217"/>
                <a:gd name="T4" fmla="*/ 716 w 3998"/>
                <a:gd name="T5" fmla="*/ 0 h 217"/>
                <a:gd name="T6" fmla="*/ 725 w 3998"/>
                <a:gd name="T7" fmla="*/ 28 h 217"/>
                <a:gd name="T8" fmla="*/ 3996 w 3998"/>
                <a:gd name="T9" fmla="*/ 30 h 217"/>
                <a:gd name="T10" fmla="*/ 3998 w 3998"/>
                <a:gd name="T11" fmla="*/ 174 h 217"/>
                <a:gd name="T12" fmla="*/ 756 w 3998"/>
                <a:gd name="T13" fmla="*/ 174 h 217"/>
                <a:gd name="T14" fmla="*/ 761 w 3998"/>
                <a:gd name="T15" fmla="*/ 217 h 217"/>
                <a:gd name="T16" fmla="*/ 0 w 3998"/>
                <a:gd name="T17" fmla="*/ 1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8" h="217">
                  <a:moveTo>
                    <a:pt x="0" y="127"/>
                  </a:moveTo>
                  <a:lnTo>
                    <a:pt x="0" y="78"/>
                  </a:lnTo>
                  <a:lnTo>
                    <a:pt x="716" y="0"/>
                  </a:lnTo>
                  <a:lnTo>
                    <a:pt x="725" y="28"/>
                  </a:lnTo>
                  <a:lnTo>
                    <a:pt x="3996" y="30"/>
                  </a:lnTo>
                  <a:lnTo>
                    <a:pt x="3998" y="174"/>
                  </a:lnTo>
                  <a:lnTo>
                    <a:pt x="756" y="174"/>
                  </a:lnTo>
                  <a:lnTo>
                    <a:pt x="761" y="21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CFF33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2" name="Freeform 19"/>
            <p:cNvSpPr/>
            <p:nvPr/>
          </p:nvSpPr>
          <p:spPr bwMode="auto">
            <a:xfrm>
              <a:off x="814" y="-472"/>
              <a:ext cx="761" cy="142"/>
            </a:xfrm>
            <a:custGeom>
              <a:avLst/>
              <a:gdLst>
                <a:gd name="T0" fmla="*/ 0 w 761"/>
                <a:gd name="T1" fmla="*/ 0 h 142"/>
                <a:gd name="T2" fmla="*/ 756 w 761"/>
                <a:gd name="T3" fmla="*/ 88 h 142"/>
                <a:gd name="T4" fmla="*/ 761 w 761"/>
                <a:gd name="T5" fmla="*/ 142 h 142"/>
                <a:gd name="T6" fmla="*/ 0 w 761"/>
                <a:gd name="T7" fmla="*/ 5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142">
                  <a:moveTo>
                    <a:pt x="0" y="0"/>
                  </a:moveTo>
                  <a:lnTo>
                    <a:pt x="756" y="88"/>
                  </a:lnTo>
                  <a:lnTo>
                    <a:pt x="761" y="142"/>
                  </a:lnTo>
                  <a:lnTo>
                    <a:pt x="0" y="52"/>
                  </a:lnTo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" name="Freeform 20"/>
            <p:cNvSpPr/>
            <p:nvPr/>
          </p:nvSpPr>
          <p:spPr bwMode="auto">
            <a:xfrm>
              <a:off x="1565" y="-422"/>
              <a:ext cx="3247" cy="52"/>
            </a:xfrm>
            <a:custGeom>
              <a:avLst/>
              <a:gdLst>
                <a:gd name="T0" fmla="*/ 0 w 3247"/>
                <a:gd name="T1" fmla="*/ 0 h 52"/>
                <a:gd name="T2" fmla="*/ 3247 w 3247"/>
                <a:gd name="T3" fmla="*/ 0 h 52"/>
                <a:gd name="T4" fmla="*/ 3247 w 3247"/>
                <a:gd name="T5" fmla="*/ 49 h 52"/>
                <a:gd name="T6" fmla="*/ 10 w 3247"/>
                <a:gd name="T7" fmla="*/ 52 h 52"/>
                <a:gd name="T8" fmla="*/ 0 w 32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7" h="52">
                  <a:moveTo>
                    <a:pt x="0" y="0"/>
                  </a:moveTo>
                  <a:lnTo>
                    <a:pt x="3247" y="0"/>
                  </a:lnTo>
                  <a:lnTo>
                    <a:pt x="3247" y="49"/>
                  </a:lnTo>
                  <a:lnTo>
                    <a:pt x="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24" name="Picture 4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3751263"/>
            <a:ext cx="11684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矩形 124"/>
          <p:cNvSpPr/>
          <p:nvPr userDrawn="1"/>
        </p:nvSpPr>
        <p:spPr>
          <a:xfrm>
            <a:off x="0" y="-20638"/>
            <a:ext cx="9153525" cy="516413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1D87-F619-49F1-92C4-F5B973DAD3B3}" type="datetimeFigureOut">
              <a:rPr lang="zh-CN" altLang="en-US"/>
            </a:fld>
            <a:endParaRPr lang="zh-CN" altLang="en-US"/>
          </a:p>
        </p:txBody>
      </p:sp>
      <p:sp>
        <p:nvSpPr>
          <p:cNvPr id="12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FD00A5-05C8-4106-9A6C-BD0D7AA806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ED488-D8C2-4C26-AEDD-B1CAA607FD2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47BF0-BE90-4263-91EF-8FC8D2F412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93DA-2CE3-4BDA-8BFD-1B49DF48D1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9AF87-09CC-4333-B276-BF4145CFED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205E5A-1634-4B29-8400-B5208A3E8E3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3A1192-0592-4FD2-8045-EDDE2DD16C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153"/>
          <p:cNvGrpSpPr/>
          <p:nvPr/>
        </p:nvGrpSpPr>
        <p:grpSpPr bwMode="auto">
          <a:xfrm>
            <a:off x="0" y="-20638"/>
            <a:ext cx="9144000" cy="5164138"/>
            <a:chOff x="0" y="-20538"/>
            <a:chExt cx="9144000" cy="5164038"/>
          </a:xfrm>
        </p:grpSpPr>
        <p:sp>
          <p:nvSpPr>
            <p:cNvPr id="5" name="矩形 4"/>
            <p:cNvSpPr/>
            <p:nvPr/>
          </p:nvSpPr>
          <p:spPr>
            <a:xfrm>
              <a:off x="0" y="-20538"/>
              <a:ext cx="9144000" cy="5164038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  <a:alpha val="78000"/>
                  </a:schemeClr>
                </a:gs>
                <a:gs pos="52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Freeform 55"/>
            <p:cNvSpPr/>
            <p:nvPr/>
          </p:nvSpPr>
          <p:spPr bwMode="auto">
            <a:xfrm>
              <a:off x="514350" y="601751"/>
              <a:ext cx="2528888" cy="3387659"/>
            </a:xfrm>
            <a:custGeom>
              <a:avLst/>
              <a:gdLst>
                <a:gd name="T0" fmla="*/ 738 w 1192"/>
                <a:gd name="T1" fmla="*/ 108 h 1597"/>
                <a:gd name="T2" fmla="*/ 658 w 1192"/>
                <a:gd name="T3" fmla="*/ 113 h 1597"/>
                <a:gd name="T4" fmla="*/ 537 w 1192"/>
                <a:gd name="T5" fmla="*/ 94 h 1597"/>
                <a:gd name="T6" fmla="*/ 472 w 1192"/>
                <a:gd name="T7" fmla="*/ 77 h 1597"/>
                <a:gd name="T8" fmla="*/ 431 w 1192"/>
                <a:gd name="T9" fmla="*/ 73 h 1597"/>
                <a:gd name="T10" fmla="*/ 107 w 1192"/>
                <a:gd name="T11" fmla="*/ 99 h 1597"/>
                <a:gd name="T12" fmla="*/ 60 w 1192"/>
                <a:gd name="T13" fmla="*/ 158 h 1597"/>
                <a:gd name="T14" fmla="*/ 45 w 1192"/>
                <a:gd name="T15" fmla="*/ 242 h 1597"/>
                <a:gd name="T16" fmla="*/ 94 w 1192"/>
                <a:gd name="T17" fmla="*/ 296 h 1597"/>
                <a:gd name="T18" fmla="*/ 58 w 1192"/>
                <a:gd name="T19" fmla="*/ 357 h 1597"/>
                <a:gd name="T20" fmla="*/ 169 w 1192"/>
                <a:gd name="T21" fmla="*/ 275 h 1597"/>
                <a:gd name="T22" fmla="*/ 247 w 1192"/>
                <a:gd name="T23" fmla="*/ 273 h 1597"/>
                <a:gd name="T24" fmla="*/ 329 w 1192"/>
                <a:gd name="T25" fmla="*/ 346 h 1597"/>
                <a:gd name="T26" fmla="*/ 384 w 1192"/>
                <a:gd name="T27" fmla="*/ 463 h 1597"/>
                <a:gd name="T28" fmla="*/ 407 w 1192"/>
                <a:gd name="T29" fmla="*/ 690 h 1597"/>
                <a:gd name="T30" fmla="*/ 426 w 1192"/>
                <a:gd name="T31" fmla="*/ 706 h 1597"/>
                <a:gd name="T32" fmla="*/ 563 w 1192"/>
                <a:gd name="T33" fmla="*/ 831 h 1597"/>
                <a:gd name="T34" fmla="*/ 633 w 1192"/>
                <a:gd name="T35" fmla="*/ 864 h 1597"/>
                <a:gd name="T36" fmla="*/ 704 w 1192"/>
                <a:gd name="T37" fmla="*/ 905 h 1597"/>
                <a:gd name="T38" fmla="*/ 733 w 1192"/>
                <a:gd name="T39" fmla="*/ 901 h 1597"/>
                <a:gd name="T40" fmla="*/ 691 w 1192"/>
                <a:gd name="T41" fmla="*/ 1026 h 1597"/>
                <a:gd name="T42" fmla="*/ 765 w 1192"/>
                <a:gd name="T43" fmla="*/ 1224 h 1597"/>
                <a:gd name="T44" fmla="*/ 709 w 1192"/>
                <a:gd name="T45" fmla="*/ 1415 h 1597"/>
                <a:gd name="T46" fmla="*/ 675 w 1192"/>
                <a:gd name="T47" fmla="*/ 1485 h 1597"/>
                <a:gd name="T48" fmla="*/ 726 w 1192"/>
                <a:gd name="T49" fmla="*/ 1596 h 1597"/>
                <a:gd name="T50" fmla="*/ 795 w 1192"/>
                <a:gd name="T51" fmla="*/ 1581 h 1597"/>
                <a:gd name="T52" fmla="*/ 773 w 1192"/>
                <a:gd name="T53" fmla="*/ 1459 h 1597"/>
                <a:gd name="T54" fmla="*/ 823 w 1192"/>
                <a:gd name="T55" fmla="*/ 1404 h 1597"/>
                <a:gd name="T56" fmla="*/ 1004 w 1192"/>
                <a:gd name="T57" fmla="*/ 1267 h 1597"/>
                <a:gd name="T58" fmla="*/ 1174 w 1192"/>
                <a:gd name="T59" fmla="*/ 1079 h 1597"/>
                <a:gd name="T60" fmla="*/ 1055 w 1192"/>
                <a:gd name="T61" fmla="*/ 986 h 1597"/>
                <a:gd name="T62" fmla="*/ 984 w 1192"/>
                <a:gd name="T63" fmla="*/ 925 h 1597"/>
                <a:gd name="T64" fmla="*/ 895 w 1192"/>
                <a:gd name="T65" fmla="*/ 878 h 1597"/>
                <a:gd name="T66" fmla="*/ 817 w 1192"/>
                <a:gd name="T67" fmla="*/ 875 h 1597"/>
                <a:gd name="T68" fmla="*/ 737 w 1192"/>
                <a:gd name="T69" fmla="*/ 888 h 1597"/>
                <a:gd name="T70" fmla="*/ 659 w 1192"/>
                <a:gd name="T71" fmla="*/ 830 h 1597"/>
                <a:gd name="T72" fmla="*/ 645 w 1192"/>
                <a:gd name="T73" fmla="*/ 777 h 1597"/>
                <a:gd name="T74" fmla="*/ 628 w 1192"/>
                <a:gd name="T75" fmla="*/ 688 h 1597"/>
                <a:gd name="T76" fmla="*/ 728 w 1192"/>
                <a:gd name="T77" fmla="*/ 691 h 1597"/>
                <a:gd name="T78" fmla="*/ 817 w 1192"/>
                <a:gd name="T79" fmla="*/ 598 h 1597"/>
                <a:gd name="T80" fmla="*/ 881 w 1192"/>
                <a:gd name="T81" fmla="*/ 553 h 1597"/>
                <a:gd name="T82" fmla="*/ 933 w 1192"/>
                <a:gd name="T83" fmla="*/ 529 h 1597"/>
                <a:gd name="T84" fmla="*/ 974 w 1192"/>
                <a:gd name="T85" fmla="*/ 487 h 1597"/>
                <a:gd name="T86" fmla="*/ 938 w 1192"/>
                <a:gd name="T87" fmla="*/ 445 h 1597"/>
                <a:gd name="T88" fmla="*/ 975 w 1192"/>
                <a:gd name="T89" fmla="*/ 435 h 1597"/>
                <a:gd name="T90" fmla="*/ 1022 w 1192"/>
                <a:gd name="T91" fmla="*/ 467 h 1597"/>
                <a:gd name="T92" fmla="*/ 1039 w 1192"/>
                <a:gd name="T93" fmla="*/ 377 h 1597"/>
                <a:gd name="T94" fmla="*/ 983 w 1192"/>
                <a:gd name="T95" fmla="*/ 265 h 1597"/>
                <a:gd name="T96" fmla="*/ 935 w 1192"/>
                <a:gd name="T97" fmla="*/ 250 h 1597"/>
                <a:gd name="T98" fmla="*/ 873 w 1192"/>
                <a:gd name="T99" fmla="*/ 218 h 1597"/>
                <a:gd name="T100" fmla="*/ 828 w 1192"/>
                <a:gd name="T101" fmla="*/ 395 h 1597"/>
                <a:gd name="T102" fmla="*/ 803 w 1192"/>
                <a:gd name="T103" fmla="*/ 377 h 1597"/>
                <a:gd name="T104" fmla="*/ 702 w 1192"/>
                <a:gd name="T105" fmla="*/ 277 h 1597"/>
                <a:gd name="T106" fmla="*/ 799 w 1192"/>
                <a:gd name="T107" fmla="*/ 156 h 1597"/>
                <a:gd name="T108" fmla="*/ 838 w 1192"/>
                <a:gd name="T109" fmla="*/ 133 h 1597"/>
                <a:gd name="T110" fmla="*/ 805 w 1192"/>
                <a:gd name="T111" fmla="*/ 117 h 1597"/>
                <a:gd name="T112" fmla="*/ 782 w 1192"/>
                <a:gd name="T113" fmla="*/ 95 h 1597"/>
                <a:gd name="T114" fmla="*/ 783 w 1192"/>
                <a:gd name="T115" fmla="*/ 2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2" h="1597">
                  <a:moveTo>
                    <a:pt x="773" y="0"/>
                  </a:moveTo>
                  <a:cubicBezTo>
                    <a:pt x="767" y="0"/>
                    <a:pt x="754" y="3"/>
                    <a:pt x="754" y="3"/>
                  </a:cubicBezTo>
                  <a:cubicBezTo>
                    <a:pt x="754" y="3"/>
                    <a:pt x="745" y="25"/>
                    <a:pt x="744" y="26"/>
                  </a:cubicBezTo>
                  <a:cubicBezTo>
                    <a:pt x="743" y="28"/>
                    <a:pt x="751" y="30"/>
                    <a:pt x="744" y="42"/>
                  </a:cubicBezTo>
                  <a:cubicBezTo>
                    <a:pt x="738" y="55"/>
                    <a:pt x="733" y="50"/>
                    <a:pt x="731" y="61"/>
                  </a:cubicBezTo>
                  <a:cubicBezTo>
                    <a:pt x="729" y="71"/>
                    <a:pt x="730" y="82"/>
                    <a:pt x="730" y="82"/>
                  </a:cubicBezTo>
                  <a:cubicBezTo>
                    <a:pt x="730" y="82"/>
                    <a:pt x="743" y="89"/>
                    <a:pt x="742" y="89"/>
                  </a:cubicBezTo>
                  <a:cubicBezTo>
                    <a:pt x="741" y="89"/>
                    <a:pt x="750" y="99"/>
                    <a:pt x="746" y="101"/>
                  </a:cubicBezTo>
                  <a:cubicBezTo>
                    <a:pt x="742" y="103"/>
                    <a:pt x="749" y="108"/>
                    <a:pt x="738" y="108"/>
                  </a:cubicBezTo>
                  <a:cubicBezTo>
                    <a:pt x="727" y="108"/>
                    <a:pt x="717" y="104"/>
                    <a:pt x="720" y="103"/>
                  </a:cubicBezTo>
                  <a:cubicBezTo>
                    <a:pt x="723" y="102"/>
                    <a:pt x="734" y="99"/>
                    <a:pt x="731" y="95"/>
                  </a:cubicBezTo>
                  <a:cubicBezTo>
                    <a:pt x="728" y="92"/>
                    <a:pt x="720" y="84"/>
                    <a:pt x="715" y="84"/>
                  </a:cubicBezTo>
                  <a:cubicBezTo>
                    <a:pt x="714" y="84"/>
                    <a:pt x="713" y="84"/>
                    <a:pt x="713" y="84"/>
                  </a:cubicBezTo>
                  <a:cubicBezTo>
                    <a:pt x="708" y="88"/>
                    <a:pt x="691" y="94"/>
                    <a:pt x="694" y="95"/>
                  </a:cubicBezTo>
                  <a:cubicBezTo>
                    <a:pt x="698" y="97"/>
                    <a:pt x="712" y="101"/>
                    <a:pt x="707" y="104"/>
                  </a:cubicBezTo>
                  <a:cubicBezTo>
                    <a:pt x="702" y="107"/>
                    <a:pt x="697" y="116"/>
                    <a:pt x="691" y="116"/>
                  </a:cubicBezTo>
                  <a:cubicBezTo>
                    <a:pt x="690" y="116"/>
                    <a:pt x="690" y="116"/>
                    <a:pt x="690" y="116"/>
                  </a:cubicBezTo>
                  <a:cubicBezTo>
                    <a:pt x="683" y="115"/>
                    <a:pt x="665" y="114"/>
                    <a:pt x="658" y="113"/>
                  </a:cubicBezTo>
                  <a:cubicBezTo>
                    <a:pt x="651" y="111"/>
                    <a:pt x="643" y="105"/>
                    <a:pt x="652" y="102"/>
                  </a:cubicBezTo>
                  <a:cubicBezTo>
                    <a:pt x="656" y="100"/>
                    <a:pt x="651" y="99"/>
                    <a:pt x="643" y="99"/>
                  </a:cubicBezTo>
                  <a:cubicBezTo>
                    <a:pt x="633" y="99"/>
                    <a:pt x="619" y="101"/>
                    <a:pt x="616" y="104"/>
                  </a:cubicBezTo>
                  <a:cubicBezTo>
                    <a:pt x="612" y="110"/>
                    <a:pt x="611" y="113"/>
                    <a:pt x="605" y="113"/>
                  </a:cubicBezTo>
                  <a:cubicBezTo>
                    <a:pt x="604" y="113"/>
                    <a:pt x="604" y="113"/>
                    <a:pt x="603" y="113"/>
                  </a:cubicBezTo>
                  <a:cubicBezTo>
                    <a:pt x="600" y="112"/>
                    <a:pt x="594" y="112"/>
                    <a:pt x="586" y="112"/>
                  </a:cubicBezTo>
                  <a:cubicBezTo>
                    <a:pt x="572" y="112"/>
                    <a:pt x="553" y="113"/>
                    <a:pt x="553" y="113"/>
                  </a:cubicBezTo>
                  <a:cubicBezTo>
                    <a:pt x="553" y="113"/>
                    <a:pt x="568" y="105"/>
                    <a:pt x="555" y="98"/>
                  </a:cubicBezTo>
                  <a:cubicBezTo>
                    <a:pt x="547" y="95"/>
                    <a:pt x="541" y="94"/>
                    <a:pt x="537" y="94"/>
                  </a:cubicBezTo>
                  <a:cubicBezTo>
                    <a:pt x="534" y="94"/>
                    <a:pt x="532" y="94"/>
                    <a:pt x="531" y="94"/>
                  </a:cubicBezTo>
                  <a:cubicBezTo>
                    <a:pt x="529" y="94"/>
                    <a:pt x="526" y="94"/>
                    <a:pt x="519" y="91"/>
                  </a:cubicBezTo>
                  <a:cubicBezTo>
                    <a:pt x="512" y="87"/>
                    <a:pt x="505" y="84"/>
                    <a:pt x="503" y="83"/>
                  </a:cubicBezTo>
                  <a:cubicBezTo>
                    <a:pt x="502" y="82"/>
                    <a:pt x="496" y="81"/>
                    <a:pt x="492" y="81"/>
                  </a:cubicBezTo>
                  <a:cubicBezTo>
                    <a:pt x="489" y="81"/>
                    <a:pt x="487" y="81"/>
                    <a:pt x="486" y="82"/>
                  </a:cubicBezTo>
                  <a:cubicBezTo>
                    <a:pt x="483" y="83"/>
                    <a:pt x="483" y="89"/>
                    <a:pt x="481" y="89"/>
                  </a:cubicBezTo>
                  <a:cubicBezTo>
                    <a:pt x="480" y="89"/>
                    <a:pt x="480" y="89"/>
                    <a:pt x="479" y="89"/>
                  </a:cubicBezTo>
                  <a:cubicBezTo>
                    <a:pt x="477" y="89"/>
                    <a:pt x="475" y="88"/>
                    <a:pt x="475" y="82"/>
                  </a:cubicBezTo>
                  <a:cubicBezTo>
                    <a:pt x="475" y="78"/>
                    <a:pt x="474" y="77"/>
                    <a:pt x="472" y="77"/>
                  </a:cubicBezTo>
                  <a:cubicBezTo>
                    <a:pt x="470" y="77"/>
                    <a:pt x="468" y="79"/>
                    <a:pt x="468" y="79"/>
                  </a:cubicBezTo>
                  <a:cubicBezTo>
                    <a:pt x="464" y="87"/>
                    <a:pt x="464" y="87"/>
                    <a:pt x="464" y="87"/>
                  </a:cubicBezTo>
                  <a:cubicBezTo>
                    <a:pt x="464" y="87"/>
                    <a:pt x="460" y="87"/>
                    <a:pt x="458" y="83"/>
                  </a:cubicBezTo>
                  <a:cubicBezTo>
                    <a:pt x="457" y="80"/>
                    <a:pt x="457" y="77"/>
                    <a:pt x="454" y="75"/>
                  </a:cubicBezTo>
                  <a:cubicBezTo>
                    <a:pt x="452" y="74"/>
                    <a:pt x="454" y="72"/>
                    <a:pt x="451" y="72"/>
                  </a:cubicBezTo>
                  <a:cubicBezTo>
                    <a:pt x="451" y="72"/>
                    <a:pt x="450" y="72"/>
                    <a:pt x="449" y="73"/>
                  </a:cubicBezTo>
                  <a:cubicBezTo>
                    <a:pt x="442" y="73"/>
                    <a:pt x="441" y="81"/>
                    <a:pt x="437" y="81"/>
                  </a:cubicBezTo>
                  <a:cubicBezTo>
                    <a:pt x="437" y="81"/>
                    <a:pt x="437" y="81"/>
                    <a:pt x="437" y="80"/>
                  </a:cubicBezTo>
                  <a:cubicBezTo>
                    <a:pt x="434" y="80"/>
                    <a:pt x="437" y="73"/>
                    <a:pt x="431" y="73"/>
                  </a:cubicBezTo>
                  <a:cubicBezTo>
                    <a:pt x="430" y="73"/>
                    <a:pt x="427" y="74"/>
                    <a:pt x="422" y="77"/>
                  </a:cubicBezTo>
                  <a:cubicBezTo>
                    <a:pt x="405" y="85"/>
                    <a:pt x="381" y="88"/>
                    <a:pt x="370" y="94"/>
                  </a:cubicBezTo>
                  <a:cubicBezTo>
                    <a:pt x="367" y="95"/>
                    <a:pt x="365" y="96"/>
                    <a:pt x="362" y="96"/>
                  </a:cubicBezTo>
                  <a:cubicBezTo>
                    <a:pt x="356" y="96"/>
                    <a:pt x="349" y="92"/>
                    <a:pt x="333" y="84"/>
                  </a:cubicBezTo>
                  <a:cubicBezTo>
                    <a:pt x="309" y="74"/>
                    <a:pt x="283" y="82"/>
                    <a:pt x="237" y="70"/>
                  </a:cubicBezTo>
                  <a:cubicBezTo>
                    <a:pt x="218" y="66"/>
                    <a:pt x="206" y="64"/>
                    <a:pt x="197" y="64"/>
                  </a:cubicBezTo>
                  <a:cubicBezTo>
                    <a:pt x="184" y="64"/>
                    <a:pt x="178" y="68"/>
                    <a:pt x="169" y="70"/>
                  </a:cubicBezTo>
                  <a:cubicBezTo>
                    <a:pt x="154" y="74"/>
                    <a:pt x="141" y="70"/>
                    <a:pt x="130" y="81"/>
                  </a:cubicBezTo>
                  <a:cubicBezTo>
                    <a:pt x="119" y="92"/>
                    <a:pt x="121" y="98"/>
                    <a:pt x="107" y="99"/>
                  </a:cubicBezTo>
                  <a:cubicBezTo>
                    <a:pt x="93" y="100"/>
                    <a:pt x="82" y="104"/>
                    <a:pt x="84" y="107"/>
                  </a:cubicBezTo>
                  <a:cubicBezTo>
                    <a:pt x="86" y="110"/>
                    <a:pt x="97" y="112"/>
                    <a:pt x="100" y="114"/>
                  </a:cubicBezTo>
                  <a:cubicBezTo>
                    <a:pt x="103" y="116"/>
                    <a:pt x="102" y="128"/>
                    <a:pt x="110" y="131"/>
                  </a:cubicBezTo>
                  <a:cubicBezTo>
                    <a:pt x="119" y="134"/>
                    <a:pt x="134" y="132"/>
                    <a:pt x="130" y="137"/>
                  </a:cubicBezTo>
                  <a:cubicBezTo>
                    <a:pt x="127" y="140"/>
                    <a:pt x="119" y="151"/>
                    <a:pt x="114" y="151"/>
                  </a:cubicBezTo>
                  <a:cubicBezTo>
                    <a:pt x="114" y="151"/>
                    <a:pt x="113" y="151"/>
                    <a:pt x="113" y="151"/>
                  </a:cubicBezTo>
                  <a:cubicBezTo>
                    <a:pt x="108" y="147"/>
                    <a:pt x="103" y="141"/>
                    <a:pt x="97" y="141"/>
                  </a:cubicBezTo>
                  <a:cubicBezTo>
                    <a:pt x="91" y="141"/>
                    <a:pt x="78" y="145"/>
                    <a:pt x="73" y="149"/>
                  </a:cubicBezTo>
                  <a:cubicBezTo>
                    <a:pt x="68" y="152"/>
                    <a:pt x="59" y="152"/>
                    <a:pt x="60" y="158"/>
                  </a:cubicBezTo>
                  <a:cubicBezTo>
                    <a:pt x="61" y="164"/>
                    <a:pt x="68" y="161"/>
                    <a:pt x="67" y="167"/>
                  </a:cubicBezTo>
                  <a:cubicBezTo>
                    <a:pt x="66" y="172"/>
                    <a:pt x="57" y="167"/>
                    <a:pt x="57" y="174"/>
                  </a:cubicBezTo>
                  <a:cubicBezTo>
                    <a:pt x="58" y="180"/>
                    <a:pt x="69" y="184"/>
                    <a:pt x="79" y="184"/>
                  </a:cubicBezTo>
                  <a:cubicBezTo>
                    <a:pt x="82" y="184"/>
                    <a:pt x="84" y="183"/>
                    <a:pt x="86" y="183"/>
                  </a:cubicBezTo>
                  <a:cubicBezTo>
                    <a:pt x="93" y="180"/>
                    <a:pt x="98" y="175"/>
                    <a:pt x="102" y="175"/>
                  </a:cubicBezTo>
                  <a:cubicBezTo>
                    <a:pt x="104" y="175"/>
                    <a:pt x="105" y="175"/>
                    <a:pt x="106" y="177"/>
                  </a:cubicBezTo>
                  <a:cubicBezTo>
                    <a:pt x="111" y="184"/>
                    <a:pt x="114" y="200"/>
                    <a:pt x="103" y="203"/>
                  </a:cubicBezTo>
                  <a:cubicBezTo>
                    <a:pt x="92" y="206"/>
                    <a:pt x="63" y="213"/>
                    <a:pt x="60" y="221"/>
                  </a:cubicBezTo>
                  <a:cubicBezTo>
                    <a:pt x="58" y="228"/>
                    <a:pt x="49" y="241"/>
                    <a:pt x="45" y="242"/>
                  </a:cubicBezTo>
                  <a:cubicBezTo>
                    <a:pt x="41" y="242"/>
                    <a:pt x="41" y="253"/>
                    <a:pt x="45" y="257"/>
                  </a:cubicBezTo>
                  <a:cubicBezTo>
                    <a:pt x="48" y="261"/>
                    <a:pt x="44" y="260"/>
                    <a:pt x="46" y="268"/>
                  </a:cubicBezTo>
                  <a:cubicBezTo>
                    <a:pt x="48" y="275"/>
                    <a:pt x="50" y="281"/>
                    <a:pt x="54" y="281"/>
                  </a:cubicBezTo>
                  <a:cubicBezTo>
                    <a:pt x="55" y="281"/>
                    <a:pt x="56" y="281"/>
                    <a:pt x="58" y="279"/>
                  </a:cubicBezTo>
                  <a:cubicBezTo>
                    <a:pt x="60" y="278"/>
                    <a:pt x="62" y="277"/>
                    <a:pt x="64" y="277"/>
                  </a:cubicBezTo>
                  <a:cubicBezTo>
                    <a:pt x="69" y="277"/>
                    <a:pt x="73" y="281"/>
                    <a:pt x="69" y="286"/>
                  </a:cubicBezTo>
                  <a:cubicBezTo>
                    <a:pt x="64" y="294"/>
                    <a:pt x="54" y="298"/>
                    <a:pt x="69" y="298"/>
                  </a:cubicBezTo>
                  <a:cubicBezTo>
                    <a:pt x="80" y="298"/>
                    <a:pt x="82" y="294"/>
                    <a:pt x="88" y="294"/>
                  </a:cubicBezTo>
                  <a:cubicBezTo>
                    <a:pt x="89" y="294"/>
                    <a:pt x="91" y="295"/>
                    <a:pt x="94" y="296"/>
                  </a:cubicBezTo>
                  <a:cubicBezTo>
                    <a:pt x="106" y="300"/>
                    <a:pt x="109" y="294"/>
                    <a:pt x="106" y="304"/>
                  </a:cubicBezTo>
                  <a:cubicBezTo>
                    <a:pt x="102" y="313"/>
                    <a:pt x="92" y="326"/>
                    <a:pt x="77" y="333"/>
                  </a:cubicBezTo>
                  <a:cubicBezTo>
                    <a:pt x="62" y="340"/>
                    <a:pt x="59" y="340"/>
                    <a:pt x="47" y="346"/>
                  </a:cubicBezTo>
                  <a:cubicBezTo>
                    <a:pt x="36" y="353"/>
                    <a:pt x="0" y="372"/>
                    <a:pt x="10" y="372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22" y="371"/>
                    <a:pt x="42" y="357"/>
                    <a:pt x="47" y="355"/>
                  </a:cubicBezTo>
                  <a:cubicBezTo>
                    <a:pt x="48" y="355"/>
                    <a:pt x="49" y="355"/>
                    <a:pt x="49" y="355"/>
                  </a:cubicBezTo>
                  <a:cubicBezTo>
                    <a:pt x="51" y="355"/>
                    <a:pt x="52" y="356"/>
                    <a:pt x="53" y="356"/>
                  </a:cubicBezTo>
                  <a:cubicBezTo>
                    <a:pt x="55" y="357"/>
                    <a:pt x="56" y="357"/>
                    <a:pt x="58" y="357"/>
                  </a:cubicBezTo>
                  <a:cubicBezTo>
                    <a:pt x="59" y="357"/>
                    <a:pt x="61" y="357"/>
                    <a:pt x="64" y="355"/>
                  </a:cubicBezTo>
                  <a:cubicBezTo>
                    <a:pt x="72" y="349"/>
                    <a:pt x="106" y="324"/>
                    <a:pt x="117" y="317"/>
                  </a:cubicBezTo>
                  <a:cubicBezTo>
                    <a:pt x="128" y="310"/>
                    <a:pt x="144" y="306"/>
                    <a:pt x="145" y="296"/>
                  </a:cubicBezTo>
                  <a:cubicBezTo>
                    <a:pt x="146" y="286"/>
                    <a:pt x="146" y="278"/>
                    <a:pt x="155" y="275"/>
                  </a:cubicBezTo>
                  <a:cubicBezTo>
                    <a:pt x="163" y="272"/>
                    <a:pt x="165" y="265"/>
                    <a:pt x="174" y="259"/>
                  </a:cubicBezTo>
                  <a:cubicBezTo>
                    <a:pt x="182" y="253"/>
                    <a:pt x="190" y="245"/>
                    <a:pt x="195" y="245"/>
                  </a:cubicBezTo>
                  <a:cubicBezTo>
                    <a:pt x="195" y="245"/>
                    <a:pt x="196" y="245"/>
                    <a:pt x="196" y="245"/>
                  </a:cubicBezTo>
                  <a:cubicBezTo>
                    <a:pt x="200" y="247"/>
                    <a:pt x="192" y="251"/>
                    <a:pt x="185" y="256"/>
                  </a:cubicBezTo>
                  <a:cubicBezTo>
                    <a:pt x="177" y="260"/>
                    <a:pt x="170" y="266"/>
                    <a:pt x="169" y="275"/>
                  </a:cubicBezTo>
                  <a:cubicBezTo>
                    <a:pt x="168" y="283"/>
                    <a:pt x="160" y="291"/>
                    <a:pt x="162" y="291"/>
                  </a:cubicBezTo>
                  <a:cubicBezTo>
                    <a:pt x="163" y="291"/>
                    <a:pt x="164" y="291"/>
                    <a:pt x="166" y="290"/>
                  </a:cubicBezTo>
                  <a:cubicBezTo>
                    <a:pt x="176" y="285"/>
                    <a:pt x="183" y="279"/>
                    <a:pt x="190" y="275"/>
                  </a:cubicBezTo>
                  <a:cubicBezTo>
                    <a:pt x="198" y="271"/>
                    <a:pt x="204" y="276"/>
                    <a:pt x="206" y="267"/>
                  </a:cubicBezTo>
                  <a:cubicBezTo>
                    <a:pt x="209" y="260"/>
                    <a:pt x="206" y="254"/>
                    <a:pt x="209" y="254"/>
                  </a:cubicBezTo>
                  <a:cubicBezTo>
                    <a:pt x="210" y="254"/>
                    <a:pt x="211" y="254"/>
                    <a:pt x="213" y="255"/>
                  </a:cubicBezTo>
                  <a:cubicBezTo>
                    <a:pt x="221" y="259"/>
                    <a:pt x="230" y="268"/>
                    <a:pt x="239" y="272"/>
                  </a:cubicBezTo>
                  <a:cubicBezTo>
                    <a:pt x="241" y="273"/>
                    <a:pt x="242" y="273"/>
                    <a:pt x="244" y="273"/>
                  </a:cubicBezTo>
                  <a:cubicBezTo>
                    <a:pt x="245" y="273"/>
                    <a:pt x="246" y="273"/>
                    <a:pt x="247" y="273"/>
                  </a:cubicBezTo>
                  <a:cubicBezTo>
                    <a:pt x="249" y="272"/>
                    <a:pt x="250" y="272"/>
                    <a:pt x="252" y="272"/>
                  </a:cubicBezTo>
                  <a:cubicBezTo>
                    <a:pt x="256" y="272"/>
                    <a:pt x="261" y="273"/>
                    <a:pt x="270" y="277"/>
                  </a:cubicBezTo>
                  <a:cubicBezTo>
                    <a:pt x="293" y="287"/>
                    <a:pt x="292" y="282"/>
                    <a:pt x="295" y="298"/>
                  </a:cubicBezTo>
                  <a:cubicBezTo>
                    <a:pt x="296" y="304"/>
                    <a:pt x="297" y="305"/>
                    <a:pt x="299" y="305"/>
                  </a:cubicBezTo>
                  <a:cubicBezTo>
                    <a:pt x="301" y="305"/>
                    <a:pt x="303" y="304"/>
                    <a:pt x="305" y="303"/>
                  </a:cubicBezTo>
                  <a:cubicBezTo>
                    <a:pt x="307" y="302"/>
                    <a:pt x="309" y="301"/>
                    <a:pt x="310" y="301"/>
                  </a:cubicBezTo>
                  <a:cubicBezTo>
                    <a:pt x="311" y="301"/>
                    <a:pt x="312" y="301"/>
                    <a:pt x="312" y="302"/>
                  </a:cubicBezTo>
                  <a:cubicBezTo>
                    <a:pt x="319" y="305"/>
                    <a:pt x="326" y="305"/>
                    <a:pt x="327" y="319"/>
                  </a:cubicBezTo>
                  <a:cubicBezTo>
                    <a:pt x="329" y="332"/>
                    <a:pt x="331" y="337"/>
                    <a:pt x="329" y="346"/>
                  </a:cubicBezTo>
                  <a:cubicBezTo>
                    <a:pt x="327" y="355"/>
                    <a:pt x="340" y="352"/>
                    <a:pt x="341" y="362"/>
                  </a:cubicBezTo>
                  <a:cubicBezTo>
                    <a:pt x="341" y="372"/>
                    <a:pt x="340" y="383"/>
                    <a:pt x="341" y="386"/>
                  </a:cubicBezTo>
                  <a:cubicBezTo>
                    <a:pt x="342" y="388"/>
                    <a:pt x="357" y="390"/>
                    <a:pt x="354" y="397"/>
                  </a:cubicBezTo>
                  <a:cubicBezTo>
                    <a:pt x="350" y="404"/>
                    <a:pt x="351" y="411"/>
                    <a:pt x="354" y="418"/>
                  </a:cubicBezTo>
                  <a:cubicBezTo>
                    <a:pt x="358" y="424"/>
                    <a:pt x="363" y="426"/>
                    <a:pt x="371" y="435"/>
                  </a:cubicBezTo>
                  <a:cubicBezTo>
                    <a:pt x="380" y="444"/>
                    <a:pt x="398" y="460"/>
                    <a:pt x="392" y="463"/>
                  </a:cubicBezTo>
                  <a:cubicBezTo>
                    <a:pt x="391" y="463"/>
                    <a:pt x="389" y="463"/>
                    <a:pt x="388" y="463"/>
                  </a:cubicBezTo>
                  <a:cubicBezTo>
                    <a:pt x="387" y="463"/>
                    <a:pt x="387" y="463"/>
                    <a:pt x="386" y="463"/>
                  </a:cubicBezTo>
                  <a:cubicBezTo>
                    <a:pt x="386" y="463"/>
                    <a:pt x="385" y="463"/>
                    <a:pt x="384" y="463"/>
                  </a:cubicBezTo>
                  <a:cubicBezTo>
                    <a:pt x="381" y="463"/>
                    <a:pt x="378" y="464"/>
                    <a:pt x="375" y="467"/>
                  </a:cubicBezTo>
                  <a:cubicBezTo>
                    <a:pt x="370" y="474"/>
                    <a:pt x="373" y="477"/>
                    <a:pt x="368" y="495"/>
                  </a:cubicBezTo>
                  <a:cubicBezTo>
                    <a:pt x="363" y="513"/>
                    <a:pt x="364" y="514"/>
                    <a:pt x="359" y="528"/>
                  </a:cubicBezTo>
                  <a:cubicBezTo>
                    <a:pt x="354" y="543"/>
                    <a:pt x="350" y="547"/>
                    <a:pt x="348" y="559"/>
                  </a:cubicBezTo>
                  <a:cubicBezTo>
                    <a:pt x="346" y="571"/>
                    <a:pt x="341" y="579"/>
                    <a:pt x="350" y="590"/>
                  </a:cubicBezTo>
                  <a:cubicBezTo>
                    <a:pt x="359" y="601"/>
                    <a:pt x="346" y="602"/>
                    <a:pt x="357" y="618"/>
                  </a:cubicBezTo>
                  <a:cubicBezTo>
                    <a:pt x="369" y="634"/>
                    <a:pt x="375" y="630"/>
                    <a:pt x="381" y="640"/>
                  </a:cubicBezTo>
                  <a:cubicBezTo>
                    <a:pt x="388" y="650"/>
                    <a:pt x="406" y="647"/>
                    <a:pt x="401" y="660"/>
                  </a:cubicBezTo>
                  <a:cubicBezTo>
                    <a:pt x="396" y="673"/>
                    <a:pt x="398" y="680"/>
                    <a:pt x="407" y="690"/>
                  </a:cubicBezTo>
                  <a:cubicBezTo>
                    <a:pt x="417" y="700"/>
                    <a:pt x="418" y="703"/>
                    <a:pt x="414" y="707"/>
                  </a:cubicBezTo>
                  <a:cubicBezTo>
                    <a:pt x="410" y="711"/>
                    <a:pt x="404" y="715"/>
                    <a:pt x="408" y="717"/>
                  </a:cubicBezTo>
                  <a:cubicBezTo>
                    <a:pt x="411" y="719"/>
                    <a:pt x="416" y="718"/>
                    <a:pt x="421" y="726"/>
                  </a:cubicBezTo>
                  <a:cubicBezTo>
                    <a:pt x="426" y="735"/>
                    <a:pt x="426" y="742"/>
                    <a:pt x="429" y="745"/>
                  </a:cubicBezTo>
                  <a:cubicBezTo>
                    <a:pt x="432" y="748"/>
                    <a:pt x="440" y="754"/>
                    <a:pt x="439" y="758"/>
                  </a:cubicBezTo>
                  <a:cubicBezTo>
                    <a:pt x="439" y="760"/>
                    <a:pt x="444" y="763"/>
                    <a:pt x="447" y="763"/>
                  </a:cubicBezTo>
                  <a:cubicBezTo>
                    <a:pt x="449" y="763"/>
                    <a:pt x="450" y="762"/>
                    <a:pt x="450" y="760"/>
                  </a:cubicBezTo>
                  <a:cubicBezTo>
                    <a:pt x="450" y="755"/>
                    <a:pt x="457" y="761"/>
                    <a:pt x="450" y="745"/>
                  </a:cubicBezTo>
                  <a:cubicBezTo>
                    <a:pt x="442" y="730"/>
                    <a:pt x="430" y="716"/>
                    <a:pt x="426" y="706"/>
                  </a:cubicBezTo>
                  <a:cubicBezTo>
                    <a:pt x="423" y="696"/>
                    <a:pt x="418" y="682"/>
                    <a:pt x="420" y="678"/>
                  </a:cubicBezTo>
                  <a:cubicBezTo>
                    <a:pt x="421" y="675"/>
                    <a:pt x="422" y="667"/>
                    <a:pt x="426" y="667"/>
                  </a:cubicBezTo>
                  <a:cubicBezTo>
                    <a:pt x="427" y="667"/>
                    <a:pt x="428" y="668"/>
                    <a:pt x="430" y="669"/>
                  </a:cubicBezTo>
                  <a:cubicBezTo>
                    <a:pt x="437" y="675"/>
                    <a:pt x="431" y="686"/>
                    <a:pt x="438" y="699"/>
                  </a:cubicBezTo>
                  <a:cubicBezTo>
                    <a:pt x="445" y="712"/>
                    <a:pt x="470" y="740"/>
                    <a:pt x="474" y="745"/>
                  </a:cubicBezTo>
                  <a:cubicBezTo>
                    <a:pt x="477" y="751"/>
                    <a:pt x="491" y="770"/>
                    <a:pt x="487" y="780"/>
                  </a:cubicBezTo>
                  <a:cubicBezTo>
                    <a:pt x="483" y="790"/>
                    <a:pt x="480" y="791"/>
                    <a:pt x="487" y="795"/>
                  </a:cubicBezTo>
                  <a:cubicBezTo>
                    <a:pt x="494" y="799"/>
                    <a:pt x="553" y="830"/>
                    <a:pt x="561" y="830"/>
                  </a:cubicBezTo>
                  <a:cubicBezTo>
                    <a:pt x="562" y="831"/>
                    <a:pt x="562" y="831"/>
                    <a:pt x="563" y="831"/>
                  </a:cubicBezTo>
                  <a:cubicBezTo>
                    <a:pt x="566" y="831"/>
                    <a:pt x="570" y="829"/>
                    <a:pt x="575" y="828"/>
                  </a:cubicBezTo>
                  <a:cubicBezTo>
                    <a:pt x="579" y="827"/>
                    <a:pt x="583" y="826"/>
                    <a:pt x="587" y="826"/>
                  </a:cubicBezTo>
                  <a:cubicBezTo>
                    <a:pt x="589" y="826"/>
                    <a:pt x="590" y="826"/>
                    <a:pt x="591" y="827"/>
                  </a:cubicBezTo>
                  <a:cubicBezTo>
                    <a:pt x="598" y="830"/>
                    <a:pt x="610" y="847"/>
                    <a:pt x="617" y="847"/>
                  </a:cubicBezTo>
                  <a:cubicBezTo>
                    <a:pt x="617" y="847"/>
                    <a:pt x="617" y="847"/>
                    <a:pt x="617" y="847"/>
                  </a:cubicBezTo>
                  <a:cubicBezTo>
                    <a:pt x="620" y="847"/>
                    <a:pt x="624" y="846"/>
                    <a:pt x="627" y="846"/>
                  </a:cubicBezTo>
                  <a:cubicBezTo>
                    <a:pt x="631" y="846"/>
                    <a:pt x="635" y="847"/>
                    <a:pt x="634" y="851"/>
                  </a:cubicBezTo>
                  <a:cubicBezTo>
                    <a:pt x="633" y="857"/>
                    <a:pt x="628" y="865"/>
                    <a:pt x="630" y="865"/>
                  </a:cubicBezTo>
                  <a:cubicBezTo>
                    <a:pt x="631" y="865"/>
                    <a:pt x="632" y="865"/>
                    <a:pt x="633" y="864"/>
                  </a:cubicBezTo>
                  <a:cubicBezTo>
                    <a:pt x="639" y="861"/>
                    <a:pt x="643" y="855"/>
                    <a:pt x="647" y="855"/>
                  </a:cubicBezTo>
                  <a:cubicBezTo>
                    <a:pt x="648" y="855"/>
                    <a:pt x="649" y="856"/>
                    <a:pt x="650" y="856"/>
                  </a:cubicBezTo>
                  <a:cubicBezTo>
                    <a:pt x="657" y="860"/>
                    <a:pt x="666" y="870"/>
                    <a:pt x="667" y="878"/>
                  </a:cubicBezTo>
                  <a:cubicBezTo>
                    <a:pt x="668" y="885"/>
                    <a:pt x="673" y="889"/>
                    <a:pt x="677" y="889"/>
                  </a:cubicBezTo>
                  <a:cubicBezTo>
                    <a:pt x="678" y="889"/>
                    <a:pt x="679" y="889"/>
                    <a:pt x="680" y="888"/>
                  </a:cubicBezTo>
                  <a:cubicBezTo>
                    <a:pt x="681" y="888"/>
                    <a:pt x="682" y="888"/>
                    <a:pt x="683" y="888"/>
                  </a:cubicBezTo>
                  <a:cubicBezTo>
                    <a:pt x="688" y="888"/>
                    <a:pt x="693" y="893"/>
                    <a:pt x="694" y="897"/>
                  </a:cubicBezTo>
                  <a:cubicBezTo>
                    <a:pt x="695" y="901"/>
                    <a:pt x="698" y="905"/>
                    <a:pt x="702" y="905"/>
                  </a:cubicBezTo>
                  <a:cubicBezTo>
                    <a:pt x="702" y="905"/>
                    <a:pt x="703" y="905"/>
                    <a:pt x="704" y="905"/>
                  </a:cubicBezTo>
                  <a:cubicBezTo>
                    <a:pt x="705" y="904"/>
                    <a:pt x="706" y="904"/>
                    <a:pt x="707" y="904"/>
                  </a:cubicBezTo>
                  <a:cubicBezTo>
                    <a:pt x="710" y="904"/>
                    <a:pt x="713" y="906"/>
                    <a:pt x="713" y="909"/>
                  </a:cubicBezTo>
                  <a:cubicBezTo>
                    <a:pt x="713" y="911"/>
                    <a:pt x="714" y="914"/>
                    <a:pt x="717" y="914"/>
                  </a:cubicBezTo>
                  <a:cubicBezTo>
                    <a:pt x="718" y="914"/>
                    <a:pt x="719" y="914"/>
                    <a:pt x="720" y="912"/>
                  </a:cubicBezTo>
                  <a:cubicBezTo>
                    <a:pt x="724" y="907"/>
                    <a:pt x="724" y="902"/>
                    <a:pt x="726" y="902"/>
                  </a:cubicBezTo>
                  <a:cubicBezTo>
                    <a:pt x="726" y="902"/>
                    <a:pt x="726" y="902"/>
                    <a:pt x="726" y="902"/>
                  </a:cubicBezTo>
                  <a:cubicBezTo>
                    <a:pt x="726" y="902"/>
                    <a:pt x="726" y="902"/>
                    <a:pt x="727" y="902"/>
                  </a:cubicBezTo>
                  <a:cubicBezTo>
                    <a:pt x="727" y="902"/>
                    <a:pt x="728" y="902"/>
                    <a:pt x="729" y="902"/>
                  </a:cubicBezTo>
                  <a:cubicBezTo>
                    <a:pt x="731" y="901"/>
                    <a:pt x="732" y="901"/>
                    <a:pt x="733" y="901"/>
                  </a:cubicBezTo>
                  <a:cubicBezTo>
                    <a:pt x="735" y="901"/>
                    <a:pt x="737" y="902"/>
                    <a:pt x="737" y="904"/>
                  </a:cubicBezTo>
                  <a:cubicBezTo>
                    <a:pt x="738" y="910"/>
                    <a:pt x="747" y="920"/>
                    <a:pt x="744" y="930"/>
                  </a:cubicBezTo>
                  <a:cubicBezTo>
                    <a:pt x="740" y="939"/>
                    <a:pt x="745" y="953"/>
                    <a:pt x="734" y="954"/>
                  </a:cubicBezTo>
                  <a:cubicBezTo>
                    <a:pt x="722" y="955"/>
                    <a:pt x="719" y="962"/>
                    <a:pt x="723" y="967"/>
                  </a:cubicBezTo>
                  <a:cubicBezTo>
                    <a:pt x="727" y="971"/>
                    <a:pt x="720" y="968"/>
                    <a:pt x="713" y="973"/>
                  </a:cubicBezTo>
                  <a:cubicBezTo>
                    <a:pt x="707" y="978"/>
                    <a:pt x="695" y="974"/>
                    <a:pt x="699" y="984"/>
                  </a:cubicBezTo>
                  <a:cubicBezTo>
                    <a:pt x="702" y="994"/>
                    <a:pt x="697" y="1007"/>
                    <a:pt x="697" y="1007"/>
                  </a:cubicBezTo>
                  <a:cubicBezTo>
                    <a:pt x="697" y="1007"/>
                    <a:pt x="710" y="1013"/>
                    <a:pt x="702" y="1014"/>
                  </a:cubicBezTo>
                  <a:cubicBezTo>
                    <a:pt x="693" y="1015"/>
                    <a:pt x="694" y="1017"/>
                    <a:pt x="691" y="1026"/>
                  </a:cubicBezTo>
                  <a:cubicBezTo>
                    <a:pt x="689" y="1035"/>
                    <a:pt x="689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6" y="1047"/>
                    <a:pt x="712" y="1066"/>
                    <a:pt x="714" y="1078"/>
                  </a:cubicBezTo>
                  <a:cubicBezTo>
                    <a:pt x="716" y="1090"/>
                    <a:pt x="723" y="1106"/>
                    <a:pt x="725" y="1118"/>
                  </a:cubicBezTo>
                  <a:cubicBezTo>
                    <a:pt x="727" y="1130"/>
                    <a:pt x="743" y="1134"/>
                    <a:pt x="749" y="1137"/>
                  </a:cubicBezTo>
                  <a:cubicBezTo>
                    <a:pt x="755" y="1141"/>
                    <a:pt x="770" y="1145"/>
                    <a:pt x="771" y="1152"/>
                  </a:cubicBezTo>
                  <a:cubicBezTo>
                    <a:pt x="773" y="1159"/>
                    <a:pt x="780" y="1151"/>
                    <a:pt x="778" y="1168"/>
                  </a:cubicBezTo>
                  <a:cubicBezTo>
                    <a:pt x="777" y="1185"/>
                    <a:pt x="771" y="1212"/>
                    <a:pt x="765" y="1224"/>
                  </a:cubicBezTo>
                  <a:cubicBezTo>
                    <a:pt x="759" y="1237"/>
                    <a:pt x="759" y="1240"/>
                    <a:pt x="754" y="1259"/>
                  </a:cubicBezTo>
                  <a:cubicBezTo>
                    <a:pt x="749" y="1278"/>
                    <a:pt x="751" y="1283"/>
                    <a:pt x="748" y="1290"/>
                  </a:cubicBezTo>
                  <a:cubicBezTo>
                    <a:pt x="745" y="1297"/>
                    <a:pt x="738" y="1326"/>
                    <a:pt x="729" y="1337"/>
                  </a:cubicBezTo>
                  <a:cubicBezTo>
                    <a:pt x="719" y="1348"/>
                    <a:pt x="710" y="1350"/>
                    <a:pt x="709" y="1366"/>
                  </a:cubicBezTo>
                  <a:cubicBezTo>
                    <a:pt x="707" y="1383"/>
                    <a:pt x="700" y="1392"/>
                    <a:pt x="697" y="1404"/>
                  </a:cubicBezTo>
                  <a:cubicBezTo>
                    <a:pt x="694" y="1415"/>
                    <a:pt x="687" y="1430"/>
                    <a:pt x="688" y="1436"/>
                  </a:cubicBezTo>
                  <a:cubicBezTo>
                    <a:pt x="688" y="1437"/>
                    <a:pt x="688" y="1438"/>
                    <a:pt x="689" y="1438"/>
                  </a:cubicBezTo>
                  <a:cubicBezTo>
                    <a:pt x="692" y="1438"/>
                    <a:pt x="696" y="1434"/>
                    <a:pt x="696" y="1434"/>
                  </a:cubicBezTo>
                  <a:cubicBezTo>
                    <a:pt x="696" y="1434"/>
                    <a:pt x="706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10" y="1415"/>
                    <a:pt x="710" y="1415"/>
                    <a:pt x="710" y="1415"/>
                  </a:cubicBezTo>
                  <a:cubicBezTo>
                    <a:pt x="711" y="1415"/>
                    <a:pt x="711" y="1415"/>
                    <a:pt x="711" y="1415"/>
                  </a:cubicBezTo>
                  <a:cubicBezTo>
                    <a:pt x="712" y="1415"/>
                    <a:pt x="711" y="1416"/>
                    <a:pt x="711" y="1422"/>
                  </a:cubicBezTo>
                  <a:cubicBezTo>
                    <a:pt x="711" y="1433"/>
                    <a:pt x="702" y="1446"/>
                    <a:pt x="697" y="1451"/>
                  </a:cubicBezTo>
                  <a:cubicBezTo>
                    <a:pt x="691" y="1455"/>
                    <a:pt x="691" y="1455"/>
                    <a:pt x="681" y="1462"/>
                  </a:cubicBezTo>
                  <a:cubicBezTo>
                    <a:pt x="671" y="1469"/>
                    <a:pt x="671" y="1476"/>
                    <a:pt x="671" y="1478"/>
                  </a:cubicBezTo>
                  <a:cubicBezTo>
                    <a:pt x="671" y="1480"/>
                    <a:pt x="679" y="1483"/>
                    <a:pt x="675" y="1485"/>
                  </a:cubicBezTo>
                  <a:cubicBezTo>
                    <a:pt x="671" y="1487"/>
                    <a:pt x="673" y="1489"/>
                    <a:pt x="669" y="1492"/>
                  </a:cubicBezTo>
                  <a:cubicBezTo>
                    <a:pt x="666" y="1494"/>
                    <a:pt x="659" y="1497"/>
                    <a:pt x="662" y="1501"/>
                  </a:cubicBezTo>
                  <a:cubicBezTo>
                    <a:pt x="666" y="1506"/>
                    <a:pt x="658" y="1516"/>
                    <a:pt x="659" y="1523"/>
                  </a:cubicBezTo>
                  <a:cubicBezTo>
                    <a:pt x="660" y="1530"/>
                    <a:pt x="665" y="1541"/>
                    <a:pt x="665" y="1541"/>
                  </a:cubicBezTo>
                  <a:cubicBezTo>
                    <a:pt x="665" y="1541"/>
                    <a:pt x="673" y="1562"/>
                    <a:pt x="677" y="1566"/>
                  </a:cubicBezTo>
                  <a:cubicBezTo>
                    <a:pt x="681" y="1569"/>
                    <a:pt x="690" y="1571"/>
                    <a:pt x="689" y="1575"/>
                  </a:cubicBezTo>
                  <a:cubicBezTo>
                    <a:pt x="688" y="1580"/>
                    <a:pt x="697" y="1577"/>
                    <a:pt x="706" y="1581"/>
                  </a:cubicBezTo>
                  <a:cubicBezTo>
                    <a:pt x="714" y="1585"/>
                    <a:pt x="710" y="1597"/>
                    <a:pt x="721" y="1597"/>
                  </a:cubicBezTo>
                  <a:cubicBezTo>
                    <a:pt x="723" y="1597"/>
                    <a:pt x="724" y="1597"/>
                    <a:pt x="726" y="1596"/>
                  </a:cubicBezTo>
                  <a:cubicBezTo>
                    <a:pt x="737" y="1594"/>
                    <a:pt x="748" y="1594"/>
                    <a:pt x="753" y="1594"/>
                  </a:cubicBezTo>
                  <a:cubicBezTo>
                    <a:pt x="756" y="1594"/>
                    <a:pt x="758" y="1594"/>
                    <a:pt x="758" y="1594"/>
                  </a:cubicBezTo>
                  <a:cubicBezTo>
                    <a:pt x="758" y="1594"/>
                    <a:pt x="760" y="1596"/>
                    <a:pt x="766" y="1597"/>
                  </a:cubicBezTo>
                  <a:cubicBezTo>
                    <a:pt x="767" y="1597"/>
                    <a:pt x="767" y="1597"/>
                    <a:pt x="768" y="1597"/>
                  </a:cubicBezTo>
                  <a:cubicBezTo>
                    <a:pt x="776" y="1597"/>
                    <a:pt x="789" y="1594"/>
                    <a:pt x="789" y="1594"/>
                  </a:cubicBezTo>
                  <a:cubicBezTo>
                    <a:pt x="791" y="1591"/>
                    <a:pt x="791" y="1591"/>
                    <a:pt x="791" y="1591"/>
                  </a:cubicBezTo>
                  <a:cubicBezTo>
                    <a:pt x="791" y="1591"/>
                    <a:pt x="794" y="1593"/>
                    <a:pt x="797" y="1593"/>
                  </a:cubicBezTo>
                  <a:cubicBezTo>
                    <a:pt x="798" y="1593"/>
                    <a:pt x="799" y="1593"/>
                    <a:pt x="799" y="1591"/>
                  </a:cubicBezTo>
                  <a:cubicBezTo>
                    <a:pt x="800" y="1587"/>
                    <a:pt x="799" y="1582"/>
                    <a:pt x="795" y="1581"/>
                  </a:cubicBezTo>
                  <a:cubicBezTo>
                    <a:pt x="791" y="1580"/>
                    <a:pt x="782" y="1578"/>
                    <a:pt x="771" y="1571"/>
                  </a:cubicBezTo>
                  <a:cubicBezTo>
                    <a:pt x="760" y="1563"/>
                    <a:pt x="740" y="1562"/>
                    <a:pt x="743" y="1554"/>
                  </a:cubicBezTo>
                  <a:cubicBezTo>
                    <a:pt x="745" y="1547"/>
                    <a:pt x="735" y="1538"/>
                    <a:pt x="737" y="1527"/>
                  </a:cubicBezTo>
                  <a:cubicBezTo>
                    <a:pt x="739" y="1516"/>
                    <a:pt x="738" y="1516"/>
                    <a:pt x="747" y="1514"/>
                  </a:cubicBezTo>
                  <a:cubicBezTo>
                    <a:pt x="755" y="1513"/>
                    <a:pt x="757" y="1503"/>
                    <a:pt x="761" y="1501"/>
                  </a:cubicBezTo>
                  <a:cubicBezTo>
                    <a:pt x="765" y="1498"/>
                    <a:pt x="783" y="1489"/>
                    <a:pt x="783" y="1487"/>
                  </a:cubicBezTo>
                  <a:cubicBezTo>
                    <a:pt x="783" y="1484"/>
                    <a:pt x="783" y="1479"/>
                    <a:pt x="779" y="1478"/>
                  </a:cubicBezTo>
                  <a:cubicBezTo>
                    <a:pt x="775" y="1478"/>
                    <a:pt x="767" y="1476"/>
                    <a:pt x="766" y="1473"/>
                  </a:cubicBezTo>
                  <a:cubicBezTo>
                    <a:pt x="765" y="1471"/>
                    <a:pt x="770" y="1461"/>
                    <a:pt x="773" y="1459"/>
                  </a:cubicBezTo>
                  <a:cubicBezTo>
                    <a:pt x="775" y="1457"/>
                    <a:pt x="784" y="1457"/>
                    <a:pt x="789" y="1457"/>
                  </a:cubicBezTo>
                  <a:cubicBezTo>
                    <a:pt x="791" y="1457"/>
                    <a:pt x="792" y="1457"/>
                    <a:pt x="792" y="1457"/>
                  </a:cubicBezTo>
                  <a:cubicBezTo>
                    <a:pt x="792" y="1457"/>
                    <a:pt x="792" y="1438"/>
                    <a:pt x="795" y="1437"/>
                  </a:cubicBezTo>
                  <a:cubicBezTo>
                    <a:pt x="797" y="1436"/>
                    <a:pt x="810" y="1428"/>
                    <a:pt x="812" y="1427"/>
                  </a:cubicBezTo>
                  <a:cubicBezTo>
                    <a:pt x="815" y="1427"/>
                    <a:pt x="816" y="1419"/>
                    <a:pt x="810" y="1418"/>
                  </a:cubicBezTo>
                  <a:cubicBezTo>
                    <a:pt x="805" y="1418"/>
                    <a:pt x="796" y="1411"/>
                    <a:pt x="800" y="1407"/>
                  </a:cubicBezTo>
                  <a:cubicBezTo>
                    <a:pt x="802" y="1405"/>
                    <a:pt x="808" y="1404"/>
                    <a:pt x="815" y="1404"/>
                  </a:cubicBezTo>
                  <a:cubicBezTo>
                    <a:pt x="816" y="1404"/>
                    <a:pt x="818" y="1404"/>
                    <a:pt x="819" y="1404"/>
                  </a:cubicBezTo>
                  <a:cubicBezTo>
                    <a:pt x="821" y="1404"/>
                    <a:pt x="822" y="1404"/>
                    <a:pt x="823" y="1404"/>
                  </a:cubicBezTo>
                  <a:cubicBezTo>
                    <a:pt x="828" y="1404"/>
                    <a:pt x="832" y="1404"/>
                    <a:pt x="833" y="1403"/>
                  </a:cubicBezTo>
                  <a:cubicBezTo>
                    <a:pt x="835" y="1400"/>
                    <a:pt x="840" y="1385"/>
                    <a:pt x="853" y="1382"/>
                  </a:cubicBezTo>
                  <a:cubicBezTo>
                    <a:pt x="866" y="1379"/>
                    <a:pt x="924" y="1353"/>
                    <a:pt x="904" y="1338"/>
                  </a:cubicBezTo>
                  <a:cubicBezTo>
                    <a:pt x="894" y="1329"/>
                    <a:pt x="895" y="1327"/>
                    <a:pt x="898" y="1327"/>
                  </a:cubicBezTo>
                  <a:cubicBezTo>
                    <a:pt x="901" y="1327"/>
                    <a:pt x="904" y="1328"/>
                    <a:pt x="904" y="1328"/>
                  </a:cubicBezTo>
                  <a:cubicBezTo>
                    <a:pt x="904" y="1328"/>
                    <a:pt x="915" y="1335"/>
                    <a:pt x="925" y="1335"/>
                  </a:cubicBezTo>
                  <a:cubicBezTo>
                    <a:pt x="928" y="1335"/>
                    <a:pt x="931" y="1334"/>
                    <a:pt x="934" y="1332"/>
                  </a:cubicBezTo>
                  <a:cubicBezTo>
                    <a:pt x="945" y="1326"/>
                    <a:pt x="988" y="1286"/>
                    <a:pt x="990" y="1277"/>
                  </a:cubicBezTo>
                  <a:cubicBezTo>
                    <a:pt x="992" y="1268"/>
                    <a:pt x="998" y="1267"/>
                    <a:pt x="1004" y="1267"/>
                  </a:cubicBezTo>
                  <a:cubicBezTo>
                    <a:pt x="1009" y="1266"/>
                    <a:pt x="1017" y="1263"/>
                    <a:pt x="1017" y="1257"/>
                  </a:cubicBezTo>
                  <a:cubicBezTo>
                    <a:pt x="1016" y="1251"/>
                    <a:pt x="1012" y="1237"/>
                    <a:pt x="1018" y="1232"/>
                  </a:cubicBezTo>
                  <a:cubicBezTo>
                    <a:pt x="1024" y="1228"/>
                    <a:pt x="1060" y="1205"/>
                    <a:pt x="1075" y="1205"/>
                  </a:cubicBezTo>
                  <a:cubicBezTo>
                    <a:pt x="1090" y="1205"/>
                    <a:pt x="1100" y="1203"/>
                    <a:pt x="1115" y="1177"/>
                  </a:cubicBezTo>
                  <a:cubicBezTo>
                    <a:pt x="1130" y="1151"/>
                    <a:pt x="1124" y="1152"/>
                    <a:pt x="1130" y="1150"/>
                  </a:cubicBezTo>
                  <a:cubicBezTo>
                    <a:pt x="1135" y="1148"/>
                    <a:pt x="1136" y="1106"/>
                    <a:pt x="1136" y="1106"/>
                  </a:cubicBezTo>
                  <a:cubicBezTo>
                    <a:pt x="1136" y="1106"/>
                    <a:pt x="1142" y="1102"/>
                    <a:pt x="1146" y="1102"/>
                  </a:cubicBezTo>
                  <a:cubicBezTo>
                    <a:pt x="1150" y="1102"/>
                    <a:pt x="1161" y="1086"/>
                    <a:pt x="1161" y="1086"/>
                  </a:cubicBezTo>
                  <a:cubicBezTo>
                    <a:pt x="1174" y="1079"/>
                    <a:pt x="1174" y="1079"/>
                    <a:pt x="1174" y="1079"/>
                  </a:cubicBezTo>
                  <a:cubicBezTo>
                    <a:pt x="1174" y="1079"/>
                    <a:pt x="1178" y="1070"/>
                    <a:pt x="1182" y="1068"/>
                  </a:cubicBezTo>
                  <a:cubicBezTo>
                    <a:pt x="1186" y="1065"/>
                    <a:pt x="1192" y="1036"/>
                    <a:pt x="1187" y="1032"/>
                  </a:cubicBezTo>
                  <a:cubicBezTo>
                    <a:pt x="1181" y="1027"/>
                    <a:pt x="1169" y="1029"/>
                    <a:pt x="1163" y="1025"/>
                  </a:cubicBezTo>
                  <a:cubicBezTo>
                    <a:pt x="1157" y="1020"/>
                    <a:pt x="1133" y="1006"/>
                    <a:pt x="1127" y="1006"/>
                  </a:cubicBezTo>
                  <a:cubicBezTo>
                    <a:pt x="1127" y="1006"/>
                    <a:pt x="1127" y="1006"/>
                    <a:pt x="1127" y="1006"/>
                  </a:cubicBezTo>
                  <a:cubicBezTo>
                    <a:pt x="1124" y="1006"/>
                    <a:pt x="1118" y="1007"/>
                    <a:pt x="1112" y="1007"/>
                  </a:cubicBezTo>
                  <a:cubicBezTo>
                    <a:pt x="1105" y="1007"/>
                    <a:pt x="1097" y="1006"/>
                    <a:pt x="1093" y="1004"/>
                  </a:cubicBezTo>
                  <a:cubicBezTo>
                    <a:pt x="1086" y="1001"/>
                    <a:pt x="1094" y="992"/>
                    <a:pt x="1086" y="992"/>
                  </a:cubicBezTo>
                  <a:cubicBezTo>
                    <a:pt x="1077" y="991"/>
                    <a:pt x="1060" y="987"/>
                    <a:pt x="1055" y="986"/>
                  </a:cubicBezTo>
                  <a:cubicBezTo>
                    <a:pt x="1054" y="986"/>
                    <a:pt x="1054" y="986"/>
                    <a:pt x="1054" y="986"/>
                  </a:cubicBezTo>
                  <a:cubicBezTo>
                    <a:pt x="1048" y="986"/>
                    <a:pt x="1040" y="992"/>
                    <a:pt x="1039" y="993"/>
                  </a:cubicBezTo>
                  <a:cubicBezTo>
                    <a:pt x="1039" y="993"/>
                    <a:pt x="1038" y="993"/>
                    <a:pt x="1038" y="993"/>
                  </a:cubicBezTo>
                  <a:cubicBezTo>
                    <a:pt x="1038" y="993"/>
                    <a:pt x="1052" y="986"/>
                    <a:pt x="1040" y="982"/>
                  </a:cubicBezTo>
                  <a:cubicBezTo>
                    <a:pt x="1028" y="978"/>
                    <a:pt x="1031" y="973"/>
                    <a:pt x="1033" y="972"/>
                  </a:cubicBezTo>
                  <a:cubicBezTo>
                    <a:pt x="1035" y="971"/>
                    <a:pt x="1043" y="963"/>
                    <a:pt x="1035" y="958"/>
                  </a:cubicBezTo>
                  <a:cubicBezTo>
                    <a:pt x="1027" y="954"/>
                    <a:pt x="1019" y="949"/>
                    <a:pt x="1021" y="944"/>
                  </a:cubicBezTo>
                  <a:cubicBezTo>
                    <a:pt x="1022" y="939"/>
                    <a:pt x="1007" y="928"/>
                    <a:pt x="1004" y="928"/>
                  </a:cubicBezTo>
                  <a:cubicBezTo>
                    <a:pt x="1002" y="928"/>
                    <a:pt x="993" y="925"/>
                    <a:pt x="984" y="925"/>
                  </a:cubicBezTo>
                  <a:cubicBezTo>
                    <a:pt x="984" y="925"/>
                    <a:pt x="983" y="925"/>
                    <a:pt x="983" y="925"/>
                  </a:cubicBezTo>
                  <a:cubicBezTo>
                    <a:pt x="982" y="925"/>
                    <a:pt x="981" y="925"/>
                    <a:pt x="981" y="925"/>
                  </a:cubicBezTo>
                  <a:cubicBezTo>
                    <a:pt x="971" y="925"/>
                    <a:pt x="958" y="922"/>
                    <a:pt x="958" y="918"/>
                  </a:cubicBezTo>
                  <a:cubicBezTo>
                    <a:pt x="959" y="914"/>
                    <a:pt x="950" y="905"/>
                    <a:pt x="946" y="904"/>
                  </a:cubicBezTo>
                  <a:cubicBezTo>
                    <a:pt x="941" y="903"/>
                    <a:pt x="937" y="902"/>
                    <a:pt x="932" y="896"/>
                  </a:cubicBezTo>
                  <a:cubicBezTo>
                    <a:pt x="928" y="890"/>
                    <a:pt x="928" y="887"/>
                    <a:pt x="922" y="886"/>
                  </a:cubicBezTo>
                  <a:cubicBezTo>
                    <a:pt x="916" y="886"/>
                    <a:pt x="912" y="884"/>
                    <a:pt x="911" y="880"/>
                  </a:cubicBezTo>
                  <a:cubicBezTo>
                    <a:pt x="911" y="877"/>
                    <a:pt x="909" y="875"/>
                    <a:pt x="905" y="875"/>
                  </a:cubicBezTo>
                  <a:cubicBezTo>
                    <a:pt x="902" y="875"/>
                    <a:pt x="899" y="876"/>
                    <a:pt x="895" y="878"/>
                  </a:cubicBezTo>
                  <a:cubicBezTo>
                    <a:pt x="890" y="882"/>
                    <a:pt x="885" y="883"/>
                    <a:pt x="882" y="883"/>
                  </a:cubicBezTo>
                  <a:cubicBezTo>
                    <a:pt x="880" y="883"/>
                    <a:pt x="878" y="883"/>
                    <a:pt x="877" y="881"/>
                  </a:cubicBezTo>
                  <a:cubicBezTo>
                    <a:pt x="874" y="878"/>
                    <a:pt x="873" y="877"/>
                    <a:pt x="865" y="877"/>
                  </a:cubicBezTo>
                  <a:cubicBezTo>
                    <a:pt x="864" y="877"/>
                    <a:pt x="863" y="877"/>
                    <a:pt x="861" y="877"/>
                  </a:cubicBezTo>
                  <a:cubicBezTo>
                    <a:pt x="859" y="877"/>
                    <a:pt x="858" y="877"/>
                    <a:pt x="856" y="877"/>
                  </a:cubicBezTo>
                  <a:cubicBezTo>
                    <a:pt x="847" y="877"/>
                    <a:pt x="843" y="876"/>
                    <a:pt x="846" y="870"/>
                  </a:cubicBezTo>
                  <a:cubicBezTo>
                    <a:pt x="848" y="866"/>
                    <a:pt x="845" y="863"/>
                    <a:pt x="840" y="863"/>
                  </a:cubicBezTo>
                  <a:cubicBezTo>
                    <a:pt x="837" y="863"/>
                    <a:pt x="834" y="864"/>
                    <a:pt x="832" y="866"/>
                  </a:cubicBezTo>
                  <a:cubicBezTo>
                    <a:pt x="825" y="871"/>
                    <a:pt x="822" y="875"/>
                    <a:pt x="817" y="875"/>
                  </a:cubicBezTo>
                  <a:cubicBezTo>
                    <a:pt x="817" y="875"/>
                    <a:pt x="817" y="875"/>
                    <a:pt x="817" y="875"/>
                  </a:cubicBezTo>
                  <a:cubicBezTo>
                    <a:pt x="812" y="875"/>
                    <a:pt x="828" y="870"/>
                    <a:pt x="824" y="864"/>
                  </a:cubicBezTo>
                  <a:cubicBezTo>
                    <a:pt x="823" y="861"/>
                    <a:pt x="822" y="860"/>
                    <a:pt x="821" y="860"/>
                  </a:cubicBezTo>
                  <a:cubicBezTo>
                    <a:pt x="819" y="860"/>
                    <a:pt x="816" y="862"/>
                    <a:pt x="809" y="865"/>
                  </a:cubicBezTo>
                  <a:cubicBezTo>
                    <a:pt x="797" y="871"/>
                    <a:pt x="792" y="874"/>
                    <a:pt x="782" y="874"/>
                  </a:cubicBezTo>
                  <a:cubicBezTo>
                    <a:pt x="772" y="874"/>
                    <a:pt x="776" y="878"/>
                    <a:pt x="770" y="886"/>
                  </a:cubicBezTo>
                  <a:cubicBezTo>
                    <a:pt x="766" y="893"/>
                    <a:pt x="760" y="905"/>
                    <a:pt x="755" y="905"/>
                  </a:cubicBezTo>
                  <a:cubicBezTo>
                    <a:pt x="754" y="905"/>
                    <a:pt x="754" y="904"/>
                    <a:pt x="753" y="904"/>
                  </a:cubicBezTo>
                  <a:cubicBezTo>
                    <a:pt x="748" y="900"/>
                    <a:pt x="744" y="888"/>
                    <a:pt x="737" y="888"/>
                  </a:cubicBezTo>
                  <a:cubicBezTo>
                    <a:pt x="736" y="888"/>
                    <a:pt x="735" y="888"/>
                    <a:pt x="734" y="888"/>
                  </a:cubicBezTo>
                  <a:cubicBezTo>
                    <a:pt x="727" y="891"/>
                    <a:pt x="725" y="898"/>
                    <a:pt x="721" y="898"/>
                  </a:cubicBezTo>
                  <a:cubicBezTo>
                    <a:pt x="720" y="898"/>
                    <a:pt x="719" y="898"/>
                    <a:pt x="718" y="897"/>
                  </a:cubicBezTo>
                  <a:cubicBezTo>
                    <a:pt x="712" y="892"/>
                    <a:pt x="704" y="889"/>
                    <a:pt x="703" y="885"/>
                  </a:cubicBezTo>
                  <a:cubicBezTo>
                    <a:pt x="703" y="881"/>
                    <a:pt x="699" y="878"/>
                    <a:pt x="699" y="878"/>
                  </a:cubicBezTo>
                  <a:cubicBezTo>
                    <a:pt x="699" y="878"/>
                    <a:pt x="694" y="877"/>
                    <a:pt x="700" y="856"/>
                  </a:cubicBezTo>
                  <a:cubicBezTo>
                    <a:pt x="706" y="835"/>
                    <a:pt x="708" y="828"/>
                    <a:pt x="687" y="828"/>
                  </a:cubicBezTo>
                  <a:cubicBezTo>
                    <a:pt x="687" y="828"/>
                    <a:pt x="686" y="828"/>
                    <a:pt x="685" y="828"/>
                  </a:cubicBezTo>
                  <a:cubicBezTo>
                    <a:pt x="673" y="829"/>
                    <a:pt x="664" y="830"/>
                    <a:pt x="659" y="830"/>
                  </a:cubicBezTo>
                  <a:cubicBezTo>
                    <a:pt x="655" y="830"/>
                    <a:pt x="654" y="829"/>
                    <a:pt x="655" y="826"/>
                  </a:cubicBezTo>
                  <a:cubicBezTo>
                    <a:pt x="656" y="820"/>
                    <a:pt x="662" y="821"/>
                    <a:pt x="663" y="813"/>
                  </a:cubicBezTo>
                  <a:cubicBezTo>
                    <a:pt x="664" y="806"/>
                    <a:pt x="671" y="794"/>
                    <a:pt x="674" y="789"/>
                  </a:cubicBezTo>
                  <a:cubicBezTo>
                    <a:pt x="677" y="784"/>
                    <a:pt x="684" y="773"/>
                    <a:pt x="679" y="773"/>
                  </a:cubicBezTo>
                  <a:cubicBezTo>
                    <a:pt x="679" y="773"/>
                    <a:pt x="679" y="773"/>
                    <a:pt x="678" y="773"/>
                  </a:cubicBezTo>
                  <a:cubicBezTo>
                    <a:pt x="678" y="773"/>
                    <a:pt x="678" y="773"/>
                    <a:pt x="677" y="773"/>
                  </a:cubicBezTo>
                  <a:cubicBezTo>
                    <a:pt x="676" y="773"/>
                    <a:pt x="673" y="773"/>
                    <a:pt x="671" y="773"/>
                  </a:cubicBezTo>
                  <a:cubicBezTo>
                    <a:pt x="668" y="773"/>
                    <a:pt x="665" y="773"/>
                    <a:pt x="662" y="773"/>
                  </a:cubicBezTo>
                  <a:cubicBezTo>
                    <a:pt x="656" y="773"/>
                    <a:pt x="649" y="774"/>
                    <a:pt x="645" y="777"/>
                  </a:cubicBezTo>
                  <a:cubicBezTo>
                    <a:pt x="637" y="785"/>
                    <a:pt x="628" y="801"/>
                    <a:pt x="622" y="802"/>
                  </a:cubicBezTo>
                  <a:cubicBezTo>
                    <a:pt x="618" y="803"/>
                    <a:pt x="608" y="805"/>
                    <a:pt x="600" y="805"/>
                  </a:cubicBezTo>
                  <a:cubicBezTo>
                    <a:pt x="595" y="805"/>
                    <a:pt x="591" y="804"/>
                    <a:pt x="589" y="802"/>
                  </a:cubicBezTo>
                  <a:cubicBezTo>
                    <a:pt x="586" y="796"/>
                    <a:pt x="571" y="795"/>
                    <a:pt x="572" y="776"/>
                  </a:cubicBezTo>
                  <a:cubicBezTo>
                    <a:pt x="573" y="756"/>
                    <a:pt x="572" y="746"/>
                    <a:pt x="579" y="741"/>
                  </a:cubicBezTo>
                  <a:cubicBezTo>
                    <a:pt x="585" y="736"/>
                    <a:pt x="584" y="737"/>
                    <a:pt x="585" y="728"/>
                  </a:cubicBezTo>
                  <a:cubicBezTo>
                    <a:pt x="586" y="718"/>
                    <a:pt x="593" y="705"/>
                    <a:pt x="603" y="702"/>
                  </a:cubicBezTo>
                  <a:cubicBezTo>
                    <a:pt x="612" y="700"/>
                    <a:pt x="622" y="688"/>
                    <a:pt x="628" y="688"/>
                  </a:cubicBezTo>
                  <a:cubicBezTo>
                    <a:pt x="628" y="688"/>
                    <a:pt x="628" y="688"/>
                    <a:pt x="628" y="688"/>
                  </a:cubicBezTo>
                  <a:cubicBezTo>
                    <a:pt x="631" y="688"/>
                    <a:pt x="637" y="691"/>
                    <a:pt x="643" y="693"/>
                  </a:cubicBezTo>
                  <a:cubicBezTo>
                    <a:pt x="650" y="696"/>
                    <a:pt x="656" y="699"/>
                    <a:pt x="660" y="699"/>
                  </a:cubicBezTo>
                  <a:cubicBezTo>
                    <a:pt x="661" y="699"/>
                    <a:pt x="662" y="699"/>
                    <a:pt x="663" y="698"/>
                  </a:cubicBezTo>
                  <a:cubicBezTo>
                    <a:pt x="668" y="694"/>
                    <a:pt x="670" y="685"/>
                    <a:pt x="680" y="685"/>
                  </a:cubicBezTo>
                  <a:cubicBezTo>
                    <a:pt x="681" y="685"/>
                    <a:pt x="682" y="685"/>
                    <a:pt x="684" y="686"/>
                  </a:cubicBezTo>
                  <a:cubicBezTo>
                    <a:pt x="688" y="686"/>
                    <a:pt x="694" y="686"/>
                    <a:pt x="700" y="686"/>
                  </a:cubicBezTo>
                  <a:cubicBezTo>
                    <a:pt x="701" y="686"/>
                    <a:pt x="701" y="686"/>
                    <a:pt x="702" y="686"/>
                  </a:cubicBezTo>
                  <a:cubicBezTo>
                    <a:pt x="702" y="686"/>
                    <a:pt x="703" y="686"/>
                    <a:pt x="703" y="686"/>
                  </a:cubicBezTo>
                  <a:cubicBezTo>
                    <a:pt x="714" y="686"/>
                    <a:pt x="725" y="687"/>
                    <a:pt x="728" y="691"/>
                  </a:cubicBezTo>
                  <a:cubicBezTo>
                    <a:pt x="733" y="698"/>
                    <a:pt x="743" y="717"/>
                    <a:pt x="742" y="726"/>
                  </a:cubicBezTo>
                  <a:cubicBezTo>
                    <a:pt x="740" y="733"/>
                    <a:pt x="743" y="739"/>
                    <a:pt x="747" y="739"/>
                  </a:cubicBezTo>
                  <a:cubicBezTo>
                    <a:pt x="748" y="739"/>
                    <a:pt x="748" y="738"/>
                    <a:pt x="749" y="738"/>
                  </a:cubicBezTo>
                  <a:cubicBezTo>
                    <a:pt x="754" y="737"/>
                    <a:pt x="758" y="726"/>
                    <a:pt x="757" y="721"/>
                  </a:cubicBezTo>
                  <a:cubicBezTo>
                    <a:pt x="756" y="716"/>
                    <a:pt x="756" y="696"/>
                    <a:pt x="756" y="688"/>
                  </a:cubicBezTo>
                  <a:cubicBezTo>
                    <a:pt x="755" y="679"/>
                    <a:pt x="747" y="673"/>
                    <a:pt x="760" y="665"/>
                  </a:cubicBezTo>
                  <a:cubicBezTo>
                    <a:pt x="774" y="657"/>
                    <a:pt x="817" y="632"/>
                    <a:pt x="817" y="622"/>
                  </a:cubicBezTo>
                  <a:cubicBezTo>
                    <a:pt x="817" y="612"/>
                    <a:pt x="813" y="602"/>
                    <a:pt x="816" y="599"/>
                  </a:cubicBezTo>
                  <a:cubicBezTo>
                    <a:pt x="816" y="598"/>
                    <a:pt x="817" y="598"/>
                    <a:pt x="817" y="598"/>
                  </a:cubicBezTo>
                  <a:cubicBezTo>
                    <a:pt x="818" y="598"/>
                    <a:pt x="819" y="599"/>
                    <a:pt x="819" y="601"/>
                  </a:cubicBezTo>
                  <a:cubicBezTo>
                    <a:pt x="820" y="602"/>
                    <a:pt x="821" y="603"/>
                    <a:pt x="823" y="603"/>
                  </a:cubicBezTo>
                  <a:cubicBezTo>
                    <a:pt x="823" y="603"/>
                    <a:pt x="824" y="603"/>
                    <a:pt x="824" y="603"/>
                  </a:cubicBezTo>
                  <a:cubicBezTo>
                    <a:pt x="830" y="600"/>
                    <a:pt x="836" y="581"/>
                    <a:pt x="841" y="578"/>
                  </a:cubicBezTo>
                  <a:cubicBezTo>
                    <a:pt x="846" y="575"/>
                    <a:pt x="850" y="566"/>
                    <a:pt x="852" y="562"/>
                  </a:cubicBezTo>
                  <a:cubicBezTo>
                    <a:pt x="854" y="558"/>
                    <a:pt x="859" y="556"/>
                    <a:pt x="863" y="556"/>
                  </a:cubicBezTo>
                  <a:cubicBezTo>
                    <a:pt x="864" y="556"/>
                    <a:pt x="865" y="557"/>
                    <a:pt x="866" y="557"/>
                  </a:cubicBezTo>
                  <a:cubicBezTo>
                    <a:pt x="868" y="557"/>
                    <a:pt x="869" y="558"/>
                    <a:pt x="871" y="558"/>
                  </a:cubicBezTo>
                  <a:cubicBezTo>
                    <a:pt x="875" y="558"/>
                    <a:pt x="880" y="556"/>
                    <a:pt x="881" y="553"/>
                  </a:cubicBezTo>
                  <a:cubicBezTo>
                    <a:pt x="883" y="549"/>
                    <a:pt x="880" y="541"/>
                    <a:pt x="881" y="538"/>
                  </a:cubicBezTo>
                  <a:cubicBezTo>
                    <a:pt x="882" y="534"/>
                    <a:pt x="897" y="526"/>
                    <a:pt x="903" y="520"/>
                  </a:cubicBezTo>
                  <a:cubicBezTo>
                    <a:pt x="908" y="515"/>
                    <a:pt x="914" y="514"/>
                    <a:pt x="917" y="514"/>
                  </a:cubicBezTo>
                  <a:cubicBezTo>
                    <a:pt x="919" y="514"/>
                    <a:pt x="920" y="514"/>
                    <a:pt x="920" y="514"/>
                  </a:cubicBezTo>
                  <a:cubicBezTo>
                    <a:pt x="921" y="514"/>
                    <a:pt x="921" y="514"/>
                    <a:pt x="921" y="514"/>
                  </a:cubicBezTo>
                  <a:cubicBezTo>
                    <a:pt x="922" y="514"/>
                    <a:pt x="924" y="513"/>
                    <a:pt x="925" y="512"/>
                  </a:cubicBezTo>
                  <a:cubicBezTo>
                    <a:pt x="926" y="511"/>
                    <a:pt x="928" y="510"/>
                    <a:pt x="929" y="510"/>
                  </a:cubicBezTo>
                  <a:cubicBezTo>
                    <a:pt x="929" y="510"/>
                    <a:pt x="930" y="511"/>
                    <a:pt x="929" y="513"/>
                  </a:cubicBezTo>
                  <a:cubicBezTo>
                    <a:pt x="928" y="520"/>
                    <a:pt x="929" y="529"/>
                    <a:pt x="933" y="529"/>
                  </a:cubicBezTo>
                  <a:cubicBezTo>
                    <a:pt x="934" y="529"/>
                    <a:pt x="935" y="528"/>
                    <a:pt x="936" y="527"/>
                  </a:cubicBezTo>
                  <a:cubicBezTo>
                    <a:pt x="943" y="519"/>
                    <a:pt x="966" y="513"/>
                    <a:pt x="969" y="512"/>
                  </a:cubicBezTo>
                  <a:cubicBezTo>
                    <a:pt x="972" y="512"/>
                    <a:pt x="978" y="506"/>
                    <a:pt x="980" y="503"/>
                  </a:cubicBezTo>
                  <a:cubicBezTo>
                    <a:pt x="982" y="499"/>
                    <a:pt x="990" y="500"/>
                    <a:pt x="994" y="499"/>
                  </a:cubicBezTo>
                  <a:cubicBezTo>
                    <a:pt x="999" y="498"/>
                    <a:pt x="999" y="494"/>
                    <a:pt x="994" y="488"/>
                  </a:cubicBezTo>
                  <a:cubicBezTo>
                    <a:pt x="990" y="484"/>
                    <a:pt x="997" y="473"/>
                    <a:pt x="994" y="473"/>
                  </a:cubicBezTo>
                  <a:cubicBezTo>
                    <a:pt x="993" y="473"/>
                    <a:pt x="992" y="473"/>
                    <a:pt x="991" y="474"/>
                  </a:cubicBezTo>
                  <a:cubicBezTo>
                    <a:pt x="982" y="480"/>
                    <a:pt x="983" y="487"/>
                    <a:pt x="976" y="487"/>
                  </a:cubicBezTo>
                  <a:cubicBezTo>
                    <a:pt x="975" y="487"/>
                    <a:pt x="975" y="487"/>
                    <a:pt x="974" y="487"/>
                  </a:cubicBezTo>
                  <a:cubicBezTo>
                    <a:pt x="965" y="485"/>
                    <a:pt x="955" y="482"/>
                    <a:pt x="955" y="480"/>
                  </a:cubicBezTo>
                  <a:cubicBezTo>
                    <a:pt x="956" y="478"/>
                    <a:pt x="955" y="472"/>
                    <a:pt x="953" y="472"/>
                  </a:cubicBezTo>
                  <a:cubicBezTo>
                    <a:pt x="952" y="472"/>
                    <a:pt x="951" y="472"/>
                    <a:pt x="951" y="473"/>
                  </a:cubicBezTo>
                  <a:cubicBezTo>
                    <a:pt x="950" y="474"/>
                    <a:pt x="949" y="475"/>
                    <a:pt x="949" y="475"/>
                  </a:cubicBezTo>
                  <a:cubicBezTo>
                    <a:pt x="947" y="475"/>
                    <a:pt x="947" y="468"/>
                    <a:pt x="953" y="465"/>
                  </a:cubicBezTo>
                  <a:cubicBezTo>
                    <a:pt x="960" y="460"/>
                    <a:pt x="960" y="455"/>
                    <a:pt x="955" y="450"/>
                  </a:cubicBezTo>
                  <a:cubicBezTo>
                    <a:pt x="951" y="447"/>
                    <a:pt x="945" y="445"/>
                    <a:pt x="940" y="445"/>
                  </a:cubicBezTo>
                  <a:cubicBezTo>
                    <a:pt x="940" y="445"/>
                    <a:pt x="939" y="445"/>
                    <a:pt x="938" y="445"/>
                  </a:cubicBezTo>
                  <a:cubicBezTo>
                    <a:pt x="938" y="445"/>
                    <a:pt x="938" y="445"/>
                    <a:pt x="938" y="445"/>
                  </a:cubicBezTo>
                  <a:cubicBezTo>
                    <a:pt x="935" y="445"/>
                    <a:pt x="933" y="443"/>
                    <a:pt x="933" y="441"/>
                  </a:cubicBezTo>
                  <a:cubicBezTo>
                    <a:pt x="933" y="438"/>
                    <a:pt x="935" y="436"/>
                    <a:pt x="940" y="436"/>
                  </a:cubicBezTo>
                  <a:cubicBezTo>
                    <a:pt x="941" y="436"/>
                    <a:pt x="941" y="436"/>
                    <a:pt x="942" y="436"/>
                  </a:cubicBezTo>
                  <a:cubicBezTo>
                    <a:pt x="956" y="437"/>
                    <a:pt x="959" y="436"/>
                    <a:pt x="960" y="438"/>
                  </a:cubicBezTo>
                  <a:cubicBezTo>
                    <a:pt x="961" y="440"/>
                    <a:pt x="969" y="454"/>
                    <a:pt x="973" y="454"/>
                  </a:cubicBezTo>
                  <a:cubicBezTo>
                    <a:pt x="974" y="454"/>
                    <a:pt x="974" y="454"/>
                    <a:pt x="975" y="454"/>
                  </a:cubicBezTo>
                  <a:cubicBezTo>
                    <a:pt x="979" y="449"/>
                    <a:pt x="990" y="448"/>
                    <a:pt x="983" y="445"/>
                  </a:cubicBezTo>
                  <a:cubicBezTo>
                    <a:pt x="977" y="441"/>
                    <a:pt x="969" y="437"/>
                    <a:pt x="972" y="435"/>
                  </a:cubicBezTo>
                  <a:cubicBezTo>
                    <a:pt x="973" y="435"/>
                    <a:pt x="974" y="435"/>
                    <a:pt x="975" y="435"/>
                  </a:cubicBezTo>
                  <a:cubicBezTo>
                    <a:pt x="977" y="435"/>
                    <a:pt x="980" y="435"/>
                    <a:pt x="984" y="436"/>
                  </a:cubicBezTo>
                  <a:cubicBezTo>
                    <a:pt x="987" y="436"/>
                    <a:pt x="990" y="437"/>
                    <a:pt x="993" y="437"/>
                  </a:cubicBezTo>
                  <a:cubicBezTo>
                    <a:pt x="995" y="437"/>
                    <a:pt x="997" y="436"/>
                    <a:pt x="998" y="436"/>
                  </a:cubicBezTo>
                  <a:cubicBezTo>
                    <a:pt x="1002" y="433"/>
                    <a:pt x="1020" y="416"/>
                    <a:pt x="1024" y="416"/>
                  </a:cubicBezTo>
                  <a:cubicBezTo>
                    <a:pt x="1024" y="416"/>
                    <a:pt x="1024" y="416"/>
                    <a:pt x="1024" y="416"/>
                  </a:cubicBezTo>
                  <a:cubicBezTo>
                    <a:pt x="1027" y="417"/>
                    <a:pt x="1028" y="428"/>
                    <a:pt x="1025" y="434"/>
                  </a:cubicBezTo>
                  <a:cubicBezTo>
                    <a:pt x="1022" y="439"/>
                    <a:pt x="999" y="456"/>
                    <a:pt x="1001" y="460"/>
                  </a:cubicBezTo>
                  <a:cubicBezTo>
                    <a:pt x="1004" y="464"/>
                    <a:pt x="1005" y="472"/>
                    <a:pt x="1005" y="472"/>
                  </a:cubicBezTo>
                  <a:cubicBezTo>
                    <a:pt x="1005" y="472"/>
                    <a:pt x="1013" y="467"/>
                    <a:pt x="1022" y="467"/>
                  </a:cubicBezTo>
                  <a:cubicBezTo>
                    <a:pt x="1026" y="467"/>
                    <a:pt x="1032" y="469"/>
                    <a:pt x="1036" y="473"/>
                  </a:cubicBezTo>
                  <a:cubicBezTo>
                    <a:pt x="1045" y="481"/>
                    <a:pt x="1053" y="485"/>
                    <a:pt x="1058" y="485"/>
                  </a:cubicBezTo>
                  <a:cubicBezTo>
                    <a:pt x="1060" y="485"/>
                    <a:pt x="1062" y="485"/>
                    <a:pt x="1062" y="483"/>
                  </a:cubicBezTo>
                  <a:cubicBezTo>
                    <a:pt x="1065" y="477"/>
                    <a:pt x="1071" y="473"/>
                    <a:pt x="1067" y="461"/>
                  </a:cubicBezTo>
                  <a:cubicBezTo>
                    <a:pt x="1063" y="449"/>
                    <a:pt x="1057" y="443"/>
                    <a:pt x="1051" y="441"/>
                  </a:cubicBezTo>
                  <a:cubicBezTo>
                    <a:pt x="1045" y="439"/>
                    <a:pt x="1035" y="437"/>
                    <a:pt x="1037" y="430"/>
                  </a:cubicBezTo>
                  <a:cubicBezTo>
                    <a:pt x="1039" y="424"/>
                    <a:pt x="1040" y="426"/>
                    <a:pt x="1045" y="415"/>
                  </a:cubicBezTo>
                  <a:cubicBezTo>
                    <a:pt x="1050" y="404"/>
                    <a:pt x="1051" y="376"/>
                    <a:pt x="1046" y="376"/>
                  </a:cubicBezTo>
                  <a:cubicBezTo>
                    <a:pt x="1044" y="376"/>
                    <a:pt x="1041" y="377"/>
                    <a:pt x="1039" y="377"/>
                  </a:cubicBezTo>
                  <a:cubicBezTo>
                    <a:pt x="1037" y="377"/>
                    <a:pt x="1036" y="377"/>
                    <a:pt x="1036" y="374"/>
                  </a:cubicBezTo>
                  <a:cubicBezTo>
                    <a:pt x="1036" y="369"/>
                    <a:pt x="1040" y="365"/>
                    <a:pt x="1032" y="363"/>
                  </a:cubicBezTo>
                  <a:cubicBezTo>
                    <a:pt x="1025" y="361"/>
                    <a:pt x="1020" y="358"/>
                    <a:pt x="1017" y="355"/>
                  </a:cubicBezTo>
                  <a:cubicBezTo>
                    <a:pt x="1013" y="352"/>
                    <a:pt x="1011" y="342"/>
                    <a:pt x="1005" y="339"/>
                  </a:cubicBezTo>
                  <a:cubicBezTo>
                    <a:pt x="1000" y="336"/>
                    <a:pt x="993" y="340"/>
                    <a:pt x="998" y="334"/>
                  </a:cubicBezTo>
                  <a:cubicBezTo>
                    <a:pt x="1003" y="329"/>
                    <a:pt x="1003" y="316"/>
                    <a:pt x="1000" y="309"/>
                  </a:cubicBezTo>
                  <a:cubicBezTo>
                    <a:pt x="996" y="301"/>
                    <a:pt x="989" y="292"/>
                    <a:pt x="988" y="282"/>
                  </a:cubicBezTo>
                  <a:cubicBezTo>
                    <a:pt x="987" y="272"/>
                    <a:pt x="987" y="265"/>
                    <a:pt x="984" y="265"/>
                  </a:cubicBezTo>
                  <a:cubicBezTo>
                    <a:pt x="984" y="265"/>
                    <a:pt x="984" y="265"/>
                    <a:pt x="983" y="265"/>
                  </a:cubicBezTo>
                  <a:cubicBezTo>
                    <a:pt x="978" y="268"/>
                    <a:pt x="974" y="275"/>
                    <a:pt x="970" y="283"/>
                  </a:cubicBezTo>
                  <a:cubicBezTo>
                    <a:pt x="966" y="291"/>
                    <a:pt x="961" y="296"/>
                    <a:pt x="958" y="296"/>
                  </a:cubicBezTo>
                  <a:cubicBezTo>
                    <a:pt x="956" y="297"/>
                    <a:pt x="956" y="302"/>
                    <a:pt x="953" y="302"/>
                  </a:cubicBezTo>
                  <a:cubicBezTo>
                    <a:pt x="953" y="302"/>
                    <a:pt x="952" y="302"/>
                    <a:pt x="950" y="300"/>
                  </a:cubicBezTo>
                  <a:cubicBezTo>
                    <a:pt x="945" y="295"/>
                    <a:pt x="939" y="289"/>
                    <a:pt x="937" y="287"/>
                  </a:cubicBezTo>
                  <a:cubicBezTo>
                    <a:pt x="935" y="284"/>
                    <a:pt x="930" y="280"/>
                    <a:pt x="936" y="269"/>
                  </a:cubicBezTo>
                  <a:cubicBezTo>
                    <a:pt x="942" y="258"/>
                    <a:pt x="942" y="250"/>
                    <a:pt x="939" y="249"/>
                  </a:cubicBezTo>
                  <a:cubicBezTo>
                    <a:pt x="939" y="249"/>
                    <a:pt x="938" y="249"/>
                    <a:pt x="938" y="249"/>
                  </a:cubicBezTo>
                  <a:cubicBezTo>
                    <a:pt x="937" y="249"/>
                    <a:pt x="936" y="249"/>
                    <a:pt x="935" y="250"/>
                  </a:cubicBezTo>
                  <a:cubicBezTo>
                    <a:pt x="933" y="251"/>
                    <a:pt x="932" y="251"/>
                    <a:pt x="930" y="251"/>
                  </a:cubicBezTo>
                  <a:cubicBezTo>
                    <a:pt x="928" y="251"/>
                    <a:pt x="925" y="250"/>
                    <a:pt x="923" y="245"/>
                  </a:cubicBezTo>
                  <a:cubicBezTo>
                    <a:pt x="918" y="232"/>
                    <a:pt x="919" y="228"/>
                    <a:pt x="911" y="226"/>
                  </a:cubicBezTo>
                  <a:cubicBezTo>
                    <a:pt x="907" y="225"/>
                    <a:pt x="906" y="225"/>
                    <a:pt x="904" y="225"/>
                  </a:cubicBezTo>
                  <a:cubicBezTo>
                    <a:pt x="904" y="225"/>
                    <a:pt x="903" y="225"/>
                    <a:pt x="903" y="225"/>
                  </a:cubicBezTo>
                  <a:cubicBezTo>
                    <a:pt x="903" y="225"/>
                    <a:pt x="903" y="225"/>
                    <a:pt x="902" y="225"/>
                  </a:cubicBezTo>
                  <a:cubicBezTo>
                    <a:pt x="900" y="225"/>
                    <a:pt x="898" y="225"/>
                    <a:pt x="892" y="223"/>
                  </a:cubicBezTo>
                  <a:cubicBezTo>
                    <a:pt x="883" y="221"/>
                    <a:pt x="882" y="216"/>
                    <a:pt x="878" y="216"/>
                  </a:cubicBezTo>
                  <a:cubicBezTo>
                    <a:pt x="877" y="216"/>
                    <a:pt x="876" y="216"/>
                    <a:pt x="873" y="218"/>
                  </a:cubicBezTo>
                  <a:cubicBezTo>
                    <a:pt x="864" y="224"/>
                    <a:pt x="856" y="219"/>
                    <a:pt x="860" y="231"/>
                  </a:cubicBezTo>
                  <a:cubicBezTo>
                    <a:pt x="865" y="243"/>
                    <a:pt x="865" y="249"/>
                    <a:pt x="861" y="250"/>
                  </a:cubicBezTo>
                  <a:cubicBezTo>
                    <a:pt x="856" y="250"/>
                    <a:pt x="852" y="255"/>
                    <a:pt x="855" y="260"/>
                  </a:cubicBezTo>
                  <a:cubicBezTo>
                    <a:pt x="858" y="265"/>
                    <a:pt x="870" y="262"/>
                    <a:pt x="860" y="274"/>
                  </a:cubicBezTo>
                  <a:cubicBezTo>
                    <a:pt x="850" y="286"/>
                    <a:pt x="846" y="297"/>
                    <a:pt x="851" y="300"/>
                  </a:cubicBezTo>
                  <a:cubicBezTo>
                    <a:pt x="856" y="304"/>
                    <a:pt x="863" y="311"/>
                    <a:pt x="860" y="319"/>
                  </a:cubicBezTo>
                  <a:cubicBezTo>
                    <a:pt x="857" y="327"/>
                    <a:pt x="858" y="345"/>
                    <a:pt x="843" y="355"/>
                  </a:cubicBezTo>
                  <a:cubicBezTo>
                    <a:pt x="828" y="364"/>
                    <a:pt x="827" y="370"/>
                    <a:pt x="827" y="373"/>
                  </a:cubicBezTo>
                  <a:cubicBezTo>
                    <a:pt x="826" y="376"/>
                    <a:pt x="824" y="389"/>
                    <a:pt x="828" y="395"/>
                  </a:cubicBezTo>
                  <a:cubicBezTo>
                    <a:pt x="832" y="401"/>
                    <a:pt x="834" y="404"/>
                    <a:pt x="830" y="406"/>
                  </a:cubicBezTo>
                  <a:cubicBezTo>
                    <a:pt x="827" y="408"/>
                    <a:pt x="822" y="417"/>
                    <a:pt x="818" y="417"/>
                  </a:cubicBezTo>
                  <a:cubicBezTo>
                    <a:pt x="818" y="417"/>
                    <a:pt x="817" y="417"/>
                    <a:pt x="816" y="417"/>
                  </a:cubicBezTo>
                  <a:cubicBezTo>
                    <a:pt x="812" y="414"/>
                    <a:pt x="808" y="412"/>
                    <a:pt x="804" y="408"/>
                  </a:cubicBezTo>
                  <a:cubicBezTo>
                    <a:pt x="801" y="404"/>
                    <a:pt x="794" y="397"/>
                    <a:pt x="799" y="397"/>
                  </a:cubicBezTo>
                  <a:cubicBezTo>
                    <a:pt x="799" y="397"/>
                    <a:pt x="800" y="397"/>
                    <a:pt x="800" y="397"/>
                  </a:cubicBezTo>
                  <a:cubicBezTo>
                    <a:pt x="800" y="397"/>
                    <a:pt x="800" y="397"/>
                    <a:pt x="801" y="397"/>
                  </a:cubicBezTo>
                  <a:cubicBezTo>
                    <a:pt x="806" y="397"/>
                    <a:pt x="814" y="393"/>
                    <a:pt x="809" y="389"/>
                  </a:cubicBezTo>
                  <a:cubicBezTo>
                    <a:pt x="805" y="386"/>
                    <a:pt x="802" y="385"/>
                    <a:pt x="803" y="377"/>
                  </a:cubicBezTo>
                  <a:cubicBezTo>
                    <a:pt x="804" y="370"/>
                    <a:pt x="799" y="353"/>
                    <a:pt x="795" y="353"/>
                  </a:cubicBezTo>
                  <a:cubicBezTo>
                    <a:pt x="791" y="353"/>
                    <a:pt x="780" y="353"/>
                    <a:pt x="780" y="346"/>
                  </a:cubicBezTo>
                  <a:cubicBezTo>
                    <a:pt x="779" y="339"/>
                    <a:pt x="755" y="332"/>
                    <a:pt x="748" y="328"/>
                  </a:cubicBezTo>
                  <a:cubicBezTo>
                    <a:pt x="742" y="323"/>
                    <a:pt x="740" y="318"/>
                    <a:pt x="729" y="318"/>
                  </a:cubicBezTo>
                  <a:cubicBezTo>
                    <a:pt x="728" y="318"/>
                    <a:pt x="728" y="318"/>
                    <a:pt x="727" y="318"/>
                  </a:cubicBezTo>
                  <a:cubicBezTo>
                    <a:pt x="721" y="318"/>
                    <a:pt x="718" y="320"/>
                    <a:pt x="716" y="320"/>
                  </a:cubicBezTo>
                  <a:cubicBezTo>
                    <a:pt x="714" y="320"/>
                    <a:pt x="714" y="318"/>
                    <a:pt x="715" y="310"/>
                  </a:cubicBezTo>
                  <a:cubicBezTo>
                    <a:pt x="715" y="295"/>
                    <a:pt x="722" y="296"/>
                    <a:pt x="713" y="291"/>
                  </a:cubicBezTo>
                  <a:cubicBezTo>
                    <a:pt x="703" y="287"/>
                    <a:pt x="695" y="289"/>
                    <a:pt x="702" y="277"/>
                  </a:cubicBezTo>
                  <a:cubicBezTo>
                    <a:pt x="710" y="265"/>
                    <a:pt x="699" y="261"/>
                    <a:pt x="713" y="252"/>
                  </a:cubicBezTo>
                  <a:cubicBezTo>
                    <a:pt x="727" y="242"/>
                    <a:pt x="739" y="216"/>
                    <a:pt x="740" y="215"/>
                  </a:cubicBezTo>
                  <a:cubicBezTo>
                    <a:pt x="742" y="214"/>
                    <a:pt x="750" y="214"/>
                    <a:pt x="754" y="206"/>
                  </a:cubicBezTo>
                  <a:cubicBezTo>
                    <a:pt x="757" y="198"/>
                    <a:pt x="752" y="193"/>
                    <a:pt x="765" y="192"/>
                  </a:cubicBezTo>
                  <a:cubicBezTo>
                    <a:pt x="778" y="192"/>
                    <a:pt x="780" y="194"/>
                    <a:pt x="787" y="182"/>
                  </a:cubicBezTo>
                  <a:cubicBezTo>
                    <a:pt x="793" y="171"/>
                    <a:pt x="802" y="166"/>
                    <a:pt x="791" y="163"/>
                  </a:cubicBezTo>
                  <a:cubicBezTo>
                    <a:pt x="781" y="159"/>
                    <a:pt x="772" y="156"/>
                    <a:pt x="776" y="156"/>
                  </a:cubicBezTo>
                  <a:cubicBezTo>
                    <a:pt x="779" y="156"/>
                    <a:pt x="787" y="156"/>
                    <a:pt x="793" y="156"/>
                  </a:cubicBezTo>
                  <a:cubicBezTo>
                    <a:pt x="795" y="156"/>
                    <a:pt x="798" y="156"/>
                    <a:pt x="799" y="156"/>
                  </a:cubicBezTo>
                  <a:cubicBezTo>
                    <a:pt x="802" y="154"/>
                    <a:pt x="818" y="148"/>
                    <a:pt x="813" y="143"/>
                  </a:cubicBezTo>
                  <a:cubicBezTo>
                    <a:pt x="807" y="138"/>
                    <a:pt x="803" y="137"/>
                    <a:pt x="808" y="136"/>
                  </a:cubicBezTo>
                  <a:cubicBezTo>
                    <a:pt x="808" y="136"/>
                    <a:pt x="808" y="136"/>
                    <a:pt x="809" y="136"/>
                  </a:cubicBezTo>
                  <a:cubicBezTo>
                    <a:pt x="811" y="136"/>
                    <a:pt x="813" y="137"/>
                    <a:pt x="815" y="138"/>
                  </a:cubicBezTo>
                  <a:cubicBezTo>
                    <a:pt x="817" y="139"/>
                    <a:pt x="819" y="140"/>
                    <a:pt x="821" y="140"/>
                  </a:cubicBezTo>
                  <a:cubicBezTo>
                    <a:pt x="821" y="140"/>
                    <a:pt x="821" y="140"/>
                    <a:pt x="821" y="140"/>
                  </a:cubicBezTo>
                  <a:cubicBezTo>
                    <a:pt x="825" y="139"/>
                    <a:pt x="824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31" y="130"/>
                    <a:pt x="835" y="133"/>
                    <a:pt x="838" y="133"/>
                  </a:cubicBezTo>
                  <a:cubicBezTo>
                    <a:pt x="840" y="133"/>
                    <a:pt x="841" y="133"/>
                    <a:pt x="843" y="131"/>
                  </a:cubicBezTo>
                  <a:cubicBezTo>
                    <a:pt x="849" y="127"/>
                    <a:pt x="862" y="130"/>
                    <a:pt x="860" y="120"/>
                  </a:cubicBezTo>
                  <a:cubicBezTo>
                    <a:pt x="858" y="111"/>
                    <a:pt x="847" y="112"/>
                    <a:pt x="853" y="106"/>
                  </a:cubicBezTo>
                  <a:cubicBezTo>
                    <a:pt x="860" y="100"/>
                    <a:pt x="861" y="97"/>
                    <a:pt x="857" y="93"/>
                  </a:cubicBezTo>
                  <a:cubicBezTo>
                    <a:pt x="853" y="89"/>
                    <a:pt x="857" y="85"/>
                    <a:pt x="851" y="83"/>
                  </a:cubicBezTo>
                  <a:cubicBezTo>
                    <a:pt x="850" y="82"/>
                    <a:pt x="848" y="82"/>
                    <a:pt x="845" y="82"/>
                  </a:cubicBezTo>
                  <a:cubicBezTo>
                    <a:pt x="839" y="82"/>
                    <a:pt x="830" y="84"/>
                    <a:pt x="829" y="87"/>
                  </a:cubicBezTo>
                  <a:cubicBezTo>
                    <a:pt x="828" y="91"/>
                    <a:pt x="821" y="97"/>
                    <a:pt x="815" y="106"/>
                  </a:cubicBezTo>
                  <a:cubicBezTo>
                    <a:pt x="810" y="114"/>
                    <a:pt x="808" y="117"/>
                    <a:pt x="805" y="117"/>
                  </a:cubicBezTo>
                  <a:cubicBezTo>
                    <a:pt x="805" y="117"/>
                    <a:pt x="804" y="117"/>
                    <a:pt x="804" y="117"/>
                  </a:cubicBezTo>
                  <a:cubicBezTo>
                    <a:pt x="804" y="117"/>
                    <a:pt x="804" y="117"/>
                    <a:pt x="803" y="117"/>
                  </a:cubicBezTo>
                  <a:cubicBezTo>
                    <a:pt x="802" y="117"/>
                    <a:pt x="802" y="118"/>
                    <a:pt x="801" y="119"/>
                  </a:cubicBezTo>
                  <a:cubicBezTo>
                    <a:pt x="800" y="119"/>
                    <a:pt x="800" y="120"/>
                    <a:pt x="800" y="120"/>
                  </a:cubicBezTo>
                  <a:cubicBezTo>
                    <a:pt x="799" y="120"/>
                    <a:pt x="799" y="119"/>
                    <a:pt x="800" y="115"/>
                  </a:cubicBezTo>
                  <a:cubicBezTo>
                    <a:pt x="802" y="105"/>
                    <a:pt x="804" y="105"/>
                    <a:pt x="803" y="102"/>
                  </a:cubicBezTo>
                  <a:cubicBezTo>
                    <a:pt x="801" y="98"/>
                    <a:pt x="796" y="92"/>
                    <a:pt x="793" y="91"/>
                  </a:cubicBezTo>
                  <a:cubicBezTo>
                    <a:pt x="791" y="91"/>
                    <a:pt x="790" y="90"/>
                    <a:pt x="789" y="90"/>
                  </a:cubicBezTo>
                  <a:cubicBezTo>
                    <a:pt x="787" y="90"/>
                    <a:pt x="785" y="91"/>
                    <a:pt x="782" y="95"/>
                  </a:cubicBezTo>
                  <a:cubicBezTo>
                    <a:pt x="782" y="96"/>
                    <a:pt x="781" y="97"/>
                    <a:pt x="781" y="97"/>
                  </a:cubicBezTo>
                  <a:cubicBezTo>
                    <a:pt x="779" y="97"/>
                    <a:pt x="778" y="84"/>
                    <a:pt x="775" y="81"/>
                  </a:cubicBezTo>
                  <a:cubicBezTo>
                    <a:pt x="772" y="79"/>
                    <a:pt x="780" y="77"/>
                    <a:pt x="772" y="69"/>
                  </a:cubicBezTo>
                  <a:cubicBezTo>
                    <a:pt x="764" y="61"/>
                    <a:pt x="769" y="50"/>
                    <a:pt x="762" y="48"/>
                  </a:cubicBezTo>
                  <a:cubicBezTo>
                    <a:pt x="756" y="46"/>
                    <a:pt x="755" y="46"/>
                    <a:pt x="757" y="40"/>
                  </a:cubicBezTo>
                  <a:cubicBezTo>
                    <a:pt x="759" y="34"/>
                    <a:pt x="751" y="28"/>
                    <a:pt x="757" y="28"/>
                  </a:cubicBezTo>
                  <a:cubicBezTo>
                    <a:pt x="758" y="28"/>
                    <a:pt x="760" y="29"/>
                    <a:pt x="762" y="29"/>
                  </a:cubicBezTo>
                  <a:cubicBezTo>
                    <a:pt x="770" y="31"/>
                    <a:pt x="773" y="32"/>
                    <a:pt x="776" y="32"/>
                  </a:cubicBezTo>
                  <a:cubicBezTo>
                    <a:pt x="778" y="32"/>
                    <a:pt x="780" y="31"/>
                    <a:pt x="783" y="27"/>
                  </a:cubicBezTo>
                  <a:cubicBezTo>
                    <a:pt x="790" y="21"/>
                    <a:pt x="805" y="15"/>
                    <a:pt x="798" y="10"/>
                  </a:cubicBezTo>
                  <a:cubicBezTo>
                    <a:pt x="790" y="4"/>
                    <a:pt x="779" y="2"/>
                    <a:pt x="775" y="1"/>
                  </a:cubicBezTo>
                  <a:cubicBezTo>
                    <a:pt x="775" y="0"/>
                    <a:pt x="774" y="0"/>
                    <a:pt x="77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6"/>
            <p:cNvSpPr/>
            <p:nvPr/>
          </p:nvSpPr>
          <p:spPr bwMode="auto">
            <a:xfrm>
              <a:off x="2533650" y="127097"/>
              <a:ext cx="1166813" cy="1049318"/>
            </a:xfrm>
            <a:custGeom>
              <a:avLst/>
              <a:gdLst>
                <a:gd name="T0" fmla="*/ 305 w 550"/>
                <a:gd name="T1" fmla="*/ 17 h 495"/>
                <a:gd name="T2" fmla="*/ 263 w 550"/>
                <a:gd name="T3" fmla="*/ 20 h 495"/>
                <a:gd name="T4" fmla="*/ 247 w 550"/>
                <a:gd name="T5" fmla="*/ 42 h 495"/>
                <a:gd name="T6" fmla="*/ 205 w 550"/>
                <a:gd name="T7" fmla="*/ 52 h 495"/>
                <a:gd name="T8" fmla="*/ 185 w 550"/>
                <a:gd name="T9" fmla="*/ 42 h 495"/>
                <a:gd name="T10" fmla="*/ 169 w 550"/>
                <a:gd name="T11" fmla="*/ 50 h 495"/>
                <a:gd name="T12" fmla="*/ 126 w 550"/>
                <a:gd name="T13" fmla="*/ 62 h 495"/>
                <a:gd name="T14" fmla="*/ 89 w 550"/>
                <a:gd name="T15" fmla="*/ 88 h 495"/>
                <a:gd name="T16" fmla="*/ 62 w 550"/>
                <a:gd name="T17" fmla="*/ 110 h 495"/>
                <a:gd name="T18" fmla="*/ 84 w 550"/>
                <a:gd name="T19" fmla="*/ 110 h 495"/>
                <a:gd name="T20" fmla="*/ 76 w 550"/>
                <a:gd name="T21" fmla="*/ 124 h 495"/>
                <a:gd name="T22" fmla="*/ 31 w 550"/>
                <a:gd name="T23" fmla="*/ 143 h 495"/>
                <a:gd name="T24" fmla="*/ 3 w 550"/>
                <a:gd name="T25" fmla="*/ 148 h 495"/>
                <a:gd name="T26" fmla="*/ 32 w 550"/>
                <a:gd name="T27" fmla="*/ 178 h 495"/>
                <a:gd name="T28" fmla="*/ 38 w 550"/>
                <a:gd name="T29" fmla="*/ 187 h 495"/>
                <a:gd name="T30" fmla="*/ 73 w 550"/>
                <a:gd name="T31" fmla="*/ 188 h 495"/>
                <a:gd name="T32" fmla="*/ 84 w 550"/>
                <a:gd name="T33" fmla="*/ 189 h 495"/>
                <a:gd name="T34" fmla="*/ 147 w 550"/>
                <a:gd name="T35" fmla="*/ 271 h 495"/>
                <a:gd name="T36" fmla="*/ 163 w 550"/>
                <a:gd name="T37" fmla="*/ 270 h 495"/>
                <a:gd name="T38" fmla="*/ 173 w 550"/>
                <a:gd name="T39" fmla="*/ 313 h 495"/>
                <a:gd name="T40" fmla="*/ 153 w 550"/>
                <a:gd name="T41" fmla="*/ 347 h 495"/>
                <a:gd name="T42" fmla="*/ 157 w 550"/>
                <a:gd name="T43" fmla="*/ 401 h 495"/>
                <a:gd name="T44" fmla="*/ 177 w 550"/>
                <a:gd name="T45" fmla="*/ 395 h 495"/>
                <a:gd name="T46" fmla="*/ 171 w 550"/>
                <a:gd name="T47" fmla="*/ 436 h 495"/>
                <a:gd name="T48" fmla="*/ 187 w 550"/>
                <a:gd name="T49" fmla="*/ 476 h 495"/>
                <a:gd name="T50" fmla="*/ 206 w 550"/>
                <a:gd name="T51" fmla="*/ 478 h 495"/>
                <a:gd name="T52" fmla="*/ 227 w 550"/>
                <a:gd name="T53" fmla="*/ 492 h 495"/>
                <a:gd name="T54" fmla="*/ 263 w 550"/>
                <a:gd name="T55" fmla="*/ 421 h 495"/>
                <a:gd name="T56" fmla="*/ 296 w 550"/>
                <a:gd name="T57" fmla="*/ 376 h 495"/>
                <a:gd name="T58" fmla="*/ 366 w 550"/>
                <a:gd name="T59" fmla="*/ 332 h 495"/>
                <a:gd name="T60" fmla="*/ 401 w 550"/>
                <a:gd name="T61" fmla="*/ 290 h 495"/>
                <a:gd name="T62" fmla="*/ 427 w 550"/>
                <a:gd name="T63" fmla="*/ 288 h 495"/>
                <a:gd name="T64" fmla="*/ 451 w 550"/>
                <a:gd name="T65" fmla="*/ 281 h 495"/>
                <a:gd name="T66" fmla="*/ 397 w 550"/>
                <a:gd name="T67" fmla="*/ 245 h 495"/>
                <a:gd name="T68" fmla="*/ 433 w 550"/>
                <a:gd name="T69" fmla="*/ 232 h 495"/>
                <a:gd name="T70" fmla="*/ 463 w 550"/>
                <a:gd name="T71" fmla="*/ 236 h 495"/>
                <a:gd name="T72" fmla="*/ 480 w 550"/>
                <a:gd name="T73" fmla="*/ 207 h 495"/>
                <a:gd name="T74" fmla="*/ 462 w 550"/>
                <a:gd name="T75" fmla="*/ 180 h 495"/>
                <a:gd name="T76" fmla="*/ 472 w 550"/>
                <a:gd name="T77" fmla="*/ 155 h 495"/>
                <a:gd name="T78" fmla="*/ 476 w 550"/>
                <a:gd name="T79" fmla="*/ 124 h 495"/>
                <a:gd name="T80" fmla="*/ 519 w 550"/>
                <a:gd name="T81" fmla="*/ 83 h 495"/>
                <a:gd name="T82" fmla="*/ 497 w 550"/>
                <a:gd name="T83" fmla="*/ 59 h 495"/>
                <a:gd name="T84" fmla="*/ 460 w 550"/>
                <a:gd name="T85" fmla="*/ 82 h 495"/>
                <a:gd name="T86" fmla="*/ 450 w 550"/>
                <a:gd name="T87" fmla="*/ 57 h 495"/>
                <a:gd name="T88" fmla="*/ 418 w 550"/>
                <a:gd name="T89" fmla="*/ 72 h 495"/>
                <a:gd name="T90" fmla="*/ 453 w 550"/>
                <a:gd name="T91" fmla="*/ 49 h 495"/>
                <a:gd name="T92" fmla="*/ 458 w 550"/>
                <a:gd name="T93" fmla="*/ 30 h 495"/>
                <a:gd name="T94" fmla="*/ 371 w 550"/>
                <a:gd name="T95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0" h="495">
                  <a:moveTo>
                    <a:pt x="371" y="0"/>
                  </a:moveTo>
                  <a:cubicBezTo>
                    <a:pt x="371" y="0"/>
                    <a:pt x="326" y="10"/>
                    <a:pt x="321" y="11"/>
                  </a:cubicBezTo>
                  <a:cubicBezTo>
                    <a:pt x="316" y="12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80" y="19"/>
                    <a:pt x="271" y="19"/>
                  </a:cubicBezTo>
                  <a:cubicBezTo>
                    <a:pt x="268" y="19"/>
                    <a:pt x="265" y="20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9"/>
                    <a:pt x="252" y="41"/>
                  </a:cubicBezTo>
                  <a:cubicBezTo>
                    <a:pt x="253" y="41"/>
                    <a:pt x="251" y="42"/>
                    <a:pt x="247" y="42"/>
                  </a:cubicBezTo>
                  <a:cubicBezTo>
                    <a:pt x="240" y="42"/>
                    <a:pt x="229" y="41"/>
                    <a:pt x="221" y="40"/>
                  </a:cubicBezTo>
                  <a:cubicBezTo>
                    <a:pt x="219" y="40"/>
                    <a:pt x="218" y="40"/>
                    <a:pt x="217" y="40"/>
                  </a:cubicBezTo>
                  <a:cubicBezTo>
                    <a:pt x="208" y="40"/>
                    <a:pt x="207" y="44"/>
                    <a:pt x="205" y="52"/>
                  </a:cubicBezTo>
                  <a:cubicBezTo>
                    <a:pt x="204" y="55"/>
                    <a:pt x="202" y="56"/>
                    <a:pt x="201" y="56"/>
                  </a:cubicBezTo>
                  <a:cubicBezTo>
                    <a:pt x="198" y="56"/>
                    <a:pt x="195" y="52"/>
                    <a:pt x="192" y="47"/>
                  </a:cubicBezTo>
                  <a:cubicBezTo>
                    <a:pt x="190" y="44"/>
                    <a:pt x="188" y="42"/>
                    <a:pt x="185" y="42"/>
                  </a:cubicBezTo>
                  <a:cubicBezTo>
                    <a:pt x="183" y="42"/>
                    <a:pt x="180" y="45"/>
                    <a:pt x="178" y="48"/>
                  </a:cubicBezTo>
                  <a:cubicBezTo>
                    <a:pt x="177" y="50"/>
                    <a:pt x="175" y="50"/>
                    <a:pt x="173" y="50"/>
                  </a:cubicBezTo>
                  <a:cubicBezTo>
                    <a:pt x="172" y="50"/>
                    <a:pt x="171" y="50"/>
                    <a:pt x="169" y="50"/>
                  </a:cubicBezTo>
                  <a:cubicBezTo>
                    <a:pt x="168" y="50"/>
                    <a:pt x="166" y="49"/>
                    <a:pt x="164" y="49"/>
                  </a:cubicBezTo>
                  <a:cubicBezTo>
                    <a:pt x="161" y="49"/>
                    <a:pt x="157" y="50"/>
                    <a:pt x="153" y="51"/>
                  </a:cubicBezTo>
                  <a:cubicBezTo>
                    <a:pt x="139" y="56"/>
                    <a:pt x="126" y="62"/>
                    <a:pt x="126" y="62"/>
                  </a:cubicBezTo>
                  <a:cubicBezTo>
                    <a:pt x="126" y="62"/>
                    <a:pt x="145" y="66"/>
                    <a:pt x="141" y="68"/>
                  </a:cubicBezTo>
                  <a:cubicBezTo>
                    <a:pt x="137" y="71"/>
                    <a:pt x="112" y="77"/>
                    <a:pt x="112" y="77"/>
                  </a:cubicBezTo>
                  <a:cubicBezTo>
                    <a:pt x="112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ubicBezTo>
                    <a:pt x="62" y="100"/>
                    <a:pt x="60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3" y="110"/>
                    <a:pt x="65" y="110"/>
                    <a:pt x="67" y="109"/>
                  </a:cubicBezTo>
                  <a:cubicBezTo>
                    <a:pt x="69" y="109"/>
                    <a:pt x="71" y="108"/>
                    <a:pt x="74" y="108"/>
                  </a:cubicBezTo>
                  <a:cubicBezTo>
                    <a:pt x="77" y="108"/>
                    <a:pt x="81" y="109"/>
                    <a:pt x="84" y="110"/>
                  </a:cubicBezTo>
                  <a:cubicBezTo>
                    <a:pt x="95" y="115"/>
                    <a:pt x="87" y="122"/>
                    <a:pt x="81" y="124"/>
                  </a:cubicBezTo>
                  <a:cubicBezTo>
                    <a:pt x="80" y="124"/>
                    <a:pt x="79" y="124"/>
                    <a:pt x="77" y="124"/>
                  </a:cubicBezTo>
                  <a:cubicBezTo>
                    <a:pt x="77" y="124"/>
                    <a:pt x="77" y="124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2" y="124"/>
                    <a:pt x="66" y="124"/>
                    <a:pt x="57" y="129"/>
                  </a:cubicBezTo>
                  <a:cubicBezTo>
                    <a:pt x="44" y="136"/>
                    <a:pt x="37" y="143"/>
                    <a:pt x="31" y="143"/>
                  </a:cubicBezTo>
                  <a:cubicBezTo>
                    <a:pt x="30" y="143"/>
                    <a:pt x="29" y="143"/>
                    <a:pt x="28" y="143"/>
                  </a:cubicBezTo>
                  <a:cubicBezTo>
                    <a:pt x="26" y="142"/>
                    <a:pt x="24" y="142"/>
                    <a:pt x="21" y="142"/>
                  </a:cubicBezTo>
                  <a:cubicBezTo>
                    <a:pt x="14" y="142"/>
                    <a:pt x="5" y="145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6"/>
                    <a:pt x="32" y="178"/>
                  </a:cubicBezTo>
                  <a:cubicBezTo>
                    <a:pt x="28" y="181"/>
                    <a:pt x="19" y="180"/>
                    <a:pt x="30" y="184"/>
                  </a:cubicBezTo>
                  <a:cubicBezTo>
                    <a:pt x="36" y="186"/>
                    <a:pt x="36" y="187"/>
                    <a:pt x="37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187"/>
                    <a:pt x="40" y="187"/>
                    <a:pt x="40" y="187"/>
                  </a:cubicBezTo>
                  <a:cubicBezTo>
                    <a:pt x="43" y="187"/>
                    <a:pt x="47" y="187"/>
                    <a:pt x="55" y="187"/>
                  </a:cubicBezTo>
                  <a:cubicBezTo>
                    <a:pt x="65" y="188"/>
                    <a:pt x="70" y="188"/>
                    <a:pt x="73" y="188"/>
                  </a:cubicBezTo>
                  <a:cubicBezTo>
                    <a:pt x="74" y="188"/>
                    <a:pt x="75" y="188"/>
                    <a:pt x="76" y="188"/>
                  </a:cubicBezTo>
                  <a:cubicBezTo>
                    <a:pt x="76" y="188"/>
                    <a:pt x="77" y="188"/>
                    <a:pt x="78" y="188"/>
                  </a:cubicBezTo>
                  <a:cubicBezTo>
                    <a:pt x="79" y="188"/>
                    <a:pt x="81" y="188"/>
                    <a:pt x="84" y="189"/>
                  </a:cubicBezTo>
                  <a:cubicBezTo>
                    <a:pt x="97" y="190"/>
                    <a:pt x="116" y="203"/>
                    <a:pt x="120" y="204"/>
                  </a:cubicBezTo>
                  <a:cubicBezTo>
                    <a:pt x="123" y="205"/>
                    <a:pt x="138" y="205"/>
                    <a:pt x="139" y="217"/>
                  </a:cubicBezTo>
                  <a:cubicBezTo>
                    <a:pt x="141" y="229"/>
                    <a:pt x="153" y="263"/>
                    <a:pt x="147" y="271"/>
                  </a:cubicBezTo>
                  <a:cubicBezTo>
                    <a:pt x="142" y="278"/>
                    <a:pt x="155" y="284"/>
                    <a:pt x="159" y="284"/>
                  </a:cubicBezTo>
                  <a:cubicBezTo>
                    <a:pt x="159" y="284"/>
                    <a:pt x="160" y="284"/>
                    <a:pt x="159" y="284"/>
                  </a:cubicBezTo>
                  <a:cubicBezTo>
                    <a:pt x="158" y="281"/>
                    <a:pt x="160" y="270"/>
                    <a:pt x="163" y="270"/>
                  </a:cubicBezTo>
                  <a:cubicBezTo>
                    <a:pt x="163" y="270"/>
                    <a:pt x="164" y="270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1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400"/>
                    <a:pt x="157" y="401"/>
                  </a:cubicBezTo>
                  <a:cubicBezTo>
                    <a:pt x="153" y="402"/>
                    <a:pt x="152" y="407"/>
                    <a:pt x="155" y="407"/>
                  </a:cubicBezTo>
                  <a:cubicBezTo>
                    <a:pt x="155" y="407"/>
                    <a:pt x="157" y="406"/>
                    <a:pt x="158" y="405"/>
                  </a:cubicBezTo>
                  <a:cubicBezTo>
                    <a:pt x="165" y="401"/>
                    <a:pt x="177" y="395"/>
                    <a:pt x="177" y="395"/>
                  </a:cubicBezTo>
                  <a:cubicBezTo>
                    <a:pt x="177" y="395"/>
                    <a:pt x="181" y="398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7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6" y="465"/>
                    <a:pt x="186" y="468"/>
                    <a:pt x="186" y="474"/>
                  </a:cubicBezTo>
                  <a:cubicBezTo>
                    <a:pt x="186" y="475"/>
                    <a:pt x="186" y="476"/>
                    <a:pt x="187" y="476"/>
                  </a:cubicBezTo>
                  <a:cubicBezTo>
                    <a:pt x="188" y="476"/>
                    <a:pt x="190" y="475"/>
                    <a:pt x="192" y="475"/>
                  </a:cubicBezTo>
                  <a:cubicBezTo>
                    <a:pt x="193" y="475"/>
                    <a:pt x="195" y="474"/>
                    <a:pt x="197" y="474"/>
                  </a:cubicBezTo>
                  <a:cubicBezTo>
                    <a:pt x="200" y="474"/>
                    <a:pt x="203" y="475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19" y="495"/>
                    <a:pt x="221" y="495"/>
                    <a:pt x="223" y="495"/>
                  </a:cubicBezTo>
                  <a:cubicBezTo>
                    <a:pt x="225" y="495"/>
                    <a:pt x="226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4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2" y="404"/>
                    <a:pt x="271" y="401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1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8" y="293"/>
                    <a:pt x="401" y="290"/>
                  </a:cubicBezTo>
                  <a:cubicBezTo>
                    <a:pt x="405" y="288"/>
                    <a:pt x="410" y="278"/>
                    <a:pt x="413" y="277"/>
                  </a:cubicBezTo>
                  <a:cubicBezTo>
                    <a:pt x="413" y="277"/>
                    <a:pt x="414" y="277"/>
                    <a:pt x="414" y="277"/>
                  </a:cubicBezTo>
                  <a:cubicBezTo>
                    <a:pt x="417" y="277"/>
                    <a:pt x="427" y="288"/>
                    <a:pt x="427" y="288"/>
                  </a:cubicBezTo>
                  <a:cubicBezTo>
                    <a:pt x="427" y="288"/>
                    <a:pt x="439" y="289"/>
                    <a:pt x="443" y="289"/>
                  </a:cubicBezTo>
                  <a:cubicBezTo>
                    <a:pt x="445" y="289"/>
                    <a:pt x="446" y="289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7" y="242"/>
                    <a:pt x="428" y="240"/>
                    <a:pt x="431" y="236"/>
                  </a:cubicBezTo>
                  <a:cubicBezTo>
                    <a:pt x="433" y="233"/>
                    <a:pt x="429" y="230"/>
                    <a:pt x="430" y="230"/>
                  </a:cubicBezTo>
                  <a:cubicBezTo>
                    <a:pt x="430" y="230"/>
                    <a:pt x="431" y="231"/>
                    <a:pt x="433" y="232"/>
                  </a:cubicBezTo>
                  <a:cubicBezTo>
                    <a:pt x="441" y="237"/>
                    <a:pt x="445" y="237"/>
                    <a:pt x="453" y="238"/>
                  </a:cubicBezTo>
                  <a:cubicBezTo>
                    <a:pt x="457" y="239"/>
                    <a:pt x="461" y="240"/>
                    <a:pt x="462" y="240"/>
                  </a:cubicBezTo>
                  <a:cubicBezTo>
                    <a:pt x="464" y="240"/>
                    <a:pt x="464" y="239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7"/>
                    <a:pt x="476" y="207"/>
                  </a:cubicBezTo>
                  <a:cubicBezTo>
                    <a:pt x="476" y="207"/>
                    <a:pt x="478" y="207"/>
                    <a:pt x="480" y="207"/>
                  </a:cubicBezTo>
                  <a:cubicBezTo>
                    <a:pt x="482" y="207"/>
                    <a:pt x="483" y="206"/>
                    <a:pt x="478" y="199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5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90" y="112"/>
                    <a:pt x="499" y="104"/>
                  </a:cubicBezTo>
                  <a:cubicBezTo>
                    <a:pt x="507" y="95"/>
                    <a:pt x="515" y="83"/>
                    <a:pt x="519" y="83"/>
                  </a:cubicBezTo>
                  <a:cubicBezTo>
                    <a:pt x="522" y="83"/>
                    <a:pt x="539" y="75"/>
                    <a:pt x="543" y="74"/>
                  </a:cubicBezTo>
                  <a:cubicBezTo>
                    <a:pt x="546" y="72"/>
                    <a:pt x="550" y="64"/>
                    <a:pt x="536" y="63"/>
                  </a:cubicBezTo>
                  <a:cubicBezTo>
                    <a:pt x="526" y="62"/>
                    <a:pt x="508" y="59"/>
                    <a:pt x="497" y="59"/>
                  </a:cubicBezTo>
                  <a:cubicBezTo>
                    <a:pt x="491" y="59"/>
                    <a:pt x="487" y="60"/>
                    <a:pt x="486" y="62"/>
                  </a:cubicBezTo>
                  <a:cubicBezTo>
                    <a:pt x="481" y="68"/>
                    <a:pt x="471" y="73"/>
                    <a:pt x="468" y="79"/>
                  </a:cubicBezTo>
                  <a:cubicBezTo>
                    <a:pt x="467" y="81"/>
                    <a:pt x="464" y="82"/>
                    <a:pt x="460" y="82"/>
                  </a:cubicBezTo>
                  <a:cubicBezTo>
                    <a:pt x="454" y="82"/>
                    <a:pt x="446" y="80"/>
                    <a:pt x="442" y="79"/>
                  </a:cubicBezTo>
                  <a:cubicBezTo>
                    <a:pt x="436" y="77"/>
                    <a:pt x="466" y="70"/>
                    <a:pt x="459" y="63"/>
                  </a:cubicBezTo>
                  <a:cubicBezTo>
                    <a:pt x="455" y="59"/>
                    <a:pt x="453" y="57"/>
                    <a:pt x="450" y="57"/>
                  </a:cubicBezTo>
                  <a:cubicBezTo>
                    <a:pt x="448" y="57"/>
                    <a:pt x="445" y="58"/>
                    <a:pt x="439" y="60"/>
                  </a:cubicBezTo>
                  <a:cubicBezTo>
                    <a:pt x="426" y="66"/>
                    <a:pt x="426" y="71"/>
                    <a:pt x="419" y="72"/>
                  </a:cubicBezTo>
                  <a:cubicBezTo>
                    <a:pt x="418" y="72"/>
                    <a:pt x="418" y="72"/>
                    <a:pt x="418" y="72"/>
                  </a:cubicBezTo>
                  <a:cubicBezTo>
                    <a:pt x="411" y="72"/>
                    <a:pt x="402" y="59"/>
                    <a:pt x="416" y="53"/>
                  </a:cubicBezTo>
                  <a:cubicBezTo>
                    <a:pt x="424" y="50"/>
                    <a:pt x="437" y="49"/>
                    <a:pt x="448" y="49"/>
                  </a:cubicBezTo>
                  <a:cubicBezTo>
                    <a:pt x="450" y="49"/>
                    <a:pt x="451" y="49"/>
                    <a:pt x="453" y="49"/>
                  </a:cubicBezTo>
                  <a:cubicBezTo>
                    <a:pt x="454" y="49"/>
                    <a:pt x="455" y="49"/>
                    <a:pt x="456" y="49"/>
                  </a:cubicBezTo>
                  <a:cubicBezTo>
                    <a:pt x="464" y="49"/>
                    <a:pt x="470" y="49"/>
                    <a:pt x="471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4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7"/>
            <p:cNvSpPr>
              <a:spLocks noEditPoints="1"/>
            </p:cNvSpPr>
            <p:nvPr/>
          </p:nvSpPr>
          <p:spPr bwMode="auto">
            <a:xfrm>
              <a:off x="2111375" y="173134"/>
              <a:ext cx="687388" cy="420679"/>
            </a:xfrm>
            <a:custGeom>
              <a:avLst/>
              <a:gdLst>
                <a:gd name="T0" fmla="*/ 324 w 324"/>
                <a:gd name="T1" fmla="*/ 19 h 198"/>
                <a:gd name="T2" fmla="*/ 324 w 324"/>
                <a:gd name="T3" fmla="*/ 19 h 198"/>
                <a:gd name="T4" fmla="*/ 211 w 324"/>
                <a:gd name="T5" fmla="*/ 0 h 198"/>
                <a:gd name="T6" fmla="*/ 157 w 324"/>
                <a:gd name="T7" fmla="*/ 8 h 198"/>
                <a:gd name="T8" fmla="*/ 134 w 324"/>
                <a:gd name="T9" fmla="*/ 28 h 198"/>
                <a:gd name="T10" fmla="*/ 113 w 324"/>
                <a:gd name="T11" fmla="*/ 22 h 198"/>
                <a:gd name="T12" fmla="*/ 110 w 324"/>
                <a:gd name="T13" fmla="*/ 35 h 198"/>
                <a:gd name="T14" fmla="*/ 94 w 324"/>
                <a:gd name="T15" fmla="*/ 30 h 198"/>
                <a:gd name="T16" fmla="*/ 61 w 324"/>
                <a:gd name="T17" fmla="*/ 50 h 198"/>
                <a:gd name="T18" fmla="*/ 65 w 324"/>
                <a:gd name="T19" fmla="*/ 51 h 198"/>
                <a:gd name="T20" fmla="*/ 74 w 324"/>
                <a:gd name="T21" fmla="*/ 56 h 198"/>
                <a:gd name="T22" fmla="*/ 97 w 324"/>
                <a:gd name="T23" fmla="*/ 83 h 198"/>
                <a:gd name="T24" fmla="*/ 97 w 324"/>
                <a:gd name="T25" fmla="*/ 83 h 198"/>
                <a:gd name="T26" fmla="*/ 116 w 324"/>
                <a:gd name="T27" fmla="*/ 97 h 198"/>
                <a:gd name="T28" fmla="*/ 103 w 324"/>
                <a:gd name="T29" fmla="*/ 106 h 198"/>
                <a:gd name="T30" fmla="*/ 94 w 324"/>
                <a:gd name="T31" fmla="*/ 128 h 198"/>
                <a:gd name="T32" fmla="*/ 96 w 324"/>
                <a:gd name="T33" fmla="*/ 135 h 198"/>
                <a:gd name="T34" fmla="*/ 85 w 324"/>
                <a:gd name="T35" fmla="*/ 131 h 198"/>
                <a:gd name="T36" fmla="*/ 81 w 324"/>
                <a:gd name="T37" fmla="*/ 148 h 198"/>
                <a:gd name="T38" fmla="*/ 73 w 324"/>
                <a:gd name="T39" fmla="*/ 151 h 198"/>
                <a:gd name="T40" fmla="*/ 63 w 324"/>
                <a:gd name="T41" fmla="*/ 153 h 198"/>
                <a:gd name="T42" fmla="*/ 36 w 324"/>
                <a:gd name="T43" fmla="*/ 155 h 198"/>
                <a:gd name="T44" fmla="*/ 11 w 324"/>
                <a:gd name="T45" fmla="*/ 148 h 198"/>
                <a:gd name="T46" fmla="*/ 3 w 324"/>
                <a:gd name="T47" fmla="*/ 157 h 198"/>
                <a:gd name="T48" fmla="*/ 29 w 324"/>
                <a:gd name="T49" fmla="*/ 178 h 198"/>
                <a:gd name="T50" fmla="*/ 67 w 324"/>
                <a:gd name="T51" fmla="*/ 196 h 198"/>
                <a:gd name="T52" fmla="*/ 88 w 324"/>
                <a:gd name="T53" fmla="*/ 197 h 198"/>
                <a:gd name="T54" fmla="*/ 109 w 324"/>
                <a:gd name="T55" fmla="*/ 197 h 198"/>
                <a:gd name="T56" fmla="*/ 129 w 324"/>
                <a:gd name="T57" fmla="*/ 198 h 198"/>
                <a:gd name="T58" fmla="*/ 142 w 324"/>
                <a:gd name="T59" fmla="*/ 179 h 198"/>
                <a:gd name="T60" fmla="*/ 118 w 324"/>
                <a:gd name="T61" fmla="*/ 179 h 198"/>
                <a:gd name="T62" fmla="*/ 83 w 324"/>
                <a:gd name="T63" fmla="*/ 174 h 198"/>
                <a:gd name="T64" fmla="*/ 70 w 324"/>
                <a:gd name="T65" fmla="*/ 174 h 198"/>
                <a:gd name="T66" fmla="*/ 62 w 324"/>
                <a:gd name="T67" fmla="*/ 174 h 198"/>
                <a:gd name="T68" fmla="*/ 64 w 324"/>
                <a:gd name="T69" fmla="*/ 165 h 198"/>
                <a:gd name="T70" fmla="*/ 70 w 324"/>
                <a:gd name="T71" fmla="*/ 165 h 198"/>
                <a:gd name="T72" fmla="*/ 79 w 324"/>
                <a:gd name="T73" fmla="*/ 164 h 198"/>
                <a:gd name="T74" fmla="*/ 105 w 324"/>
                <a:gd name="T75" fmla="*/ 165 h 198"/>
                <a:gd name="T76" fmla="*/ 116 w 324"/>
                <a:gd name="T77" fmla="*/ 165 h 198"/>
                <a:gd name="T78" fmla="*/ 127 w 324"/>
                <a:gd name="T79" fmla="*/ 165 h 198"/>
                <a:gd name="T80" fmla="*/ 143 w 324"/>
                <a:gd name="T81" fmla="*/ 166 h 198"/>
                <a:gd name="T82" fmla="*/ 160 w 324"/>
                <a:gd name="T83" fmla="*/ 145 h 198"/>
                <a:gd name="T84" fmla="*/ 192 w 324"/>
                <a:gd name="T85" fmla="*/ 121 h 198"/>
                <a:gd name="T86" fmla="*/ 200 w 324"/>
                <a:gd name="T87" fmla="*/ 97 h 198"/>
                <a:gd name="T88" fmla="*/ 211 w 324"/>
                <a:gd name="T89" fmla="*/ 101 h 198"/>
                <a:gd name="T90" fmla="*/ 232 w 324"/>
                <a:gd name="T91" fmla="*/ 85 h 198"/>
                <a:gd name="T92" fmla="*/ 292 w 324"/>
                <a:gd name="T93" fmla="*/ 50 h 198"/>
                <a:gd name="T94" fmla="*/ 288 w 324"/>
                <a:gd name="T95" fmla="*/ 50 h 198"/>
                <a:gd name="T96" fmla="*/ 297 w 324"/>
                <a:gd name="T97" fmla="*/ 41 h 198"/>
                <a:gd name="T98" fmla="*/ 324 w 324"/>
                <a:gd name="T99" fmla="*/ 19 h 198"/>
                <a:gd name="T100" fmla="*/ 226 w 324"/>
                <a:gd name="T101" fmla="*/ 1 h 198"/>
                <a:gd name="T102" fmla="*/ 212 w 324"/>
                <a:gd name="T10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4" h="198">
                  <a:moveTo>
                    <a:pt x="324" y="19"/>
                  </a:move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moveTo>
                    <a:pt x="211" y="0"/>
                  </a:moveTo>
                  <a:cubicBezTo>
                    <a:pt x="208" y="0"/>
                    <a:pt x="194" y="5"/>
                    <a:pt x="194" y="5"/>
                  </a:cubicBezTo>
                  <a:cubicBezTo>
                    <a:pt x="194" y="5"/>
                    <a:pt x="162" y="7"/>
                    <a:pt x="157" y="8"/>
                  </a:cubicBezTo>
                  <a:cubicBezTo>
                    <a:pt x="151" y="9"/>
                    <a:pt x="143" y="13"/>
                    <a:pt x="143" y="19"/>
                  </a:cubicBezTo>
                  <a:cubicBezTo>
                    <a:pt x="144" y="26"/>
                    <a:pt x="139" y="28"/>
                    <a:pt x="134" y="28"/>
                  </a:cubicBezTo>
                  <a:cubicBezTo>
                    <a:pt x="130" y="28"/>
                    <a:pt x="126" y="21"/>
                    <a:pt x="118" y="21"/>
                  </a:cubicBezTo>
                  <a:cubicBezTo>
                    <a:pt x="117" y="21"/>
                    <a:pt x="115" y="21"/>
                    <a:pt x="113" y="22"/>
                  </a:cubicBezTo>
                  <a:cubicBezTo>
                    <a:pt x="101" y="26"/>
                    <a:pt x="118" y="30"/>
                    <a:pt x="114" y="34"/>
                  </a:cubicBezTo>
                  <a:cubicBezTo>
                    <a:pt x="112" y="35"/>
                    <a:pt x="111" y="35"/>
                    <a:pt x="110" y="35"/>
                  </a:cubicBezTo>
                  <a:cubicBezTo>
                    <a:pt x="108" y="35"/>
                    <a:pt x="106" y="33"/>
                    <a:pt x="98" y="30"/>
                  </a:cubicBezTo>
                  <a:cubicBezTo>
                    <a:pt x="97" y="30"/>
                    <a:pt x="95" y="30"/>
                    <a:pt x="94" y="30"/>
                  </a:cubicBezTo>
                  <a:cubicBezTo>
                    <a:pt x="85" y="30"/>
                    <a:pt x="77" y="38"/>
                    <a:pt x="74" y="38"/>
                  </a:cubicBezTo>
                  <a:cubicBezTo>
                    <a:pt x="70" y="38"/>
                    <a:pt x="62" y="45"/>
                    <a:pt x="61" y="50"/>
                  </a:cubicBezTo>
                  <a:cubicBezTo>
                    <a:pt x="61" y="51"/>
                    <a:pt x="61" y="51"/>
                    <a:pt x="62" y="51"/>
                  </a:cubicBezTo>
                  <a:cubicBezTo>
                    <a:pt x="63" y="51"/>
                    <a:pt x="64" y="51"/>
                    <a:pt x="65" y="51"/>
                  </a:cubicBezTo>
                  <a:cubicBezTo>
                    <a:pt x="66" y="50"/>
                    <a:pt x="67" y="50"/>
                    <a:pt x="68" y="50"/>
                  </a:cubicBezTo>
                  <a:cubicBezTo>
                    <a:pt x="71" y="50"/>
                    <a:pt x="74" y="51"/>
                    <a:pt x="74" y="56"/>
                  </a:cubicBezTo>
                  <a:cubicBezTo>
                    <a:pt x="76" y="67"/>
                    <a:pt x="74" y="65"/>
                    <a:pt x="87" y="76"/>
                  </a:cubicBezTo>
                  <a:cubicBezTo>
                    <a:pt x="94" y="82"/>
                    <a:pt x="96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8" y="83"/>
                    <a:pt x="99" y="83"/>
                    <a:pt x="100" y="84"/>
                  </a:cubicBezTo>
                  <a:cubicBezTo>
                    <a:pt x="107" y="89"/>
                    <a:pt x="105" y="86"/>
                    <a:pt x="116" y="97"/>
                  </a:cubicBezTo>
                  <a:cubicBezTo>
                    <a:pt x="124" y="105"/>
                    <a:pt x="113" y="106"/>
                    <a:pt x="106" y="106"/>
                  </a:cubicBezTo>
                  <a:cubicBezTo>
                    <a:pt x="105" y="106"/>
                    <a:pt x="103" y="106"/>
                    <a:pt x="103" y="106"/>
                  </a:cubicBezTo>
                  <a:cubicBezTo>
                    <a:pt x="99" y="106"/>
                    <a:pt x="82" y="124"/>
                    <a:pt x="82" y="124"/>
                  </a:cubicBezTo>
                  <a:cubicBezTo>
                    <a:pt x="82" y="124"/>
                    <a:pt x="90" y="126"/>
                    <a:pt x="94" y="128"/>
                  </a:cubicBezTo>
                  <a:cubicBezTo>
                    <a:pt x="99" y="130"/>
                    <a:pt x="100" y="132"/>
                    <a:pt x="98" y="134"/>
                  </a:cubicBezTo>
                  <a:cubicBezTo>
                    <a:pt x="97" y="134"/>
                    <a:pt x="97" y="135"/>
                    <a:pt x="96" y="135"/>
                  </a:cubicBezTo>
                  <a:cubicBezTo>
                    <a:pt x="95" y="135"/>
                    <a:pt x="94" y="134"/>
                    <a:pt x="94" y="134"/>
                  </a:cubicBezTo>
                  <a:cubicBezTo>
                    <a:pt x="94" y="134"/>
                    <a:pt x="90" y="131"/>
                    <a:pt x="85" y="131"/>
                  </a:cubicBezTo>
                  <a:cubicBezTo>
                    <a:pt x="83" y="131"/>
                    <a:pt x="80" y="132"/>
                    <a:pt x="77" y="134"/>
                  </a:cubicBezTo>
                  <a:cubicBezTo>
                    <a:pt x="69" y="139"/>
                    <a:pt x="80" y="141"/>
                    <a:pt x="81" y="148"/>
                  </a:cubicBezTo>
                  <a:cubicBezTo>
                    <a:pt x="81" y="151"/>
                    <a:pt x="80" y="151"/>
                    <a:pt x="77" y="151"/>
                  </a:cubicBezTo>
                  <a:cubicBezTo>
                    <a:pt x="76" y="151"/>
                    <a:pt x="74" y="151"/>
                    <a:pt x="73" y="151"/>
                  </a:cubicBezTo>
                  <a:cubicBezTo>
                    <a:pt x="71" y="151"/>
                    <a:pt x="69" y="150"/>
                    <a:pt x="68" y="150"/>
                  </a:cubicBezTo>
                  <a:cubicBezTo>
                    <a:pt x="66" y="150"/>
                    <a:pt x="64" y="151"/>
                    <a:pt x="63" y="153"/>
                  </a:cubicBezTo>
                  <a:cubicBezTo>
                    <a:pt x="62" y="156"/>
                    <a:pt x="57" y="156"/>
                    <a:pt x="52" y="156"/>
                  </a:cubicBezTo>
                  <a:cubicBezTo>
                    <a:pt x="44" y="156"/>
                    <a:pt x="36" y="155"/>
                    <a:pt x="36" y="155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149"/>
                    <a:pt x="16" y="148"/>
                    <a:pt x="11" y="148"/>
                  </a:cubicBezTo>
                  <a:cubicBezTo>
                    <a:pt x="8" y="148"/>
                    <a:pt x="4" y="149"/>
                    <a:pt x="3" y="150"/>
                  </a:cubicBezTo>
                  <a:cubicBezTo>
                    <a:pt x="0" y="154"/>
                    <a:pt x="3" y="157"/>
                    <a:pt x="3" y="157"/>
                  </a:cubicBezTo>
                  <a:cubicBezTo>
                    <a:pt x="3" y="157"/>
                    <a:pt x="13" y="161"/>
                    <a:pt x="24" y="167"/>
                  </a:cubicBezTo>
                  <a:cubicBezTo>
                    <a:pt x="34" y="173"/>
                    <a:pt x="26" y="171"/>
                    <a:pt x="29" y="178"/>
                  </a:cubicBezTo>
                  <a:cubicBezTo>
                    <a:pt x="31" y="185"/>
                    <a:pt x="31" y="186"/>
                    <a:pt x="37" y="190"/>
                  </a:cubicBezTo>
                  <a:cubicBezTo>
                    <a:pt x="43" y="195"/>
                    <a:pt x="54" y="193"/>
                    <a:pt x="67" y="196"/>
                  </a:cubicBezTo>
                  <a:cubicBezTo>
                    <a:pt x="71" y="197"/>
                    <a:pt x="75" y="197"/>
                    <a:pt x="79" y="197"/>
                  </a:cubicBezTo>
                  <a:cubicBezTo>
                    <a:pt x="82" y="197"/>
                    <a:pt x="85" y="197"/>
                    <a:pt x="88" y="197"/>
                  </a:cubicBezTo>
                  <a:cubicBezTo>
                    <a:pt x="91" y="196"/>
                    <a:pt x="94" y="196"/>
                    <a:pt x="97" y="196"/>
                  </a:cubicBezTo>
                  <a:cubicBezTo>
                    <a:pt x="101" y="196"/>
                    <a:pt x="105" y="197"/>
                    <a:pt x="109" y="197"/>
                  </a:cubicBezTo>
                  <a:cubicBezTo>
                    <a:pt x="116" y="198"/>
                    <a:pt x="119" y="198"/>
                    <a:pt x="121" y="198"/>
                  </a:cubicBezTo>
                  <a:cubicBezTo>
                    <a:pt x="124" y="198"/>
                    <a:pt x="124" y="198"/>
                    <a:pt x="129" y="198"/>
                  </a:cubicBezTo>
                  <a:cubicBezTo>
                    <a:pt x="138" y="198"/>
                    <a:pt x="138" y="193"/>
                    <a:pt x="144" y="192"/>
                  </a:cubicBezTo>
                  <a:cubicBezTo>
                    <a:pt x="150" y="192"/>
                    <a:pt x="147" y="182"/>
                    <a:pt x="142" y="179"/>
                  </a:cubicBezTo>
                  <a:cubicBezTo>
                    <a:pt x="139" y="178"/>
                    <a:pt x="137" y="178"/>
                    <a:pt x="134" y="178"/>
                  </a:cubicBezTo>
                  <a:cubicBezTo>
                    <a:pt x="130" y="178"/>
                    <a:pt x="125" y="178"/>
                    <a:pt x="118" y="179"/>
                  </a:cubicBezTo>
                  <a:cubicBezTo>
                    <a:pt x="117" y="179"/>
                    <a:pt x="117" y="179"/>
                    <a:pt x="116" y="179"/>
                  </a:cubicBezTo>
                  <a:cubicBezTo>
                    <a:pt x="105" y="179"/>
                    <a:pt x="96" y="175"/>
                    <a:pt x="83" y="174"/>
                  </a:cubicBezTo>
                  <a:cubicBezTo>
                    <a:pt x="81" y="174"/>
                    <a:pt x="79" y="174"/>
                    <a:pt x="78" y="174"/>
                  </a:cubicBezTo>
                  <a:cubicBezTo>
                    <a:pt x="75" y="174"/>
                    <a:pt x="72" y="174"/>
                    <a:pt x="70" y="174"/>
                  </a:cubicBezTo>
                  <a:cubicBezTo>
                    <a:pt x="68" y="174"/>
                    <a:pt x="66" y="174"/>
                    <a:pt x="65" y="174"/>
                  </a:cubicBezTo>
                  <a:cubicBezTo>
                    <a:pt x="64" y="174"/>
                    <a:pt x="63" y="174"/>
                    <a:pt x="62" y="174"/>
                  </a:cubicBezTo>
                  <a:cubicBezTo>
                    <a:pt x="60" y="173"/>
                    <a:pt x="61" y="171"/>
                    <a:pt x="60" y="167"/>
                  </a:cubicBezTo>
                  <a:cubicBezTo>
                    <a:pt x="60" y="165"/>
                    <a:pt x="61" y="165"/>
                    <a:pt x="64" y="165"/>
                  </a:cubicBezTo>
                  <a:cubicBezTo>
                    <a:pt x="65" y="165"/>
                    <a:pt x="66" y="165"/>
                    <a:pt x="67" y="165"/>
                  </a:cubicBezTo>
                  <a:cubicBezTo>
                    <a:pt x="68" y="165"/>
                    <a:pt x="69" y="165"/>
                    <a:pt x="70" y="165"/>
                  </a:cubicBezTo>
                  <a:cubicBezTo>
                    <a:pt x="71" y="165"/>
                    <a:pt x="73" y="165"/>
                    <a:pt x="74" y="165"/>
                  </a:cubicBezTo>
                  <a:cubicBezTo>
                    <a:pt x="77" y="165"/>
                    <a:pt x="78" y="164"/>
                    <a:pt x="79" y="164"/>
                  </a:cubicBezTo>
                  <a:cubicBezTo>
                    <a:pt x="79" y="164"/>
                    <a:pt x="76" y="165"/>
                    <a:pt x="80" y="165"/>
                  </a:cubicBezTo>
                  <a:cubicBezTo>
                    <a:pt x="86" y="165"/>
                    <a:pt x="91" y="165"/>
                    <a:pt x="105" y="165"/>
                  </a:cubicBezTo>
                  <a:cubicBezTo>
                    <a:pt x="106" y="166"/>
                    <a:pt x="107" y="166"/>
                    <a:pt x="108" y="166"/>
                  </a:cubicBezTo>
                  <a:cubicBezTo>
                    <a:pt x="112" y="166"/>
                    <a:pt x="115" y="165"/>
                    <a:pt x="116" y="165"/>
                  </a:cubicBezTo>
                  <a:cubicBezTo>
                    <a:pt x="118" y="165"/>
                    <a:pt x="120" y="164"/>
                    <a:pt x="121" y="164"/>
                  </a:cubicBezTo>
                  <a:cubicBezTo>
                    <a:pt x="123" y="164"/>
                    <a:pt x="125" y="165"/>
                    <a:pt x="127" y="165"/>
                  </a:cubicBezTo>
                  <a:cubicBezTo>
                    <a:pt x="131" y="167"/>
                    <a:pt x="134" y="167"/>
                    <a:pt x="136" y="167"/>
                  </a:cubicBezTo>
                  <a:cubicBezTo>
                    <a:pt x="139" y="167"/>
                    <a:pt x="141" y="166"/>
                    <a:pt x="143" y="166"/>
                  </a:cubicBezTo>
                  <a:cubicBezTo>
                    <a:pt x="145" y="165"/>
                    <a:pt x="147" y="163"/>
                    <a:pt x="162" y="161"/>
                  </a:cubicBezTo>
                  <a:cubicBezTo>
                    <a:pt x="177" y="158"/>
                    <a:pt x="156" y="152"/>
                    <a:pt x="160" y="145"/>
                  </a:cubicBezTo>
                  <a:cubicBezTo>
                    <a:pt x="164" y="138"/>
                    <a:pt x="159" y="136"/>
                    <a:pt x="170" y="135"/>
                  </a:cubicBezTo>
                  <a:cubicBezTo>
                    <a:pt x="180" y="134"/>
                    <a:pt x="191" y="124"/>
                    <a:pt x="192" y="121"/>
                  </a:cubicBezTo>
                  <a:cubicBezTo>
                    <a:pt x="193" y="119"/>
                    <a:pt x="193" y="116"/>
                    <a:pt x="197" y="103"/>
                  </a:cubicBezTo>
                  <a:cubicBezTo>
                    <a:pt x="199" y="98"/>
                    <a:pt x="199" y="97"/>
                    <a:pt x="200" y="97"/>
                  </a:cubicBezTo>
                  <a:cubicBezTo>
                    <a:pt x="201" y="97"/>
                    <a:pt x="202" y="98"/>
                    <a:pt x="204" y="99"/>
                  </a:cubicBezTo>
                  <a:cubicBezTo>
                    <a:pt x="205" y="100"/>
                    <a:pt x="207" y="101"/>
                    <a:pt x="211" y="10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23" y="100"/>
                    <a:pt x="222" y="90"/>
                    <a:pt x="232" y="85"/>
                  </a:cubicBezTo>
                  <a:cubicBezTo>
                    <a:pt x="242" y="80"/>
                    <a:pt x="252" y="74"/>
                    <a:pt x="278" y="61"/>
                  </a:cubicBezTo>
                  <a:cubicBezTo>
                    <a:pt x="296" y="51"/>
                    <a:pt x="297" y="50"/>
                    <a:pt x="292" y="50"/>
                  </a:cubicBezTo>
                  <a:cubicBezTo>
                    <a:pt x="291" y="50"/>
                    <a:pt x="291" y="50"/>
                    <a:pt x="290" y="50"/>
                  </a:cubicBezTo>
                  <a:cubicBezTo>
                    <a:pt x="289" y="50"/>
                    <a:pt x="289" y="50"/>
                    <a:pt x="288" y="50"/>
                  </a:cubicBezTo>
                  <a:cubicBezTo>
                    <a:pt x="287" y="50"/>
                    <a:pt x="286" y="50"/>
                    <a:pt x="285" y="50"/>
                  </a:cubicBezTo>
                  <a:cubicBezTo>
                    <a:pt x="275" y="50"/>
                    <a:pt x="280" y="46"/>
                    <a:pt x="297" y="41"/>
                  </a:cubicBezTo>
                  <a:cubicBezTo>
                    <a:pt x="297" y="41"/>
                    <a:pt x="313" y="36"/>
                    <a:pt x="318" y="35"/>
                  </a:cubicBezTo>
                  <a:cubicBezTo>
                    <a:pt x="323" y="34"/>
                    <a:pt x="323" y="22"/>
                    <a:pt x="324" y="19"/>
                  </a:cubicBezTo>
                  <a:cubicBezTo>
                    <a:pt x="320" y="19"/>
                    <a:pt x="286" y="9"/>
                    <a:pt x="284" y="9"/>
                  </a:cubicBezTo>
                  <a:cubicBezTo>
                    <a:pt x="282" y="9"/>
                    <a:pt x="226" y="1"/>
                    <a:pt x="226" y="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23" y="12"/>
                    <a:pt x="210" y="3"/>
                    <a:pt x="212" y="0"/>
                  </a:cubicBezTo>
                  <a:cubicBezTo>
                    <a:pt x="212" y="0"/>
                    <a:pt x="212" y="0"/>
                    <a:pt x="2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8"/>
            <p:cNvSpPr/>
            <p:nvPr/>
          </p:nvSpPr>
          <p:spPr bwMode="auto">
            <a:xfrm>
              <a:off x="2141538" y="285844"/>
              <a:ext cx="203200" cy="165097"/>
            </a:xfrm>
            <a:custGeom>
              <a:avLst/>
              <a:gdLst>
                <a:gd name="T0" fmla="*/ 41 w 96"/>
                <a:gd name="T1" fmla="*/ 0 h 78"/>
                <a:gd name="T2" fmla="*/ 38 w 96"/>
                <a:gd name="T3" fmla="*/ 0 h 78"/>
                <a:gd name="T4" fmla="*/ 16 w 96"/>
                <a:gd name="T5" fmla="*/ 18 h 78"/>
                <a:gd name="T6" fmla="*/ 3 w 96"/>
                <a:gd name="T7" fmla="*/ 29 h 78"/>
                <a:gd name="T8" fmla="*/ 19 w 96"/>
                <a:gd name="T9" fmla="*/ 51 h 78"/>
                <a:gd name="T10" fmla="*/ 26 w 96"/>
                <a:gd name="T11" fmla="*/ 53 h 78"/>
                <a:gd name="T12" fmla="*/ 17 w 96"/>
                <a:gd name="T13" fmla="*/ 66 h 78"/>
                <a:gd name="T14" fmla="*/ 41 w 96"/>
                <a:gd name="T15" fmla="*/ 76 h 78"/>
                <a:gd name="T16" fmla="*/ 48 w 96"/>
                <a:gd name="T17" fmla="*/ 78 h 78"/>
                <a:gd name="T18" fmla="*/ 57 w 96"/>
                <a:gd name="T19" fmla="*/ 73 h 78"/>
                <a:gd name="T20" fmla="*/ 75 w 96"/>
                <a:gd name="T21" fmla="*/ 56 h 78"/>
                <a:gd name="T22" fmla="*/ 94 w 96"/>
                <a:gd name="T23" fmla="*/ 41 h 78"/>
                <a:gd name="T24" fmla="*/ 66 w 96"/>
                <a:gd name="T25" fmla="*/ 23 h 78"/>
                <a:gd name="T26" fmla="*/ 55 w 96"/>
                <a:gd name="T27" fmla="*/ 8 h 78"/>
                <a:gd name="T28" fmla="*/ 41 w 96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78">
                  <a:moveTo>
                    <a:pt x="41" y="0"/>
                  </a:moveTo>
                  <a:cubicBezTo>
                    <a:pt x="40" y="0"/>
                    <a:pt x="39" y="0"/>
                    <a:pt x="38" y="0"/>
                  </a:cubicBezTo>
                  <a:cubicBezTo>
                    <a:pt x="35" y="1"/>
                    <a:pt x="21" y="15"/>
                    <a:pt x="16" y="18"/>
                  </a:cubicBezTo>
                  <a:cubicBezTo>
                    <a:pt x="10" y="20"/>
                    <a:pt x="7" y="23"/>
                    <a:pt x="3" y="29"/>
                  </a:cubicBezTo>
                  <a:cubicBezTo>
                    <a:pt x="0" y="35"/>
                    <a:pt x="14" y="50"/>
                    <a:pt x="19" y="51"/>
                  </a:cubicBezTo>
                  <a:cubicBezTo>
                    <a:pt x="24" y="51"/>
                    <a:pt x="28" y="53"/>
                    <a:pt x="26" y="53"/>
                  </a:cubicBezTo>
                  <a:cubicBezTo>
                    <a:pt x="24" y="53"/>
                    <a:pt x="17" y="64"/>
                    <a:pt x="17" y="66"/>
                  </a:cubicBezTo>
                  <a:cubicBezTo>
                    <a:pt x="18" y="68"/>
                    <a:pt x="34" y="72"/>
                    <a:pt x="41" y="76"/>
                  </a:cubicBezTo>
                  <a:cubicBezTo>
                    <a:pt x="45" y="77"/>
                    <a:pt x="46" y="78"/>
                    <a:pt x="48" y="78"/>
                  </a:cubicBezTo>
                  <a:cubicBezTo>
                    <a:pt x="50" y="78"/>
                    <a:pt x="52" y="77"/>
                    <a:pt x="57" y="73"/>
                  </a:cubicBezTo>
                  <a:cubicBezTo>
                    <a:pt x="57" y="73"/>
                    <a:pt x="68" y="61"/>
                    <a:pt x="75" y="56"/>
                  </a:cubicBezTo>
                  <a:cubicBezTo>
                    <a:pt x="81" y="51"/>
                    <a:pt x="93" y="46"/>
                    <a:pt x="94" y="41"/>
                  </a:cubicBezTo>
                  <a:cubicBezTo>
                    <a:pt x="96" y="37"/>
                    <a:pt x="76" y="31"/>
                    <a:pt x="66" y="23"/>
                  </a:cubicBezTo>
                  <a:cubicBezTo>
                    <a:pt x="55" y="15"/>
                    <a:pt x="57" y="16"/>
                    <a:pt x="55" y="8"/>
                  </a:cubicBezTo>
                  <a:cubicBezTo>
                    <a:pt x="53" y="2"/>
                    <a:pt x="46" y="0"/>
                    <a:pt x="4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9"/>
            <p:cNvSpPr/>
            <p:nvPr/>
          </p:nvSpPr>
          <p:spPr bwMode="auto">
            <a:xfrm>
              <a:off x="2085975" y="412842"/>
              <a:ext cx="100013" cy="49212"/>
            </a:xfrm>
            <a:custGeom>
              <a:avLst/>
              <a:gdLst>
                <a:gd name="T0" fmla="*/ 9 w 47"/>
                <a:gd name="T1" fmla="*/ 0 h 23"/>
                <a:gd name="T2" fmla="*/ 5 w 47"/>
                <a:gd name="T3" fmla="*/ 2 h 23"/>
                <a:gd name="T4" fmla="*/ 12 w 47"/>
                <a:gd name="T5" fmla="*/ 21 h 23"/>
                <a:gd name="T6" fmla="*/ 17 w 47"/>
                <a:gd name="T7" fmla="*/ 23 h 23"/>
                <a:gd name="T8" fmla="*/ 23 w 47"/>
                <a:gd name="T9" fmla="*/ 22 h 23"/>
                <a:gd name="T10" fmla="*/ 28 w 47"/>
                <a:gd name="T11" fmla="*/ 21 h 23"/>
                <a:gd name="T12" fmla="*/ 29 w 47"/>
                <a:gd name="T13" fmla="*/ 21 h 23"/>
                <a:gd name="T14" fmla="*/ 28 w 47"/>
                <a:gd name="T15" fmla="*/ 7 h 23"/>
                <a:gd name="T16" fmla="*/ 9 w 4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3">
                  <a:moveTo>
                    <a:pt x="9" y="0"/>
                  </a:moveTo>
                  <a:cubicBezTo>
                    <a:pt x="7" y="0"/>
                    <a:pt x="7" y="1"/>
                    <a:pt x="5" y="2"/>
                  </a:cubicBezTo>
                  <a:cubicBezTo>
                    <a:pt x="0" y="4"/>
                    <a:pt x="8" y="16"/>
                    <a:pt x="12" y="21"/>
                  </a:cubicBezTo>
                  <a:cubicBezTo>
                    <a:pt x="13" y="22"/>
                    <a:pt x="15" y="23"/>
                    <a:pt x="17" y="23"/>
                  </a:cubicBezTo>
                  <a:cubicBezTo>
                    <a:pt x="19" y="23"/>
                    <a:pt x="21" y="23"/>
                    <a:pt x="23" y="22"/>
                  </a:cubicBezTo>
                  <a:cubicBezTo>
                    <a:pt x="25" y="22"/>
                    <a:pt x="27" y="21"/>
                    <a:pt x="28" y="21"/>
                  </a:cubicBezTo>
                  <a:cubicBezTo>
                    <a:pt x="28" y="21"/>
                    <a:pt x="29" y="21"/>
                    <a:pt x="29" y="21"/>
                  </a:cubicBezTo>
                  <a:cubicBezTo>
                    <a:pt x="29" y="21"/>
                    <a:pt x="47" y="15"/>
                    <a:pt x="28" y="7"/>
                  </a:cubicBezTo>
                  <a:cubicBezTo>
                    <a:pt x="15" y="2"/>
                    <a:pt x="11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0"/>
            <p:cNvSpPr/>
            <p:nvPr/>
          </p:nvSpPr>
          <p:spPr bwMode="auto">
            <a:xfrm>
              <a:off x="1952625" y="387442"/>
              <a:ext cx="134938" cy="71437"/>
            </a:xfrm>
            <a:custGeom>
              <a:avLst/>
              <a:gdLst>
                <a:gd name="T0" fmla="*/ 11 w 64"/>
                <a:gd name="T1" fmla="*/ 0 h 34"/>
                <a:gd name="T2" fmla="*/ 7 w 64"/>
                <a:gd name="T3" fmla="*/ 10 h 34"/>
                <a:gd name="T4" fmla="*/ 12 w 64"/>
                <a:gd name="T5" fmla="*/ 18 h 34"/>
                <a:gd name="T6" fmla="*/ 11 w 64"/>
                <a:gd name="T7" fmla="*/ 18 h 34"/>
                <a:gd name="T8" fmla="*/ 8 w 64"/>
                <a:gd name="T9" fmla="*/ 17 h 34"/>
                <a:gd name="T10" fmla="*/ 4 w 64"/>
                <a:gd name="T11" fmla="*/ 17 h 34"/>
                <a:gd name="T12" fmla="*/ 4 w 64"/>
                <a:gd name="T13" fmla="*/ 25 h 34"/>
                <a:gd name="T14" fmla="*/ 10 w 64"/>
                <a:gd name="T15" fmla="*/ 30 h 34"/>
                <a:gd name="T16" fmla="*/ 12 w 64"/>
                <a:gd name="T17" fmla="*/ 28 h 34"/>
                <a:gd name="T18" fmla="*/ 15 w 64"/>
                <a:gd name="T19" fmla="*/ 25 h 34"/>
                <a:gd name="T20" fmla="*/ 17 w 64"/>
                <a:gd name="T21" fmla="*/ 26 h 34"/>
                <a:gd name="T22" fmla="*/ 35 w 64"/>
                <a:gd name="T23" fmla="*/ 34 h 34"/>
                <a:gd name="T24" fmla="*/ 60 w 64"/>
                <a:gd name="T25" fmla="*/ 30 h 34"/>
                <a:gd name="T26" fmla="*/ 42 w 64"/>
                <a:gd name="T27" fmla="*/ 14 h 34"/>
                <a:gd name="T28" fmla="*/ 11 w 64"/>
                <a:gd name="T2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4">
                  <a:moveTo>
                    <a:pt x="11" y="0"/>
                  </a:moveTo>
                  <a:cubicBezTo>
                    <a:pt x="7" y="0"/>
                    <a:pt x="5" y="9"/>
                    <a:pt x="7" y="10"/>
                  </a:cubicBezTo>
                  <a:cubicBezTo>
                    <a:pt x="9" y="12"/>
                    <a:pt x="16" y="16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0" y="18"/>
                    <a:pt x="9" y="18"/>
                    <a:pt x="8" y="17"/>
                  </a:cubicBezTo>
                  <a:cubicBezTo>
                    <a:pt x="6" y="17"/>
                    <a:pt x="5" y="17"/>
                    <a:pt x="4" y="17"/>
                  </a:cubicBezTo>
                  <a:cubicBezTo>
                    <a:pt x="1" y="17"/>
                    <a:pt x="0" y="18"/>
                    <a:pt x="4" y="25"/>
                  </a:cubicBezTo>
                  <a:cubicBezTo>
                    <a:pt x="7" y="29"/>
                    <a:pt x="9" y="30"/>
                    <a:pt x="10" y="30"/>
                  </a:cubicBezTo>
                  <a:cubicBezTo>
                    <a:pt x="11" y="30"/>
                    <a:pt x="12" y="29"/>
                    <a:pt x="12" y="28"/>
                  </a:cubicBezTo>
                  <a:cubicBezTo>
                    <a:pt x="13" y="26"/>
                    <a:pt x="14" y="25"/>
                    <a:pt x="15" y="25"/>
                  </a:cubicBezTo>
                  <a:cubicBezTo>
                    <a:pt x="16" y="25"/>
                    <a:pt x="16" y="25"/>
                    <a:pt x="17" y="26"/>
                  </a:cubicBezTo>
                  <a:cubicBezTo>
                    <a:pt x="23" y="29"/>
                    <a:pt x="26" y="33"/>
                    <a:pt x="35" y="34"/>
                  </a:cubicBezTo>
                  <a:cubicBezTo>
                    <a:pt x="35" y="34"/>
                    <a:pt x="56" y="31"/>
                    <a:pt x="60" y="30"/>
                  </a:cubicBezTo>
                  <a:cubicBezTo>
                    <a:pt x="64" y="30"/>
                    <a:pt x="52" y="22"/>
                    <a:pt x="42" y="14"/>
                  </a:cubicBezTo>
                  <a:cubicBezTo>
                    <a:pt x="32" y="5"/>
                    <a:pt x="15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61"/>
            <p:cNvSpPr/>
            <p:nvPr/>
          </p:nvSpPr>
          <p:spPr bwMode="auto">
            <a:xfrm>
              <a:off x="1651000" y="625562"/>
              <a:ext cx="323850" cy="201609"/>
            </a:xfrm>
            <a:custGeom>
              <a:avLst/>
              <a:gdLst>
                <a:gd name="T0" fmla="*/ 133 w 153"/>
                <a:gd name="T1" fmla="*/ 0 h 95"/>
                <a:gd name="T2" fmla="*/ 121 w 153"/>
                <a:gd name="T3" fmla="*/ 1 h 95"/>
                <a:gd name="T4" fmla="*/ 115 w 153"/>
                <a:gd name="T5" fmla="*/ 1 h 95"/>
                <a:gd name="T6" fmla="*/ 114 w 153"/>
                <a:gd name="T7" fmla="*/ 0 h 95"/>
                <a:gd name="T8" fmla="*/ 106 w 153"/>
                <a:gd name="T9" fmla="*/ 9 h 95"/>
                <a:gd name="T10" fmla="*/ 99 w 153"/>
                <a:gd name="T11" fmla="*/ 20 h 95"/>
                <a:gd name="T12" fmla="*/ 93 w 153"/>
                <a:gd name="T13" fmla="*/ 35 h 95"/>
                <a:gd name="T14" fmla="*/ 89 w 153"/>
                <a:gd name="T15" fmla="*/ 22 h 95"/>
                <a:gd name="T16" fmla="*/ 85 w 153"/>
                <a:gd name="T17" fmla="*/ 18 h 95"/>
                <a:gd name="T18" fmla="*/ 84 w 153"/>
                <a:gd name="T19" fmla="*/ 18 h 95"/>
                <a:gd name="T20" fmla="*/ 74 w 153"/>
                <a:gd name="T21" fmla="*/ 22 h 95"/>
                <a:gd name="T22" fmla="*/ 68 w 153"/>
                <a:gd name="T23" fmla="*/ 18 h 95"/>
                <a:gd name="T24" fmla="*/ 66 w 153"/>
                <a:gd name="T25" fmla="*/ 16 h 95"/>
                <a:gd name="T26" fmla="*/ 61 w 153"/>
                <a:gd name="T27" fmla="*/ 13 h 95"/>
                <a:gd name="T28" fmla="*/ 57 w 153"/>
                <a:gd name="T29" fmla="*/ 15 h 95"/>
                <a:gd name="T30" fmla="*/ 49 w 153"/>
                <a:gd name="T31" fmla="*/ 22 h 95"/>
                <a:gd name="T32" fmla="*/ 45 w 153"/>
                <a:gd name="T33" fmla="*/ 19 h 95"/>
                <a:gd name="T34" fmla="*/ 44 w 153"/>
                <a:gd name="T35" fmla="*/ 6 h 95"/>
                <a:gd name="T36" fmla="*/ 43 w 153"/>
                <a:gd name="T37" fmla="*/ 6 h 95"/>
                <a:gd name="T38" fmla="*/ 35 w 153"/>
                <a:gd name="T39" fmla="*/ 12 h 95"/>
                <a:gd name="T40" fmla="*/ 19 w 153"/>
                <a:gd name="T41" fmla="*/ 19 h 95"/>
                <a:gd name="T42" fmla="*/ 0 w 153"/>
                <a:gd name="T43" fmla="*/ 37 h 95"/>
                <a:gd name="T44" fmla="*/ 7 w 153"/>
                <a:gd name="T45" fmla="*/ 45 h 95"/>
                <a:gd name="T46" fmla="*/ 3 w 153"/>
                <a:gd name="T47" fmla="*/ 56 h 95"/>
                <a:gd name="T48" fmla="*/ 14 w 153"/>
                <a:gd name="T49" fmla="*/ 60 h 95"/>
                <a:gd name="T50" fmla="*/ 4 w 153"/>
                <a:gd name="T51" fmla="*/ 72 h 95"/>
                <a:gd name="T52" fmla="*/ 19 w 153"/>
                <a:gd name="T53" fmla="*/ 83 h 95"/>
                <a:gd name="T54" fmla="*/ 23 w 153"/>
                <a:gd name="T55" fmla="*/ 83 h 95"/>
                <a:gd name="T56" fmla="*/ 35 w 153"/>
                <a:gd name="T57" fmla="*/ 86 h 95"/>
                <a:gd name="T58" fmla="*/ 49 w 153"/>
                <a:gd name="T59" fmla="*/ 95 h 95"/>
                <a:gd name="T60" fmla="*/ 54 w 153"/>
                <a:gd name="T61" fmla="*/ 93 h 95"/>
                <a:gd name="T62" fmla="*/ 73 w 153"/>
                <a:gd name="T63" fmla="*/ 84 h 95"/>
                <a:gd name="T64" fmla="*/ 80 w 153"/>
                <a:gd name="T65" fmla="*/ 83 h 95"/>
                <a:gd name="T66" fmla="*/ 86 w 153"/>
                <a:gd name="T67" fmla="*/ 84 h 95"/>
                <a:gd name="T68" fmla="*/ 92 w 153"/>
                <a:gd name="T69" fmla="*/ 85 h 95"/>
                <a:gd name="T70" fmla="*/ 96 w 153"/>
                <a:gd name="T71" fmla="*/ 84 h 95"/>
                <a:gd name="T72" fmla="*/ 106 w 153"/>
                <a:gd name="T73" fmla="*/ 83 h 95"/>
                <a:gd name="T74" fmla="*/ 113 w 153"/>
                <a:gd name="T75" fmla="*/ 83 h 95"/>
                <a:gd name="T76" fmla="*/ 125 w 153"/>
                <a:gd name="T77" fmla="*/ 89 h 95"/>
                <a:gd name="T78" fmla="*/ 132 w 153"/>
                <a:gd name="T79" fmla="*/ 88 h 95"/>
                <a:gd name="T80" fmla="*/ 139 w 153"/>
                <a:gd name="T81" fmla="*/ 80 h 95"/>
                <a:gd name="T82" fmla="*/ 128 w 153"/>
                <a:gd name="T83" fmla="*/ 75 h 95"/>
                <a:gd name="T84" fmla="*/ 153 w 153"/>
                <a:gd name="T85" fmla="*/ 68 h 95"/>
                <a:gd name="T86" fmla="*/ 136 w 153"/>
                <a:gd name="T87" fmla="*/ 55 h 95"/>
                <a:gd name="T88" fmla="*/ 123 w 153"/>
                <a:gd name="T89" fmla="*/ 43 h 95"/>
                <a:gd name="T90" fmla="*/ 128 w 153"/>
                <a:gd name="T91" fmla="*/ 24 h 95"/>
                <a:gd name="T92" fmla="*/ 133 w 153"/>
                <a:gd name="T9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95">
                  <a:moveTo>
                    <a:pt x="133" y="0"/>
                  </a:moveTo>
                  <a:cubicBezTo>
                    <a:pt x="133" y="0"/>
                    <a:pt x="128" y="1"/>
                    <a:pt x="121" y="1"/>
                  </a:cubicBezTo>
                  <a:cubicBezTo>
                    <a:pt x="119" y="1"/>
                    <a:pt x="117" y="1"/>
                    <a:pt x="115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1" y="18"/>
                    <a:pt x="74" y="22"/>
                    <a:pt x="74" y="22"/>
                  </a:cubicBezTo>
                  <a:cubicBezTo>
                    <a:pt x="74" y="22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3" y="14"/>
                    <a:pt x="62" y="13"/>
                    <a:pt x="61" y="13"/>
                  </a:cubicBezTo>
                  <a:cubicBezTo>
                    <a:pt x="60" y="13"/>
                    <a:pt x="59" y="14"/>
                    <a:pt x="57" y="15"/>
                  </a:cubicBezTo>
                  <a:cubicBezTo>
                    <a:pt x="53" y="18"/>
                    <a:pt x="51" y="22"/>
                    <a:pt x="49" y="22"/>
                  </a:cubicBezTo>
                  <a:cubicBezTo>
                    <a:pt x="48" y="22"/>
                    <a:pt x="47" y="21"/>
                    <a:pt x="45" y="19"/>
                  </a:cubicBezTo>
                  <a:cubicBezTo>
                    <a:pt x="41" y="12"/>
                    <a:pt x="46" y="6"/>
                    <a:pt x="44" y="6"/>
                  </a:cubicBezTo>
                  <a:cubicBezTo>
                    <a:pt x="44" y="6"/>
                    <a:pt x="43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4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4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1" y="83"/>
                    <a:pt x="23" y="83"/>
                  </a:cubicBezTo>
                  <a:cubicBezTo>
                    <a:pt x="26" y="83"/>
                    <a:pt x="31" y="84"/>
                    <a:pt x="35" y="86"/>
                  </a:cubicBezTo>
                  <a:cubicBezTo>
                    <a:pt x="39" y="89"/>
                    <a:pt x="43" y="95"/>
                    <a:pt x="49" y="95"/>
                  </a:cubicBezTo>
                  <a:cubicBezTo>
                    <a:pt x="51" y="95"/>
                    <a:pt x="52" y="95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75" y="83"/>
                    <a:pt x="77" y="83"/>
                    <a:pt x="80" y="83"/>
                  </a:cubicBezTo>
                  <a:cubicBezTo>
                    <a:pt x="82" y="83"/>
                    <a:pt x="84" y="84"/>
                    <a:pt x="86" y="84"/>
                  </a:cubicBezTo>
                  <a:cubicBezTo>
                    <a:pt x="89" y="84"/>
                    <a:pt x="90" y="85"/>
                    <a:pt x="92" y="85"/>
                  </a:cubicBezTo>
                  <a:cubicBezTo>
                    <a:pt x="93" y="85"/>
                    <a:pt x="94" y="85"/>
                    <a:pt x="96" y="84"/>
                  </a:cubicBezTo>
                  <a:cubicBezTo>
                    <a:pt x="98" y="83"/>
                    <a:pt x="103" y="83"/>
                    <a:pt x="106" y="83"/>
                  </a:cubicBezTo>
                  <a:cubicBezTo>
                    <a:pt x="110" y="83"/>
                    <a:pt x="113" y="83"/>
                    <a:pt x="113" y="83"/>
                  </a:cubicBezTo>
                  <a:cubicBezTo>
                    <a:pt x="113" y="83"/>
                    <a:pt x="114" y="89"/>
                    <a:pt x="125" y="89"/>
                  </a:cubicBezTo>
                  <a:cubicBezTo>
                    <a:pt x="127" y="89"/>
                    <a:pt x="129" y="89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ubicBezTo>
                    <a:pt x="145" y="64"/>
                    <a:pt x="149" y="60"/>
                    <a:pt x="136" y="55"/>
                  </a:cubicBezTo>
                  <a:cubicBezTo>
                    <a:pt x="123" y="49"/>
                    <a:pt x="123" y="57"/>
                    <a:pt x="123" y="43"/>
                  </a:cubicBezTo>
                  <a:cubicBezTo>
                    <a:pt x="123" y="30"/>
                    <a:pt x="127" y="29"/>
                    <a:pt x="128" y="24"/>
                  </a:cubicBezTo>
                  <a:cubicBezTo>
                    <a:pt x="130" y="18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62"/>
            <p:cNvSpPr/>
            <p:nvPr/>
          </p:nvSpPr>
          <p:spPr bwMode="auto">
            <a:xfrm>
              <a:off x="1516063" y="589051"/>
              <a:ext cx="209550" cy="138109"/>
            </a:xfrm>
            <a:custGeom>
              <a:avLst/>
              <a:gdLst>
                <a:gd name="T0" fmla="*/ 40 w 99"/>
                <a:gd name="T1" fmla="*/ 0 h 65"/>
                <a:gd name="T2" fmla="*/ 21 w 99"/>
                <a:gd name="T3" fmla="*/ 4 h 65"/>
                <a:gd name="T4" fmla="*/ 23 w 99"/>
                <a:gd name="T5" fmla="*/ 14 h 65"/>
                <a:gd name="T6" fmla="*/ 16 w 99"/>
                <a:gd name="T7" fmla="*/ 31 h 65"/>
                <a:gd name="T8" fmla="*/ 7 w 99"/>
                <a:gd name="T9" fmla="*/ 39 h 65"/>
                <a:gd name="T10" fmla="*/ 5 w 99"/>
                <a:gd name="T11" fmla="*/ 50 h 65"/>
                <a:gd name="T12" fmla="*/ 16 w 99"/>
                <a:gd name="T13" fmla="*/ 60 h 65"/>
                <a:gd name="T14" fmla="*/ 28 w 99"/>
                <a:gd name="T15" fmla="*/ 65 h 65"/>
                <a:gd name="T16" fmla="*/ 33 w 99"/>
                <a:gd name="T17" fmla="*/ 63 h 65"/>
                <a:gd name="T18" fmla="*/ 62 w 99"/>
                <a:gd name="T19" fmla="*/ 41 h 65"/>
                <a:gd name="T20" fmla="*/ 77 w 99"/>
                <a:gd name="T21" fmla="*/ 33 h 65"/>
                <a:gd name="T22" fmla="*/ 96 w 99"/>
                <a:gd name="T23" fmla="*/ 14 h 65"/>
                <a:gd name="T24" fmla="*/ 82 w 99"/>
                <a:gd name="T25" fmla="*/ 4 h 65"/>
                <a:gd name="T26" fmla="*/ 72 w 99"/>
                <a:gd name="T27" fmla="*/ 2 h 65"/>
                <a:gd name="T28" fmla="*/ 66 w 99"/>
                <a:gd name="T29" fmla="*/ 4 h 65"/>
                <a:gd name="T30" fmla="*/ 62 w 99"/>
                <a:gd name="T31" fmla="*/ 6 h 65"/>
                <a:gd name="T32" fmla="*/ 45 w 99"/>
                <a:gd name="T33" fmla="*/ 1 h 65"/>
                <a:gd name="T34" fmla="*/ 40 w 99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65">
                  <a:moveTo>
                    <a:pt x="40" y="0"/>
                  </a:moveTo>
                  <a:cubicBezTo>
                    <a:pt x="33" y="0"/>
                    <a:pt x="23" y="2"/>
                    <a:pt x="21" y="4"/>
                  </a:cubicBezTo>
                  <a:cubicBezTo>
                    <a:pt x="19" y="7"/>
                    <a:pt x="21" y="12"/>
                    <a:pt x="23" y="14"/>
                  </a:cubicBezTo>
                  <a:cubicBezTo>
                    <a:pt x="25" y="16"/>
                    <a:pt x="16" y="31"/>
                    <a:pt x="16" y="31"/>
                  </a:cubicBezTo>
                  <a:cubicBezTo>
                    <a:pt x="16" y="31"/>
                    <a:pt x="10" y="37"/>
                    <a:pt x="7" y="39"/>
                  </a:cubicBezTo>
                  <a:cubicBezTo>
                    <a:pt x="4" y="40"/>
                    <a:pt x="0" y="47"/>
                    <a:pt x="5" y="50"/>
                  </a:cubicBezTo>
                  <a:cubicBezTo>
                    <a:pt x="11" y="52"/>
                    <a:pt x="12" y="56"/>
                    <a:pt x="16" y="60"/>
                  </a:cubicBezTo>
                  <a:cubicBezTo>
                    <a:pt x="19" y="62"/>
                    <a:pt x="24" y="65"/>
                    <a:pt x="28" y="65"/>
                  </a:cubicBezTo>
                  <a:cubicBezTo>
                    <a:pt x="30" y="65"/>
                    <a:pt x="31" y="65"/>
                    <a:pt x="33" y="63"/>
                  </a:cubicBezTo>
                  <a:cubicBezTo>
                    <a:pt x="33" y="63"/>
                    <a:pt x="58" y="45"/>
                    <a:pt x="62" y="41"/>
                  </a:cubicBezTo>
                  <a:cubicBezTo>
                    <a:pt x="65" y="37"/>
                    <a:pt x="68" y="35"/>
                    <a:pt x="77" y="33"/>
                  </a:cubicBezTo>
                  <a:cubicBezTo>
                    <a:pt x="87" y="30"/>
                    <a:pt x="93" y="16"/>
                    <a:pt x="96" y="14"/>
                  </a:cubicBezTo>
                  <a:cubicBezTo>
                    <a:pt x="99" y="11"/>
                    <a:pt x="86" y="6"/>
                    <a:pt x="82" y="4"/>
                  </a:cubicBezTo>
                  <a:cubicBezTo>
                    <a:pt x="79" y="3"/>
                    <a:pt x="76" y="2"/>
                    <a:pt x="72" y="2"/>
                  </a:cubicBezTo>
                  <a:cubicBezTo>
                    <a:pt x="69" y="2"/>
                    <a:pt x="67" y="2"/>
                    <a:pt x="66" y="4"/>
                  </a:cubicBezTo>
                  <a:cubicBezTo>
                    <a:pt x="65" y="5"/>
                    <a:pt x="64" y="6"/>
                    <a:pt x="62" y="6"/>
                  </a:cubicBezTo>
                  <a:cubicBezTo>
                    <a:pt x="56" y="6"/>
                    <a:pt x="48" y="3"/>
                    <a:pt x="45" y="1"/>
                  </a:cubicBezTo>
                  <a:cubicBezTo>
                    <a:pt x="44" y="0"/>
                    <a:pt x="42" y="0"/>
                    <a:pt x="4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63"/>
            <p:cNvSpPr/>
            <p:nvPr/>
          </p:nvSpPr>
          <p:spPr bwMode="auto">
            <a:xfrm>
              <a:off x="1608138" y="471578"/>
              <a:ext cx="153987" cy="68261"/>
            </a:xfrm>
            <a:custGeom>
              <a:avLst/>
              <a:gdLst>
                <a:gd name="T0" fmla="*/ 65 w 72"/>
                <a:gd name="T1" fmla="*/ 0 h 32"/>
                <a:gd name="T2" fmla="*/ 53 w 72"/>
                <a:gd name="T3" fmla="*/ 3 h 32"/>
                <a:gd name="T4" fmla="*/ 29 w 72"/>
                <a:gd name="T5" fmla="*/ 5 h 32"/>
                <a:gd name="T6" fmla="*/ 18 w 72"/>
                <a:gd name="T7" fmla="*/ 15 h 32"/>
                <a:gd name="T8" fmla="*/ 1 w 72"/>
                <a:gd name="T9" fmla="*/ 28 h 32"/>
                <a:gd name="T10" fmla="*/ 9 w 72"/>
                <a:gd name="T11" fmla="*/ 32 h 32"/>
                <a:gd name="T12" fmla="*/ 25 w 72"/>
                <a:gd name="T13" fmla="*/ 29 h 32"/>
                <a:gd name="T14" fmla="*/ 40 w 72"/>
                <a:gd name="T15" fmla="*/ 21 h 32"/>
                <a:gd name="T16" fmla="*/ 42 w 72"/>
                <a:gd name="T17" fmla="*/ 21 h 32"/>
                <a:gd name="T18" fmla="*/ 48 w 72"/>
                <a:gd name="T19" fmla="*/ 21 h 32"/>
                <a:gd name="T20" fmla="*/ 62 w 72"/>
                <a:gd name="T21" fmla="*/ 19 h 32"/>
                <a:gd name="T22" fmla="*/ 69 w 72"/>
                <a:gd name="T23" fmla="*/ 2 h 32"/>
                <a:gd name="T24" fmla="*/ 65 w 72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32">
                  <a:moveTo>
                    <a:pt x="65" y="0"/>
                  </a:moveTo>
                  <a:cubicBezTo>
                    <a:pt x="61" y="0"/>
                    <a:pt x="55" y="3"/>
                    <a:pt x="53" y="3"/>
                  </a:cubicBezTo>
                  <a:cubicBezTo>
                    <a:pt x="49" y="3"/>
                    <a:pt x="32" y="5"/>
                    <a:pt x="29" y="5"/>
                  </a:cubicBezTo>
                  <a:cubicBezTo>
                    <a:pt x="27" y="6"/>
                    <a:pt x="20" y="13"/>
                    <a:pt x="18" y="15"/>
                  </a:cubicBezTo>
                  <a:cubicBezTo>
                    <a:pt x="16" y="17"/>
                    <a:pt x="3" y="20"/>
                    <a:pt x="1" y="28"/>
                  </a:cubicBezTo>
                  <a:cubicBezTo>
                    <a:pt x="0" y="31"/>
                    <a:pt x="4" y="32"/>
                    <a:pt x="9" y="32"/>
                  </a:cubicBezTo>
                  <a:cubicBezTo>
                    <a:pt x="15" y="32"/>
                    <a:pt x="22" y="30"/>
                    <a:pt x="25" y="29"/>
                  </a:cubicBezTo>
                  <a:cubicBezTo>
                    <a:pt x="30" y="27"/>
                    <a:pt x="28" y="21"/>
                    <a:pt x="40" y="21"/>
                  </a:cubicBezTo>
                  <a:cubicBezTo>
                    <a:pt x="40" y="21"/>
                    <a:pt x="41" y="21"/>
                    <a:pt x="42" y="21"/>
                  </a:cubicBezTo>
                  <a:cubicBezTo>
                    <a:pt x="44" y="21"/>
                    <a:pt x="46" y="21"/>
                    <a:pt x="48" y="21"/>
                  </a:cubicBezTo>
                  <a:cubicBezTo>
                    <a:pt x="57" y="21"/>
                    <a:pt x="60" y="20"/>
                    <a:pt x="62" y="19"/>
                  </a:cubicBezTo>
                  <a:cubicBezTo>
                    <a:pt x="64" y="17"/>
                    <a:pt x="72" y="6"/>
                    <a:pt x="69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64"/>
            <p:cNvSpPr/>
            <p:nvPr/>
          </p:nvSpPr>
          <p:spPr bwMode="auto">
            <a:xfrm>
              <a:off x="1768475" y="444591"/>
              <a:ext cx="122238" cy="44449"/>
            </a:xfrm>
            <a:custGeom>
              <a:avLst/>
              <a:gdLst>
                <a:gd name="T0" fmla="*/ 8 w 58"/>
                <a:gd name="T1" fmla="*/ 0 h 21"/>
                <a:gd name="T2" fmla="*/ 4 w 58"/>
                <a:gd name="T3" fmla="*/ 1 h 21"/>
                <a:gd name="T4" fmla="*/ 0 w 58"/>
                <a:gd name="T5" fmla="*/ 10 h 21"/>
                <a:gd name="T6" fmla="*/ 15 w 58"/>
                <a:gd name="T7" fmla="*/ 14 h 21"/>
                <a:gd name="T8" fmla="*/ 37 w 58"/>
                <a:gd name="T9" fmla="*/ 20 h 21"/>
                <a:gd name="T10" fmla="*/ 41 w 58"/>
                <a:gd name="T11" fmla="*/ 21 h 21"/>
                <a:gd name="T12" fmla="*/ 50 w 58"/>
                <a:gd name="T13" fmla="*/ 12 h 21"/>
                <a:gd name="T14" fmla="*/ 44 w 58"/>
                <a:gd name="T15" fmla="*/ 4 h 21"/>
                <a:gd name="T16" fmla="*/ 40 w 58"/>
                <a:gd name="T17" fmla="*/ 4 h 21"/>
                <a:gd name="T18" fmla="*/ 31 w 58"/>
                <a:gd name="T19" fmla="*/ 5 h 21"/>
                <a:gd name="T20" fmla="*/ 22 w 58"/>
                <a:gd name="T21" fmla="*/ 6 h 21"/>
                <a:gd name="T22" fmla="*/ 16 w 58"/>
                <a:gd name="T23" fmla="*/ 4 h 21"/>
                <a:gd name="T24" fmla="*/ 8 w 58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21"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10"/>
                    <a:pt x="15" y="14"/>
                  </a:cubicBezTo>
                  <a:cubicBezTo>
                    <a:pt x="23" y="17"/>
                    <a:pt x="29" y="17"/>
                    <a:pt x="37" y="20"/>
                  </a:cubicBezTo>
                  <a:cubicBezTo>
                    <a:pt x="38" y="20"/>
                    <a:pt x="40" y="21"/>
                    <a:pt x="41" y="21"/>
                  </a:cubicBezTo>
                  <a:cubicBezTo>
                    <a:pt x="44" y="21"/>
                    <a:pt x="43" y="17"/>
                    <a:pt x="50" y="12"/>
                  </a:cubicBezTo>
                  <a:cubicBezTo>
                    <a:pt x="58" y="6"/>
                    <a:pt x="49" y="8"/>
                    <a:pt x="44" y="4"/>
                  </a:cubicBezTo>
                  <a:cubicBezTo>
                    <a:pt x="43" y="4"/>
                    <a:pt x="41" y="4"/>
                    <a:pt x="40" y="4"/>
                  </a:cubicBezTo>
                  <a:cubicBezTo>
                    <a:pt x="37" y="4"/>
                    <a:pt x="34" y="4"/>
                    <a:pt x="31" y="5"/>
                  </a:cubicBezTo>
                  <a:cubicBezTo>
                    <a:pt x="28" y="5"/>
                    <a:pt x="24" y="6"/>
                    <a:pt x="22" y="6"/>
                  </a:cubicBezTo>
                  <a:cubicBezTo>
                    <a:pt x="19" y="6"/>
                    <a:pt x="17" y="6"/>
                    <a:pt x="16" y="4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65"/>
            <p:cNvSpPr/>
            <p:nvPr/>
          </p:nvSpPr>
          <p:spPr bwMode="auto">
            <a:xfrm>
              <a:off x="1819275" y="411255"/>
              <a:ext cx="66675" cy="34924"/>
            </a:xfrm>
            <a:custGeom>
              <a:avLst/>
              <a:gdLst>
                <a:gd name="T0" fmla="*/ 16 w 32"/>
                <a:gd name="T1" fmla="*/ 0 h 17"/>
                <a:gd name="T2" fmla="*/ 13 w 32"/>
                <a:gd name="T3" fmla="*/ 1 h 17"/>
                <a:gd name="T4" fmla="*/ 0 w 32"/>
                <a:gd name="T5" fmla="*/ 7 h 17"/>
                <a:gd name="T6" fmla="*/ 2 w 32"/>
                <a:gd name="T7" fmla="*/ 16 h 17"/>
                <a:gd name="T8" fmla="*/ 3 w 32"/>
                <a:gd name="T9" fmla="*/ 16 h 17"/>
                <a:gd name="T10" fmla="*/ 9 w 32"/>
                <a:gd name="T11" fmla="*/ 17 h 17"/>
                <a:gd name="T12" fmla="*/ 18 w 32"/>
                <a:gd name="T13" fmla="*/ 17 h 17"/>
                <a:gd name="T14" fmla="*/ 27 w 32"/>
                <a:gd name="T15" fmla="*/ 14 h 17"/>
                <a:gd name="T16" fmla="*/ 16 w 3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8" y="3"/>
                    <a:pt x="0" y="7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7" y="16"/>
                    <a:pt x="9" y="17"/>
                  </a:cubicBezTo>
                  <a:cubicBezTo>
                    <a:pt x="12" y="17"/>
                    <a:pt x="15" y="17"/>
                    <a:pt x="18" y="17"/>
                  </a:cubicBezTo>
                  <a:cubicBezTo>
                    <a:pt x="21" y="17"/>
                    <a:pt x="25" y="17"/>
                    <a:pt x="27" y="14"/>
                  </a:cubicBezTo>
                  <a:cubicBezTo>
                    <a:pt x="32" y="8"/>
                    <a:pt x="22" y="0"/>
                    <a:pt x="1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66"/>
            <p:cNvSpPr/>
            <p:nvPr/>
          </p:nvSpPr>
          <p:spPr bwMode="auto">
            <a:xfrm>
              <a:off x="1695450" y="503328"/>
              <a:ext cx="241300" cy="92073"/>
            </a:xfrm>
            <a:custGeom>
              <a:avLst/>
              <a:gdLst>
                <a:gd name="T0" fmla="*/ 88 w 114"/>
                <a:gd name="T1" fmla="*/ 0 h 43"/>
                <a:gd name="T2" fmla="*/ 86 w 114"/>
                <a:gd name="T3" fmla="*/ 0 h 43"/>
                <a:gd name="T4" fmla="*/ 69 w 114"/>
                <a:gd name="T5" fmla="*/ 4 h 43"/>
                <a:gd name="T6" fmla="*/ 76 w 114"/>
                <a:gd name="T7" fmla="*/ 16 h 43"/>
                <a:gd name="T8" fmla="*/ 65 w 114"/>
                <a:gd name="T9" fmla="*/ 20 h 43"/>
                <a:gd name="T10" fmla="*/ 60 w 114"/>
                <a:gd name="T11" fmla="*/ 16 h 43"/>
                <a:gd name="T12" fmla="*/ 42 w 114"/>
                <a:gd name="T13" fmla="*/ 6 h 43"/>
                <a:gd name="T14" fmla="*/ 38 w 114"/>
                <a:gd name="T15" fmla="*/ 7 h 43"/>
                <a:gd name="T16" fmla="*/ 14 w 114"/>
                <a:gd name="T17" fmla="*/ 11 h 43"/>
                <a:gd name="T18" fmla="*/ 5 w 114"/>
                <a:gd name="T19" fmla="*/ 23 h 43"/>
                <a:gd name="T20" fmla="*/ 5 w 114"/>
                <a:gd name="T21" fmla="*/ 27 h 43"/>
                <a:gd name="T22" fmla="*/ 6 w 114"/>
                <a:gd name="T23" fmla="*/ 27 h 43"/>
                <a:gd name="T24" fmla="*/ 10 w 114"/>
                <a:gd name="T25" fmla="*/ 26 h 43"/>
                <a:gd name="T26" fmla="*/ 17 w 114"/>
                <a:gd name="T27" fmla="*/ 25 h 43"/>
                <a:gd name="T28" fmla="*/ 26 w 114"/>
                <a:gd name="T29" fmla="*/ 27 h 43"/>
                <a:gd name="T30" fmla="*/ 43 w 114"/>
                <a:gd name="T31" fmla="*/ 32 h 43"/>
                <a:gd name="T32" fmla="*/ 34 w 114"/>
                <a:gd name="T33" fmla="*/ 36 h 43"/>
                <a:gd name="T34" fmla="*/ 44 w 114"/>
                <a:gd name="T35" fmla="*/ 43 h 43"/>
                <a:gd name="T36" fmla="*/ 49 w 114"/>
                <a:gd name="T37" fmla="*/ 41 h 43"/>
                <a:gd name="T38" fmla="*/ 67 w 114"/>
                <a:gd name="T39" fmla="*/ 34 h 43"/>
                <a:gd name="T40" fmla="*/ 79 w 114"/>
                <a:gd name="T41" fmla="*/ 36 h 43"/>
                <a:gd name="T42" fmla="*/ 90 w 114"/>
                <a:gd name="T43" fmla="*/ 34 h 43"/>
                <a:gd name="T44" fmla="*/ 108 w 114"/>
                <a:gd name="T45" fmla="*/ 26 h 43"/>
                <a:gd name="T46" fmla="*/ 112 w 114"/>
                <a:gd name="T47" fmla="*/ 18 h 43"/>
                <a:gd name="T48" fmla="*/ 106 w 114"/>
                <a:gd name="T49" fmla="*/ 13 h 43"/>
                <a:gd name="T50" fmla="*/ 102 w 114"/>
                <a:gd name="T51" fmla="*/ 14 h 43"/>
                <a:gd name="T52" fmla="*/ 98 w 114"/>
                <a:gd name="T53" fmla="*/ 13 h 43"/>
                <a:gd name="T54" fmla="*/ 92 w 114"/>
                <a:gd name="T55" fmla="*/ 6 h 43"/>
                <a:gd name="T56" fmla="*/ 88 w 114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43">
                  <a:moveTo>
                    <a:pt x="88" y="0"/>
                  </a:moveTo>
                  <a:cubicBezTo>
                    <a:pt x="88" y="0"/>
                    <a:pt x="87" y="0"/>
                    <a:pt x="86" y="0"/>
                  </a:cubicBezTo>
                  <a:cubicBezTo>
                    <a:pt x="80" y="0"/>
                    <a:pt x="62" y="1"/>
                    <a:pt x="69" y="4"/>
                  </a:cubicBezTo>
                  <a:cubicBezTo>
                    <a:pt x="76" y="6"/>
                    <a:pt x="76" y="16"/>
                    <a:pt x="76" y="16"/>
                  </a:cubicBezTo>
                  <a:cubicBezTo>
                    <a:pt x="72" y="17"/>
                    <a:pt x="68" y="20"/>
                    <a:pt x="65" y="20"/>
                  </a:cubicBezTo>
                  <a:cubicBezTo>
                    <a:pt x="63" y="20"/>
                    <a:pt x="62" y="19"/>
                    <a:pt x="60" y="16"/>
                  </a:cubicBezTo>
                  <a:cubicBezTo>
                    <a:pt x="56" y="9"/>
                    <a:pt x="48" y="6"/>
                    <a:pt x="42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3" y="9"/>
                    <a:pt x="13" y="7"/>
                    <a:pt x="14" y="11"/>
                  </a:cubicBezTo>
                  <a:cubicBezTo>
                    <a:pt x="14" y="16"/>
                    <a:pt x="9" y="23"/>
                    <a:pt x="5" y="23"/>
                  </a:cubicBezTo>
                  <a:cubicBezTo>
                    <a:pt x="0" y="24"/>
                    <a:pt x="3" y="27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8" y="27"/>
                    <a:pt x="10" y="26"/>
                  </a:cubicBezTo>
                  <a:cubicBezTo>
                    <a:pt x="11" y="26"/>
                    <a:pt x="13" y="25"/>
                    <a:pt x="17" y="25"/>
                  </a:cubicBezTo>
                  <a:cubicBezTo>
                    <a:pt x="19" y="25"/>
                    <a:pt x="22" y="26"/>
                    <a:pt x="26" y="27"/>
                  </a:cubicBezTo>
                  <a:cubicBezTo>
                    <a:pt x="41" y="30"/>
                    <a:pt x="45" y="30"/>
                    <a:pt x="43" y="32"/>
                  </a:cubicBezTo>
                  <a:cubicBezTo>
                    <a:pt x="41" y="35"/>
                    <a:pt x="31" y="34"/>
                    <a:pt x="34" y="36"/>
                  </a:cubicBezTo>
                  <a:cubicBezTo>
                    <a:pt x="36" y="38"/>
                    <a:pt x="39" y="43"/>
                    <a:pt x="44" y="43"/>
                  </a:cubicBezTo>
                  <a:cubicBezTo>
                    <a:pt x="46" y="43"/>
                    <a:pt x="47" y="42"/>
                    <a:pt x="49" y="41"/>
                  </a:cubicBezTo>
                  <a:cubicBezTo>
                    <a:pt x="58" y="36"/>
                    <a:pt x="59" y="34"/>
                    <a:pt x="67" y="34"/>
                  </a:cubicBezTo>
                  <a:cubicBezTo>
                    <a:pt x="72" y="34"/>
                    <a:pt x="73" y="36"/>
                    <a:pt x="79" y="36"/>
                  </a:cubicBezTo>
                  <a:cubicBezTo>
                    <a:pt x="81" y="36"/>
                    <a:pt x="85" y="36"/>
                    <a:pt x="90" y="34"/>
                  </a:cubicBezTo>
                  <a:cubicBezTo>
                    <a:pt x="107" y="30"/>
                    <a:pt x="108" y="26"/>
                    <a:pt x="108" y="26"/>
                  </a:cubicBezTo>
                  <a:cubicBezTo>
                    <a:pt x="108" y="26"/>
                    <a:pt x="114" y="21"/>
                    <a:pt x="112" y="18"/>
                  </a:cubicBezTo>
                  <a:cubicBezTo>
                    <a:pt x="110" y="15"/>
                    <a:pt x="108" y="13"/>
                    <a:pt x="106" y="13"/>
                  </a:cubicBezTo>
                  <a:cubicBezTo>
                    <a:pt x="105" y="13"/>
                    <a:pt x="104" y="14"/>
                    <a:pt x="102" y="14"/>
                  </a:cubicBezTo>
                  <a:cubicBezTo>
                    <a:pt x="101" y="14"/>
                    <a:pt x="100" y="14"/>
                    <a:pt x="98" y="13"/>
                  </a:cubicBezTo>
                  <a:cubicBezTo>
                    <a:pt x="94" y="9"/>
                    <a:pt x="95" y="13"/>
                    <a:pt x="92" y="6"/>
                  </a:cubicBezTo>
                  <a:cubicBezTo>
                    <a:pt x="89" y="0"/>
                    <a:pt x="91" y="0"/>
                    <a:pt x="8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67"/>
            <p:cNvSpPr>
              <a:spLocks noEditPoints="1"/>
            </p:cNvSpPr>
            <p:nvPr/>
          </p:nvSpPr>
          <p:spPr bwMode="auto">
            <a:xfrm>
              <a:off x="1973263" y="608101"/>
              <a:ext cx="125412" cy="120648"/>
            </a:xfrm>
            <a:custGeom>
              <a:avLst/>
              <a:gdLst>
                <a:gd name="T0" fmla="*/ 22 w 59"/>
                <a:gd name="T1" fmla="*/ 56 h 57"/>
                <a:gd name="T2" fmla="*/ 21 w 59"/>
                <a:gd name="T3" fmla="*/ 57 h 57"/>
                <a:gd name="T4" fmla="*/ 22 w 59"/>
                <a:gd name="T5" fmla="*/ 57 h 57"/>
                <a:gd name="T6" fmla="*/ 22 w 59"/>
                <a:gd name="T7" fmla="*/ 56 h 57"/>
                <a:gd name="T8" fmla="*/ 35 w 59"/>
                <a:gd name="T9" fmla="*/ 0 h 57"/>
                <a:gd name="T10" fmla="*/ 32 w 59"/>
                <a:gd name="T11" fmla="*/ 1 h 57"/>
                <a:gd name="T12" fmla="*/ 11 w 59"/>
                <a:gd name="T13" fmla="*/ 7 h 57"/>
                <a:gd name="T14" fmla="*/ 11 w 59"/>
                <a:gd name="T15" fmla="*/ 18 h 57"/>
                <a:gd name="T16" fmla="*/ 0 w 59"/>
                <a:gd name="T17" fmla="*/ 23 h 57"/>
                <a:gd name="T18" fmla="*/ 4 w 59"/>
                <a:gd name="T19" fmla="*/ 37 h 57"/>
                <a:gd name="T20" fmla="*/ 16 w 59"/>
                <a:gd name="T21" fmla="*/ 47 h 57"/>
                <a:gd name="T22" fmla="*/ 22 w 59"/>
                <a:gd name="T23" fmla="*/ 56 h 57"/>
                <a:gd name="T24" fmla="*/ 34 w 59"/>
                <a:gd name="T25" fmla="*/ 49 h 57"/>
                <a:gd name="T26" fmla="*/ 44 w 59"/>
                <a:gd name="T27" fmla="*/ 46 h 57"/>
                <a:gd name="T28" fmla="*/ 45 w 59"/>
                <a:gd name="T29" fmla="*/ 46 h 57"/>
                <a:gd name="T30" fmla="*/ 44 w 59"/>
                <a:gd name="T31" fmla="*/ 46 h 57"/>
                <a:gd name="T32" fmla="*/ 46 w 59"/>
                <a:gd name="T33" fmla="*/ 39 h 57"/>
                <a:gd name="T34" fmla="*/ 48 w 59"/>
                <a:gd name="T35" fmla="*/ 28 h 57"/>
                <a:gd name="T36" fmla="*/ 41 w 59"/>
                <a:gd name="T37" fmla="*/ 17 h 57"/>
                <a:gd name="T38" fmla="*/ 51 w 59"/>
                <a:gd name="T39" fmla="*/ 6 h 57"/>
                <a:gd name="T40" fmla="*/ 35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22" y="56"/>
                  </a:moveTo>
                  <a:cubicBezTo>
                    <a:pt x="21" y="56"/>
                    <a:pt x="21" y="57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moveTo>
                    <a:pt x="35" y="0"/>
                  </a:moveTo>
                  <a:cubicBezTo>
                    <a:pt x="34" y="0"/>
                    <a:pt x="33" y="1"/>
                    <a:pt x="32" y="1"/>
                  </a:cubicBezTo>
                  <a:cubicBezTo>
                    <a:pt x="27" y="5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34"/>
                    <a:pt x="4" y="37"/>
                  </a:cubicBezTo>
                  <a:cubicBezTo>
                    <a:pt x="9" y="40"/>
                    <a:pt x="20" y="43"/>
                    <a:pt x="16" y="47"/>
                  </a:cubicBezTo>
                  <a:cubicBezTo>
                    <a:pt x="13" y="49"/>
                    <a:pt x="20" y="54"/>
                    <a:pt x="22" y="56"/>
                  </a:cubicBezTo>
                  <a:cubicBezTo>
                    <a:pt x="24" y="54"/>
                    <a:pt x="29" y="51"/>
                    <a:pt x="34" y="49"/>
                  </a:cubicBezTo>
                  <a:cubicBezTo>
                    <a:pt x="39" y="47"/>
                    <a:pt x="43" y="46"/>
                    <a:pt x="44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5" y="42"/>
                    <a:pt x="46" y="39"/>
                  </a:cubicBezTo>
                  <a:cubicBezTo>
                    <a:pt x="47" y="35"/>
                    <a:pt x="48" y="28"/>
                    <a:pt x="48" y="28"/>
                  </a:cubicBezTo>
                  <a:cubicBezTo>
                    <a:pt x="48" y="28"/>
                    <a:pt x="51" y="18"/>
                    <a:pt x="41" y="17"/>
                  </a:cubicBezTo>
                  <a:cubicBezTo>
                    <a:pt x="32" y="17"/>
                    <a:pt x="59" y="6"/>
                    <a:pt x="51" y="6"/>
                  </a:cubicBezTo>
                  <a:cubicBezTo>
                    <a:pt x="44" y="6"/>
                    <a:pt x="40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68"/>
            <p:cNvSpPr/>
            <p:nvPr/>
          </p:nvSpPr>
          <p:spPr bwMode="auto">
            <a:xfrm>
              <a:off x="1955800" y="501740"/>
              <a:ext cx="200025" cy="92073"/>
            </a:xfrm>
            <a:custGeom>
              <a:avLst/>
              <a:gdLst>
                <a:gd name="T0" fmla="*/ 30 w 94"/>
                <a:gd name="T1" fmla="*/ 0 h 43"/>
                <a:gd name="T2" fmla="*/ 25 w 94"/>
                <a:gd name="T3" fmla="*/ 1 h 43"/>
                <a:gd name="T4" fmla="*/ 20 w 94"/>
                <a:gd name="T5" fmla="*/ 12 h 43"/>
                <a:gd name="T6" fmla="*/ 6 w 94"/>
                <a:gd name="T7" fmla="*/ 2 h 43"/>
                <a:gd name="T8" fmla="*/ 5 w 94"/>
                <a:gd name="T9" fmla="*/ 2 h 43"/>
                <a:gd name="T10" fmla="*/ 6 w 94"/>
                <a:gd name="T11" fmla="*/ 14 h 43"/>
                <a:gd name="T12" fmla="*/ 4 w 94"/>
                <a:gd name="T13" fmla="*/ 26 h 43"/>
                <a:gd name="T14" fmla="*/ 11 w 94"/>
                <a:gd name="T15" fmla="*/ 32 h 43"/>
                <a:gd name="T16" fmla="*/ 13 w 94"/>
                <a:gd name="T17" fmla="*/ 43 h 43"/>
                <a:gd name="T18" fmla="*/ 18 w 94"/>
                <a:gd name="T19" fmla="*/ 42 h 43"/>
                <a:gd name="T20" fmla="*/ 38 w 94"/>
                <a:gd name="T21" fmla="*/ 40 h 43"/>
                <a:gd name="T22" fmla="*/ 45 w 94"/>
                <a:gd name="T23" fmla="*/ 40 h 43"/>
                <a:gd name="T24" fmla="*/ 51 w 94"/>
                <a:gd name="T25" fmla="*/ 40 h 43"/>
                <a:gd name="T26" fmla="*/ 58 w 94"/>
                <a:gd name="T27" fmla="*/ 40 h 43"/>
                <a:gd name="T28" fmla="*/ 81 w 94"/>
                <a:gd name="T29" fmla="*/ 38 h 43"/>
                <a:gd name="T30" fmla="*/ 94 w 94"/>
                <a:gd name="T31" fmla="*/ 33 h 43"/>
                <a:gd name="T32" fmla="*/ 85 w 94"/>
                <a:gd name="T33" fmla="*/ 16 h 43"/>
                <a:gd name="T34" fmla="*/ 84 w 94"/>
                <a:gd name="T35" fmla="*/ 16 h 43"/>
                <a:gd name="T36" fmla="*/ 74 w 94"/>
                <a:gd name="T37" fmla="*/ 21 h 43"/>
                <a:gd name="T38" fmla="*/ 63 w 94"/>
                <a:gd name="T39" fmla="*/ 10 h 43"/>
                <a:gd name="T40" fmla="*/ 60 w 94"/>
                <a:gd name="T41" fmla="*/ 1 h 43"/>
                <a:gd name="T42" fmla="*/ 50 w 94"/>
                <a:gd name="T43" fmla="*/ 0 h 43"/>
                <a:gd name="T44" fmla="*/ 39 w 94"/>
                <a:gd name="T45" fmla="*/ 0 h 43"/>
                <a:gd name="T46" fmla="*/ 30 w 94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3">
                  <a:moveTo>
                    <a:pt x="30" y="0"/>
                  </a:moveTo>
                  <a:cubicBezTo>
                    <a:pt x="27" y="0"/>
                    <a:pt x="25" y="0"/>
                    <a:pt x="25" y="1"/>
                  </a:cubicBezTo>
                  <a:cubicBezTo>
                    <a:pt x="25" y="4"/>
                    <a:pt x="20" y="12"/>
                    <a:pt x="20" y="12"/>
                  </a:cubicBezTo>
                  <a:cubicBezTo>
                    <a:pt x="15" y="6"/>
                    <a:pt x="10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2" y="3"/>
                    <a:pt x="8" y="10"/>
                    <a:pt x="6" y="14"/>
                  </a:cubicBezTo>
                  <a:cubicBezTo>
                    <a:pt x="5" y="17"/>
                    <a:pt x="9" y="24"/>
                    <a:pt x="4" y="26"/>
                  </a:cubicBezTo>
                  <a:cubicBezTo>
                    <a:pt x="0" y="28"/>
                    <a:pt x="4" y="25"/>
                    <a:pt x="11" y="32"/>
                  </a:cubicBezTo>
                  <a:cubicBezTo>
                    <a:pt x="16" y="38"/>
                    <a:pt x="8" y="43"/>
                    <a:pt x="13" y="43"/>
                  </a:cubicBezTo>
                  <a:cubicBezTo>
                    <a:pt x="14" y="43"/>
                    <a:pt x="15" y="43"/>
                    <a:pt x="18" y="42"/>
                  </a:cubicBezTo>
                  <a:cubicBezTo>
                    <a:pt x="25" y="40"/>
                    <a:pt x="32" y="40"/>
                    <a:pt x="38" y="40"/>
                  </a:cubicBezTo>
                  <a:cubicBezTo>
                    <a:pt x="41" y="40"/>
                    <a:pt x="43" y="40"/>
                    <a:pt x="45" y="40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4" y="40"/>
                    <a:pt x="56" y="40"/>
                    <a:pt x="58" y="40"/>
                  </a:cubicBezTo>
                  <a:cubicBezTo>
                    <a:pt x="70" y="39"/>
                    <a:pt x="81" y="38"/>
                    <a:pt x="81" y="38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88" y="18"/>
                    <a:pt x="85" y="16"/>
                  </a:cubicBezTo>
                  <a:cubicBezTo>
                    <a:pt x="85" y="16"/>
                    <a:pt x="84" y="16"/>
                    <a:pt x="84" y="16"/>
                  </a:cubicBezTo>
                  <a:cubicBezTo>
                    <a:pt x="80" y="16"/>
                    <a:pt x="74" y="21"/>
                    <a:pt x="74" y="21"/>
                  </a:cubicBezTo>
                  <a:cubicBezTo>
                    <a:pt x="74" y="21"/>
                    <a:pt x="63" y="12"/>
                    <a:pt x="63" y="10"/>
                  </a:cubicBezTo>
                  <a:cubicBezTo>
                    <a:pt x="63" y="7"/>
                    <a:pt x="64" y="2"/>
                    <a:pt x="60" y="1"/>
                  </a:cubicBezTo>
                  <a:cubicBezTo>
                    <a:pt x="58" y="0"/>
                    <a:pt x="54" y="0"/>
                    <a:pt x="50" y="0"/>
                  </a:cubicBezTo>
                  <a:cubicBezTo>
                    <a:pt x="46" y="0"/>
                    <a:pt x="42" y="0"/>
                    <a:pt x="39" y="0"/>
                  </a:cubicBezTo>
                  <a:cubicBezTo>
                    <a:pt x="36" y="0"/>
                    <a:pt x="33" y="0"/>
                    <a:pt x="3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69"/>
            <p:cNvSpPr/>
            <p:nvPr/>
          </p:nvSpPr>
          <p:spPr bwMode="auto">
            <a:xfrm>
              <a:off x="2179638" y="619213"/>
              <a:ext cx="523875" cy="479416"/>
            </a:xfrm>
            <a:custGeom>
              <a:avLst/>
              <a:gdLst>
                <a:gd name="T0" fmla="*/ 97 w 247"/>
                <a:gd name="T1" fmla="*/ 2 h 226"/>
                <a:gd name="T2" fmla="*/ 91 w 247"/>
                <a:gd name="T3" fmla="*/ 4 h 226"/>
                <a:gd name="T4" fmla="*/ 88 w 247"/>
                <a:gd name="T5" fmla="*/ 12 h 226"/>
                <a:gd name="T6" fmla="*/ 87 w 247"/>
                <a:gd name="T7" fmla="*/ 33 h 226"/>
                <a:gd name="T8" fmla="*/ 68 w 247"/>
                <a:gd name="T9" fmla="*/ 6 h 226"/>
                <a:gd name="T10" fmla="*/ 57 w 247"/>
                <a:gd name="T11" fmla="*/ 2 h 226"/>
                <a:gd name="T12" fmla="*/ 35 w 247"/>
                <a:gd name="T13" fmla="*/ 4 h 226"/>
                <a:gd name="T14" fmla="*/ 20 w 247"/>
                <a:gd name="T15" fmla="*/ 54 h 226"/>
                <a:gd name="T16" fmla="*/ 72 w 247"/>
                <a:gd name="T17" fmla="*/ 69 h 226"/>
                <a:gd name="T18" fmla="*/ 74 w 247"/>
                <a:gd name="T19" fmla="*/ 69 h 226"/>
                <a:gd name="T20" fmla="*/ 102 w 247"/>
                <a:gd name="T21" fmla="*/ 58 h 226"/>
                <a:gd name="T22" fmla="*/ 122 w 247"/>
                <a:gd name="T23" fmla="*/ 92 h 226"/>
                <a:gd name="T24" fmla="*/ 131 w 247"/>
                <a:gd name="T25" fmla="*/ 107 h 226"/>
                <a:gd name="T26" fmla="*/ 143 w 247"/>
                <a:gd name="T27" fmla="*/ 119 h 226"/>
                <a:gd name="T28" fmla="*/ 120 w 247"/>
                <a:gd name="T29" fmla="*/ 154 h 226"/>
                <a:gd name="T30" fmla="*/ 111 w 247"/>
                <a:gd name="T31" fmla="*/ 151 h 226"/>
                <a:gd name="T32" fmla="*/ 94 w 247"/>
                <a:gd name="T33" fmla="*/ 148 h 226"/>
                <a:gd name="T34" fmla="*/ 86 w 247"/>
                <a:gd name="T35" fmla="*/ 186 h 226"/>
                <a:gd name="T36" fmla="*/ 121 w 247"/>
                <a:gd name="T37" fmla="*/ 171 h 226"/>
                <a:gd name="T38" fmla="*/ 142 w 247"/>
                <a:gd name="T39" fmla="*/ 199 h 226"/>
                <a:gd name="T40" fmla="*/ 165 w 247"/>
                <a:gd name="T41" fmla="*/ 225 h 226"/>
                <a:gd name="T42" fmla="*/ 190 w 247"/>
                <a:gd name="T43" fmla="*/ 226 h 226"/>
                <a:gd name="T44" fmla="*/ 184 w 247"/>
                <a:gd name="T45" fmla="*/ 210 h 226"/>
                <a:gd name="T46" fmla="*/ 172 w 247"/>
                <a:gd name="T47" fmla="*/ 185 h 226"/>
                <a:gd name="T48" fmla="*/ 188 w 247"/>
                <a:gd name="T49" fmla="*/ 208 h 226"/>
                <a:gd name="T50" fmla="*/ 210 w 247"/>
                <a:gd name="T51" fmla="*/ 193 h 226"/>
                <a:gd name="T52" fmla="*/ 189 w 247"/>
                <a:gd name="T53" fmla="*/ 149 h 226"/>
                <a:gd name="T54" fmla="*/ 212 w 247"/>
                <a:gd name="T55" fmla="*/ 135 h 226"/>
                <a:gd name="T56" fmla="*/ 222 w 247"/>
                <a:gd name="T57" fmla="*/ 157 h 226"/>
                <a:gd name="T58" fmla="*/ 237 w 247"/>
                <a:gd name="T59" fmla="*/ 146 h 226"/>
                <a:gd name="T60" fmla="*/ 247 w 247"/>
                <a:gd name="T61" fmla="*/ 123 h 226"/>
                <a:gd name="T62" fmla="*/ 211 w 247"/>
                <a:gd name="T63" fmla="*/ 114 h 226"/>
                <a:gd name="T64" fmla="*/ 204 w 247"/>
                <a:gd name="T65" fmla="*/ 114 h 226"/>
                <a:gd name="T66" fmla="*/ 190 w 247"/>
                <a:gd name="T67" fmla="*/ 96 h 226"/>
                <a:gd name="T68" fmla="*/ 199 w 247"/>
                <a:gd name="T69" fmla="*/ 86 h 226"/>
                <a:gd name="T70" fmla="*/ 202 w 247"/>
                <a:gd name="T71" fmla="*/ 86 h 226"/>
                <a:gd name="T72" fmla="*/ 183 w 247"/>
                <a:gd name="T73" fmla="*/ 58 h 226"/>
                <a:gd name="T74" fmla="*/ 174 w 247"/>
                <a:gd name="T75" fmla="*/ 58 h 226"/>
                <a:gd name="T76" fmla="*/ 153 w 247"/>
                <a:gd name="T77" fmla="*/ 47 h 226"/>
                <a:gd name="T78" fmla="*/ 145 w 247"/>
                <a:gd name="T79" fmla="*/ 34 h 226"/>
                <a:gd name="T80" fmla="*/ 140 w 247"/>
                <a:gd name="T81" fmla="*/ 15 h 226"/>
                <a:gd name="T82" fmla="*/ 110 w 247"/>
                <a:gd name="T83" fmla="*/ 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26">
                  <a:moveTo>
                    <a:pt x="104" y="0"/>
                  </a:moveTo>
                  <a:cubicBezTo>
                    <a:pt x="102" y="0"/>
                    <a:pt x="100" y="0"/>
                    <a:pt x="97" y="2"/>
                  </a:cubicBezTo>
                  <a:cubicBezTo>
                    <a:pt x="94" y="4"/>
                    <a:pt x="93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4"/>
                    <a:pt x="88" y="4"/>
                    <a:pt x="88" y="12"/>
                  </a:cubicBezTo>
                  <a:cubicBezTo>
                    <a:pt x="87" y="24"/>
                    <a:pt x="93" y="33"/>
                    <a:pt x="88" y="33"/>
                  </a:cubicBezTo>
                  <a:cubicBezTo>
                    <a:pt x="88" y="33"/>
                    <a:pt x="88" y="33"/>
                    <a:pt x="87" y="33"/>
                  </a:cubicBezTo>
                  <a:cubicBezTo>
                    <a:pt x="81" y="32"/>
                    <a:pt x="73" y="22"/>
                    <a:pt x="73" y="2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3" y="2"/>
                    <a:pt x="49" y="1"/>
                    <a:pt x="46" y="1"/>
                  </a:cubicBezTo>
                  <a:cubicBezTo>
                    <a:pt x="43" y="1"/>
                    <a:pt x="39" y="1"/>
                    <a:pt x="35" y="4"/>
                  </a:cubicBezTo>
                  <a:cubicBezTo>
                    <a:pt x="26" y="10"/>
                    <a:pt x="17" y="17"/>
                    <a:pt x="14" y="24"/>
                  </a:cubicBezTo>
                  <a:cubicBezTo>
                    <a:pt x="12" y="30"/>
                    <a:pt x="20" y="52"/>
                    <a:pt x="20" y="54"/>
                  </a:cubicBezTo>
                  <a:cubicBezTo>
                    <a:pt x="20" y="56"/>
                    <a:pt x="0" y="74"/>
                    <a:pt x="22" y="74"/>
                  </a:cubicBezTo>
                  <a:cubicBezTo>
                    <a:pt x="43" y="74"/>
                    <a:pt x="63" y="69"/>
                    <a:pt x="72" y="69"/>
                  </a:cubicBezTo>
                  <a:cubicBezTo>
                    <a:pt x="72" y="69"/>
                    <a:pt x="73" y="69"/>
                    <a:pt x="73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7" y="69"/>
                    <a:pt x="81" y="67"/>
                    <a:pt x="86" y="64"/>
                  </a:cubicBezTo>
                  <a:cubicBezTo>
                    <a:pt x="92" y="61"/>
                    <a:pt x="97" y="58"/>
                    <a:pt x="102" y="58"/>
                  </a:cubicBezTo>
                  <a:cubicBezTo>
                    <a:pt x="107" y="58"/>
                    <a:pt x="111" y="60"/>
                    <a:pt x="113" y="67"/>
                  </a:cubicBezTo>
                  <a:cubicBezTo>
                    <a:pt x="122" y="88"/>
                    <a:pt x="126" y="91"/>
                    <a:pt x="122" y="92"/>
                  </a:cubicBezTo>
                  <a:cubicBezTo>
                    <a:pt x="117" y="94"/>
                    <a:pt x="117" y="102"/>
                    <a:pt x="121" y="105"/>
                  </a:cubicBezTo>
                  <a:cubicBezTo>
                    <a:pt x="122" y="106"/>
                    <a:pt x="126" y="107"/>
                    <a:pt x="131" y="107"/>
                  </a:cubicBezTo>
                  <a:cubicBezTo>
                    <a:pt x="138" y="107"/>
                    <a:pt x="146" y="106"/>
                    <a:pt x="149" y="106"/>
                  </a:cubicBezTo>
                  <a:cubicBezTo>
                    <a:pt x="153" y="106"/>
                    <a:pt x="155" y="109"/>
                    <a:pt x="143" y="119"/>
                  </a:cubicBezTo>
                  <a:cubicBezTo>
                    <a:pt x="131" y="129"/>
                    <a:pt x="134" y="140"/>
                    <a:pt x="130" y="145"/>
                  </a:cubicBezTo>
                  <a:cubicBezTo>
                    <a:pt x="125" y="150"/>
                    <a:pt x="123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18" y="154"/>
                    <a:pt x="115" y="152"/>
                    <a:pt x="111" y="151"/>
                  </a:cubicBezTo>
                  <a:cubicBezTo>
                    <a:pt x="107" y="149"/>
                    <a:pt x="102" y="147"/>
                    <a:pt x="98" y="147"/>
                  </a:cubicBezTo>
                  <a:cubicBezTo>
                    <a:pt x="97" y="147"/>
                    <a:pt x="95" y="147"/>
                    <a:pt x="94" y="148"/>
                  </a:cubicBezTo>
                  <a:cubicBezTo>
                    <a:pt x="87" y="152"/>
                    <a:pt x="84" y="171"/>
                    <a:pt x="84" y="174"/>
                  </a:cubicBezTo>
                  <a:cubicBezTo>
                    <a:pt x="84" y="177"/>
                    <a:pt x="82" y="186"/>
                    <a:pt x="86" y="186"/>
                  </a:cubicBezTo>
                  <a:cubicBezTo>
                    <a:pt x="86" y="186"/>
                    <a:pt x="87" y="186"/>
                    <a:pt x="88" y="185"/>
                  </a:cubicBezTo>
                  <a:cubicBezTo>
                    <a:pt x="96" y="181"/>
                    <a:pt x="121" y="171"/>
                    <a:pt x="121" y="171"/>
                  </a:cubicBezTo>
                  <a:cubicBezTo>
                    <a:pt x="121" y="171"/>
                    <a:pt x="122" y="184"/>
                    <a:pt x="128" y="186"/>
                  </a:cubicBezTo>
                  <a:cubicBezTo>
                    <a:pt x="134" y="188"/>
                    <a:pt x="133" y="194"/>
                    <a:pt x="142" y="199"/>
                  </a:cubicBezTo>
                  <a:cubicBezTo>
                    <a:pt x="152" y="204"/>
                    <a:pt x="159" y="224"/>
                    <a:pt x="159" y="224"/>
                  </a:cubicBezTo>
                  <a:cubicBezTo>
                    <a:pt x="159" y="224"/>
                    <a:pt x="160" y="225"/>
                    <a:pt x="165" y="225"/>
                  </a:cubicBezTo>
                  <a:cubicBezTo>
                    <a:pt x="171" y="225"/>
                    <a:pt x="182" y="226"/>
                    <a:pt x="182" y="226"/>
                  </a:cubicBezTo>
                  <a:cubicBezTo>
                    <a:pt x="182" y="226"/>
                    <a:pt x="187" y="226"/>
                    <a:pt x="190" y="226"/>
                  </a:cubicBezTo>
                  <a:cubicBezTo>
                    <a:pt x="192" y="226"/>
                    <a:pt x="193" y="226"/>
                    <a:pt x="192" y="225"/>
                  </a:cubicBezTo>
                  <a:cubicBezTo>
                    <a:pt x="189" y="222"/>
                    <a:pt x="189" y="219"/>
                    <a:pt x="184" y="210"/>
                  </a:cubicBezTo>
                  <a:cubicBezTo>
                    <a:pt x="179" y="203"/>
                    <a:pt x="165" y="183"/>
                    <a:pt x="169" y="183"/>
                  </a:cubicBezTo>
                  <a:cubicBezTo>
                    <a:pt x="170" y="183"/>
                    <a:pt x="170" y="184"/>
                    <a:pt x="172" y="185"/>
                  </a:cubicBezTo>
                  <a:cubicBezTo>
                    <a:pt x="183" y="191"/>
                    <a:pt x="192" y="202"/>
                    <a:pt x="191" y="205"/>
                  </a:cubicBezTo>
                  <a:cubicBezTo>
                    <a:pt x="191" y="207"/>
                    <a:pt x="187" y="208"/>
                    <a:pt x="188" y="208"/>
                  </a:cubicBezTo>
                  <a:cubicBezTo>
                    <a:pt x="189" y="208"/>
                    <a:pt x="190" y="208"/>
                    <a:pt x="194" y="207"/>
                  </a:cubicBezTo>
                  <a:cubicBezTo>
                    <a:pt x="205" y="204"/>
                    <a:pt x="213" y="196"/>
                    <a:pt x="210" y="193"/>
                  </a:cubicBezTo>
                  <a:cubicBezTo>
                    <a:pt x="208" y="189"/>
                    <a:pt x="212" y="187"/>
                    <a:pt x="206" y="179"/>
                  </a:cubicBezTo>
                  <a:cubicBezTo>
                    <a:pt x="201" y="171"/>
                    <a:pt x="185" y="160"/>
                    <a:pt x="189" y="149"/>
                  </a:cubicBezTo>
                  <a:cubicBezTo>
                    <a:pt x="192" y="139"/>
                    <a:pt x="194" y="130"/>
                    <a:pt x="194" y="130"/>
                  </a:cubicBezTo>
                  <a:cubicBezTo>
                    <a:pt x="194" y="130"/>
                    <a:pt x="214" y="131"/>
                    <a:pt x="212" y="135"/>
                  </a:cubicBezTo>
                  <a:cubicBezTo>
                    <a:pt x="211" y="139"/>
                    <a:pt x="213" y="152"/>
                    <a:pt x="213" y="152"/>
                  </a:cubicBezTo>
                  <a:cubicBezTo>
                    <a:pt x="213" y="152"/>
                    <a:pt x="216" y="157"/>
                    <a:pt x="222" y="157"/>
                  </a:cubicBezTo>
                  <a:cubicBezTo>
                    <a:pt x="223" y="157"/>
                    <a:pt x="224" y="157"/>
                    <a:pt x="226" y="156"/>
                  </a:cubicBezTo>
                  <a:cubicBezTo>
                    <a:pt x="234" y="154"/>
                    <a:pt x="237" y="146"/>
                    <a:pt x="237" y="146"/>
                  </a:cubicBezTo>
                  <a:cubicBezTo>
                    <a:pt x="237" y="146"/>
                    <a:pt x="246" y="139"/>
                    <a:pt x="244" y="134"/>
                  </a:cubicBezTo>
                  <a:cubicBezTo>
                    <a:pt x="243" y="129"/>
                    <a:pt x="247" y="123"/>
                    <a:pt x="247" y="123"/>
                  </a:cubicBezTo>
                  <a:cubicBezTo>
                    <a:pt x="247" y="123"/>
                    <a:pt x="228" y="117"/>
                    <a:pt x="218" y="115"/>
                  </a:cubicBezTo>
                  <a:cubicBezTo>
                    <a:pt x="215" y="114"/>
                    <a:pt x="213" y="114"/>
                    <a:pt x="211" y="114"/>
                  </a:cubicBezTo>
                  <a:cubicBezTo>
                    <a:pt x="210" y="114"/>
                    <a:pt x="209" y="114"/>
                    <a:pt x="207" y="114"/>
                  </a:cubicBezTo>
                  <a:cubicBezTo>
                    <a:pt x="206" y="114"/>
                    <a:pt x="205" y="114"/>
                    <a:pt x="204" y="114"/>
                  </a:cubicBezTo>
                  <a:cubicBezTo>
                    <a:pt x="200" y="114"/>
                    <a:pt x="197" y="114"/>
                    <a:pt x="194" y="110"/>
                  </a:cubicBezTo>
                  <a:cubicBezTo>
                    <a:pt x="189" y="102"/>
                    <a:pt x="189" y="103"/>
                    <a:pt x="190" y="96"/>
                  </a:cubicBezTo>
                  <a:cubicBezTo>
                    <a:pt x="191" y="88"/>
                    <a:pt x="189" y="87"/>
                    <a:pt x="196" y="86"/>
                  </a:cubicBezTo>
                  <a:cubicBezTo>
                    <a:pt x="197" y="86"/>
                    <a:pt x="198" y="86"/>
                    <a:pt x="199" y="86"/>
                  </a:cubicBezTo>
                  <a:cubicBezTo>
                    <a:pt x="199" y="86"/>
                    <a:pt x="200" y="86"/>
                    <a:pt x="200" y="86"/>
                  </a:cubicBezTo>
                  <a:cubicBezTo>
                    <a:pt x="201" y="86"/>
                    <a:pt x="202" y="86"/>
                    <a:pt x="202" y="86"/>
                  </a:cubicBezTo>
                  <a:cubicBezTo>
                    <a:pt x="205" y="86"/>
                    <a:pt x="206" y="85"/>
                    <a:pt x="204" y="80"/>
                  </a:cubicBezTo>
                  <a:cubicBezTo>
                    <a:pt x="201" y="71"/>
                    <a:pt x="186" y="60"/>
                    <a:pt x="183" y="58"/>
                  </a:cubicBezTo>
                  <a:cubicBezTo>
                    <a:pt x="182" y="57"/>
                    <a:pt x="181" y="57"/>
                    <a:pt x="181" y="57"/>
                  </a:cubicBezTo>
                  <a:cubicBezTo>
                    <a:pt x="179" y="57"/>
                    <a:pt x="177" y="58"/>
                    <a:pt x="174" y="58"/>
                  </a:cubicBezTo>
                  <a:cubicBezTo>
                    <a:pt x="170" y="58"/>
                    <a:pt x="181" y="43"/>
                    <a:pt x="171" y="43"/>
                  </a:cubicBezTo>
                  <a:cubicBezTo>
                    <a:pt x="161" y="43"/>
                    <a:pt x="156" y="46"/>
                    <a:pt x="153" y="47"/>
                  </a:cubicBezTo>
                  <a:cubicBezTo>
                    <a:pt x="153" y="47"/>
                    <a:pt x="152" y="47"/>
                    <a:pt x="152" y="47"/>
                  </a:cubicBezTo>
                  <a:cubicBezTo>
                    <a:pt x="150" y="47"/>
                    <a:pt x="151" y="41"/>
                    <a:pt x="145" y="34"/>
                  </a:cubicBezTo>
                  <a:cubicBezTo>
                    <a:pt x="138" y="27"/>
                    <a:pt x="138" y="32"/>
                    <a:pt x="138" y="27"/>
                  </a:cubicBezTo>
                  <a:cubicBezTo>
                    <a:pt x="138" y="21"/>
                    <a:pt x="153" y="20"/>
                    <a:pt x="140" y="15"/>
                  </a:cubicBezTo>
                  <a:cubicBezTo>
                    <a:pt x="127" y="11"/>
                    <a:pt x="137" y="13"/>
                    <a:pt x="123" y="7"/>
                  </a:cubicBezTo>
                  <a:cubicBezTo>
                    <a:pt x="110" y="1"/>
                    <a:pt x="113" y="2"/>
                    <a:pt x="110" y="1"/>
                  </a:cubicBezTo>
                  <a:cubicBezTo>
                    <a:pt x="108" y="1"/>
                    <a:pt x="106" y="0"/>
                    <a:pt x="10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0"/>
            <p:cNvSpPr/>
            <p:nvPr/>
          </p:nvSpPr>
          <p:spPr bwMode="auto">
            <a:xfrm>
              <a:off x="2185988" y="928770"/>
              <a:ext cx="139700" cy="107948"/>
            </a:xfrm>
            <a:custGeom>
              <a:avLst/>
              <a:gdLst>
                <a:gd name="T0" fmla="*/ 27 w 66"/>
                <a:gd name="T1" fmla="*/ 0 h 51"/>
                <a:gd name="T2" fmla="*/ 18 w 66"/>
                <a:gd name="T3" fmla="*/ 10 h 51"/>
                <a:gd name="T4" fmla="*/ 12 w 66"/>
                <a:gd name="T5" fmla="*/ 27 h 51"/>
                <a:gd name="T6" fmla="*/ 0 w 66"/>
                <a:gd name="T7" fmla="*/ 39 h 51"/>
                <a:gd name="T8" fmla="*/ 17 w 66"/>
                <a:gd name="T9" fmla="*/ 51 h 51"/>
                <a:gd name="T10" fmla="*/ 39 w 66"/>
                <a:gd name="T11" fmla="*/ 35 h 51"/>
                <a:gd name="T12" fmla="*/ 40 w 66"/>
                <a:gd name="T13" fmla="*/ 35 h 51"/>
                <a:gd name="T14" fmla="*/ 42 w 66"/>
                <a:gd name="T15" fmla="*/ 39 h 51"/>
                <a:gd name="T16" fmla="*/ 46 w 66"/>
                <a:gd name="T17" fmla="*/ 44 h 51"/>
                <a:gd name="T18" fmla="*/ 50 w 66"/>
                <a:gd name="T19" fmla="*/ 43 h 51"/>
                <a:gd name="T20" fmla="*/ 62 w 66"/>
                <a:gd name="T21" fmla="*/ 35 h 51"/>
                <a:gd name="T22" fmla="*/ 54 w 66"/>
                <a:gd name="T23" fmla="*/ 24 h 51"/>
                <a:gd name="T24" fmla="*/ 42 w 66"/>
                <a:gd name="T25" fmla="*/ 8 h 51"/>
                <a:gd name="T26" fmla="*/ 28 w 66"/>
                <a:gd name="T27" fmla="*/ 0 h 51"/>
                <a:gd name="T28" fmla="*/ 27 w 66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51">
                  <a:moveTo>
                    <a:pt x="27" y="0"/>
                  </a:moveTo>
                  <a:cubicBezTo>
                    <a:pt x="24" y="0"/>
                    <a:pt x="18" y="8"/>
                    <a:pt x="18" y="10"/>
                  </a:cubicBezTo>
                  <a:cubicBezTo>
                    <a:pt x="18" y="12"/>
                    <a:pt x="21" y="25"/>
                    <a:pt x="12" y="27"/>
                  </a:cubicBezTo>
                  <a:cubicBezTo>
                    <a:pt x="2" y="30"/>
                    <a:pt x="0" y="39"/>
                    <a:pt x="0" y="3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4" y="43"/>
                    <a:pt x="34" y="38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2" y="35"/>
                    <a:pt x="41" y="37"/>
                    <a:pt x="42" y="39"/>
                  </a:cubicBezTo>
                  <a:cubicBezTo>
                    <a:pt x="42" y="42"/>
                    <a:pt x="43" y="44"/>
                    <a:pt x="46" y="44"/>
                  </a:cubicBezTo>
                  <a:cubicBezTo>
                    <a:pt x="47" y="44"/>
                    <a:pt x="49" y="44"/>
                    <a:pt x="50" y="43"/>
                  </a:cubicBezTo>
                  <a:cubicBezTo>
                    <a:pt x="63" y="40"/>
                    <a:pt x="66" y="39"/>
                    <a:pt x="62" y="35"/>
                  </a:cubicBezTo>
                  <a:cubicBezTo>
                    <a:pt x="58" y="31"/>
                    <a:pt x="61" y="36"/>
                    <a:pt x="54" y="24"/>
                  </a:cubicBezTo>
                  <a:cubicBezTo>
                    <a:pt x="46" y="11"/>
                    <a:pt x="52" y="12"/>
                    <a:pt x="42" y="8"/>
                  </a:cubicBezTo>
                  <a:cubicBezTo>
                    <a:pt x="33" y="4"/>
                    <a:pt x="31" y="2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71"/>
            <p:cNvSpPr/>
            <p:nvPr/>
          </p:nvSpPr>
          <p:spPr bwMode="auto">
            <a:xfrm>
              <a:off x="2220913" y="1044654"/>
              <a:ext cx="61912" cy="31749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5 h 15"/>
                <a:gd name="T4" fmla="*/ 10 w 29"/>
                <a:gd name="T5" fmla="*/ 15 h 15"/>
                <a:gd name="T6" fmla="*/ 23 w 29"/>
                <a:gd name="T7" fmla="*/ 13 h 15"/>
                <a:gd name="T8" fmla="*/ 29 w 29"/>
                <a:gd name="T9" fmla="*/ 2 h 15"/>
                <a:gd name="T10" fmla="*/ 25 w 29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5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17" y="15"/>
                    <a:pt x="23" y="13"/>
                    <a:pt x="23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72"/>
            <p:cNvSpPr/>
            <p:nvPr/>
          </p:nvSpPr>
          <p:spPr bwMode="auto">
            <a:xfrm>
              <a:off x="2286000" y="1079579"/>
              <a:ext cx="47625" cy="38099"/>
            </a:xfrm>
            <a:custGeom>
              <a:avLst/>
              <a:gdLst>
                <a:gd name="T0" fmla="*/ 13 w 23"/>
                <a:gd name="T1" fmla="*/ 0 h 18"/>
                <a:gd name="T2" fmla="*/ 9 w 23"/>
                <a:gd name="T3" fmla="*/ 14 h 18"/>
                <a:gd name="T4" fmla="*/ 19 w 23"/>
                <a:gd name="T5" fmla="*/ 18 h 18"/>
                <a:gd name="T6" fmla="*/ 21 w 23"/>
                <a:gd name="T7" fmla="*/ 15 h 18"/>
                <a:gd name="T8" fmla="*/ 20 w 23"/>
                <a:gd name="T9" fmla="*/ 6 h 18"/>
                <a:gd name="T10" fmla="*/ 13 w 2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8">
                  <a:moveTo>
                    <a:pt x="13" y="0"/>
                  </a:moveTo>
                  <a:cubicBezTo>
                    <a:pt x="13" y="7"/>
                    <a:pt x="0" y="13"/>
                    <a:pt x="9" y="14"/>
                  </a:cubicBezTo>
                  <a:cubicBezTo>
                    <a:pt x="15" y="15"/>
                    <a:pt x="17" y="18"/>
                    <a:pt x="19" y="18"/>
                  </a:cubicBezTo>
                  <a:cubicBezTo>
                    <a:pt x="20" y="18"/>
                    <a:pt x="20" y="17"/>
                    <a:pt x="21" y="15"/>
                  </a:cubicBezTo>
                  <a:cubicBezTo>
                    <a:pt x="23" y="10"/>
                    <a:pt x="19" y="9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73"/>
            <p:cNvSpPr/>
            <p:nvPr/>
          </p:nvSpPr>
          <p:spPr bwMode="auto">
            <a:xfrm>
              <a:off x="2522538" y="1151015"/>
              <a:ext cx="19050" cy="20637"/>
            </a:xfrm>
            <a:custGeom>
              <a:avLst/>
              <a:gdLst>
                <a:gd name="T0" fmla="*/ 2 w 9"/>
                <a:gd name="T1" fmla="*/ 0 h 10"/>
                <a:gd name="T2" fmla="*/ 6 w 9"/>
                <a:gd name="T3" fmla="*/ 10 h 10"/>
                <a:gd name="T4" fmla="*/ 8 w 9"/>
                <a:gd name="T5" fmla="*/ 7 h 10"/>
                <a:gd name="T6" fmla="*/ 2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cubicBezTo>
                    <a:pt x="0" y="6"/>
                    <a:pt x="4" y="10"/>
                    <a:pt x="6" y="10"/>
                  </a:cubicBezTo>
                  <a:cubicBezTo>
                    <a:pt x="8" y="10"/>
                    <a:pt x="9" y="9"/>
                    <a:pt x="8" y="7"/>
                  </a:cubicBezTo>
                  <a:cubicBezTo>
                    <a:pt x="7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74"/>
            <p:cNvSpPr/>
            <p:nvPr/>
          </p:nvSpPr>
          <p:spPr bwMode="auto">
            <a:xfrm>
              <a:off x="2584450" y="1104978"/>
              <a:ext cx="23813" cy="15875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6 h 8"/>
                <a:gd name="T4" fmla="*/ 8 w 11"/>
                <a:gd name="T5" fmla="*/ 8 h 8"/>
                <a:gd name="T6" fmla="*/ 9 w 11"/>
                <a:gd name="T7" fmla="*/ 8 h 8"/>
                <a:gd name="T8" fmla="*/ 10 w 11"/>
                <a:gd name="T9" fmla="*/ 1 h 8"/>
                <a:gd name="T10" fmla="*/ 0 w 1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5" y="7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1" y="8"/>
                    <a:pt x="10" y="1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33" name="Freeform 75"/>
            <p:cNvSpPr/>
            <p:nvPr/>
          </p:nvSpPr>
          <p:spPr bwMode="auto">
            <a:xfrm>
              <a:off x="2257425" y="1306514"/>
              <a:ext cx="34925" cy="26988"/>
            </a:xfrm>
            <a:custGeom>
              <a:avLst/>
              <a:gdLst>
                <a:gd name="T0" fmla="*/ 2147483646 w 16"/>
                <a:gd name="T1" fmla="*/ 0 h 13"/>
                <a:gd name="T2" fmla="*/ 0 w 16"/>
                <a:gd name="T3" fmla="*/ 2147483646 h 13"/>
                <a:gd name="T4" fmla="*/ 2147483646 w 16"/>
                <a:gd name="T5" fmla="*/ 2147483646 h 13"/>
                <a:gd name="T6" fmla="*/ 2147483646 w 16"/>
                <a:gd name="T7" fmla="*/ 2147483646 h 13"/>
                <a:gd name="T8" fmla="*/ 2147483646 w 1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1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" y="13"/>
                    <a:pt x="6" y="13"/>
                  </a:cubicBezTo>
                  <a:cubicBezTo>
                    <a:pt x="8" y="13"/>
                    <a:pt x="10" y="13"/>
                    <a:pt x="11" y="11"/>
                  </a:cubicBezTo>
                  <a:cubicBezTo>
                    <a:pt x="14" y="6"/>
                    <a:pt x="16" y="2"/>
                    <a:pt x="14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76"/>
            <p:cNvSpPr/>
            <p:nvPr/>
          </p:nvSpPr>
          <p:spPr bwMode="auto">
            <a:xfrm>
              <a:off x="1166813" y="1292300"/>
              <a:ext cx="47625" cy="80961"/>
            </a:xfrm>
            <a:custGeom>
              <a:avLst/>
              <a:gdLst>
                <a:gd name="T0" fmla="*/ 6 w 22"/>
                <a:gd name="T1" fmla="*/ 0 h 38"/>
                <a:gd name="T2" fmla="*/ 5 w 22"/>
                <a:gd name="T3" fmla="*/ 10 h 38"/>
                <a:gd name="T4" fmla="*/ 8 w 22"/>
                <a:gd name="T5" fmla="*/ 27 h 38"/>
                <a:gd name="T6" fmla="*/ 17 w 22"/>
                <a:gd name="T7" fmla="*/ 38 h 38"/>
                <a:gd name="T8" fmla="*/ 19 w 22"/>
                <a:gd name="T9" fmla="*/ 37 h 38"/>
                <a:gd name="T10" fmla="*/ 18 w 22"/>
                <a:gd name="T11" fmla="*/ 27 h 38"/>
                <a:gd name="T12" fmla="*/ 12 w 22"/>
                <a:gd name="T13" fmla="*/ 15 h 38"/>
                <a:gd name="T14" fmla="*/ 10 w 22"/>
                <a:gd name="T15" fmla="*/ 5 h 38"/>
                <a:gd name="T16" fmla="*/ 6 w 22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8" y="27"/>
                  </a:cubicBezTo>
                  <a:cubicBezTo>
                    <a:pt x="7" y="33"/>
                    <a:pt x="13" y="38"/>
                    <a:pt x="17" y="38"/>
                  </a:cubicBezTo>
                  <a:cubicBezTo>
                    <a:pt x="18" y="38"/>
                    <a:pt x="18" y="38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7"/>
            <p:cNvSpPr/>
            <p:nvPr/>
          </p:nvSpPr>
          <p:spPr bwMode="auto">
            <a:xfrm>
              <a:off x="1171575" y="1395486"/>
              <a:ext cx="38100" cy="33336"/>
            </a:xfrm>
            <a:custGeom>
              <a:avLst/>
              <a:gdLst>
                <a:gd name="T0" fmla="*/ 11 w 18"/>
                <a:gd name="T1" fmla="*/ 0 h 16"/>
                <a:gd name="T2" fmla="*/ 3 w 18"/>
                <a:gd name="T3" fmla="*/ 6 h 16"/>
                <a:gd name="T4" fmla="*/ 11 w 18"/>
                <a:gd name="T5" fmla="*/ 14 h 16"/>
                <a:gd name="T6" fmla="*/ 6 w 18"/>
                <a:gd name="T7" fmla="*/ 16 h 16"/>
                <a:gd name="T8" fmla="*/ 9 w 18"/>
                <a:gd name="T9" fmla="*/ 16 h 16"/>
                <a:gd name="T10" fmla="*/ 18 w 18"/>
                <a:gd name="T11" fmla="*/ 7 h 16"/>
                <a:gd name="T12" fmla="*/ 11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1" y="0"/>
                  </a:moveTo>
                  <a:cubicBezTo>
                    <a:pt x="7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9" y="15"/>
                    <a:pt x="6" y="16"/>
                    <a:pt x="6" y="16"/>
                  </a:cubicBezTo>
                  <a:cubicBezTo>
                    <a:pt x="6" y="16"/>
                    <a:pt x="7" y="16"/>
                    <a:pt x="9" y="16"/>
                  </a:cubicBezTo>
                  <a:cubicBezTo>
                    <a:pt x="14" y="14"/>
                    <a:pt x="18" y="7"/>
                    <a:pt x="18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1189038" y="1435172"/>
              <a:ext cx="15875" cy="6350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1 h 3"/>
                <a:gd name="T4" fmla="*/ 5 w 8"/>
                <a:gd name="T5" fmla="*/ 3 h 3"/>
                <a:gd name="T6" fmla="*/ 7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8" y="3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1195388" y="1446285"/>
              <a:ext cx="19050" cy="9525"/>
            </a:xfrm>
            <a:custGeom>
              <a:avLst/>
              <a:gdLst>
                <a:gd name="T0" fmla="*/ 4 w 9"/>
                <a:gd name="T1" fmla="*/ 0 h 5"/>
                <a:gd name="T2" fmla="*/ 2 w 9"/>
                <a:gd name="T3" fmla="*/ 1 h 5"/>
                <a:gd name="T4" fmla="*/ 4 w 9"/>
                <a:gd name="T5" fmla="*/ 5 h 5"/>
                <a:gd name="T6" fmla="*/ 9 w 9"/>
                <a:gd name="T7" fmla="*/ 3 h 5"/>
                <a:gd name="T8" fmla="*/ 4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4"/>
                    <a:pt x="4" y="5"/>
                    <a:pt x="4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419100" y="1405010"/>
              <a:ext cx="82550" cy="30161"/>
            </a:xfrm>
            <a:custGeom>
              <a:avLst/>
              <a:gdLst>
                <a:gd name="T0" fmla="*/ 39 w 39"/>
                <a:gd name="T1" fmla="*/ 0 h 14"/>
                <a:gd name="T2" fmla="*/ 30 w 39"/>
                <a:gd name="T3" fmla="*/ 3 h 14"/>
                <a:gd name="T4" fmla="*/ 25 w 39"/>
                <a:gd name="T5" fmla="*/ 3 h 14"/>
                <a:gd name="T6" fmla="*/ 17 w 39"/>
                <a:gd name="T7" fmla="*/ 4 h 14"/>
                <a:gd name="T8" fmla="*/ 8 w 39"/>
                <a:gd name="T9" fmla="*/ 6 h 14"/>
                <a:gd name="T10" fmla="*/ 7 w 39"/>
                <a:gd name="T11" fmla="*/ 6 h 14"/>
                <a:gd name="T12" fmla="*/ 6 w 39"/>
                <a:gd name="T13" fmla="*/ 6 h 14"/>
                <a:gd name="T14" fmla="*/ 3 w 39"/>
                <a:gd name="T15" fmla="*/ 6 h 14"/>
                <a:gd name="T16" fmla="*/ 5 w 39"/>
                <a:gd name="T17" fmla="*/ 14 h 14"/>
                <a:gd name="T18" fmla="*/ 6 w 39"/>
                <a:gd name="T19" fmla="*/ 14 h 14"/>
                <a:gd name="T20" fmla="*/ 15 w 39"/>
                <a:gd name="T21" fmla="*/ 8 h 14"/>
                <a:gd name="T22" fmla="*/ 22 w 39"/>
                <a:gd name="T23" fmla="*/ 6 h 14"/>
                <a:gd name="T24" fmla="*/ 31 w 39"/>
                <a:gd name="T25" fmla="*/ 8 h 14"/>
                <a:gd name="T26" fmla="*/ 32 w 39"/>
                <a:gd name="T27" fmla="*/ 8 h 14"/>
                <a:gd name="T28" fmla="*/ 39 w 39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8" y="3"/>
                    <a:pt x="25" y="3"/>
                  </a:cubicBezTo>
                  <a:cubicBezTo>
                    <a:pt x="23" y="3"/>
                    <a:pt x="20" y="3"/>
                    <a:pt x="17" y="4"/>
                  </a:cubicBez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7"/>
                    <a:pt x="2" y="14"/>
                    <a:pt x="5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9" y="13"/>
                    <a:pt x="8" y="11"/>
                    <a:pt x="15" y="8"/>
                  </a:cubicBezTo>
                  <a:cubicBezTo>
                    <a:pt x="17" y="7"/>
                    <a:pt x="20" y="6"/>
                    <a:pt x="22" y="6"/>
                  </a:cubicBezTo>
                  <a:cubicBezTo>
                    <a:pt x="26" y="6"/>
                    <a:pt x="29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5" y="8"/>
                    <a:pt x="39" y="0"/>
                    <a:pt x="3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552450" y="1158952"/>
              <a:ext cx="57150" cy="31749"/>
            </a:xfrm>
            <a:custGeom>
              <a:avLst/>
              <a:gdLst>
                <a:gd name="T0" fmla="*/ 13 w 27"/>
                <a:gd name="T1" fmla="*/ 0 h 15"/>
                <a:gd name="T2" fmla="*/ 10 w 27"/>
                <a:gd name="T3" fmla="*/ 1 h 15"/>
                <a:gd name="T4" fmla="*/ 8 w 27"/>
                <a:gd name="T5" fmla="*/ 13 h 15"/>
                <a:gd name="T6" fmla="*/ 6 w 27"/>
                <a:gd name="T7" fmla="*/ 13 h 15"/>
                <a:gd name="T8" fmla="*/ 2 w 27"/>
                <a:gd name="T9" fmla="*/ 13 h 15"/>
                <a:gd name="T10" fmla="*/ 0 w 27"/>
                <a:gd name="T11" fmla="*/ 13 h 15"/>
                <a:gd name="T12" fmla="*/ 3 w 27"/>
                <a:gd name="T13" fmla="*/ 14 h 15"/>
                <a:gd name="T14" fmla="*/ 12 w 27"/>
                <a:gd name="T15" fmla="*/ 15 h 15"/>
                <a:gd name="T16" fmla="*/ 16 w 27"/>
                <a:gd name="T17" fmla="*/ 15 h 15"/>
                <a:gd name="T18" fmla="*/ 24 w 27"/>
                <a:gd name="T19" fmla="*/ 3 h 15"/>
                <a:gd name="T20" fmla="*/ 13 w 2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5">
                  <a:moveTo>
                    <a:pt x="13" y="0"/>
                  </a:moveTo>
                  <a:cubicBezTo>
                    <a:pt x="12" y="0"/>
                    <a:pt x="10" y="1"/>
                    <a:pt x="10" y="1"/>
                  </a:cubicBezTo>
                  <a:cubicBezTo>
                    <a:pt x="9" y="3"/>
                    <a:pt x="13" y="13"/>
                    <a:pt x="8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5" y="13"/>
                    <a:pt x="3" y="13"/>
                    <a:pt x="2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3"/>
                    <a:pt x="0" y="13"/>
                    <a:pt x="3" y="14"/>
                  </a:cubicBezTo>
                  <a:cubicBezTo>
                    <a:pt x="7" y="15"/>
                    <a:pt x="10" y="15"/>
                    <a:pt x="12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8" y="13"/>
                    <a:pt x="27" y="5"/>
                    <a:pt x="24" y="3"/>
                  </a:cubicBezTo>
                  <a:cubicBezTo>
                    <a:pt x="22" y="1"/>
                    <a:pt x="17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82"/>
            <p:cNvSpPr/>
            <p:nvPr/>
          </p:nvSpPr>
          <p:spPr bwMode="auto">
            <a:xfrm>
              <a:off x="504825" y="839871"/>
              <a:ext cx="125413" cy="142872"/>
            </a:xfrm>
            <a:custGeom>
              <a:avLst/>
              <a:gdLst>
                <a:gd name="T0" fmla="*/ 23 w 59"/>
                <a:gd name="T1" fmla="*/ 0 h 68"/>
                <a:gd name="T2" fmla="*/ 20 w 59"/>
                <a:gd name="T3" fmla="*/ 1 h 68"/>
                <a:gd name="T4" fmla="*/ 0 w 59"/>
                <a:gd name="T5" fmla="*/ 57 h 68"/>
                <a:gd name="T6" fmla="*/ 6 w 59"/>
                <a:gd name="T7" fmla="*/ 58 h 68"/>
                <a:gd name="T8" fmla="*/ 10 w 59"/>
                <a:gd name="T9" fmla="*/ 68 h 68"/>
                <a:gd name="T10" fmla="*/ 19 w 59"/>
                <a:gd name="T11" fmla="*/ 58 h 68"/>
                <a:gd name="T12" fmla="*/ 24 w 59"/>
                <a:gd name="T13" fmla="*/ 48 h 68"/>
                <a:gd name="T14" fmla="*/ 51 w 59"/>
                <a:gd name="T15" fmla="*/ 38 h 68"/>
                <a:gd name="T16" fmla="*/ 56 w 59"/>
                <a:gd name="T17" fmla="*/ 31 h 68"/>
                <a:gd name="T18" fmla="*/ 57 w 59"/>
                <a:gd name="T19" fmla="*/ 19 h 68"/>
                <a:gd name="T20" fmla="*/ 49 w 59"/>
                <a:gd name="T21" fmla="*/ 16 h 68"/>
                <a:gd name="T22" fmla="*/ 38 w 59"/>
                <a:gd name="T23" fmla="*/ 7 h 68"/>
                <a:gd name="T24" fmla="*/ 36 w 59"/>
                <a:gd name="T25" fmla="*/ 8 h 68"/>
                <a:gd name="T26" fmla="*/ 18 w 59"/>
                <a:gd name="T27" fmla="*/ 14 h 68"/>
                <a:gd name="T28" fmla="*/ 23 w 59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8">
                  <a:moveTo>
                    <a:pt x="23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7" y="68"/>
                    <a:pt x="10" y="68"/>
                  </a:cubicBezTo>
                  <a:cubicBezTo>
                    <a:pt x="13" y="68"/>
                    <a:pt x="19" y="58"/>
                    <a:pt x="19" y="58"/>
                  </a:cubicBezTo>
                  <a:cubicBezTo>
                    <a:pt x="19" y="58"/>
                    <a:pt x="16" y="54"/>
                    <a:pt x="24" y="48"/>
                  </a:cubicBezTo>
                  <a:cubicBezTo>
                    <a:pt x="32" y="43"/>
                    <a:pt x="51" y="38"/>
                    <a:pt x="51" y="38"/>
                  </a:cubicBezTo>
                  <a:cubicBezTo>
                    <a:pt x="51" y="38"/>
                    <a:pt x="54" y="35"/>
                    <a:pt x="56" y="31"/>
                  </a:cubicBezTo>
                  <a:cubicBezTo>
                    <a:pt x="57" y="27"/>
                    <a:pt x="59" y="20"/>
                    <a:pt x="57" y="19"/>
                  </a:cubicBezTo>
                  <a:cubicBezTo>
                    <a:pt x="55" y="19"/>
                    <a:pt x="49" y="16"/>
                    <a:pt x="49" y="16"/>
                  </a:cubicBezTo>
                  <a:cubicBezTo>
                    <a:pt x="49" y="16"/>
                    <a:pt x="48" y="7"/>
                    <a:pt x="38" y="7"/>
                  </a:cubicBezTo>
                  <a:cubicBezTo>
                    <a:pt x="37" y="7"/>
                    <a:pt x="37" y="7"/>
                    <a:pt x="36" y="8"/>
                  </a:cubicBezTo>
                  <a:cubicBezTo>
                    <a:pt x="24" y="9"/>
                    <a:pt x="18" y="14"/>
                    <a:pt x="18" y="1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41" name="Freeform 83"/>
            <p:cNvSpPr>
              <a:spLocks noEditPoints="1"/>
            </p:cNvSpPr>
            <p:nvPr/>
          </p:nvSpPr>
          <p:spPr bwMode="auto">
            <a:xfrm>
              <a:off x="3367088" y="852489"/>
              <a:ext cx="309563" cy="204788"/>
            </a:xfrm>
            <a:custGeom>
              <a:avLst/>
              <a:gdLst>
                <a:gd name="T0" fmla="*/ 2147483646 w 146"/>
                <a:gd name="T1" fmla="*/ 2147483646 h 97"/>
                <a:gd name="T2" fmla="*/ 2147483646 w 146"/>
                <a:gd name="T3" fmla="*/ 2147483646 h 97"/>
                <a:gd name="T4" fmla="*/ 2147483646 w 146"/>
                <a:gd name="T5" fmla="*/ 2147483646 h 97"/>
                <a:gd name="T6" fmla="*/ 2147483646 w 146"/>
                <a:gd name="T7" fmla="*/ 0 h 97"/>
                <a:gd name="T8" fmla="*/ 2147483646 w 146"/>
                <a:gd name="T9" fmla="*/ 2147483646 h 97"/>
                <a:gd name="T10" fmla="*/ 2147483646 w 146"/>
                <a:gd name="T11" fmla="*/ 2147483646 h 97"/>
                <a:gd name="T12" fmla="*/ 2147483646 w 146"/>
                <a:gd name="T13" fmla="*/ 2147483646 h 97"/>
                <a:gd name="T14" fmla="*/ 2147483646 w 146"/>
                <a:gd name="T15" fmla="*/ 2147483646 h 97"/>
                <a:gd name="T16" fmla="*/ 2147483646 w 146"/>
                <a:gd name="T17" fmla="*/ 2147483646 h 97"/>
                <a:gd name="T18" fmla="*/ 2147483646 w 146"/>
                <a:gd name="T19" fmla="*/ 2147483646 h 97"/>
                <a:gd name="T20" fmla="*/ 2147483646 w 146"/>
                <a:gd name="T21" fmla="*/ 2147483646 h 97"/>
                <a:gd name="T22" fmla="*/ 2147483646 w 146"/>
                <a:gd name="T23" fmla="*/ 2147483646 h 97"/>
                <a:gd name="T24" fmla="*/ 2147483646 w 146"/>
                <a:gd name="T25" fmla="*/ 2147483646 h 97"/>
                <a:gd name="T26" fmla="*/ 2147483646 w 146"/>
                <a:gd name="T27" fmla="*/ 2147483646 h 97"/>
                <a:gd name="T28" fmla="*/ 2147483646 w 146"/>
                <a:gd name="T29" fmla="*/ 2147483646 h 97"/>
                <a:gd name="T30" fmla="*/ 2147483646 w 146"/>
                <a:gd name="T31" fmla="*/ 2147483646 h 97"/>
                <a:gd name="T32" fmla="*/ 2147483646 w 146"/>
                <a:gd name="T33" fmla="*/ 2147483646 h 97"/>
                <a:gd name="T34" fmla="*/ 2147483646 w 146"/>
                <a:gd name="T35" fmla="*/ 2147483646 h 97"/>
                <a:gd name="T36" fmla="*/ 2147483646 w 146"/>
                <a:gd name="T37" fmla="*/ 2147483646 h 97"/>
                <a:gd name="T38" fmla="*/ 2147483646 w 146"/>
                <a:gd name="T39" fmla="*/ 2147483646 h 97"/>
                <a:gd name="T40" fmla="*/ 2147483646 w 146"/>
                <a:gd name="T41" fmla="*/ 2147483646 h 97"/>
                <a:gd name="T42" fmla="*/ 2147483646 w 146"/>
                <a:gd name="T43" fmla="*/ 2147483646 h 97"/>
                <a:gd name="T44" fmla="*/ 2147483646 w 146"/>
                <a:gd name="T45" fmla="*/ 2147483646 h 97"/>
                <a:gd name="T46" fmla="*/ 2147483646 w 146"/>
                <a:gd name="T47" fmla="*/ 2147483646 h 97"/>
                <a:gd name="T48" fmla="*/ 2147483646 w 146"/>
                <a:gd name="T49" fmla="*/ 2147483646 h 97"/>
                <a:gd name="T50" fmla="*/ 2147483646 w 146"/>
                <a:gd name="T51" fmla="*/ 2147483646 h 97"/>
                <a:gd name="T52" fmla="*/ 2147483646 w 146"/>
                <a:gd name="T53" fmla="*/ 2147483646 h 97"/>
                <a:gd name="T54" fmla="*/ 2147483646 w 146"/>
                <a:gd name="T55" fmla="*/ 2147483646 h 97"/>
                <a:gd name="T56" fmla="*/ 2147483646 w 146"/>
                <a:gd name="T57" fmla="*/ 2147483646 h 97"/>
                <a:gd name="T58" fmla="*/ 2147483646 w 146"/>
                <a:gd name="T59" fmla="*/ 2147483646 h 97"/>
                <a:gd name="T60" fmla="*/ 2147483646 w 146"/>
                <a:gd name="T61" fmla="*/ 2147483646 h 97"/>
                <a:gd name="T62" fmla="*/ 2147483646 w 146"/>
                <a:gd name="T63" fmla="*/ 2147483646 h 97"/>
                <a:gd name="T64" fmla="*/ 2147483646 w 146"/>
                <a:gd name="T65" fmla="*/ 2147483646 h 97"/>
                <a:gd name="T66" fmla="*/ 2147483646 w 146"/>
                <a:gd name="T67" fmla="*/ 2147483646 h 97"/>
                <a:gd name="T68" fmla="*/ 2147483646 w 146"/>
                <a:gd name="T69" fmla="*/ 2147483646 h 97"/>
                <a:gd name="T70" fmla="*/ 2147483646 w 146"/>
                <a:gd name="T71" fmla="*/ 2147483646 h 97"/>
                <a:gd name="T72" fmla="*/ 2147483646 w 146"/>
                <a:gd name="T73" fmla="*/ 2147483646 h 97"/>
                <a:gd name="T74" fmla="*/ 2147483646 w 146"/>
                <a:gd name="T75" fmla="*/ 2147483646 h 97"/>
                <a:gd name="T76" fmla="*/ 2147483646 w 146"/>
                <a:gd name="T77" fmla="*/ 2147483646 h 97"/>
                <a:gd name="T78" fmla="*/ 2147483646 w 146"/>
                <a:gd name="T79" fmla="*/ 2147483646 h 97"/>
                <a:gd name="T80" fmla="*/ 2147483646 w 146"/>
                <a:gd name="T81" fmla="*/ 2147483646 h 97"/>
                <a:gd name="T82" fmla="*/ 2147483646 w 146"/>
                <a:gd name="T83" fmla="*/ 2147483646 h 97"/>
                <a:gd name="T84" fmla="*/ 2147483646 w 146"/>
                <a:gd name="T85" fmla="*/ 2147483646 h 97"/>
                <a:gd name="T86" fmla="*/ 2147483646 w 146"/>
                <a:gd name="T87" fmla="*/ 2147483646 h 97"/>
                <a:gd name="T88" fmla="*/ 2147483646 w 146"/>
                <a:gd name="T89" fmla="*/ 2147483646 h 97"/>
                <a:gd name="T90" fmla="*/ 2147483646 w 146"/>
                <a:gd name="T91" fmla="*/ 2147483646 h 97"/>
                <a:gd name="T92" fmla="*/ 2147483646 w 146"/>
                <a:gd name="T93" fmla="*/ 2147483646 h 97"/>
                <a:gd name="T94" fmla="*/ 2147483646 w 146"/>
                <a:gd name="T95" fmla="*/ 2147483646 h 97"/>
                <a:gd name="T96" fmla="*/ 2147483646 w 146"/>
                <a:gd name="T97" fmla="*/ 2147483646 h 97"/>
                <a:gd name="T98" fmla="*/ 2147483646 w 146"/>
                <a:gd name="T99" fmla="*/ 0 h 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97">
                  <a:moveTo>
                    <a:pt x="35" y="2"/>
                  </a:moveTo>
                  <a:cubicBezTo>
                    <a:pt x="35" y="2"/>
                    <a:pt x="35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moveTo>
                    <a:pt x="125" y="0"/>
                  </a:moveTo>
                  <a:cubicBezTo>
                    <a:pt x="124" y="0"/>
                    <a:pt x="123" y="2"/>
                    <a:pt x="123" y="2"/>
                  </a:cubicBezTo>
                  <a:cubicBezTo>
                    <a:pt x="123" y="2"/>
                    <a:pt x="120" y="2"/>
                    <a:pt x="116" y="2"/>
                  </a:cubicBezTo>
                  <a:cubicBezTo>
                    <a:pt x="112" y="2"/>
                    <a:pt x="106" y="2"/>
                    <a:pt x="103" y="5"/>
                  </a:cubicBezTo>
                  <a:cubicBezTo>
                    <a:pt x="98" y="9"/>
                    <a:pt x="104" y="10"/>
                    <a:pt x="104" y="10"/>
                  </a:cubicBezTo>
                  <a:cubicBezTo>
                    <a:pt x="104" y="10"/>
                    <a:pt x="98" y="17"/>
                    <a:pt x="96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3" y="16"/>
                    <a:pt x="84" y="17"/>
                    <a:pt x="68" y="15"/>
                  </a:cubicBezTo>
                  <a:cubicBezTo>
                    <a:pt x="66" y="15"/>
                    <a:pt x="65" y="15"/>
                    <a:pt x="64" y="15"/>
                  </a:cubicBezTo>
                  <a:cubicBezTo>
                    <a:pt x="52" y="15"/>
                    <a:pt x="58" y="25"/>
                    <a:pt x="59" y="26"/>
                  </a:cubicBezTo>
                  <a:cubicBezTo>
                    <a:pt x="60" y="27"/>
                    <a:pt x="58" y="28"/>
                    <a:pt x="56" y="28"/>
                  </a:cubicBezTo>
                  <a:cubicBezTo>
                    <a:pt x="53" y="28"/>
                    <a:pt x="50" y="27"/>
                    <a:pt x="46" y="26"/>
                  </a:cubicBezTo>
                  <a:cubicBezTo>
                    <a:pt x="39" y="24"/>
                    <a:pt x="49" y="12"/>
                    <a:pt x="40" y="7"/>
                  </a:cubicBezTo>
                  <a:cubicBezTo>
                    <a:pt x="35" y="4"/>
                    <a:pt x="34" y="3"/>
                    <a:pt x="34" y="2"/>
                  </a:cubicBezTo>
                  <a:cubicBezTo>
                    <a:pt x="31" y="4"/>
                    <a:pt x="16" y="9"/>
                    <a:pt x="16" y="12"/>
                  </a:cubicBezTo>
                  <a:cubicBezTo>
                    <a:pt x="15" y="15"/>
                    <a:pt x="10" y="21"/>
                    <a:pt x="9" y="24"/>
                  </a:cubicBezTo>
                  <a:cubicBezTo>
                    <a:pt x="8" y="27"/>
                    <a:pt x="3" y="29"/>
                    <a:pt x="2" y="31"/>
                  </a:cubicBezTo>
                  <a:cubicBezTo>
                    <a:pt x="0" y="33"/>
                    <a:pt x="21" y="35"/>
                    <a:pt x="25" y="35"/>
                  </a:cubicBezTo>
                  <a:cubicBezTo>
                    <a:pt x="30" y="35"/>
                    <a:pt x="29" y="37"/>
                    <a:pt x="32" y="41"/>
                  </a:cubicBezTo>
                  <a:cubicBezTo>
                    <a:pt x="34" y="44"/>
                    <a:pt x="23" y="47"/>
                    <a:pt x="23" y="47"/>
                  </a:cubicBezTo>
                  <a:cubicBezTo>
                    <a:pt x="23" y="47"/>
                    <a:pt x="11" y="49"/>
                    <a:pt x="9" y="50"/>
                  </a:cubicBezTo>
                  <a:cubicBezTo>
                    <a:pt x="6" y="52"/>
                    <a:pt x="7" y="58"/>
                    <a:pt x="13" y="59"/>
                  </a:cubicBezTo>
                  <a:cubicBezTo>
                    <a:pt x="15" y="59"/>
                    <a:pt x="16" y="59"/>
                    <a:pt x="17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9"/>
                    <a:pt x="20" y="59"/>
                    <a:pt x="20" y="59"/>
                  </a:cubicBezTo>
                  <a:cubicBezTo>
                    <a:pt x="21" y="59"/>
                    <a:pt x="21" y="59"/>
                    <a:pt x="22" y="59"/>
                  </a:cubicBezTo>
                  <a:cubicBezTo>
                    <a:pt x="26" y="60"/>
                    <a:pt x="22" y="59"/>
                    <a:pt x="29" y="68"/>
                  </a:cubicBezTo>
                  <a:cubicBezTo>
                    <a:pt x="33" y="72"/>
                    <a:pt x="33" y="73"/>
                    <a:pt x="33" y="73"/>
                  </a:cubicBezTo>
                  <a:cubicBezTo>
                    <a:pt x="32" y="73"/>
                    <a:pt x="31" y="73"/>
                    <a:pt x="31" y="73"/>
                  </a:cubicBezTo>
                  <a:cubicBezTo>
                    <a:pt x="31" y="73"/>
                    <a:pt x="20" y="79"/>
                    <a:pt x="21" y="81"/>
                  </a:cubicBezTo>
                  <a:cubicBezTo>
                    <a:pt x="23" y="83"/>
                    <a:pt x="24" y="85"/>
                    <a:pt x="30" y="85"/>
                  </a:cubicBezTo>
                  <a:cubicBezTo>
                    <a:pt x="32" y="85"/>
                    <a:pt x="35" y="85"/>
                    <a:pt x="39" y="84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6" y="89"/>
                    <a:pt x="54" y="90"/>
                    <a:pt x="69" y="94"/>
                  </a:cubicBezTo>
                  <a:cubicBezTo>
                    <a:pt x="75" y="96"/>
                    <a:pt x="78" y="97"/>
                    <a:pt x="79" y="97"/>
                  </a:cubicBezTo>
                  <a:cubicBezTo>
                    <a:pt x="83" y="97"/>
                    <a:pt x="79" y="93"/>
                    <a:pt x="86" y="93"/>
                  </a:cubicBezTo>
                  <a:cubicBezTo>
                    <a:pt x="97" y="91"/>
                    <a:pt x="93" y="89"/>
                    <a:pt x="93" y="89"/>
                  </a:cubicBezTo>
                  <a:cubicBezTo>
                    <a:pt x="93" y="89"/>
                    <a:pt x="105" y="83"/>
                    <a:pt x="109" y="82"/>
                  </a:cubicBezTo>
                  <a:cubicBezTo>
                    <a:pt x="113" y="81"/>
                    <a:pt x="112" y="77"/>
                    <a:pt x="116" y="74"/>
                  </a:cubicBezTo>
                  <a:cubicBezTo>
                    <a:pt x="120" y="72"/>
                    <a:pt x="118" y="65"/>
                    <a:pt x="130" y="62"/>
                  </a:cubicBezTo>
                  <a:cubicBezTo>
                    <a:pt x="143" y="59"/>
                    <a:pt x="138" y="55"/>
                    <a:pt x="142" y="52"/>
                  </a:cubicBezTo>
                  <a:cubicBezTo>
                    <a:pt x="145" y="48"/>
                    <a:pt x="140" y="37"/>
                    <a:pt x="143" y="34"/>
                  </a:cubicBezTo>
                  <a:cubicBezTo>
                    <a:pt x="146" y="30"/>
                    <a:pt x="139" y="31"/>
                    <a:pt x="131" y="26"/>
                  </a:cubicBezTo>
                  <a:cubicBezTo>
                    <a:pt x="124" y="20"/>
                    <a:pt x="132" y="20"/>
                    <a:pt x="136" y="17"/>
                  </a:cubicBezTo>
                  <a:cubicBezTo>
                    <a:pt x="140" y="15"/>
                    <a:pt x="130" y="9"/>
                    <a:pt x="127" y="3"/>
                  </a:cubicBezTo>
                  <a:cubicBezTo>
                    <a:pt x="126" y="1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4"/>
            <p:cNvSpPr/>
            <p:nvPr/>
          </p:nvSpPr>
          <p:spPr bwMode="auto">
            <a:xfrm>
              <a:off x="4351338" y="1884426"/>
              <a:ext cx="1524000" cy="1533495"/>
            </a:xfrm>
            <a:custGeom>
              <a:avLst/>
              <a:gdLst>
                <a:gd name="T0" fmla="*/ 265 w 718"/>
                <a:gd name="T1" fmla="*/ 2 h 723"/>
                <a:gd name="T2" fmla="*/ 161 w 718"/>
                <a:gd name="T3" fmla="*/ 19 h 723"/>
                <a:gd name="T4" fmla="*/ 142 w 718"/>
                <a:gd name="T5" fmla="*/ 21 h 723"/>
                <a:gd name="T6" fmla="*/ 133 w 718"/>
                <a:gd name="T7" fmla="*/ 16 h 723"/>
                <a:gd name="T8" fmla="*/ 107 w 718"/>
                <a:gd name="T9" fmla="*/ 43 h 723"/>
                <a:gd name="T10" fmla="*/ 75 w 718"/>
                <a:gd name="T11" fmla="*/ 96 h 723"/>
                <a:gd name="T12" fmla="*/ 21 w 718"/>
                <a:gd name="T13" fmla="*/ 151 h 723"/>
                <a:gd name="T14" fmla="*/ 20 w 718"/>
                <a:gd name="T15" fmla="*/ 180 h 723"/>
                <a:gd name="T16" fmla="*/ 19 w 718"/>
                <a:gd name="T17" fmla="*/ 213 h 723"/>
                <a:gd name="T18" fmla="*/ 28 w 718"/>
                <a:gd name="T19" fmla="*/ 268 h 723"/>
                <a:gd name="T20" fmla="*/ 57 w 718"/>
                <a:gd name="T21" fmla="*/ 308 h 723"/>
                <a:gd name="T22" fmla="*/ 102 w 718"/>
                <a:gd name="T23" fmla="*/ 337 h 723"/>
                <a:gd name="T24" fmla="*/ 132 w 718"/>
                <a:gd name="T25" fmla="*/ 325 h 723"/>
                <a:gd name="T26" fmla="*/ 194 w 718"/>
                <a:gd name="T27" fmla="*/ 317 h 723"/>
                <a:gd name="T28" fmla="*/ 233 w 718"/>
                <a:gd name="T29" fmla="*/ 317 h 723"/>
                <a:gd name="T30" fmla="*/ 267 w 718"/>
                <a:gd name="T31" fmla="*/ 333 h 723"/>
                <a:gd name="T32" fmla="*/ 288 w 718"/>
                <a:gd name="T33" fmla="*/ 389 h 723"/>
                <a:gd name="T34" fmla="*/ 331 w 718"/>
                <a:gd name="T35" fmla="*/ 480 h 723"/>
                <a:gd name="T36" fmla="*/ 318 w 718"/>
                <a:gd name="T37" fmla="*/ 561 h 723"/>
                <a:gd name="T38" fmla="*/ 364 w 718"/>
                <a:gd name="T39" fmla="*/ 657 h 723"/>
                <a:gd name="T40" fmla="*/ 384 w 718"/>
                <a:gd name="T41" fmla="*/ 709 h 723"/>
                <a:gd name="T42" fmla="*/ 419 w 718"/>
                <a:gd name="T43" fmla="*/ 720 h 723"/>
                <a:gd name="T44" fmla="*/ 500 w 718"/>
                <a:gd name="T45" fmla="*/ 697 h 723"/>
                <a:gd name="T46" fmla="*/ 541 w 718"/>
                <a:gd name="T47" fmla="*/ 649 h 723"/>
                <a:gd name="T48" fmla="*/ 550 w 718"/>
                <a:gd name="T49" fmla="*/ 622 h 723"/>
                <a:gd name="T50" fmla="*/ 569 w 718"/>
                <a:gd name="T51" fmla="*/ 586 h 723"/>
                <a:gd name="T52" fmla="*/ 566 w 718"/>
                <a:gd name="T53" fmla="*/ 582 h 723"/>
                <a:gd name="T54" fmla="*/ 596 w 718"/>
                <a:gd name="T55" fmla="*/ 538 h 723"/>
                <a:gd name="T56" fmla="*/ 625 w 718"/>
                <a:gd name="T57" fmla="*/ 500 h 723"/>
                <a:gd name="T58" fmla="*/ 606 w 718"/>
                <a:gd name="T59" fmla="*/ 453 h 723"/>
                <a:gd name="T60" fmla="*/ 606 w 718"/>
                <a:gd name="T61" fmla="*/ 412 h 723"/>
                <a:gd name="T62" fmla="*/ 659 w 718"/>
                <a:gd name="T63" fmla="*/ 350 h 723"/>
                <a:gd name="T64" fmla="*/ 716 w 718"/>
                <a:gd name="T65" fmla="*/ 291 h 723"/>
                <a:gd name="T66" fmla="*/ 681 w 718"/>
                <a:gd name="T67" fmla="*/ 262 h 723"/>
                <a:gd name="T68" fmla="*/ 615 w 718"/>
                <a:gd name="T69" fmla="*/ 234 h 723"/>
                <a:gd name="T70" fmla="*/ 563 w 718"/>
                <a:gd name="T71" fmla="*/ 162 h 723"/>
                <a:gd name="T72" fmla="*/ 524 w 718"/>
                <a:gd name="T73" fmla="*/ 86 h 723"/>
                <a:gd name="T74" fmla="*/ 509 w 718"/>
                <a:gd name="T75" fmla="*/ 62 h 723"/>
                <a:gd name="T76" fmla="*/ 484 w 718"/>
                <a:gd name="T77" fmla="*/ 69 h 723"/>
                <a:gd name="T78" fmla="*/ 416 w 718"/>
                <a:gd name="T79" fmla="*/ 48 h 723"/>
                <a:gd name="T80" fmla="*/ 397 w 718"/>
                <a:gd name="T81" fmla="*/ 67 h 723"/>
                <a:gd name="T82" fmla="*/ 383 w 718"/>
                <a:gd name="T83" fmla="*/ 70 h 723"/>
                <a:gd name="T84" fmla="*/ 374 w 718"/>
                <a:gd name="T85" fmla="*/ 70 h 723"/>
                <a:gd name="T86" fmla="*/ 347 w 718"/>
                <a:gd name="T87" fmla="*/ 56 h 723"/>
                <a:gd name="T88" fmla="*/ 315 w 718"/>
                <a:gd name="T89" fmla="*/ 44 h 723"/>
                <a:gd name="T90" fmla="*/ 305 w 718"/>
                <a:gd name="T91" fmla="*/ 45 h 723"/>
                <a:gd name="T92" fmla="*/ 302 w 718"/>
                <a:gd name="T93" fmla="*/ 17 h 723"/>
                <a:gd name="T94" fmla="*/ 290 w 718"/>
                <a:gd name="T95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8" h="723">
                  <a:moveTo>
                    <a:pt x="290" y="0"/>
                  </a:moveTo>
                  <a:cubicBezTo>
                    <a:pt x="281" y="0"/>
                    <a:pt x="269" y="1"/>
                    <a:pt x="265" y="2"/>
                  </a:cubicBezTo>
                  <a:cubicBezTo>
                    <a:pt x="256" y="4"/>
                    <a:pt x="217" y="3"/>
                    <a:pt x="207" y="10"/>
                  </a:cubicBezTo>
                  <a:cubicBezTo>
                    <a:pt x="197" y="17"/>
                    <a:pt x="178" y="19"/>
                    <a:pt x="161" y="19"/>
                  </a:cubicBezTo>
                  <a:cubicBezTo>
                    <a:pt x="154" y="19"/>
                    <a:pt x="147" y="18"/>
                    <a:pt x="142" y="16"/>
                  </a:cubicBezTo>
                  <a:cubicBezTo>
                    <a:pt x="143" y="19"/>
                    <a:pt x="143" y="21"/>
                    <a:pt x="142" y="21"/>
                  </a:cubicBezTo>
                  <a:cubicBezTo>
                    <a:pt x="140" y="21"/>
                    <a:pt x="136" y="21"/>
                    <a:pt x="134" y="20"/>
                  </a:cubicBezTo>
                  <a:cubicBezTo>
                    <a:pt x="134" y="20"/>
                    <a:pt x="133" y="19"/>
                    <a:pt x="133" y="16"/>
                  </a:cubicBezTo>
                  <a:cubicBezTo>
                    <a:pt x="132" y="17"/>
                    <a:pt x="132" y="19"/>
                    <a:pt x="132" y="21"/>
                  </a:cubicBezTo>
                  <a:cubicBezTo>
                    <a:pt x="133" y="33"/>
                    <a:pt x="115" y="37"/>
                    <a:pt x="107" y="43"/>
                  </a:cubicBezTo>
                  <a:cubicBezTo>
                    <a:pt x="100" y="50"/>
                    <a:pt x="95" y="55"/>
                    <a:pt x="95" y="70"/>
                  </a:cubicBezTo>
                  <a:cubicBezTo>
                    <a:pt x="94" y="86"/>
                    <a:pt x="82" y="91"/>
                    <a:pt x="75" y="96"/>
                  </a:cubicBezTo>
                  <a:cubicBezTo>
                    <a:pt x="68" y="101"/>
                    <a:pt x="56" y="107"/>
                    <a:pt x="52" y="113"/>
                  </a:cubicBezTo>
                  <a:cubicBezTo>
                    <a:pt x="48" y="120"/>
                    <a:pt x="29" y="145"/>
                    <a:pt x="21" y="151"/>
                  </a:cubicBezTo>
                  <a:cubicBezTo>
                    <a:pt x="13" y="157"/>
                    <a:pt x="12" y="165"/>
                    <a:pt x="19" y="171"/>
                  </a:cubicBezTo>
                  <a:cubicBezTo>
                    <a:pt x="27" y="178"/>
                    <a:pt x="22" y="179"/>
                    <a:pt x="20" y="180"/>
                  </a:cubicBezTo>
                  <a:cubicBezTo>
                    <a:pt x="17" y="182"/>
                    <a:pt x="14" y="196"/>
                    <a:pt x="21" y="198"/>
                  </a:cubicBezTo>
                  <a:cubicBezTo>
                    <a:pt x="29" y="199"/>
                    <a:pt x="27" y="207"/>
                    <a:pt x="19" y="213"/>
                  </a:cubicBezTo>
                  <a:cubicBezTo>
                    <a:pt x="11" y="220"/>
                    <a:pt x="14" y="233"/>
                    <a:pt x="10" y="240"/>
                  </a:cubicBezTo>
                  <a:cubicBezTo>
                    <a:pt x="6" y="247"/>
                    <a:pt x="0" y="249"/>
                    <a:pt x="28" y="268"/>
                  </a:cubicBezTo>
                  <a:cubicBezTo>
                    <a:pt x="57" y="287"/>
                    <a:pt x="41" y="281"/>
                    <a:pt x="44" y="291"/>
                  </a:cubicBezTo>
                  <a:cubicBezTo>
                    <a:pt x="46" y="300"/>
                    <a:pt x="43" y="298"/>
                    <a:pt x="57" y="308"/>
                  </a:cubicBezTo>
                  <a:cubicBezTo>
                    <a:pt x="72" y="318"/>
                    <a:pt x="84" y="323"/>
                    <a:pt x="94" y="332"/>
                  </a:cubicBezTo>
                  <a:cubicBezTo>
                    <a:pt x="97" y="336"/>
                    <a:pt x="100" y="337"/>
                    <a:pt x="102" y="337"/>
                  </a:cubicBezTo>
                  <a:cubicBezTo>
                    <a:pt x="106" y="337"/>
                    <a:pt x="109" y="333"/>
                    <a:pt x="115" y="329"/>
                  </a:cubicBezTo>
                  <a:cubicBezTo>
                    <a:pt x="120" y="326"/>
                    <a:pt x="125" y="325"/>
                    <a:pt x="132" y="325"/>
                  </a:cubicBezTo>
                  <a:cubicBezTo>
                    <a:pt x="142" y="325"/>
                    <a:pt x="154" y="327"/>
                    <a:pt x="168" y="327"/>
                  </a:cubicBezTo>
                  <a:cubicBezTo>
                    <a:pt x="189" y="327"/>
                    <a:pt x="182" y="321"/>
                    <a:pt x="194" y="317"/>
                  </a:cubicBezTo>
                  <a:cubicBezTo>
                    <a:pt x="198" y="315"/>
                    <a:pt x="204" y="314"/>
                    <a:pt x="209" y="314"/>
                  </a:cubicBezTo>
                  <a:cubicBezTo>
                    <a:pt x="217" y="314"/>
                    <a:pt x="226" y="316"/>
                    <a:pt x="233" y="317"/>
                  </a:cubicBezTo>
                  <a:cubicBezTo>
                    <a:pt x="245" y="320"/>
                    <a:pt x="246" y="331"/>
                    <a:pt x="248" y="331"/>
                  </a:cubicBezTo>
                  <a:cubicBezTo>
                    <a:pt x="251" y="331"/>
                    <a:pt x="265" y="333"/>
                    <a:pt x="267" y="333"/>
                  </a:cubicBezTo>
                  <a:cubicBezTo>
                    <a:pt x="270" y="333"/>
                    <a:pt x="286" y="338"/>
                    <a:pt x="280" y="347"/>
                  </a:cubicBezTo>
                  <a:cubicBezTo>
                    <a:pt x="274" y="356"/>
                    <a:pt x="286" y="379"/>
                    <a:pt x="288" y="389"/>
                  </a:cubicBezTo>
                  <a:cubicBezTo>
                    <a:pt x="289" y="399"/>
                    <a:pt x="312" y="425"/>
                    <a:pt x="321" y="434"/>
                  </a:cubicBezTo>
                  <a:cubicBezTo>
                    <a:pt x="330" y="443"/>
                    <a:pt x="323" y="466"/>
                    <a:pt x="331" y="480"/>
                  </a:cubicBezTo>
                  <a:cubicBezTo>
                    <a:pt x="339" y="493"/>
                    <a:pt x="312" y="503"/>
                    <a:pt x="312" y="519"/>
                  </a:cubicBezTo>
                  <a:cubicBezTo>
                    <a:pt x="312" y="536"/>
                    <a:pt x="307" y="553"/>
                    <a:pt x="318" y="561"/>
                  </a:cubicBezTo>
                  <a:cubicBezTo>
                    <a:pt x="329" y="570"/>
                    <a:pt x="340" y="601"/>
                    <a:pt x="346" y="617"/>
                  </a:cubicBezTo>
                  <a:cubicBezTo>
                    <a:pt x="351" y="634"/>
                    <a:pt x="358" y="650"/>
                    <a:pt x="364" y="657"/>
                  </a:cubicBezTo>
                  <a:cubicBezTo>
                    <a:pt x="371" y="663"/>
                    <a:pt x="378" y="677"/>
                    <a:pt x="378" y="682"/>
                  </a:cubicBezTo>
                  <a:cubicBezTo>
                    <a:pt x="378" y="688"/>
                    <a:pt x="380" y="707"/>
                    <a:pt x="384" y="709"/>
                  </a:cubicBezTo>
                  <a:cubicBezTo>
                    <a:pt x="388" y="711"/>
                    <a:pt x="396" y="721"/>
                    <a:pt x="401" y="723"/>
                  </a:cubicBezTo>
                  <a:cubicBezTo>
                    <a:pt x="401" y="723"/>
                    <a:pt x="415" y="722"/>
                    <a:pt x="419" y="720"/>
                  </a:cubicBezTo>
                  <a:cubicBezTo>
                    <a:pt x="423" y="719"/>
                    <a:pt x="443" y="715"/>
                    <a:pt x="470" y="712"/>
                  </a:cubicBezTo>
                  <a:cubicBezTo>
                    <a:pt x="497" y="710"/>
                    <a:pt x="483" y="709"/>
                    <a:pt x="500" y="697"/>
                  </a:cubicBezTo>
                  <a:cubicBezTo>
                    <a:pt x="517" y="685"/>
                    <a:pt x="514" y="688"/>
                    <a:pt x="519" y="679"/>
                  </a:cubicBezTo>
                  <a:cubicBezTo>
                    <a:pt x="523" y="670"/>
                    <a:pt x="532" y="655"/>
                    <a:pt x="541" y="649"/>
                  </a:cubicBezTo>
                  <a:cubicBezTo>
                    <a:pt x="551" y="644"/>
                    <a:pt x="533" y="642"/>
                    <a:pt x="530" y="638"/>
                  </a:cubicBezTo>
                  <a:cubicBezTo>
                    <a:pt x="528" y="634"/>
                    <a:pt x="543" y="624"/>
                    <a:pt x="550" y="622"/>
                  </a:cubicBezTo>
                  <a:cubicBezTo>
                    <a:pt x="558" y="620"/>
                    <a:pt x="565" y="613"/>
                    <a:pt x="568" y="607"/>
                  </a:cubicBezTo>
                  <a:cubicBezTo>
                    <a:pt x="572" y="601"/>
                    <a:pt x="569" y="593"/>
                    <a:pt x="569" y="586"/>
                  </a:cubicBezTo>
                  <a:cubicBezTo>
                    <a:pt x="569" y="582"/>
                    <a:pt x="568" y="581"/>
                    <a:pt x="567" y="581"/>
                  </a:cubicBezTo>
                  <a:cubicBezTo>
                    <a:pt x="566" y="581"/>
                    <a:pt x="566" y="582"/>
                    <a:pt x="566" y="582"/>
                  </a:cubicBezTo>
                  <a:cubicBezTo>
                    <a:pt x="566" y="582"/>
                    <a:pt x="565" y="567"/>
                    <a:pt x="565" y="561"/>
                  </a:cubicBezTo>
                  <a:cubicBezTo>
                    <a:pt x="565" y="554"/>
                    <a:pt x="585" y="540"/>
                    <a:pt x="596" y="538"/>
                  </a:cubicBezTo>
                  <a:cubicBezTo>
                    <a:pt x="607" y="536"/>
                    <a:pt x="617" y="528"/>
                    <a:pt x="625" y="526"/>
                  </a:cubicBezTo>
                  <a:cubicBezTo>
                    <a:pt x="633" y="524"/>
                    <a:pt x="625" y="500"/>
                    <a:pt x="625" y="500"/>
                  </a:cubicBezTo>
                  <a:cubicBezTo>
                    <a:pt x="625" y="500"/>
                    <a:pt x="617" y="473"/>
                    <a:pt x="623" y="473"/>
                  </a:cubicBezTo>
                  <a:cubicBezTo>
                    <a:pt x="628" y="473"/>
                    <a:pt x="610" y="456"/>
                    <a:pt x="606" y="453"/>
                  </a:cubicBezTo>
                  <a:cubicBezTo>
                    <a:pt x="601" y="450"/>
                    <a:pt x="597" y="437"/>
                    <a:pt x="596" y="430"/>
                  </a:cubicBezTo>
                  <a:cubicBezTo>
                    <a:pt x="596" y="422"/>
                    <a:pt x="604" y="419"/>
                    <a:pt x="606" y="412"/>
                  </a:cubicBezTo>
                  <a:cubicBezTo>
                    <a:pt x="608" y="405"/>
                    <a:pt x="622" y="397"/>
                    <a:pt x="628" y="384"/>
                  </a:cubicBezTo>
                  <a:cubicBezTo>
                    <a:pt x="634" y="371"/>
                    <a:pt x="645" y="360"/>
                    <a:pt x="659" y="350"/>
                  </a:cubicBezTo>
                  <a:cubicBezTo>
                    <a:pt x="673" y="341"/>
                    <a:pt x="684" y="331"/>
                    <a:pt x="694" y="321"/>
                  </a:cubicBezTo>
                  <a:cubicBezTo>
                    <a:pt x="704" y="311"/>
                    <a:pt x="716" y="291"/>
                    <a:pt x="716" y="291"/>
                  </a:cubicBezTo>
                  <a:cubicBezTo>
                    <a:pt x="718" y="259"/>
                    <a:pt x="718" y="259"/>
                    <a:pt x="718" y="259"/>
                  </a:cubicBezTo>
                  <a:cubicBezTo>
                    <a:pt x="718" y="259"/>
                    <a:pt x="704" y="262"/>
                    <a:pt x="681" y="262"/>
                  </a:cubicBezTo>
                  <a:cubicBezTo>
                    <a:pt x="671" y="262"/>
                    <a:pt x="659" y="261"/>
                    <a:pt x="646" y="260"/>
                  </a:cubicBezTo>
                  <a:cubicBezTo>
                    <a:pt x="603" y="254"/>
                    <a:pt x="633" y="243"/>
                    <a:pt x="615" y="234"/>
                  </a:cubicBezTo>
                  <a:cubicBezTo>
                    <a:pt x="597" y="225"/>
                    <a:pt x="592" y="209"/>
                    <a:pt x="578" y="198"/>
                  </a:cubicBezTo>
                  <a:cubicBezTo>
                    <a:pt x="563" y="187"/>
                    <a:pt x="566" y="175"/>
                    <a:pt x="563" y="162"/>
                  </a:cubicBezTo>
                  <a:cubicBezTo>
                    <a:pt x="560" y="149"/>
                    <a:pt x="552" y="139"/>
                    <a:pt x="540" y="119"/>
                  </a:cubicBezTo>
                  <a:cubicBezTo>
                    <a:pt x="528" y="100"/>
                    <a:pt x="541" y="107"/>
                    <a:pt x="524" y="86"/>
                  </a:cubicBezTo>
                  <a:cubicBezTo>
                    <a:pt x="509" y="67"/>
                    <a:pt x="514" y="62"/>
                    <a:pt x="511" y="62"/>
                  </a:cubicBezTo>
                  <a:cubicBezTo>
                    <a:pt x="511" y="62"/>
                    <a:pt x="510" y="62"/>
                    <a:pt x="509" y="62"/>
                  </a:cubicBezTo>
                  <a:cubicBezTo>
                    <a:pt x="502" y="64"/>
                    <a:pt x="496" y="68"/>
                    <a:pt x="487" y="69"/>
                  </a:cubicBezTo>
                  <a:cubicBezTo>
                    <a:pt x="486" y="69"/>
                    <a:pt x="485" y="69"/>
                    <a:pt x="484" y="69"/>
                  </a:cubicBezTo>
                  <a:cubicBezTo>
                    <a:pt x="475" y="69"/>
                    <a:pt x="460" y="65"/>
                    <a:pt x="443" y="56"/>
                  </a:cubicBezTo>
                  <a:cubicBezTo>
                    <a:pt x="431" y="50"/>
                    <a:pt x="423" y="48"/>
                    <a:pt x="416" y="48"/>
                  </a:cubicBezTo>
                  <a:cubicBezTo>
                    <a:pt x="412" y="48"/>
                    <a:pt x="409" y="49"/>
                    <a:pt x="405" y="49"/>
                  </a:cubicBezTo>
                  <a:cubicBezTo>
                    <a:pt x="395" y="50"/>
                    <a:pt x="396" y="59"/>
                    <a:pt x="397" y="67"/>
                  </a:cubicBezTo>
                  <a:cubicBezTo>
                    <a:pt x="397" y="70"/>
                    <a:pt x="394" y="71"/>
                    <a:pt x="390" y="71"/>
                  </a:cubicBezTo>
                  <a:cubicBezTo>
                    <a:pt x="388" y="71"/>
                    <a:pt x="385" y="71"/>
                    <a:pt x="383" y="70"/>
                  </a:cubicBezTo>
                  <a:cubicBezTo>
                    <a:pt x="380" y="70"/>
                    <a:pt x="378" y="70"/>
                    <a:pt x="376" y="70"/>
                  </a:cubicBezTo>
                  <a:cubicBezTo>
                    <a:pt x="375" y="70"/>
                    <a:pt x="375" y="70"/>
                    <a:pt x="374" y="70"/>
                  </a:cubicBezTo>
                  <a:cubicBezTo>
                    <a:pt x="374" y="70"/>
                    <a:pt x="374" y="70"/>
                    <a:pt x="373" y="70"/>
                  </a:cubicBezTo>
                  <a:cubicBezTo>
                    <a:pt x="367" y="70"/>
                    <a:pt x="355" y="61"/>
                    <a:pt x="347" y="56"/>
                  </a:cubicBezTo>
                  <a:cubicBezTo>
                    <a:pt x="338" y="51"/>
                    <a:pt x="346" y="51"/>
                    <a:pt x="328" y="46"/>
                  </a:cubicBezTo>
                  <a:cubicBezTo>
                    <a:pt x="322" y="44"/>
                    <a:pt x="318" y="44"/>
                    <a:pt x="315" y="44"/>
                  </a:cubicBezTo>
                  <a:cubicBezTo>
                    <a:pt x="313" y="44"/>
                    <a:pt x="311" y="44"/>
                    <a:pt x="310" y="45"/>
                  </a:cubicBezTo>
                  <a:cubicBezTo>
                    <a:pt x="308" y="45"/>
                    <a:pt x="307" y="45"/>
                    <a:pt x="305" y="45"/>
                  </a:cubicBezTo>
                  <a:cubicBezTo>
                    <a:pt x="305" y="45"/>
                    <a:pt x="304" y="45"/>
                    <a:pt x="304" y="45"/>
                  </a:cubicBezTo>
                  <a:cubicBezTo>
                    <a:pt x="297" y="44"/>
                    <a:pt x="302" y="29"/>
                    <a:pt x="302" y="17"/>
                  </a:cubicBezTo>
                  <a:cubicBezTo>
                    <a:pt x="303" y="6"/>
                    <a:pt x="301" y="5"/>
                    <a:pt x="303" y="2"/>
                  </a:cubicBezTo>
                  <a:cubicBezTo>
                    <a:pt x="303" y="0"/>
                    <a:pt x="297" y="0"/>
                    <a:pt x="29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85"/>
            <p:cNvSpPr>
              <a:spLocks noEditPoints="1"/>
            </p:cNvSpPr>
            <p:nvPr/>
          </p:nvSpPr>
          <p:spPr bwMode="auto">
            <a:xfrm>
              <a:off x="5734050" y="2911518"/>
              <a:ext cx="169863" cy="298444"/>
            </a:xfrm>
            <a:custGeom>
              <a:avLst/>
              <a:gdLst>
                <a:gd name="T0" fmla="*/ 2147483647 w 80"/>
                <a:gd name="T1" fmla="*/ 2147483647 h 141"/>
                <a:gd name="T2" fmla="*/ 2147483647 w 80"/>
                <a:gd name="T3" fmla="*/ 2147483647 h 141"/>
                <a:gd name="T4" fmla="*/ 2147483647 w 80"/>
                <a:gd name="T5" fmla="*/ 2147483647 h 141"/>
                <a:gd name="T6" fmla="*/ 2147483647 w 80"/>
                <a:gd name="T7" fmla="*/ 2147483647 h 141"/>
                <a:gd name="T8" fmla="*/ 2147483647 w 80"/>
                <a:gd name="T9" fmla="*/ 2147483647 h 141"/>
                <a:gd name="T10" fmla="*/ 2147483647 w 80"/>
                <a:gd name="T11" fmla="*/ 2147483647 h 141"/>
                <a:gd name="T12" fmla="*/ 2147483647 w 80"/>
                <a:gd name="T13" fmla="*/ 2147483647 h 141"/>
                <a:gd name="T14" fmla="*/ 2147483647 w 80"/>
                <a:gd name="T15" fmla="*/ 2147483647 h 141"/>
                <a:gd name="T16" fmla="*/ 2147483647 w 80"/>
                <a:gd name="T17" fmla="*/ 2147483647 h 141"/>
                <a:gd name="T18" fmla="*/ 2147483647 w 80"/>
                <a:gd name="T19" fmla="*/ 2147483647 h 141"/>
                <a:gd name="T20" fmla="*/ 2147483647 w 80"/>
                <a:gd name="T21" fmla="*/ 2147483647 h 141"/>
                <a:gd name="T22" fmla="*/ 2147483647 w 80"/>
                <a:gd name="T23" fmla="*/ 2147483647 h 141"/>
                <a:gd name="T24" fmla="*/ 2147483647 w 80"/>
                <a:gd name="T25" fmla="*/ 2147483647 h 141"/>
                <a:gd name="T26" fmla="*/ 2147483647 w 80"/>
                <a:gd name="T27" fmla="*/ 2147483647 h 141"/>
                <a:gd name="T28" fmla="*/ 2147483647 w 80"/>
                <a:gd name="T29" fmla="*/ 0 h 141"/>
                <a:gd name="T30" fmla="*/ 2147483647 w 80"/>
                <a:gd name="T31" fmla="*/ 2147483647 h 141"/>
                <a:gd name="T32" fmla="*/ 2147483647 w 80"/>
                <a:gd name="T33" fmla="*/ 2147483647 h 141"/>
                <a:gd name="T34" fmla="*/ 2147483647 w 80"/>
                <a:gd name="T35" fmla="*/ 0 h 1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0" h="141">
                  <a:moveTo>
                    <a:pt x="64" y="2"/>
                  </a:moveTo>
                  <a:cubicBezTo>
                    <a:pt x="64" y="5"/>
                    <a:pt x="63" y="10"/>
                    <a:pt x="62" y="12"/>
                  </a:cubicBezTo>
                  <a:cubicBezTo>
                    <a:pt x="60" y="14"/>
                    <a:pt x="58" y="15"/>
                    <a:pt x="52" y="20"/>
                  </a:cubicBezTo>
                  <a:cubicBezTo>
                    <a:pt x="46" y="26"/>
                    <a:pt x="49" y="32"/>
                    <a:pt x="35" y="36"/>
                  </a:cubicBezTo>
                  <a:cubicBezTo>
                    <a:pt x="21" y="41"/>
                    <a:pt x="17" y="45"/>
                    <a:pt x="14" y="53"/>
                  </a:cubicBezTo>
                  <a:cubicBezTo>
                    <a:pt x="10" y="61"/>
                    <a:pt x="9" y="63"/>
                    <a:pt x="9" y="73"/>
                  </a:cubicBezTo>
                  <a:cubicBezTo>
                    <a:pt x="10" y="82"/>
                    <a:pt x="18" y="84"/>
                    <a:pt x="9" y="95"/>
                  </a:cubicBezTo>
                  <a:cubicBezTo>
                    <a:pt x="0" y="107"/>
                    <a:pt x="11" y="112"/>
                    <a:pt x="12" y="117"/>
                  </a:cubicBezTo>
                  <a:cubicBezTo>
                    <a:pt x="13" y="123"/>
                    <a:pt x="13" y="140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38" y="141"/>
                    <a:pt x="56" y="129"/>
                    <a:pt x="56" y="116"/>
                  </a:cubicBezTo>
                  <a:cubicBezTo>
                    <a:pt x="57" y="103"/>
                    <a:pt x="60" y="72"/>
                    <a:pt x="65" y="61"/>
                  </a:cubicBezTo>
                  <a:cubicBezTo>
                    <a:pt x="69" y="51"/>
                    <a:pt x="80" y="48"/>
                    <a:pt x="78" y="34"/>
                  </a:cubicBezTo>
                  <a:cubicBezTo>
                    <a:pt x="76" y="21"/>
                    <a:pt x="66" y="7"/>
                    <a:pt x="64" y="2"/>
                  </a:cubicBezTo>
                  <a:moveTo>
                    <a:pt x="64" y="0"/>
                  </a:moveTo>
                  <a:cubicBezTo>
                    <a:pt x="64" y="0"/>
                    <a:pt x="63" y="0"/>
                    <a:pt x="63" y="1"/>
                  </a:cubicBezTo>
                  <a:cubicBezTo>
                    <a:pt x="63" y="1"/>
                    <a:pt x="64" y="1"/>
                    <a:pt x="64" y="2"/>
                  </a:cubicBezTo>
                  <a:cubicBezTo>
                    <a:pt x="64" y="1"/>
                    <a:pt x="64" y="0"/>
                    <a:pt x="6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86"/>
            <p:cNvSpPr>
              <a:spLocks noEditPoints="1"/>
            </p:cNvSpPr>
            <p:nvPr/>
          </p:nvSpPr>
          <p:spPr bwMode="auto">
            <a:xfrm>
              <a:off x="4570413" y="462054"/>
              <a:ext cx="3878262" cy="2195469"/>
            </a:xfrm>
            <a:custGeom>
              <a:avLst/>
              <a:gdLst>
                <a:gd name="T0" fmla="*/ 986 w 1828"/>
                <a:gd name="T1" fmla="*/ 15 h 1035"/>
                <a:gd name="T2" fmla="*/ 864 w 1828"/>
                <a:gd name="T3" fmla="*/ 71 h 1035"/>
                <a:gd name="T4" fmla="*/ 827 w 1828"/>
                <a:gd name="T5" fmla="*/ 114 h 1035"/>
                <a:gd name="T6" fmla="*/ 777 w 1828"/>
                <a:gd name="T7" fmla="*/ 113 h 1035"/>
                <a:gd name="T8" fmla="*/ 764 w 1828"/>
                <a:gd name="T9" fmla="*/ 156 h 1035"/>
                <a:gd name="T10" fmla="*/ 762 w 1828"/>
                <a:gd name="T11" fmla="*/ 169 h 1035"/>
                <a:gd name="T12" fmla="*/ 735 w 1828"/>
                <a:gd name="T13" fmla="*/ 91 h 1035"/>
                <a:gd name="T14" fmla="*/ 714 w 1828"/>
                <a:gd name="T15" fmla="*/ 160 h 1035"/>
                <a:gd name="T16" fmla="*/ 623 w 1828"/>
                <a:gd name="T17" fmla="*/ 162 h 1035"/>
                <a:gd name="T18" fmla="*/ 539 w 1828"/>
                <a:gd name="T19" fmla="*/ 177 h 1035"/>
                <a:gd name="T20" fmla="*/ 488 w 1828"/>
                <a:gd name="T21" fmla="*/ 199 h 1035"/>
                <a:gd name="T22" fmla="*/ 416 w 1828"/>
                <a:gd name="T23" fmla="*/ 242 h 1035"/>
                <a:gd name="T24" fmla="*/ 454 w 1828"/>
                <a:gd name="T25" fmla="*/ 202 h 1035"/>
                <a:gd name="T26" fmla="*/ 379 w 1828"/>
                <a:gd name="T27" fmla="*/ 140 h 1035"/>
                <a:gd name="T28" fmla="*/ 236 w 1828"/>
                <a:gd name="T29" fmla="*/ 163 h 1035"/>
                <a:gd name="T30" fmla="*/ 179 w 1828"/>
                <a:gd name="T31" fmla="*/ 265 h 1035"/>
                <a:gd name="T32" fmla="*/ 149 w 1828"/>
                <a:gd name="T33" fmla="*/ 360 h 1035"/>
                <a:gd name="T34" fmla="*/ 238 w 1828"/>
                <a:gd name="T35" fmla="*/ 406 h 1035"/>
                <a:gd name="T36" fmla="*/ 328 w 1828"/>
                <a:gd name="T37" fmla="*/ 240 h 1035"/>
                <a:gd name="T38" fmla="*/ 366 w 1828"/>
                <a:gd name="T39" fmla="*/ 330 h 1035"/>
                <a:gd name="T40" fmla="*/ 323 w 1828"/>
                <a:gd name="T41" fmla="*/ 376 h 1035"/>
                <a:gd name="T42" fmla="*/ 238 w 1828"/>
                <a:gd name="T43" fmla="*/ 434 h 1035"/>
                <a:gd name="T44" fmla="*/ 216 w 1828"/>
                <a:gd name="T45" fmla="*/ 418 h 1035"/>
                <a:gd name="T46" fmla="*/ 163 w 1828"/>
                <a:gd name="T47" fmla="*/ 440 h 1035"/>
                <a:gd name="T48" fmla="*/ 103 w 1828"/>
                <a:gd name="T49" fmla="*/ 496 h 1035"/>
                <a:gd name="T50" fmla="*/ 55 w 1828"/>
                <a:gd name="T51" fmla="*/ 532 h 1035"/>
                <a:gd name="T52" fmla="*/ 30 w 1828"/>
                <a:gd name="T53" fmla="*/ 687 h 1035"/>
                <a:gd name="T54" fmla="*/ 129 w 1828"/>
                <a:gd name="T55" fmla="*/ 604 h 1035"/>
                <a:gd name="T56" fmla="*/ 240 w 1828"/>
                <a:gd name="T57" fmla="*/ 657 h 1035"/>
                <a:gd name="T58" fmla="*/ 262 w 1828"/>
                <a:gd name="T59" fmla="*/ 640 h 1035"/>
                <a:gd name="T60" fmla="*/ 289 w 1828"/>
                <a:gd name="T61" fmla="*/ 654 h 1035"/>
                <a:gd name="T62" fmla="*/ 362 w 1828"/>
                <a:gd name="T63" fmla="*/ 672 h 1035"/>
                <a:gd name="T64" fmla="*/ 499 w 1828"/>
                <a:gd name="T65" fmla="*/ 851 h 1035"/>
                <a:gd name="T66" fmla="*/ 642 w 1828"/>
                <a:gd name="T67" fmla="*/ 882 h 1035"/>
                <a:gd name="T68" fmla="*/ 642 w 1828"/>
                <a:gd name="T69" fmla="*/ 803 h 1035"/>
                <a:gd name="T70" fmla="*/ 625 w 1828"/>
                <a:gd name="T71" fmla="*/ 779 h 1035"/>
                <a:gd name="T72" fmla="*/ 782 w 1828"/>
                <a:gd name="T73" fmla="*/ 817 h 1035"/>
                <a:gd name="T74" fmla="*/ 920 w 1828"/>
                <a:gd name="T75" fmla="*/ 947 h 1035"/>
                <a:gd name="T76" fmla="*/ 1073 w 1828"/>
                <a:gd name="T77" fmla="*/ 892 h 1035"/>
                <a:gd name="T78" fmla="*/ 1185 w 1828"/>
                <a:gd name="T79" fmla="*/ 1004 h 1035"/>
                <a:gd name="T80" fmla="*/ 1184 w 1828"/>
                <a:gd name="T81" fmla="*/ 861 h 1035"/>
                <a:gd name="T82" fmla="*/ 1317 w 1828"/>
                <a:gd name="T83" fmla="*/ 740 h 1035"/>
                <a:gd name="T84" fmla="*/ 1276 w 1828"/>
                <a:gd name="T85" fmla="*/ 633 h 1035"/>
                <a:gd name="T86" fmla="*/ 1347 w 1828"/>
                <a:gd name="T87" fmla="*/ 659 h 1035"/>
                <a:gd name="T88" fmla="*/ 1380 w 1828"/>
                <a:gd name="T89" fmla="*/ 601 h 1035"/>
                <a:gd name="T90" fmla="*/ 1446 w 1828"/>
                <a:gd name="T91" fmla="*/ 451 h 1035"/>
                <a:gd name="T92" fmla="*/ 1397 w 1828"/>
                <a:gd name="T93" fmla="*/ 405 h 1035"/>
                <a:gd name="T94" fmla="*/ 1534 w 1828"/>
                <a:gd name="T95" fmla="*/ 348 h 1035"/>
                <a:gd name="T96" fmla="*/ 1589 w 1828"/>
                <a:gd name="T97" fmla="*/ 316 h 1035"/>
                <a:gd name="T98" fmla="*/ 1586 w 1828"/>
                <a:gd name="T99" fmla="*/ 357 h 1035"/>
                <a:gd name="T100" fmla="*/ 1615 w 1828"/>
                <a:gd name="T101" fmla="*/ 450 h 1035"/>
                <a:gd name="T102" fmla="*/ 1622 w 1828"/>
                <a:gd name="T103" fmla="*/ 355 h 1035"/>
                <a:gd name="T104" fmla="*/ 1692 w 1828"/>
                <a:gd name="T105" fmla="*/ 323 h 1035"/>
                <a:gd name="T106" fmla="*/ 1721 w 1828"/>
                <a:gd name="T107" fmla="*/ 233 h 1035"/>
                <a:gd name="T108" fmla="*/ 1751 w 1828"/>
                <a:gd name="T109" fmla="*/ 218 h 1035"/>
                <a:gd name="T110" fmla="*/ 1802 w 1828"/>
                <a:gd name="T111" fmla="*/ 186 h 1035"/>
                <a:gd name="T112" fmla="*/ 1620 w 1828"/>
                <a:gd name="T113" fmla="*/ 151 h 1035"/>
                <a:gd name="T114" fmla="*/ 1466 w 1828"/>
                <a:gd name="T115" fmla="*/ 125 h 1035"/>
                <a:gd name="T116" fmla="*/ 1342 w 1828"/>
                <a:gd name="T117" fmla="*/ 101 h 1035"/>
                <a:gd name="T118" fmla="*/ 1261 w 1828"/>
                <a:gd name="T119" fmla="*/ 117 h 1035"/>
                <a:gd name="T120" fmla="*/ 1175 w 1828"/>
                <a:gd name="T121" fmla="*/ 93 h 1035"/>
                <a:gd name="T122" fmla="*/ 1040 w 1828"/>
                <a:gd name="T123" fmla="*/ 87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8" h="1035">
                  <a:moveTo>
                    <a:pt x="878" y="955"/>
                  </a:moveTo>
                  <a:cubicBezTo>
                    <a:pt x="877" y="955"/>
                    <a:pt x="884" y="960"/>
                    <a:pt x="884" y="960"/>
                  </a:cubicBezTo>
                  <a:cubicBezTo>
                    <a:pt x="884" y="960"/>
                    <a:pt x="884" y="960"/>
                    <a:pt x="884" y="959"/>
                  </a:cubicBezTo>
                  <a:cubicBezTo>
                    <a:pt x="879" y="956"/>
                    <a:pt x="878" y="955"/>
                    <a:pt x="878" y="955"/>
                  </a:cubicBezTo>
                  <a:moveTo>
                    <a:pt x="1183" y="860"/>
                  </a:moveTo>
                  <a:cubicBezTo>
                    <a:pt x="1183" y="860"/>
                    <a:pt x="1183" y="861"/>
                    <a:pt x="1184" y="861"/>
                  </a:cubicBezTo>
                  <a:cubicBezTo>
                    <a:pt x="1184" y="861"/>
                    <a:pt x="1183" y="861"/>
                    <a:pt x="1183" y="861"/>
                  </a:cubicBezTo>
                  <a:cubicBezTo>
                    <a:pt x="1183" y="861"/>
                    <a:pt x="1183" y="860"/>
                    <a:pt x="1183" y="860"/>
                  </a:cubicBezTo>
                  <a:moveTo>
                    <a:pt x="861" y="53"/>
                  </a:moveTo>
                  <a:cubicBezTo>
                    <a:pt x="861" y="53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3"/>
                    <a:pt x="861" y="53"/>
                    <a:pt x="861" y="53"/>
                  </a:cubicBezTo>
                  <a:moveTo>
                    <a:pt x="1003" y="0"/>
                  </a:moveTo>
                  <a:cubicBezTo>
                    <a:pt x="996" y="0"/>
                    <a:pt x="987" y="12"/>
                    <a:pt x="986" y="15"/>
                  </a:cubicBezTo>
                  <a:cubicBezTo>
                    <a:pt x="986" y="16"/>
                    <a:pt x="985" y="16"/>
                    <a:pt x="984" y="16"/>
                  </a:cubicBezTo>
                  <a:cubicBezTo>
                    <a:pt x="983" y="16"/>
                    <a:pt x="981" y="16"/>
                    <a:pt x="980" y="16"/>
                  </a:cubicBezTo>
                  <a:cubicBezTo>
                    <a:pt x="980" y="16"/>
                    <a:pt x="980" y="16"/>
                    <a:pt x="980" y="16"/>
                  </a:cubicBezTo>
                  <a:cubicBezTo>
                    <a:pt x="978" y="16"/>
                    <a:pt x="976" y="19"/>
                    <a:pt x="975" y="21"/>
                  </a:cubicBezTo>
                  <a:cubicBezTo>
                    <a:pt x="973" y="23"/>
                    <a:pt x="973" y="26"/>
                    <a:pt x="973" y="26"/>
                  </a:cubicBezTo>
                  <a:cubicBezTo>
                    <a:pt x="973" y="26"/>
                    <a:pt x="956" y="29"/>
                    <a:pt x="953" y="29"/>
                  </a:cubicBezTo>
                  <a:cubicBezTo>
                    <a:pt x="950" y="29"/>
                    <a:pt x="948" y="27"/>
                    <a:pt x="943" y="26"/>
                  </a:cubicBezTo>
                  <a:cubicBezTo>
                    <a:pt x="942" y="26"/>
                    <a:pt x="941" y="26"/>
                    <a:pt x="941" y="26"/>
                  </a:cubicBezTo>
                  <a:cubicBezTo>
                    <a:pt x="938" y="26"/>
                    <a:pt x="936" y="27"/>
                    <a:pt x="935" y="27"/>
                  </a:cubicBezTo>
                  <a:cubicBezTo>
                    <a:pt x="933" y="27"/>
                    <a:pt x="923" y="28"/>
                    <a:pt x="923" y="28"/>
                  </a:cubicBezTo>
                  <a:cubicBezTo>
                    <a:pt x="923" y="28"/>
                    <a:pt x="921" y="34"/>
                    <a:pt x="907" y="36"/>
                  </a:cubicBezTo>
                  <a:cubicBezTo>
                    <a:pt x="894" y="38"/>
                    <a:pt x="884" y="40"/>
                    <a:pt x="873" y="42"/>
                  </a:cubicBezTo>
                  <a:cubicBezTo>
                    <a:pt x="864" y="43"/>
                    <a:pt x="862" y="51"/>
                    <a:pt x="861" y="54"/>
                  </a:cubicBezTo>
                  <a:cubicBezTo>
                    <a:pt x="861" y="55"/>
                    <a:pt x="862" y="62"/>
                    <a:pt x="863" y="64"/>
                  </a:cubicBezTo>
                  <a:cubicBezTo>
                    <a:pt x="864" y="67"/>
                    <a:pt x="867" y="71"/>
                    <a:pt x="864" y="71"/>
                  </a:cubicBezTo>
                  <a:cubicBezTo>
                    <a:pt x="864" y="71"/>
                    <a:pt x="863" y="71"/>
                    <a:pt x="862" y="71"/>
                  </a:cubicBezTo>
                  <a:cubicBezTo>
                    <a:pt x="861" y="70"/>
                    <a:pt x="860" y="70"/>
                    <a:pt x="858" y="70"/>
                  </a:cubicBezTo>
                  <a:cubicBezTo>
                    <a:pt x="856" y="70"/>
                    <a:pt x="854" y="71"/>
                    <a:pt x="850" y="72"/>
                  </a:cubicBezTo>
                  <a:cubicBezTo>
                    <a:pt x="848" y="73"/>
                    <a:pt x="846" y="73"/>
                    <a:pt x="844" y="73"/>
                  </a:cubicBezTo>
                  <a:cubicBezTo>
                    <a:pt x="844" y="73"/>
                    <a:pt x="843" y="73"/>
                    <a:pt x="842" y="73"/>
                  </a:cubicBezTo>
                  <a:cubicBezTo>
                    <a:pt x="841" y="73"/>
                    <a:pt x="840" y="73"/>
                    <a:pt x="840" y="73"/>
                  </a:cubicBezTo>
                  <a:cubicBezTo>
                    <a:pt x="838" y="73"/>
                    <a:pt x="837" y="73"/>
                    <a:pt x="835" y="74"/>
                  </a:cubicBezTo>
                  <a:cubicBezTo>
                    <a:pt x="831" y="75"/>
                    <a:pt x="819" y="76"/>
                    <a:pt x="817" y="76"/>
                  </a:cubicBezTo>
                  <a:cubicBezTo>
                    <a:pt x="815" y="76"/>
                    <a:pt x="816" y="78"/>
                    <a:pt x="815" y="82"/>
                  </a:cubicBezTo>
                  <a:cubicBezTo>
                    <a:pt x="814" y="86"/>
                    <a:pt x="819" y="94"/>
                    <a:pt x="819" y="94"/>
                  </a:cubicBezTo>
                  <a:cubicBezTo>
                    <a:pt x="819" y="94"/>
                    <a:pt x="825" y="101"/>
                    <a:pt x="830" y="103"/>
                  </a:cubicBezTo>
                  <a:cubicBezTo>
                    <a:pt x="835" y="104"/>
                    <a:pt x="833" y="110"/>
                    <a:pt x="833" y="110"/>
                  </a:cubicBezTo>
                  <a:cubicBezTo>
                    <a:pt x="833" y="110"/>
                    <a:pt x="833" y="110"/>
                    <a:pt x="831" y="108"/>
                  </a:cubicBezTo>
                  <a:cubicBezTo>
                    <a:pt x="830" y="108"/>
                    <a:pt x="830" y="108"/>
                    <a:pt x="830" y="108"/>
                  </a:cubicBezTo>
                  <a:cubicBezTo>
                    <a:pt x="828" y="108"/>
                    <a:pt x="827" y="114"/>
                    <a:pt x="827" y="114"/>
                  </a:cubicBezTo>
                  <a:cubicBezTo>
                    <a:pt x="824" y="110"/>
                    <a:pt x="824" y="110"/>
                    <a:pt x="824" y="110"/>
                  </a:cubicBezTo>
                  <a:cubicBezTo>
                    <a:pt x="824" y="110"/>
                    <a:pt x="808" y="99"/>
                    <a:pt x="804" y="99"/>
                  </a:cubicBezTo>
                  <a:cubicBezTo>
                    <a:pt x="801" y="99"/>
                    <a:pt x="794" y="98"/>
                    <a:pt x="794" y="98"/>
                  </a:cubicBezTo>
                  <a:cubicBezTo>
                    <a:pt x="794" y="98"/>
                    <a:pt x="787" y="103"/>
                    <a:pt x="786" y="104"/>
                  </a:cubicBezTo>
                  <a:cubicBezTo>
                    <a:pt x="785" y="106"/>
                    <a:pt x="785" y="110"/>
                    <a:pt x="785" y="110"/>
                  </a:cubicBezTo>
                  <a:cubicBezTo>
                    <a:pt x="785" y="110"/>
                    <a:pt x="786" y="113"/>
                    <a:pt x="789" y="115"/>
                  </a:cubicBezTo>
                  <a:cubicBezTo>
                    <a:pt x="790" y="115"/>
                    <a:pt x="790" y="116"/>
                    <a:pt x="791" y="116"/>
                  </a:cubicBezTo>
                  <a:cubicBezTo>
                    <a:pt x="793" y="116"/>
                    <a:pt x="794" y="115"/>
                    <a:pt x="796" y="114"/>
                  </a:cubicBezTo>
                  <a:cubicBezTo>
                    <a:pt x="796" y="114"/>
                    <a:pt x="796" y="114"/>
                    <a:pt x="796" y="114"/>
                  </a:cubicBezTo>
                  <a:cubicBezTo>
                    <a:pt x="798" y="114"/>
                    <a:pt x="797" y="123"/>
                    <a:pt x="797" y="123"/>
                  </a:cubicBezTo>
                  <a:cubicBezTo>
                    <a:pt x="797" y="123"/>
                    <a:pt x="786" y="121"/>
                    <a:pt x="782" y="121"/>
                  </a:cubicBezTo>
                  <a:cubicBezTo>
                    <a:pt x="781" y="121"/>
                    <a:pt x="781" y="121"/>
                    <a:pt x="781" y="121"/>
                  </a:cubicBezTo>
                  <a:cubicBezTo>
                    <a:pt x="780" y="121"/>
                    <a:pt x="780" y="121"/>
                    <a:pt x="780" y="121"/>
                  </a:cubicBezTo>
                  <a:cubicBezTo>
                    <a:pt x="779" y="121"/>
                    <a:pt x="781" y="120"/>
                    <a:pt x="780" y="119"/>
                  </a:cubicBezTo>
                  <a:cubicBezTo>
                    <a:pt x="779" y="118"/>
                    <a:pt x="777" y="113"/>
                    <a:pt x="777" y="113"/>
                  </a:cubicBezTo>
                  <a:cubicBezTo>
                    <a:pt x="777" y="113"/>
                    <a:pt x="776" y="106"/>
                    <a:pt x="775" y="103"/>
                  </a:cubicBezTo>
                  <a:cubicBezTo>
                    <a:pt x="774" y="100"/>
                    <a:pt x="777" y="97"/>
                    <a:pt x="777" y="97"/>
                  </a:cubicBezTo>
                  <a:cubicBezTo>
                    <a:pt x="777" y="97"/>
                    <a:pt x="770" y="93"/>
                    <a:pt x="769" y="91"/>
                  </a:cubicBezTo>
                  <a:cubicBezTo>
                    <a:pt x="767" y="90"/>
                    <a:pt x="764" y="87"/>
                    <a:pt x="762" y="87"/>
                  </a:cubicBezTo>
                  <a:cubicBezTo>
                    <a:pt x="762" y="87"/>
                    <a:pt x="762" y="87"/>
                    <a:pt x="761" y="88"/>
                  </a:cubicBezTo>
                  <a:cubicBezTo>
                    <a:pt x="761" y="89"/>
                    <a:pt x="761" y="92"/>
                    <a:pt x="761" y="92"/>
                  </a:cubicBezTo>
                  <a:cubicBezTo>
                    <a:pt x="761" y="92"/>
                    <a:pt x="764" y="97"/>
                    <a:pt x="767" y="99"/>
                  </a:cubicBezTo>
                  <a:cubicBezTo>
                    <a:pt x="769" y="102"/>
                    <a:pt x="768" y="108"/>
                    <a:pt x="768" y="108"/>
                  </a:cubicBezTo>
                  <a:cubicBezTo>
                    <a:pt x="768" y="108"/>
                    <a:pt x="756" y="110"/>
                    <a:pt x="756" y="114"/>
                  </a:cubicBezTo>
                  <a:cubicBezTo>
                    <a:pt x="757" y="118"/>
                    <a:pt x="756" y="120"/>
                    <a:pt x="756" y="123"/>
                  </a:cubicBezTo>
                  <a:cubicBezTo>
                    <a:pt x="756" y="125"/>
                    <a:pt x="760" y="127"/>
                    <a:pt x="763" y="134"/>
                  </a:cubicBezTo>
                  <a:cubicBezTo>
                    <a:pt x="764" y="137"/>
                    <a:pt x="764" y="138"/>
                    <a:pt x="764" y="138"/>
                  </a:cubicBezTo>
                  <a:cubicBezTo>
                    <a:pt x="763" y="138"/>
                    <a:pt x="762" y="137"/>
                    <a:pt x="762" y="137"/>
                  </a:cubicBezTo>
                  <a:cubicBezTo>
                    <a:pt x="762" y="137"/>
                    <a:pt x="757" y="141"/>
                    <a:pt x="760" y="149"/>
                  </a:cubicBezTo>
                  <a:cubicBezTo>
                    <a:pt x="763" y="157"/>
                    <a:pt x="762" y="153"/>
                    <a:pt x="764" y="156"/>
                  </a:cubicBezTo>
                  <a:cubicBezTo>
                    <a:pt x="765" y="158"/>
                    <a:pt x="766" y="158"/>
                    <a:pt x="767" y="158"/>
                  </a:cubicBezTo>
                  <a:cubicBezTo>
                    <a:pt x="768" y="158"/>
                    <a:pt x="768" y="158"/>
                    <a:pt x="770" y="158"/>
                  </a:cubicBezTo>
                  <a:cubicBezTo>
                    <a:pt x="770" y="158"/>
                    <a:pt x="771" y="158"/>
                    <a:pt x="771" y="158"/>
                  </a:cubicBezTo>
                  <a:cubicBezTo>
                    <a:pt x="774" y="158"/>
                    <a:pt x="771" y="161"/>
                    <a:pt x="770" y="163"/>
                  </a:cubicBezTo>
                  <a:cubicBezTo>
                    <a:pt x="768" y="165"/>
                    <a:pt x="770" y="166"/>
                    <a:pt x="770" y="169"/>
                  </a:cubicBezTo>
                  <a:cubicBezTo>
                    <a:pt x="771" y="172"/>
                    <a:pt x="772" y="171"/>
                    <a:pt x="776" y="174"/>
                  </a:cubicBezTo>
                  <a:cubicBezTo>
                    <a:pt x="781" y="177"/>
                    <a:pt x="773" y="187"/>
                    <a:pt x="772" y="191"/>
                  </a:cubicBezTo>
                  <a:cubicBezTo>
                    <a:pt x="772" y="196"/>
                    <a:pt x="756" y="197"/>
                    <a:pt x="754" y="197"/>
                  </a:cubicBezTo>
                  <a:cubicBezTo>
                    <a:pt x="752" y="197"/>
                    <a:pt x="738" y="193"/>
                    <a:pt x="738" y="193"/>
                  </a:cubicBezTo>
                  <a:cubicBezTo>
                    <a:pt x="738" y="193"/>
                    <a:pt x="744" y="191"/>
                    <a:pt x="746" y="189"/>
                  </a:cubicBezTo>
                  <a:cubicBezTo>
                    <a:pt x="748" y="187"/>
                    <a:pt x="751" y="186"/>
                    <a:pt x="755" y="181"/>
                  </a:cubicBezTo>
                  <a:cubicBezTo>
                    <a:pt x="760" y="176"/>
                    <a:pt x="757" y="176"/>
                    <a:pt x="762" y="171"/>
                  </a:cubicBezTo>
                  <a:cubicBezTo>
                    <a:pt x="764" y="169"/>
                    <a:pt x="764" y="169"/>
                    <a:pt x="764" y="169"/>
                  </a:cubicBezTo>
                  <a:cubicBezTo>
                    <a:pt x="764" y="169"/>
                    <a:pt x="764" y="169"/>
                    <a:pt x="763" y="169"/>
                  </a:cubicBezTo>
                  <a:cubicBezTo>
                    <a:pt x="763" y="169"/>
                    <a:pt x="762" y="169"/>
                    <a:pt x="762" y="169"/>
                  </a:cubicBezTo>
                  <a:cubicBezTo>
                    <a:pt x="761" y="169"/>
                    <a:pt x="761" y="169"/>
                    <a:pt x="760" y="169"/>
                  </a:cubicBezTo>
                  <a:cubicBezTo>
                    <a:pt x="758" y="167"/>
                    <a:pt x="755" y="161"/>
                    <a:pt x="755" y="161"/>
                  </a:cubicBezTo>
                  <a:cubicBezTo>
                    <a:pt x="755" y="161"/>
                    <a:pt x="755" y="149"/>
                    <a:pt x="755" y="147"/>
                  </a:cubicBezTo>
                  <a:cubicBezTo>
                    <a:pt x="755" y="145"/>
                    <a:pt x="751" y="139"/>
                    <a:pt x="751" y="135"/>
                  </a:cubicBezTo>
                  <a:cubicBezTo>
                    <a:pt x="750" y="130"/>
                    <a:pt x="750" y="132"/>
                    <a:pt x="751" y="127"/>
                  </a:cubicBezTo>
                  <a:cubicBezTo>
                    <a:pt x="752" y="124"/>
                    <a:pt x="751" y="123"/>
                    <a:pt x="749" y="123"/>
                  </a:cubicBezTo>
                  <a:cubicBezTo>
                    <a:pt x="749" y="123"/>
                    <a:pt x="748" y="124"/>
                    <a:pt x="748" y="124"/>
                  </a:cubicBezTo>
                  <a:cubicBezTo>
                    <a:pt x="748" y="124"/>
                    <a:pt x="744" y="121"/>
                    <a:pt x="745" y="116"/>
                  </a:cubicBezTo>
                  <a:cubicBezTo>
                    <a:pt x="745" y="114"/>
                    <a:pt x="746" y="114"/>
                    <a:pt x="746" y="114"/>
                  </a:cubicBezTo>
                  <a:cubicBezTo>
                    <a:pt x="747" y="114"/>
                    <a:pt x="748" y="115"/>
                    <a:pt x="748" y="115"/>
                  </a:cubicBezTo>
                  <a:cubicBezTo>
                    <a:pt x="748" y="115"/>
                    <a:pt x="747" y="110"/>
                    <a:pt x="749" y="110"/>
                  </a:cubicBezTo>
                  <a:cubicBezTo>
                    <a:pt x="751" y="110"/>
                    <a:pt x="748" y="97"/>
                    <a:pt x="748" y="97"/>
                  </a:cubicBezTo>
                  <a:cubicBezTo>
                    <a:pt x="748" y="97"/>
                    <a:pt x="740" y="91"/>
                    <a:pt x="736" y="91"/>
                  </a:cubicBezTo>
                  <a:cubicBezTo>
                    <a:pt x="736" y="91"/>
                    <a:pt x="736" y="91"/>
                    <a:pt x="736" y="91"/>
                  </a:cubicBezTo>
                  <a:cubicBezTo>
                    <a:pt x="736" y="91"/>
                    <a:pt x="735" y="91"/>
                    <a:pt x="735" y="91"/>
                  </a:cubicBezTo>
                  <a:cubicBezTo>
                    <a:pt x="733" y="91"/>
                    <a:pt x="735" y="87"/>
                    <a:pt x="736" y="86"/>
                  </a:cubicBezTo>
                  <a:cubicBezTo>
                    <a:pt x="736" y="85"/>
                    <a:pt x="733" y="81"/>
                    <a:pt x="733" y="81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6" y="81"/>
                    <a:pt x="724" y="87"/>
                    <a:pt x="722" y="90"/>
                  </a:cubicBezTo>
                  <a:cubicBezTo>
                    <a:pt x="721" y="91"/>
                    <a:pt x="720" y="91"/>
                    <a:pt x="719" y="91"/>
                  </a:cubicBezTo>
                  <a:cubicBezTo>
                    <a:pt x="717" y="91"/>
                    <a:pt x="714" y="89"/>
                    <a:pt x="714" y="89"/>
                  </a:cubicBezTo>
                  <a:cubicBezTo>
                    <a:pt x="714" y="89"/>
                    <a:pt x="712" y="113"/>
                    <a:pt x="713" y="115"/>
                  </a:cubicBezTo>
                  <a:cubicBezTo>
                    <a:pt x="713" y="117"/>
                    <a:pt x="703" y="124"/>
                    <a:pt x="698" y="131"/>
                  </a:cubicBezTo>
                  <a:cubicBezTo>
                    <a:pt x="692" y="137"/>
                    <a:pt x="702" y="137"/>
                    <a:pt x="701" y="138"/>
                  </a:cubicBezTo>
                  <a:cubicBezTo>
                    <a:pt x="700" y="139"/>
                    <a:pt x="700" y="143"/>
                    <a:pt x="699" y="145"/>
                  </a:cubicBezTo>
                  <a:cubicBezTo>
                    <a:pt x="699" y="146"/>
                    <a:pt x="704" y="151"/>
                    <a:pt x="706" y="151"/>
                  </a:cubicBezTo>
                  <a:cubicBezTo>
                    <a:pt x="706" y="151"/>
                    <a:pt x="706" y="150"/>
                    <a:pt x="706" y="150"/>
                  </a:cubicBezTo>
                  <a:cubicBezTo>
                    <a:pt x="706" y="150"/>
                    <a:pt x="707" y="150"/>
                    <a:pt x="707" y="150"/>
                  </a:cubicBezTo>
                  <a:cubicBezTo>
                    <a:pt x="708" y="150"/>
                    <a:pt x="709" y="150"/>
                    <a:pt x="710" y="150"/>
                  </a:cubicBezTo>
                  <a:cubicBezTo>
                    <a:pt x="712" y="150"/>
                    <a:pt x="714" y="158"/>
                    <a:pt x="714" y="160"/>
                  </a:cubicBezTo>
                  <a:cubicBezTo>
                    <a:pt x="714" y="161"/>
                    <a:pt x="717" y="160"/>
                    <a:pt x="721" y="163"/>
                  </a:cubicBezTo>
                  <a:cubicBezTo>
                    <a:pt x="724" y="165"/>
                    <a:pt x="721" y="166"/>
                    <a:pt x="721" y="166"/>
                  </a:cubicBezTo>
                  <a:cubicBezTo>
                    <a:pt x="721" y="166"/>
                    <a:pt x="714" y="168"/>
                    <a:pt x="711" y="168"/>
                  </a:cubicBezTo>
                  <a:cubicBezTo>
                    <a:pt x="711" y="168"/>
                    <a:pt x="711" y="168"/>
                    <a:pt x="711" y="168"/>
                  </a:cubicBezTo>
                  <a:cubicBezTo>
                    <a:pt x="709" y="168"/>
                    <a:pt x="707" y="167"/>
                    <a:pt x="697" y="159"/>
                  </a:cubicBezTo>
                  <a:cubicBezTo>
                    <a:pt x="686" y="151"/>
                    <a:pt x="669" y="152"/>
                    <a:pt x="665" y="150"/>
                  </a:cubicBezTo>
                  <a:cubicBezTo>
                    <a:pt x="660" y="149"/>
                    <a:pt x="653" y="147"/>
                    <a:pt x="649" y="147"/>
                  </a:cubicBezTo>
                  <a:cubicBezTo>
                    <a:pt x="649" y="147"/>
                    <a:pt x="648" y="147"/>
                    <a:pt x="648" y="147"/>
                  </a:cubicBezTo>
                  <a:cubicBezTo>
                    <a:pt x="645" y="147"/>
                    <a:pt x="640" y="148"/>
                    <a:pt x="641" y="149"/>
                  </a:cubicBezTo>
                  <a:cubicBezTo>
                    <a:pt x="642" y="151"/>
                    <a:pt x="641" y="151"/>
                    <a:pt x="640" y="151"/>
                  </a:cubicBezTo>
                  <a:cubicBezTo>
                    <a:pt x="639" y="151"/>
                    <a:pt x="639" y="151"/>
                    <a:pt x="639" y="151"/>
                  </a:cubicBezTo>
                  <a:cubicBezTo>
                    <a:pt x="643" y="153"/>
                    <a:pt x="643" y="153"/>
                    <a:pt x="643" y="153"/>
                  </a:cubicBezTo>
                  <a:cubicBezTo>
                    <a:pt x="642" y="159"/>
                    <a:pt x="642" y="159"/>
                    <a:pt x="642" y="159"/>
                  </a:cubicBezTo>
                  <a:cubicBezTo>
                    <a:pt x="642" y="159"/>
                    <a:pt x="640" y="167"/>
                    <a:pt x="636" y="167"/>
                  </a:cubicBezTo>
                  <a:cubicBezTo>
                    <a:pt x="633" y="167"/>
                    <a:pt x="629" y="162"/>
                    <a:pt x="623" y="162"/>
                  </a:cubicBezTo>
                  <a:cubicBezTo>
                    <a:pt x="623" y="162"/>
                    <a:pt x="622" y="162"/>
                    <a:pt x="622" y="162"/>
                  </a:cubicBezTo>
                  <a:cubicBezTo>
                    <a:pt x="615" y="163"/>
                    <a:pt x="620" y="163"/>
                    <a:pt x="609" y="165"/>
                  </a:cubicBezTo>
                  <a:cubicBezTo>
                    <a:pt x="599" y="168"/>
                    <a:pt x="602" y="167"/>
                    <a:pt x="601" y="170"/>
                  </a:cubicBezTo>
                  <a:cubicBezTo>
                    <a:pt x="600" y="171"/>
                    <a:pt x="599" y="172"/>
                    <a:pt x="598" y="172"/>
                  </a:cubicBezTo>
                  <a:cubicBezTo>
                    <a:pt x="595" y="172"/>
                    <a:pt x="591" y="170"/>
                    <a:pt x="588" y="169"/>
                  </a:cubicBezTo>
                  <a:cubicBezTo>
                    <a:pt x="584" y="169"/>
                    <a:pt x="587" y="161"/>
                    <a:pt x="587" y="161"/>
                  </a:cubicBezTo>
                  <a:cubicBezTo>
                    <a:pt x="587" y="161"/>
                    <a:pt x="581" y="159"/>
                    <a:pt x="580" y="159"/>
                  </a:cubicBezTo>
                  <a:cubicBezTo>
                    <a:pt x="578" y="159"/>
                    <a:pt x="573" y="167"/>
                    <a:pt x="573" y="169"/>
                  </a:cubicBezTo>
                  <a:cubicBezTo>
                    <a:pt x="573" y="169"/>
                    <a:pt x="573" y="169"/>
                    <a:pt x="573" y="169"/>
                  </a:cubicBezTo>
                  <a:cubicBezTo>
                    <a:pt x="572" y="169"/>
                    <a:pt x="570" y="165"/>
                    <a:pt x="572" y="163"/>
                  </a:cubicBezTo>
                  <a:cubicBezTo>
                    <a:pt x="572" y="163"/>
                    <a:pt x="571" y="163"/>
                    <a:pt x="571" y="163"/>
                  </a:cubicBezTo>
                  <a:cubicBezTo>
                    <a:pt x="568" y="163"/>
                    <a:pt x="560" y="165"/>
                    <a:pt x="557" y="167"/>
                  </a:cubicBezTo>
                  <a:cubicBezTo>
                    <a:pt x="553" y="169"/>
                    <a:pt x="548" y="175"/>
                    <a:pt x="546" y="177"/>
                  </a:cubicBezTo>
                  <a:cubicBezTo>
                    <a:pt x="545" y="177"/>
                    <a:pt x="543" y="177"/>
                    <a:pt x="541" y="177"/>
                  </a:cubicBezTo>
                  <a:cubicBezTo>
                    <a:pt x="540" y="177"/>
                    <a:pt x="540" y="177"/>
                    <a:pt x="539" y="177"/>
                  </a:cubicBezTo>
                  <a:cubicBezTo>
                    <a:pt x="538" y="177"/>
                    <a:pt x="538" y="177"/>
                    <a:pt x="537" y="177"/>
                  </a:cubicBezTo>
                  <a:cubicBezTo>
                    <a:pt x="533" y="177"/>
                    <a:pt x="530" y="178"/>
                    <a:pt x="530" y="179"/>
                  </a:cubicBezTo>
                  <a:cubicBezTo>
                    <a:pt x="530" y="183"/>
                    <a:pt x="530" y="190"/>
                    <a:pt x="528" y="190"/>
                  </a:cubicBezTo>
                  <a:cubicBezTo>
                    <a:pt x="526" y="190"/>
                    <a:pt x="517" y="190"/>
                    <a:pt x="517" y="190"/>
                  </a:cubicBezTo>
                  <a:cubicBezTo>
                    <a:pt x="517" y="190"/>
                    <a:pt x="511" y="185"/>
                    <a:pt x="512" y="183"/>
                  </a:cubicBezTo>
                  <a:cubicBezTo>
                    <a:pt x="513" y="182"/>
                    <a:pt x="517" y="179"/>
                    <a:pt x="521" y="179"/>
                  </a:cubicBezTo>
                  <a:cubicBezTo>
                    <a:pt x="525" y="179"/>
                    <a:pt x="523" y="174"/>
                    <a:pt x="521" y="173"/>
                  </a:cubicBezTo>
                  <a:cubicBezTo>
                    <a:pt x="520" y="172"/>
                    <a:pt x="515" y="171"/>
                    <a:pt x="506" y="168"/>
                  </a:cubicBezTo>
                  <a:cubicBezTo>
                    <a:pt x="496" y="164"/>
                    <a:pt x="493" y="161"/>
                    <a:pt x="490" y="160"/>
                  </a:cubicBezTo>
                  <a:cubicBezTo>
                    <a:pt x="490" y="160"/>
                    <a:pt x="490" y="160"/>
                    <a:pt x="490" y="160"/>
                  </a:cubicBezTo>
                  <a:cubicBezTo>
                    <a:pt x="487" y="160"/>
                    <a:pt x="492" y="169"/>
                    <a:pt x="492" y="169"/>
                  </a:cubicBezTo>
                  <a:cubicBezTo>
                    <a:pt x="492" y="169"/>
                    <a:pt x="497" y="179"/>
                    <a:pt x="500" y="184"/>
                  </a:cubicBezTo>
                  <a:cubicBezTo>
                    <a:pt x="502" y="190"/>
                    <a:pt x="500" y="192"/>
                    <a:pt x="501" y="193"/>
                  </a:cubicBezTo>
                  <a:cubicBezTo>
                    <a:pt x="502" y="195"/>
                    <a:pt x="494" y="200"/>
                    <a:pt x="492" y="200"/>
                  </a:cubicBezTo>
                  <a:cubicBezTo>
                    <a:pt x="492" y="200"/>
                    <a:pt x="490" y="199"/>
                    <a:pt x="488" y="199"/>
                  </a:cubicBezTo>
                  <a:cubicBezTo>
                    <a:pt x="483" y="199"/>
                    <a:pt x="476" y="200"/>
                    <a:pt x="468" y="207"/>
                  </a:cubicBezTo>
                  <a:cubicBezTo>
                    <a:pt x="456" y="217"/>
                    <a:pt x="462" y="212"/>
                    <a:pt x="459" y="218"/>
                  </a:cubicBezTo>
                  <a:cubicBezTo>
                    <a:pt x="457" y="225"/>
                    <a:pt x="460" y="222"/>
                    <a:pt x="462" y="226"/>
                  </a:cubicBezTo>
                  <a:cubicBezTo>
                    <a:pt x="464" y="231"/>
                    <a:pt x="465" y="232"/>
                    <a:pt x="462" y="237"/>
                  </a:cubicBezTo>
                  <a:cubicBezTo>
                    <a:pt x="461" y="238"/>
                    <a:pt x="460" y="238"/>
                    <a:pt x="459" y="238"/>
                  </a:cubicBezTo>
                  <a:cubicBezTo>
                    <a:pt x="454" y="238"/>
                    <a:pt x="446" y="233"/>
                    <a:pt x="441" y="231"/>
                  </a:cubicBezTo>
                  <a:cubicBezTo>
                    <a:pt x="435" y="229"/>
                    <a:pt x="432" y="227"/>
                    <a:pt x="431" y="227"/>
                  </a:cubicBezTo>
                  <a:cubicBezTo>
                    <a:pt x="429" y="227"/>
                    <a:pt x="429" y="232"/>
                    <a:pt x="430" y="234"/>
                  </a:cubicBezTo>
                  <a:cubicBezTo>
                    <a:pt x="430" y="236"/>
                    <a:pt x="433" y="240"/>
                    <a:pt x="436" y="244"/>
                  </a:cubicBezTo>
                  <a:cubicBezTo>
                    <a:pt x="438" y="247"/>
                    <a:pt x="440" y="248"/>
                    <a:pt x="440" y="248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0" y="254"/>
                    <a:pt x="433" y="254"/>
                    <a:pt x="428" y="250"/>
                  </a:cubicBezTo>
                  <a:cubicBezTo>
                    <a:pt x="426" y="248"/>
                    <a:pt x="424" y="247"/>
                    <a:pt x="422" y="247"/>
                  </a:cubicBezTo>
                  <a:cubicBezTo>
                    <a:pt x="421" y="247"/>
                    <a:pt x="419" y="248"/>
                    <a:pt x="419" y="248"/>
                  </a:cubicBezTo>
                  <a:cubicBezTo>
                    <a:pt x="419" y="248"/>
                    <a:pt x="416" y="243"/>
                    <a:pt x="416" y="242"/>
                  </a:cubicBezTo>
                  <a:cubicBezTo>
                    <a:pt x="416" y="240"/>
                    <a:pt x="416" y="235"/>
                    <a:pt x="417" y="233"/>
                  </a:cubicBezTo>
                  <a:cubicBezTo>
                    <a:pt x="418" y="231"/>
                    <a:pt x="414" y="226"/>
                    <a:pt x="414" y="226"/>
                  </a:cubicBezTo>
                  <a:cubicBezTo>
                    <a:pt x="414" y="226"/>
                    <a:pt x="414" y="222"/>
                    <a:pt x="416" y="220"/>
                  </a:cubicBezTo>
                  <a:cubicBezTo>
                    <a:pt x="419" y="218"/>
                    <a:pt x="416" y="216"/>
                    <a:pt x="417" y="213"/>
                  </a:cubicBezTo>
                  <a:cubicBezTo>
                    <a:pt x="417" y="210"/>
                    <a:pt x="410" y="206"/>
                    <a:pt x="406" y="201"/>
                  </a:cubicBezTo>
                  <a:cubicBezTo>
                    <a:pt x="401" y="196"/>
                    <a:pt x="399" y="198"/>
                    <a:pt x="399" y="197"/>
                  </a:cubicBezTo>
                  <a:cubicBezTo>
                    <a:pt x="398" y="195"/>
                    <a:pt x="401" y="193"/>
                    <a:pt x="401" y="193"/>
                  </a:cubicBezTo>
                  <a:cubicBezTo>
                    <a:pt x="401" y="193"/>
                    <a:pt x="405" y="194"/>
                    <a:pt x="412" y="199"/>
                  </a:cubicBezTo>
                  <a:cubicBezTo>
                    <a:pt x="414" y="200"/>
                    <a:pt x="416" y="201"/>
                    <a:pt x="416" y="201"/>
                  </a:cubicBezTo>
                  <a:cubicBezTo>
                    <a:pt x="418" y="201"/>
                    <a:pt x="418" y="198"/>
                    <a:pt x="421" y="197"/>
                  </a:cubicBezTo>
                  <a:cubicBezTo>
                    <a:pt x="422" y="196"/>
                    <a:pt x="422" y="196"/>
                    <a:pt x="423" y="196"/>
                  </a:cubicBezTo>
                  <a:cubicBezTo>
                    <a:pt x="426" y="196"/>
                    <a:pt x="430" y="199"/>
                    <a:pt x="433" y="200"/>
                  </a:cubicBezTo>
                  <a:cubicBezTo>
                    <a:pt x="437" y="203"/>
                    <a:pt x="436" y="204"/>
                    <a:pt x="441" y="205"/>
                  </a:cubicBezTo>
                  <a:cubicBezTo>
                    <a:pt x="442" y="206"/>
                    <a:pt x="443" y="206"/>
                    <a:pt x="444" y="206"/>
                  </a:cubicBezTo>
                  <a:cubicBezTo>
                    <a:pt x="447" y="206"/>
                    <a:pt x="448" y="203"/>
                    <a:pt x="454" y="202"/>
                  </a:cubicBezTo>
                  <a:cubicBezTo>
                    <a:pt x="457" y="202"/>
                    <a:pt x="458" y="202"/>
                    <a:pt x="459" y="202"/>
                  </a:cubicBezTo>
                  <a:cubicBezTo>
                    <a:pt x="459" y="202"/>
                    <a:pt x="459" y="202"/>
                    <a:pt x="459" y="202"/>
                  </a:cubicBezTo>
                  <a:cubicBezTo>
                    <a:pt x="460" y="202"/>
                    <a:pt x="460" y="202"/>
                    <a:pt x="460" y="202"/>
                  </a:cubicBezTo>
                  <a:cubicBezTo>
                    <a:pt x="460" y="202"/>
                    <a:pt x="461" y="202"/>
                    <a:pt x="462" y="202"/>
                  </a:cubicBezTo>
                  <a:cubicBezTo>
                    <a:pt x="467" y="201"/>
                    <a:pt x="466" y="196"/>
                    <a:pt x="466" y="196"/>
                  </a:cubicBezTo>
                  <a:cubicBezTo>
                    <a:pt x="466" y="196"/>
                    <a:pt x="470" y="181"/>
                    <a:pt x="469" y="179"/>
                  </a:cubicBezTo>
                  <a:cubicBezTo>
                    <a:pt x="468" y="177"/>
                    <a:pt x="430" y="162"/>
                    <a:pt x="425" y="159"/>
                  </a:cubicBezTo>
                  <a:cubicBezTo>
                    <a:pt x="420" y="156"/>
                    <a:pt x="416" y="154"/>
                    <a:pt x="414" y="153"/>
                  </a:cubicBezTo>
                  <a:cubicBezTo>
                    <a:pt x="413" y="151"/>
                    <a:pt x="398" y="150"/>
                    <a:pt x="395" y="149"/>
                  </a:cubicBezTo>
                  <a:cubicBezTo>
                    <a:pt x="392" y="148"/>
                    <a:pt x="390" y="143"/>
                    <a:pt x="387" y="142"/>
                  </a:cubicBezTo>
                  <a:cubicBezTo>
                    <a:pt x="387" y="142"/>
                    <a:pt x="386" y="142"/>
                    <a:pt x="386" y="142"/>
                  </a:cubicBezTo>
                  <a:cubicBezTo>
                    <a:pt x="385" y="142"/>
                    <a:pt x="384" y="144"/>
                    <a:pt x="383" y="146"/>
                  </a:cubicBezTo>
                  <a:cubicBezTo>
                    <a:pt x="382" y="147"/>
                    <a:pt x="382" y="149"/>
                    <a:pt x="381" y="149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79" y="148"/>
                    <a:pt x="376" y="143"/>
                    <a:pt x="379" y="140"/>
                  </a:cubicBezTo>
                  <a:cubicBezTo>
                    <a:pt x="382" y="136"/>
                    <a:pt x="375" y="135"/>
                    <a:pt x="373" y="132"/>
                  </a:cubicBezTo>
                  <a:cubicBezTo>
                    <a:pt x="371" y="128"/>
                    <a:pt x="356" y="124"/>
                    <a:pt x="356" y="124"/>
                  </a:cubicBezTo>
                  <a:cubicBezTo>
                    <a:pt x="356" y="124"/>
                    <a:pt x="342" y="122"/>
                    <a:pt x="331" y="122"/>
                  </a:cubicBezTo>
                  <a:cubicBezTo>
                    <a:pt x="325" y="122"/>
                    <a:pt x="319" y="123"/>
                    <a:pt x="318" y="124"/>
                  </a:cubicBezTo>
                  <a:cubicBezTo>
                    <a:pt x="315" y="128"/>
                    <a:pt x="311" y="126"/>
                    <a:pt x="306" y="127"/>
                  </a:cubicBezTo>
                  <a:cubicBezTo>
                    <a:pt x="301" y="128"/>
                    <a:pt x="303" y="131"/>
                    <a:pt x="300" y="135"/>
                  </a:cubicBezTo>
                  <a:cubicBezTo>
                    <a:pt x="296" y="139"/>
                    <a:pt x="292" y="138"/>
                    <a:pt x="291" y="138"/>
                  </a:cubicBezTo>
                  <a:cubicBezTo>
                    <a:pt x="291" y="138"/>
                    <a:pt x="291" y="138"/>
                    <a:pt x="291" y="138"/>
                  </a:cubicBezTo>
                  <a:cubicBezTo>
                    <a:pt x="290" y="138"/>
                    <a:pt x="288" y="138"/>
                    <a:pt x="287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83" y="137"/>
                    <a:pt x="272" y="141"/>
                    <a:pt x="272" y="141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8" y="153"/>
                    <a:pt x="249" y="157"/>
                    <a:pt x="243" y="162"/>
                  </a:cubicBezTo>
                  <a:cubicBezTo>
                    <a:pt x="241" y="164"/>
                    <a:pt x="240" y="164"/>
                    <a:pt x="238" y="164"/>
                  </a:cubicBezTo>
                  <a:cubicBezTo>
                    <a:pt x="237" y="164"/>
                    <a:pt x="236" y="163"/>
                    <a:pt x="236" y="163"/>
                  </a:cubicBezTo>
                  <a:cubicBezTo>
                    <a:pt x="236" y="163"/>
                    <a:pt x="233" y="165"/>
                    <a:pt x="232" y="167"/>
                  </a:cubicBezTo>
                  <a:cubicBezTo>
                    <a:pt x="231" y="168"/>
                    <a:pt x="231" y="168"/>
                    <a:pt x="233" y="170"/>
                  </a:cubicBezTo>
                  <a:cubicBezTo>
                    <a:pt x="235" y="172"/>
                    <a:pt x="234" y="173"/>
                    <a:pt x="235" y="173"/>
                  </a:cubicBezTo>
                  <a:cubicBezTo>
                    <a:pt x="236" y="173"/>
                    <a:pt x="236" y="173"/>
                    <a:pt x="237" y="173"/>
                  </a:cubicBezTo>
                  <a:cubicBezTo>
                    <a:pt x="240" y="172"/>
                    <a:pt x="240" y="171"/>
                    <a:pt x="243" y="171"/>
                  </a:cubicBezTo>
                  <a:cubicBezTo>
                    <a:pt x="243" y="171"/>
                    <a:pt x="244" y="171"/>
                    <a:pt x="246" y="171"/>
                  </a:cubicBezTo>
                  <a:cubicBezTo>
                    <a:pt x="246" y="171"/>
                    <a:pt x="243" y="175"/>
                    <a:pt x="242" y="178"/>
                  </a:cubicBezTo>
                  <a:cubicBezTo>
                    <a:pt x="242" y="180"/>
                    <a:pt x="238" y="179"/>
                    <a:pt x="240" y="179"/>
                  </a:cubicBezTo>
                  <a:cubicBezTo>
                    <a:pt x="241" y="180"/>
                    <a:pt x="237" y="185"/>
                    <a:pt x="233" y="188"/>
                  </a:cubicBezTo>
                  <a:cubicBezTo>
                    <a:pt x="230" y="191"/>
                    <a:pt x="224" y="193"/>
                    <a:pt x="220" y="199"/>
                  </a:cubicBezTo>
                  <a:cubicBezTo>
                    <a:pt x="215" y="205"/>
                    <a:pt x="219" y="211"/>
                    <a:pt x="219" y="211"/>
                  </a:cubicBezTo>
                  <a:cubicBezTo>
                    <a:pt x="219" y="211"/>
                    <a:pt x="215" y="222"/>
                    <a:pt x="211" y="229"/>
                  </a:cubicBezTo>
                  <a:cubicBezTo>
                    <a:pt x="208" y="236"/>
                    <a:pt x="193" y="246"/>
                    <a:pt x="189" y="254"/>
                  </a:cubicBezTo>
                  <a:cubicBezTo>
                    <a:pt x="188" y="256"/>
                    <a:pt x="188" y="258"/>
                    <a:pt x="187" y="258"/>
                  </a:cubicBezTo>
                  <a:cubicBezTo>
                    <a:pt x="186" y="260"/>
                    <a:pt x="184" y="262"/>
                    <a:pt x="179" y="265"/>
                  </a:cubicBezTo>
                  <a:cubicBezTo>
                    <a:pt x="173" y="268"/>
                    <a:pt x="171" y="274"/>
                    <a:pt x="168" y="278"/>
                  </a:cubicBezTo>
                  <a:cubicBezTo>
                    <a:pt x="166" y="283"/>
                    <a:pt x="160" y="283"/>
                    <a:pt x="160" y="283"/>
                  </a:cubicBezTo>
                  <a:cubicBezTo>
                    <a:pt x="160" y="283"/>
                    <a:pt x="153" y="290"/>
                    <a:pt x="153" y="291"/>
                  </a:cubicBezTo>
                  <a:cubicBezTo>
                    <a:pt x="154" y="293"/>
                    <a:pt x="147" y="296"/>
                    <a:pt x="147" y="296"/>
                  </a:cubicBezTo>
                  <a:cubicBezTo>
                    <a:pt x="147" y="296"/>
                    <a:pt x="148" y="323"/>
                    <a:pt x="147" y="327"/>
                  </a:cubicBezTo>
                  <a:cubicBezTo>
                    <a:pt x="146" y="329"/>
                    <a:pt x="146" y="329"/>
                    <a:pt x="146" y="329"/>
                  </a:cubicBezTo>
                  <a:cubicBezTo>
                    <a:pt x="147" y="329"/>
                    <a:pt x="147" y="329"/>
                    <a:pt x="147" y="329"/>
                  </a:cubicBezTo>
                  <a:cubicBezTo>
                    <a:pt x="147" y="329"/>
                    <a:pt x="148" y="329"/>
                    <a:pt x="148" y="329"/>
                  </a:cubicBezTo>
                  <a:cubicBezTo>
                    <a:pt x="148" y="329"/>
                    <a:pt x="149" y="329"/>
                    <a:pt x="149" y="329"/>
                  </a:cubicBezTo>
                  <a:cubicBezTo>
                    <a:pt x="151" y="331"/>
                    <a:pt x="155" y="332"/>
                    <a:pt x="153" y="336"/>
                  </a:cubicBezTo>
                  <a:cubicBezTo>
                    <a:pt x="152" y="340"/>
                    <a:pt x="153" y="340"/>
                    <a:pt x="153" y="340"/>
                  </a:cubicBezTo>
                  <a:cubicBezTo>
                    <a:pt x="153" y="340"/>
                    <a:pt x="153" y="340"/>
                    <a:pt x="151" y="344"/>
                  </a:cubicBezTo>
                  <a:cubicBezTo>
                    <a:pt x="150" y="347"/>
                    <a:pt x="150" y="350"/>
                    <a:pt x="149" y="356"/>
                  </a:cubicBezTo>
                  <a:cubicBezTo>
                    <a:pt x="149" y="360"/>
                    <a:pt x="149" y="361"/>
                    <a:pt x="149" y="361"/>
                  </a:cubicBezTo>
                  <a:cubicBezTo>
                    <a:pt x="149" y="361"/>
                    <a:pt x="149" y="360"/>
                    <a:pt x="149" y="360"/>
                  </a:cubicBezTo>
                  <a:cubicBezTo>
                    <a:pt x="149" y="360"/>
                    <a:pt x="156" y="364"/>
                    <a:pt x="158" y="366"/>
                  </a:cubicBezTo>
                  <a:cubicBezTo>
                    <a:pt x="159" y="368"/>
                    <a:pt x="160" y="370"/>
                    <a:pt x="163" y="372"/>
                  </a:cubicBezTo>
                  <a:cubicBezTo>
                    <a:pt x="163" y="373"/>
                    <a:pt x="164" y="373"/>
                    <a:pt x="165" y="373"/>
                  </a:cubicBezTo>
                  <a:cubicBezTo>
                    <a:pt x="166" y="373"/>
                    <a:pt x="167" y="371"/>
                    <a:pt x="169" y="371"/>
                  </a:cubicBezTo>
                  <a:cubicBezTo>
                    <a:pt x="172" y="370"/>
                    <a:pt x="175" y="369"/>
                    <a:pt x="179" y="365"/>
                  </a:cubicBezTo>
                  <a:cubicBezTo>
                    <a:pt x="183" y="360"/>
                    <a:pt x="183" y="359"/>
                    <a:pt x="187" y="359"/>
                  </a:cubicBezTo>
                  <a:cubicBezTo>
                    <a:pt x="190" y="359"/>
                    <a:pt x="188" y="355"/>
                    <a:pt x="191" y="354"/>
                  </a:cubicBezTo>
                  <a:cubicBezTo>
                    <a:pt x="195" y="352"/>
                    <a:pt x="201" y="348"/>
                    <a:pt x="201" y="348"/>
                  </a:cubicBezTo>
                  <a:cubicBezTo>
                    <a:pt x="201" y="348"/>
                    <a:pt x="204" y="358"/>
                    <a:pt x="206" y="360"/>
                  </a:cubicBezTo>
                  <a:cubicBezTo>
                    <a:pt x="209" y="362"/>
                    <a:pt x="207" y="370"/>
                    <a:pt x="209" y="375"/>
                  </a:cubicBezTo>
                  <a:cubicBezTo>
                    <a:pt x="211" y="381"/>
                    <a:pt x="211" y="383"/>
                    <a:pt x="213" y="388"/>
                  </a:cubicBezTo>
                  <a:cubicBezTo>
                    <a:pt x="215" y="394"/>
                    <a:pt x="216" y="396"/>
                    <a:pt x="217" y="401"/>
                  </a:cubicBezTo>
                  <a:cubicBezTo>
                    <a:pt x="218" y="406"/>
                    <a:pt x="221" y="410"/>
                    <a:pt x="223" y="411"/>
                  </a:cubicBezTo>
                  <a:cubicBezTo>
                    <a:pt x="224" y="411"/>
                    <a:pt x="226" y="411"/>
                    <a:pt x="232" y="411"/>
                  </a:cubicBezTo>
                  <a:cubicBezTo>
                    <a:pt x="239" y="411"/>
                    <a:pt x="238" y="407"/>
                    <a:pt x="238" y="406"/>
                  </a:cubicBezTo>
                  <a:cubicBezTo>
                    <a:pt x="238" y="405"/>
                    <a:pt x="251" y="394"/>
                    <a:pt x="254" y="391"/>
                  </a:cubicBezTo>
                  <a:cubicBezTo>
                    <a:pt x="257" y="387"/>
                    <a:pt x="259" y="378"/>
                    <a:pt x="258" y="362"/>
                  </a:cubicBezTo>
                  <a:cubicBezTo>
                    <a:pt x="258" y="347"/>
                    <a:pt x="266" y="354"/>
                    <a:pt x="274" y="345"/>
                  </a:cubicBezTo>
                  <a:cubicBezTo>
                    <a:pt x="281" y="335"/>
                    <a:pt x="272" y="322"/>
                    <a:pt x="269" y="318"/>
                  </a:cubicBezTo>
                  <a:cubicBezTo>
                    <a:pt x="265" y="313"/>
                    <a:pt x="264" y="310"/>
                    <a:pt x="264" y="303"/>
                  </a:cubicBezTo>
                  <a:cubicBezTo>
                    <a:pt x="263" y="295"/>
                    <a:pt x="264" y="291"/>
                    <a:pt x="264" y="290"/>
                  </a:cubicBezTo>
                  <a:cubicBezTo>
                    <a:pt x="265" y="288"/>
                    <a:pt x="270" y="277"/>
                    <a:pt x="276" y="271"/>
                  </a:cubicBezTo>
                  <a:cubicBezTo>
                    <a:pt x="282" y="265"/>
                    <a:pt x="282" y="264"/>
                    <a:pt x="287" y="259"/>
                  </a:cubicBezTo>
                  <a:cubicBezTo>
                    <a:pt x="291" y="255"/>
                    <a:pt x="290" y="249"/>
                    <a:pt x="293" y="246"/>
                  </a:cubicBezTo>
                  <a:cubicBezTo>
                    <a:pt x="296" y="242"/>
                    <a:pt x="296" y="232"/>
                    <a:pt x="299" y="226"/>
                  </a:cubicBezTo>
                  <a:cubicBezTo>
                    <a:pt x="302" y="221"/>
                    <a:pt x="307" y="219"/>
                    <a:pt x="315" y="216"/>
                  </a:cubicBezTo>
                  <a:cubicBezTo>
                    <a:pt x="322" y="214"/>
                    <a:pt x="321" y="211"/>
                    <a:pt x="322" y="211"/>
                  </a:cubicBezTo>
                  <a:cubicBezTo>
                    <a:pt x="322" y="211"/>
                    <a:pt x="323" y="211"/>
                    <a:pt x="324" y="212"/>
                  </a:cubicBezTo>
                  <a:cubicBezTo>
                    <a:pt x="328" y="215"/>
                    <a:pt x="334" y="219"/>
                    <a:pt x="334" y="219"/>
                  </a:cubicBezTo>
                  <a:cubicBezTo>
                    <a:pt x="334" y="219"/>
                    <a:pt x="329" y="237"/>
                    <a:pt x="328" y="240"/>
                  </a:cubicBezTo>
                  <a:cubicBezTo>
                    <a:pt x="328" y="243"/>
                    <a:pt x="311" y="256"/>
                    <a:pt x="308" y="261"/>
                  </a:cubicBezTo>
                  <a:cubicBezTo>
                    <a:pt x="304" y="265"/>
                    <a:pt x="298" y="284"/>
                    <a:pt x="298" y="285"/>
                  </a:cubicBezTo>
                  <a:cubicBezTo>
                    <a:pt x="297" y="287"/>
                    <a:pt x="293" y="290"/>
                    <a:pt x="293" y="293"/>
                  </a:cubicBezTo>
                  <a:cubicBezTo>
                    <a:pt x="293" y="296"/>
                    <a:pt x="294" y="300"/>
                    <a:pt x="294" y="300"/>
                  </a:cubicBezTo>
                  <a:cubicBezTo>
                    <a:pt x="294" y="300"/>
                    <a:pt x="294" y="306"/>
                    <a:pt x="295" y="310"/>
                  </a:cubicBezTo>
                  <a:cubicBezTo>
                    <a:pt x="297" y="315"/>
                    <a:pt x="296" y="317"/>
                    <a:pt x="297" y="319"/>
                  </a:cubicBezTo>
                  <a:cubicBezTo>
                    <a:pt x="298" y="322"/>
                    <a:pt x="301" y="326"/>
                    <a:pt x="301" y="326"/>
                  </a:cubicBezTo>
                  <a:cubicBezTo>
                    <a:pt x="306" y="334"/>
                    <a:pt x="306" y="334"/>
                    <a:pt x="306" y="334"/>
                  </a:cubicBezTo>
                  <a:cubicBezTo>
                    <a:pt x="306" y="334"/>
                    <a:pt x="317" y="336"/>
                    <a:pt x="320" y="336"/>
                  </a:cubicBezTo>
                  <a:cubicBezTo>
                    <a:pt x="321" y="336"/>
                    <a:pt x="321" y="336"/>
                    <a:pt x="321" y="336"/>
                  </a:cubicBezTo>
                  <a:cubicBezTo>
                    <a:pt x="324" y="336"/>
                    <a:pt x="331" y="331"/>
                    <a:pt x="342" y="326"/>
                  </a:cubicBezTo>
                  <a:cubicBezTo>
                    <a:pt x="346" y="325"/>
                    <a:pt x="348" y="325"/>
                    <a:pt x="350" y="325"/>
                  </a:cubicBezTo>
                  <a:cubicBezTo>
                    <a:pt x="353" y="325"/>
                    <a:pt x="353" y="327"/>
                    <a:pt x="356" y="327"/>
                  </a:cubicBezTo>
                  <a:cubicBezTo>
                    <a:pt x="360" y="327"/>
                    <a:pt x="369" y="330"/>
                    <a:pt x="369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66" y="330"/>
                    <a:pt x="366" y="338"/>
                    <a:pt x="365" y="339"/>
                  </a:cubicBezTo>
                  <a:cubicBezTo>
                    <a:pt x="364" y="341"/>
                    <a:pt x="352" y="341"/>
                    <a:pt x="343" y="342"/>
                  </a:cubicBezTo>
                  <a:cubicBezTo>
                    <a:pt x="341" y="342"/>
                    <a:pt x="339" y="342"/>
                    <a:pt x="338" y="342"/>
                  </a:cubicBezTo>
                  <a:cubicBezTo>
                    <a:pt x="333" y="342"/>
                    <a:pt x="333" y="341"/>
                    <a:pt x="327" y="340"/>
                  </a:cubicBezTo>
                  <a:cubicBezTo>
                    <a:pt x="325" y="340"/>
                    <a:pt x="324" y="340"/>
                    <a:pt x="323" y="340"/>
                  </a:cubicBezTo>
                  <a:cubicBezTo>
                    <a:pt x="320" y="340"/>
                    <a:pt x="320" y="341"/>
                    <a:pt x="316" y="344"/>
                  </a:cubicBezTo>
                  <a:cubicBezTo>
                    <a:pt x="311" y="347"/>
                    <a:pt x="317" y="348"/>
                    <a:pt x="319" y="350"/>
                  </a:cubicBezTo>
                  <a:cubicBezTo>
                    <a:pt x="321" y="352"/>
                    <a:pt x="319" y="353"/>
                    <a:pt x="316" y="354"/>
                  </a:cubicBezTo>
                  <a:cubicBezTo>
                    <a:pt x="313" y="354"/>
                    <a:pt x="308" y="355"/>
                    <a:pt x="307" y="358"/>
                  </a:cubicBezTo>
                  <a:cubicBezTo>
                    <a:pt x="306" y="361"/>
                    <a:pt x="305" y="362"/>
                    <a:pt x="307" y="366"/>
                  </a:cubicBezTo>
                  <a:cubicBezTo>
                    <a:pt x="307" y="368"/>
                    <a:pt x="307" y="369"/>
                    <a:pt x="308" y="369"/>
                  </a:cubicBezTo>
                  <a:cubicBezTo>
                    <a:pt x="309" y="369"/>
                    <a:pt x="310" y="369"/>
                    <a:pt x="311" y="367"/>
                  </a:cubicBezTo>
                  <a:cubicBezTo>
                    <a:pt x="312" y="366"/>
                    <a:pt x="313" y="366"/>
                    <a:pt x="314" y="366"/>
                  </a:cubicBezTo>
                  <a:cubicBezTo>
                    <a:pt x="316" y="366"/>
                    <a:pt x="318" y="368"/>
                    <a:pt x="323" y="370"/>
                  </a:cubicBezTo>
                  <a:cubicBezTo>
                    <a:pt x="330" y="373"/>
                    <a:pt x="325" y="373"/>
                    <a:pt x="323" y="376"/>
                  </a:cubicBezTo>
                  <a:cubicBezTo>
                    <a:pt x="321" y="379"/>
                    <a:pt x="329" y="383"/>
                    <a:pt x="331" y="385"/>
                  </a:cubicBezTo>
                  <a:cubicBezTo>
                    <a:pt x="331" y="385"/>
                    <a:pt x="331" y="385"/>
                    <a:pt x="331" y="385"/>
                  </a:cubicBezTo>
                  <a:cubicBezTo>
                    <a:pt x="329" y="385"/>
                    <a:pt x="322" y="383"/>
                    <a:pt x="319" y="382"/>
                  </a:cubicBezTo>
                  <a:cubicBezTo>
                    <a:pt x="316" y="382"/>
                    <a:pt x="310" y="376"/>
                    <a:pt x="299" y="372"/>
                  </a:cubicBezTo>
                  <a:cubicBezTo>
                    <a:pt x="298" y="372"/>
                    <a:pt x="297" y="372"/>
                    <a:pt x="296" y="372"/>
                  </a:cubicBezTo>
                  <a:cubicBezTo>
                    <a:pt x="292" y="372"/>
                    <a:pt x="305" y="382"/>
                    <a:pt x="304" y="383"/>
                  </a:cubicBezTo>
                  <a:cubicBezTo>
                    <a:pt x="302" y="384"/>
                    <a:pt x="300" y="390"/>
                    <a:pt x="293" y="400"/>
                  </a:cubicBezTo>
                  <a:cubicBezTo>
                    <a:pt x="285" y="411"/>
                    <a:pt x="295" y="407"/>
                    <a:pt x="295" y="410"/>
                  </a:cubicBezTo>
                  <a:cubicBezTo>
                    <a:pt x="294" y="412"/>
                    <a:pt x="287" y="430"/>
                    <a:pt x="282" y="431"/>
                  </a:cubicBezTo>
                  <a:cubicBezTo>
                    <a:pt x="281" y="431"/>
                    <a:pt x="280" y="431"/>
                    <a:pt x="280" y="431"/>
                  </a:cubicBezTo>
                  <a:cubicBezTo>
                    <a:pt x="278" y="431"/>
                    <a:pt x="278" y="430"/>
                    <a:pt x="276" y="426"/>
                  </a:cubicBezTo>
                  <a:cubicBezTo>
                    <a:pt x="275" y="424"/>
                    <a:pt x="273" y="423"/>
                    <a:pt x="271" y="423"/>
                  </a:cubicBezTo>
                  <a:cubicBezTo>
                    <a:pt x="268" y="423"/>
                    <a:pt x="263" y="425"/>
                    <a:pt x="259" y="425"/>
                  </a:cubicBezTo>
                  <a:cubicBezTo>
                    <a:pt x="252" y="426"/>
                    <a:pt x="252" y="431"/>
                    <a:pt x="248" y="433"/>
                  </a:cubicBezTo>
                  <a:cubicBezTo>
                    <a:pt x="247" y="434"/>
                    <a:pt x="243" y="434"/>
                    <a:pt x="238" y="434"/>
                  </a:cubicBezTo>
                  <a:cubicBezTo>
                    <a:pt x="231" y="434"/>
                    <a:pt x="223" y="434"/>
                    <a:pt x="223" y="434"/>
                  </a:cubicBezTo>
                  <a:cubicBezTo>
                    <a:pt x="223" y="434"/>
                    <a:pt x="224" y="430"/>
                    <a:pt x="220" y="428"/>
                  </a:cubicBezTo>
                  <a:cubicBezTo>
                    <a:pt x="220" y="428"/>
                    <a:pt x="219" y="428"/>
                    <a:pt x="219" y="428"/>
                  </a:cubicBezTo>
                  <a:cubicBezTo>
                    <a:pt x="216" y="428"/>
                    <a:pt x="214" y="434"/>
                    <a:pt x="205" y="435"/>
                  </a:cubicBezTo>
                  <a:cubicBezTo>
                    <a:pt x="200" y="435"/>
                    <a:pt x="200" y="435"/>
                    <a:pt x="200" y="435"/>
                  </a:cubicBezTo>
                  <a:cubicBezTo>
                    <a:pt x="199" y="435"/>
                    <a:pt x="200" y="435"/>
                    <a:pt x="197" y="434"/>
                  </a:cubicBezTo>
                  <a:cubicBezTo>
                    <a:pt x="195" y="432"/>
                    <a:pt x="194" y="432"/>
                    <a:pt x="194" y="432"/>
                  </a:cubicBezTo>
                  <a:cubicBezTo>
                    <a:pt x="194" y="432"/>
                    <a:pt x="195" y="432"/>
                    <a:pt x="195" y="432"/>
                  </a:cubicBezTo>
                  <a:cubicBezTo>
                    <a:pt x="190" y="424"/>
                    <a:pt x="190" y="424"/>
                    <a:pt x="190" y="424"/>
                  </a:cubicBezTo>
                  <a:cubicBezTo>
                    <a:pt x="190" y="424"/>
                    <a:pt x="192" y="419"/>
                    <a:pt x="197" y="418"/>
                  </a:cubicBezTo>
                  <a:cubicBezTo>
                    <a:pt x="198" y="418"/>
                    <a:pt x="198" y="418"/>
                    <a:pt x="198" y="418"/>
                  </a:cubicBezTo>
                  <a:cubicBezTo>
                    <a:pt x="201" y="418"/>
                    <a:pt x="202" y="419"/>
                    <a:pt x="204" y="419"/>
                  </a:cubicBezTo>
                  <a:cubicBezTo>
                    <a:pt x="206" y="420"/>
                    <a:pt x="208" y="420"/>
                    <a:pt x="209" y="420"/>
                  </a:cubicBezTo>
                  <a:cubicBezTo>
                    <a:pt x="209" y="420"/>
                    <a:pt x="210" y="420"/>
                    <a:pt x="210" y="420"/>
                  </a:cubicBezTo>
                  <a:cubicBezTo>
                    <a:pt x="214" y="420"/>
                    <a:pt x="215" y="420"/>
                    <a:pt x="216" y="418"/>
                  </a:cubicBezTo>
                  <a:cubicBezTo>
                    <a:pt x="217" y="416"/>
                    <a:pt x="210" y="412"/>
                    <a:pt x="208" y="410"/>
                  </a:cubicBezTo>
                  <a:cubicBezTo>
                    <a:pt x="207" y="408"/>
                    <a:pt x="207" y="405"/>
                    <a:pt x="207" y="404"/>
                  </a:cubicBezTo>
                  <a:cubicBezTo>
                    <a:pt x="208" y="402"/>
                    <a:pt x="200" y="396"/>
                    <a:pt x="199" y="394"/>
                  </a:cubicBezTo>
                  <a:cubicBezTo>
                    <a:pt x="198" y="391"/>
                    <a:pt x="195" y="391"/>
                    <a:pt x="195" y="385"/>
                  </a:cubicBezTo>
                  <a:cubicBezTo>
                    <a:pt x="195" y="379"/>
                    <a:pt x="197" y="382"/>
                    <a:pt x="199" y="381"/>
                  </a:cubicBezTo>
                  <a:cubicBezTo>
                    <a:pt x="200" y="380"/>
                    <a:pt x="194" y="378"/>
                    <a:pt x="188" y="378"/>
                  </a:cubicBezTo>
                  <a:cubicBezTo>
                    <a:pt x="186" y="378"/>
                    <a:pt x="184" y="379"/>
                    <a:pt x="183" y="379"/>
                  </a:cubicBezTo>
                  <a:cubicBezTo>
                    <a:pt x="180" y="381"/>
                    <a:pt x="181" y="381"/>
                    <a:pt x="181" y="384"/>
                  </a:cubicBezTo>
                  <a:cubicBezTo>
                    <a:pt x="180" y="386"/>
                    <a:pt x="174" y="393"/>
                    <a:pt x="172" y="395"/>
                  </a:cubicBezTo>
                  <a:cubicBezTo>
                    <a:pt x="169" y="397"/>
                    <a:pt x="172" y="402"/>
                    <a:pt x="174" y="404"/>
                  </a:cubicBezTo>
                  <a:cubicBezTo>
                    <a:pt x="176" y="406"/>
                    <a:pt x="176" y="427"/>
                    <a:pt x="176" y="429"/>
                  </a:cubicBezTo>
                  <a:cubicBezTo>
                    <a:pt x="176" y="430"/>
                    <a:pt x="176" y="440"/>
                    <a:pt x="176" y="440"/>
                  </a:cubicBezTo>
                  <a:cubicBezTo>
                    <a:pt x="176" y="440"/>
                    <a:pt x="170" y="441"/>
                    <a:pt x="166" y="441"/>
                  </a:cubicBezTo>
                  <a:cubicBezTo>
                    <a:pt x="165" y="441"/>
                    <a:pt x="163" y="441"/>
                    <a:pt x="163" y="440"/>
                  </a:cubicBezTo>
                  <a:cubicBezTo>
                    <a:pt x="163" y="440"/>
                    <a:pt x="163" y="440"/>
                    <a:pt x="163" y="440"/>
                  </a:cubicBezTo>
                  <a:cubicBezTo>
                    <a:pt x="162" y="440"/>
                    <a:pt x="160" y="447"/>
                    <a:pt x="160" y="449"/>
                  </a:cubicBezTo>
                  <a:cubicBezTo>
                    <a:pt x="159" y="449"/>
                    <a:pt x="158" y="450"/>
                    <a:pt x="156" y="450"/>
                  </a:cubicBezTo>
                  <a:cubicBezTo>
                    <a:pt x="155" y="450"/>
                    <a:pt x="153" y="450"/>
                    <a:pt x="152" y="450"/>
                  </a:cubicBezTo>
                  <a:cubicBezTo>
                    <a:pt x="151" y="449"/>
                    <a:pt x="150" y="449"/>
                    <a:pt x="149" y="449"/>
                  </a:cubicBezTo>
                  <a:cubicBezTo>
                    <a:pt x="149" y="449"/>
                    <a:pt x="148" y="449"/>
                    <a:pt x="148" y="449"/>
                  </a:cubicBezTo>
                  <a:cubicBezTo>
                    <a:pt x="145" y="450"/>
                    <a:pt x="145" y="455"/>
                    <a:pt x="145" y="455"/>
                  </a:cubicBezTo>
                  <a:cubicBezTo>
                    <a:pt x="145" y="455"/>
                    <a:pt x="135" y="469"/>
                    <a:pt x="136" y="473"/>
                  </a:cubicBezTo>
                  <a:cubicBezTo>
                    <a:pt x="137" y="477"/>
                    <a:pt x="131" y="480"/>
                    <a:pt x="126" y="480"/>
                  </a:cubicBezTo>
                  <a:cubicBezTo>
                    <a:pt x="126" y="480"/>
                    <a:pt x="126" y="480"/>
                    <a:pt x="125" y="480"/>
                  </a:cubicBezTo>
                  <a:cubicBezTo>
                    <a:pt x="125" y="480"/>
                    <a:pt x="125" y="480"/>
                    <a:pt x="124" y="480"/>
                  </a:cubicBezTo>
                  <a:cubicBezTo>
                    <a:pt x="120" y="480"/>
                    <a:pt x="114" y="486"/>
                    <a:pt x="114" y="486"/>
                  </a:cubicBezTo>
                  <a:cubicBezTo>
                    <a:pt x="114" y="486"/>
                    <a:pt x="113" y="494"/>
                    <a:pt x="109" y="494"/>
                  </a:cubicBezTo>
                  <a:cubicBezTo>
                    <a:pt x="109" y="494"/>
                    <a:pt x="109" y="494"/>
                    <a:pt x="109" y="494"/>
                  </a:cubicBezTo>
                  <a:cubicBezTo>
                    <a:pt x="108" y="494"/>
                    <a:pt x="107" y="494"/>
                    <a:pt x="107" y="494"/>
                  </a:cubicBezTo>
                  <a:cubicBezTo>
                    <a:pt x="104" y="494"/>
                    <a:pt x="103" y="496"/>
                    <a:pt x="103" y="496"/>
                  </a:cubicBezTo>
                  <a:cubicBezTo>
                    <a:pt x="103" y="496"/>
                    <a:pt x="100" y="500"/>
                    <a:pt x="99" y="501"/>
                  </a:cubicBezTo>
                  <a:cubicBezTo>
                    <a:pt x="98" y="502"/>
                    <a:pt x="98" y="509"/>
                    <a:pt x="98" y="510"/>
                  </a:cubicBezTo>
                  <a:cubicBezTo>
                    <a:pt x="98" y="510"/>
                    <a:pt x="97" y="510"/>
                    <a:pt x="97" y="510"/>
                  </a:cubicBezTo>
                  <a:cubicBezTo>
                    <a:pt x="96" y="510"/>
                    <a:pt x="87" y="505"/>
                    <a:pt x="81" y="504"/>
                  </a:cubicBezTo>
                  <a:cubicBezTo>
                    <a:pt x="80" y="504"/>
                    <a:pt x="80" y="504"/>
                    <a:pt x="79" y="504"/>
                  </a:cubicBezTo>
                  <a:cubicBezTo>
                    <a:pt x="74" y="504"/>
                    <a:pt x="77" y="510"/>
                    <a:pt x="77" y="510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0" y="518"/>
                    <a:pt x="78" y="518"/>
                    <a:pt x="75" y="518"/>
                  </a:cubicBezTo>
                  <a:cubicBezTo>
                    <a:pt x="72" y="518"/>
                    <a:pt x="68" y="518"/>
                    <a:pt x="65" y="519"/>
                  </a:cubicBezTo>
                  <a:cubicBezTo>
                    <a:pt x="62" y="519"/>
                    <a:pt x="61" y="520"/>
                    <a:pt x="60" y="520"/>
                  </a:cubicBezTo>
                  <a:cubicBezTo>
                    <a:pt x="59" y="520"/>
                    <a:pt x="58" y="519"/>
                    <a:pt x="58" y="519"/>
                  </a:cubicBezTo>
                  <a:cubicBezTo>
                    <a:pt x="57" y="519"/>
                    <a:pt x="57" y="519"/>
                    <a:pt x="57" y="519"/>
                  </a:cubicBezTo>
                  <a:cubicBezTo>
                    <a:pt x="56" y="519"/>
                    <a:pt x="56" y="519"/>
                    <a:pt x="56" y="520"/>
                  </a:cubicBezTo>
                  <a:cubicBezTo>
                    <a:pt x="56" y="521"/>
                    <a:pt x="51" y="522"/>
                    <a:pt x="51" y="522"/>
                  </a:cubicBezTo>
                  <a:cubicBezTo>
                    <a:pt x="51" y="522"/>
                    <a:pt x="54" y="530"/>
                    <a:pt x="55" y="532"/>
                  </a:cubicBezTo>
                  <a:cubicBezTo>
                    <a:pt x="57" y="535"/>
                    <a:pt x="67" y="538"/>
                    <a:pt x="70" y="538"/>
                  </a:cubicBezTo>
                  <a:cubicBezTo>
                    <a:pt x="74" y="538"/>
                    <a:pt x="73" y="543"/>
                    <a:pt x="74" y="545"/>
                  </a:cubicBezTo>
                  <a:cubicBezTo>
                    <a:pt x="75" y="548"/>
                    <a:pt x="83" y="552"/>
                    <a:pt x="83" y="552"/>
                  </a:cubicBezTo>
                  <a:cubicBezTo>
                    <a:pt x="83" y="552"/>
                    <a:pt x="80" y="578"/>
                    <a:pt x="81" y="583"/>
                  </a:cubicBezTo>
                  <a:cubicBezTo>
                    <a:pt x="82" y="586"/>
                    <a:pt x="77" y="592"/>
                    <a:pt x="61" y="592"/>
                  </a:cubicBezTo>
                  <a:cubicBezTo>
                    <a:pt x="57" y="592"/>
                    <a:pt x="52" y="591"/>
                    <a:pt x="46" y="590"/>
                  </a:cubicBezTo>
                  <a:cubicBezTo>
                    <a:pt x="32" y="588"/>
                    <a:pt x="25" y="587"/>
                    <a:pt x="20" y="587"/>
                  </a:cubicBezTo>
                  <a:cubicBezTo>
                    <a:pt x="14" y="587"/>
                    <a:pt x="12" y="589"/>
                    <a:pt x="10" y="592"/>
                  </a:cubicBezTo>
                  <a:cubicBezTo>
                    <a:pt x="5" y="598"/>
                    <a:pt x="4" y="596"/>
                    <a:pt x="7" y="615"/>
                  </a:cubicBezTo>
                  <a:cubicBezTo>
                    <a:pt x="10" y="635"/>
                    <a:pt x="0" y="666"/>
                    <a:pt x="3" y="667"/>
                  </a:cubicBezTo>
                  <a:cubicBezTo>
                    <a:pt x="5" y="669"/>
                    <a:pt x="5" y="669"/>
                    <a:pt x="15" y="673"/>
                  </a:cubicBezTo>
                  <a:cubicBezTo>
                    <a:pt x="22" y="676"/>
                    <a:pt x="24" y="678"/>
                    <a:pt x="26" y="678"/>
                  </a:cubicBezTo>
                  <a:cubicBezTo>
                    <a:pt x="27" y="678"/>
                    <a:pt x="27" y="678"/>
                    <a:pt x="27" y="677"/>
                  </a:cubicBezTo>
                  <a:cubicBezTo>
                    <a:pt x="28" y="677"/>
                    <a:pt x="28" y="677"/>
                    <a:pt x="28" y="677"/>
                  </a:cubicBezTo>
                  <a:cubicBezTo>
                    <a:pt x="29" y="677"/>
                    <a:pt x="29" y="683"/>
                    <a:pt x="30" y="687"/>
                  </a:cubicBezTo>
                  <a:cubicBezTo>
                    <a:pt x="30" y="690"/>
                    <a:pt x="31" y="691"/>
                    <a:pt x="31" y="691"/>
                  </a:cubicBezTo>
                  <a:cubicBezTo>
                    <a:pt x="33" y="692"/>
                    <a:pt x="37" y="692"/>
                    <a:pt x="39" y="692"/>
                  </a:cubicBezTo>
                  <a:cubicBezTo>
                    <a:pt x="40" y="692"/>
                    <a:pt x="40" y="690"/>
                    <a:pt x="39" y="687"/>
                  </a:cubicBezTo>
                  <a:cubicBezTo>
                    <a:pt x="39" y="682"/>
                    <a:pt x="38" y="674"/>
                    <a:pt x="40" y="672"/>
                  </a:cubicBezTo>
                  <a:cubicBezTo>
                    <a:pt x="40" y="671"/>
                    <a:pt x="40" y="671"/>
                    <a:pt x="41" y="671"/>
                  </a:cubicBezTo>
                  <a:cubicBezTo>
                    <a:pt x="42" y="671"/>
                    <a:pt x="42" y="676"/>
                    <a:pt x="44" y="680"/>
                  </a:cubicBezTo>
                  <a:cubicBezTo>
                    <a:pt x="45" y="681"/>
                    <a:pt x="46" y="681"/>
                    <a:pt x="47" y="681"/>
                  </a:cubicBezTo>
                  <a:cubicBezTo>
                    <a:pt x="49" y="681"/>
                    <a:pt x="53" y="677"/>
                    <a:pt x="53" y="677"/>
                  </a:cubicBezTo>
                  <a:cubicBezTo>
                    <a:pt x="53" y="677"/>
                    <a:pt x="61" y="676"/>
                    <a:pt x="65" y="675"/>
                  </a:cubicBezTo>
                  <a:cubicBezTo>
                    <a:pt x="68" y="674"/>
                    <a:pt x="73" y="673"/>
                    <a:pt x="79" y="673"/>
                  </a:cubicBezTo>
                  <a:cubicBezTo>
                    <a:pt x="85" y="672"/>
                    <a:pt x="82" y="667"/>
                    <a:pt x="90" y="652"/>
                  </a:cubicBezTo>
                  <a:cubicBezTo>
                    <a:pt x="98" y="638"/>
                    <a:pt x="96" y="641"/>
                    <a:pt x="96" y="634"/>
                  </a:cubicBezTo>
                  <a:cubicBezTo>
                    <a:pt x="96" y="627"/>
                    <a:pt x="103" y="625"/>
                    <a:pt x="108" y="619"/>
                  </a:cubicBezTo>
                  <a:cubicBezTo>
                    <a:pt x="112" y="614"/>
                    <a:pt x="118" y="616"/>
                    <a:pt x="123" y="610"/>
                  </a:cubicBezTo>
                  <a:cubicBezTo>
                    <a:pt x="129" y="604"/>
                    <a:pt x="129" y="604"/>
                    <a:pt x="129" y="604"/>
                  </a:cubicBezTo>
                  <a:cubicBezTo>
                    <a:pt x="129" y="604"/>
                    <a:pt x="128" y="595"/>
                    <a:pt x="130" y="594"/>
                  </a:cubicBezTo>
                  <a:cubicBezTo>
                    <a:pt x="131" y="594"/>
                    <a:pt x="134" y="593"/>
                    <a:pt x="137" y="593"/>
                  </a:cubicBezTo>
                  <a:cubicBezTo>
                    <a:pt x="140" y="593"/>
                    <a:pt x="143" y="594"/>
                    <a:pt x="145" y="594"/>
                  </a:cubicBezTo>
                  <a:cubicBezTo>
                    <a:pt x="153" y="595"/>
                    <a:pt x="150" y="594"/>
                    <a:pt x="158" y="596"/>
                  </a:cubicBezTo>
                  <a:cubicBezTo>
                    <a:pt x="158" y="596"/>
                    <a:pt x="159" y="596"/>
                    <a:pt x="160" y="596"/>
                  </a:cubicBezTo>
                  <a:cubicBezTo>
                    <a:pt x="164" y="596"/>
                    <a:pt x="161" y="590"/>
                    <a:pt x="169" y="586"/>
                  </a:cubicBezTo>
                  <a:cubicBezTo>
                    <a:pt x="178" y="583"/>
                    <a:pt x="184" y="578"/>
                    <a:pt x="186" y="578"/>
                  </a:cubicBezTo>
                  <a:cubicBezTo>
                    <a:pt x="186" y="578"/>
                    <a:pt x="186" y="578"/>
                    <a:pt x="186" y="578"/>
                  </a:cubicBezTo>
                  <a:cubicBezTo>
                    <a:pt x="188" y="579"/>
                    <a:pt x="193" y="591"/>
                    <a:pt x="195" y="595"/>
                  </a:cubicBezTo>
                  <a:cubicBezTo>
                    <a:pt x="198" y="599"/>
                    <a:pt x="198" y="598"/>
                    <a:pt x="211" y="608"/>
                  </a:cubicBezTo>
                  <a:cubicBezTo>
                    <a:pt x="223" y="618"/>
                    <a:pt x="218" y="614"/>
                    <a:pt x="223" y="619"/>
                  </a:cubicBezTo>
                  <a:cubicBezTo>
                    <a:pt x="228" y="624"/>
                    <a:pt x="232" y="625"/>
                    <a:pt x="241" y="629"/>
                  </a:cubicBezTo>
                  <a:cubicBezTo>
                    <a:pt x="251" y="633"/>
                    <a:pt x="240" y="638"/>
                    <a:pt x="243" y="643"/>
                  </a:cubicBezTo>
                  <a:cubicBezTo>
                    <a:pt x="246" y="647"/>
                    <a:pt x="244" y="647"/>
                    <a:pt x="244" y="651"/>
                  </a:cubicBezTo>
                  <a:cubicBezTo>
                    <a:pt x="244" y="655"/>
                    <a:pt x="244" y="655"/>
                    <a:pt x="240" y="657"/>
                  </a:cubicBezTo>
                  <a:cubicBezTo>
                    <a:pt x="239" y="658"/>
                    <a:pt x="237" y="658"/>
                    <a:pt x="235" y="658"/>
                  </a:cubicBezTo>
                  <a:cubicBezTo>
                    <a:pt x="232" y="658"/>
                    <a:pt x="227" y="657"/>
                    <a:pt x="219" y="655"/>
                  </a:cubicBezTo>
                  <a:cubicBezTo>
                    <a:pt x="217" y="654"/>
                    <a:pt x="215" y="654"/>
                    <a:pt x="214" y="654"/>
                  </a:cubicBezTo>
                  <a:cubicBezTo>
                    <a:pt x="209" y="654"/>
                    <a:pt x="213" y="659"/>
                    <a:pt x="213" y="659"/>
                  </a:cubicBezTo>
                  <a:cubicBezTo>
                    <a:pt x="213" y="659"/>
                    <a:pt x="213" y="659"/>
                    <a:pt x="225" y="668"/>
                  </a:cubicBezTo>
                  <a:cubicBezTo>
                    <a:pt x="233" y="674"/>
                    <a:pt x="237" y="674"/>
                    <a:pt x="238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2" y="674"/>
                    <a:pt x="242" y="672"/>
                    <a:pt x="243" y="670"/>
                  </a:cubicBezTo>
                  <a:cubicBezTo>
                    <a:pt x="245" y="668"/>
                    <a:pt x="241" y="667"/>
                    <a:pt x="247" y="664"/>
                  </a:cubicBezTo>
                  <a:cubicBezTo>
                    <a:pt x="253" y="661"/>
                    <a:pt x="247" y="658"/>
                    <a:pt x="252" y="658"/>
                  </a:cubicBezTo>
                  <a:cubicBezTo>
                    <a:pt x="257" y="658"/>
                    <a:pt x="258" y="650"/>
                    <a:pt x="263" y="648"/>
                  </a:cubicBezTo>
                  <a:cubicBezTo>
                    <a:pt x="267" y="646"/>
                    <a:pt x="262" y="640"/>
                    <a:pt x="262" y="640"/>
                  </a:cubicBezTo>
                  <a:cubicBezTo>
                    <a:pt x="262" y="640"/>
                    <a:pt x="263" y="636"/>
                    <a:pt x="266" y="636"/>
                  </a:cubicBezTo>
                  <a:cubicBezTo>
                    <a:pt x="266" y="636"/>
                    <a:pt x="266" y="636"/>
                    <a:pt x="266" y="636"/>
                  </a:cubicBezTo>
                  <a:cubicBezTo>
                    <a:pt x="268" y="636"/>
                    <a:pt x="277" y="637"/>
                    <a:pt x="277" y="637"/>
                  </a:cubicBezTo>
                  <a:cubicBezTo>
                    <a:pt x="277" y="637"/>
                    <a:pt x="277" y="632"/>
                    <a:pt x="273" y="626"/>
                  </a:cubicBezTo>
                  <a:cubicBezTo>
                    <a:pt x="268" y="619"/>
                    <a:pt x="259" y="616"/>
                    <a:pt x="258" y="613"/>
                  </a:cubicBezTo>
                  <a:cubicBezTo>
                    <a:pt x="256" y="609"/>
                    <a:pt x="255" y="616"/>
                    <a:pt x="236" y="603"/>
                  </a:cubicBezTo>
                  <a:cubicBezTo>
                    <a:pt x="217" y="590"/>
                    <a:pt x="221" y="589"/>
                    <a:pt x="218" y="582"/>
                  </a:cubicBezTo>
                  <a:cubicBezTo>
                    <a:pt x="215" y="575"/>
                    <a:pt x="216" y="571"/>
                    <a:pt x="220" y="571"/>
                  </a:cubicBezTo>
                  <a:cubicBezTo>
                    <a:pt x="220" y="571"/>
                    <a:pt x="221" y="571"/>
                    <a:pt x="221" y="571"/>
                  </a:cubicBezTo>
                  <a:cubicBezTo>
                    <a:pt x="225" y="572"/>
                    <a:pt x="240" y="579"/>
                    <a:pt x="248" y="586"/>
                  </a:cubicBezTo>
                  <a:cubicBezTo>
                    <a:pt x="255" y="594"/>
                    <a:pt x="250" y="593"/>
                    <a:pt x="267" y="600"/>
                  </a:cubicBezTo>
                  <a:cubicBezTo>
                    <a:pt x="283" y="607"/>
                    <a:pt x="280" y="604"/>
                    <a:pt x="278" y="607"/>
                  </a:cubicBezTo>
                  <a:cubicBezTo>
                    <a:pt x="277" y="611"/>
                    <a:pt x="274" y="619"/>
                    <a:pt x="285" y="626"/>
                  </a:cubicBezTo>
                  <a:cubicBezTo>
                    <a:pt x="296" y="634"/>
                    <a:pt x="291" y="638"/>
                    <a:pt x="284" y="640"/>
                  </a:cubicBezTo>
                  <a:cubicBezTo>
                    <a:pt x="278" y="643"/>
                    <a:pt x="283" y="649"/>
                    <a:pt x="289" y="654"/>
                  </a:cubicBezTo>
                  <a:cubicBezTo>
                    <a:pt x="295" y="658"/>
                    <a:pt x="300" y="655"/>
                    <a:pt x="301" y="658"/>
                  </a:cubicBezTo>
                  <a:cubicBezTo>
                    <a:pt x="302" y="662"/>
                    <a:pt x="304" y="671"/>
                    <a:pt x="307" y="673"/>
                  </a:cubicBezTo>
                  <a:cubicBezTo>
                    <a:pt x="310" y="673"/>
                    <a:pt x="314" y="676"/>
                    <a:pt x="318" y="676"/>
                  </a:cubicBezTo>
                  <a:cubicBezTo>
                    <a:pt x="320" y="676"/>
                    <a:pt x="322" y="675"/>
                    <a:pt x="323" y="673"/>
                  </a:cubicBezTo>
                  <a:cubicBezTo>
                    <a:pt x="326" y="666"/>
                    <a:pt x="323" y="669"/>
                    <a:pt x="332" y="662"/>
                  </a:cubicBezTo>
                  <a:cubicBezTo>
                    <a:pt x="341" y="655"/>
                    <a:pt x="329" y="648"/>
                    <a:pt x="329" y="648"/>
                  </a:cubicBezTo>
                  <a:cubicBezTo>
                    <a:pt x="329" y="648"/>
                    <a:pt x="324" y="641"/>
                    <a:pt x="320" y="635"/>
                  </a:cubicBezTo>
                  <a:cubicBezTo>
                    <a:pt x="316" y="629"/>
                    <a:pt x="330" y="629"/>
                    <a:pt x="335" y="629"/>
                  </a:cubicBezTo>
                  <a:cubicBezTo>
                    <a:pt x="339" y="629"/>
                    <a:pt x="339" y="628"/>
                    <a:pt x="344" y="625"/>
                  </a:cubicBezTo>
                  <a:cubicBezTo>
                    <a:pt x="345" y="625"/>
                    <a:pt x="346" y="624"/>
                    <a:pt x="347" y="624"/>
                  </a:cubicBezTo>
                  <a:cubicBezTo>
                    <a:pt x="350" y="624"/>
                    <a:pt x="351" y="627"/>
                    <a:pt x="354" y="631"/>
                  </a:cubicBezTo>
                  <a:cubicBezTo>
                    <a:pt x="354" y="631"/>
                    <a:pt x="353" y="635"/>
                    <a:pt x="351" y="638"/>
                  </a:cubicBezTo>
                  <a:cubicBezTo>
                    <a:pt x="348" y="641"/>
                    <a:pt x="350" y="648"/>
                    <a:pt x="350" y="648"/>
                  </a:cubicBezTo>
                  <a:cubicBezTo>
                    <a:pt x="349" y="659"/>
                    <a:pt x="349" y="659"/>
                    <a:pt x="349" y="659"/>
                  </a:cubicBezTo>
                  <a:cubicBezTo>
                    <a:pt x="349" y="659"/>
                    <a:pt x="359" y="669"/>
                    <a:pt x="362" y="672"/>
                  </a:cubicBezTo>
                  <a:cubicBezTo>
                    <a:pt x="364" y="673"/>
                    <a:pt x="365" y="673"/>
                    <a:pt x="366" y="673"/>
                  </a:cubicBezTo>
                  <a:cubicBezTo>
                    <a:pt x="367" y="673"/>
                    <a:pt x="369" y="673"/>
                    <a:pt x="372" y="673"/>
                  </a:cubicBezTo>
                  <a:cubicBezTo>
                    <a:pt x="378" y="673"/>
                    <a:pt x="377" y="674"/>
                    <a:pt x="382" y="674"/>
                  </a:cubicBezTo>
                  <a:cubicBezTo>
                    <a:pt x="387" y="674"/>
                    <a:pt x="388" y="669"/>
                    <a:pt x="392" y="669"/>
                  </a:cubicBezTo>
                  <a:cubicBezTo>
                    <a:pt x="395" y="669"/>
                    <a:pt x="404" y="678"/>
                    <a:pt x="404" y="678"/>
                  </a:cubicBezTo>
                  <a:cubicBezTo>
                    <a:pt x="404" y="678"/>
                    <a:pt x="425" y="677"/>
                    <a:pt x="430" y="677"/>
                  </a:cubicBezTo>
                  <a:cubicBezTo>
                    <a:pt x="435" y="677"/>
                    <a:pt x="442" y="677"/>
                    <a:pt x="442" y="677"/>
                  </a:cubicBezTo>
                  <a:cubicBezTo>
                    <a:pt x="442" y="677"/>
                    <a:pt x="446" y="681"/>
                    <a:pt x="451" y="686"/>
                  </a:cubicBezTo>
                  <a:cubicBezTo>
                    <a:pt x="456" y="690"/>
                    <a:pt x="452" y="699"/>
                    <a:pt x="446" y="705"/>
                  </a:cubicBezTo>
                  <a:cubicBezTo>
                    <a:pt x="440" y="711"/>
                    <a:pt x="426" y="727"/>
                    <a:pt x="426" y="727"/>
                  </a:cubicBezTo>
                  <a:cubicBezTo>
                    <a:pt x="426" y="727"/>
                    <a:pt x="423" y="742"/>
                    <a:pt x="423" y="752"/>
                  </a:cubicBezTo>
                  <a:cubicBezTo>
                    <a:pt x="423" y="762"/>
                    <a:pt x="433" y="763"/>
                    <a:pt x="433" y="763"/>
                  </a:cubicBezTo>
                  <a:cubicBezTo>
                    <a:pt x="452" y="783"/>
                    <a:pt x="452" y="783"/>
                    <a:pt x="452" y="783"/>
                  </a:cubicBezTo>
                  <a:cubicBezTo>
                    <a:pt x="452" y="783"/>
                    <a:pt x="462" y="796"/>
                    <a:pt x="472" y="807"/>
                  </a:cubicBezTo>
                  <a:cubicBezTo>
                    <a:pt x="481" y="818"/>
                    <a:pt x="493" y="834"/>
                    <a:pt x="499" y="851"/>
                  </a:cubicBezTo>
                  <a:cubicBezTo>
                    <a:pt x="505" y="867"/>
                    <a:pt x="509" y="863"/>
                    <a:pt x="517" y="883"/>
                  </a:cubicBezTo>
                  <a:cubicBezTo>
                    <a:pt x="526" y="903"/>
                    <a:pt x="521" y="905"/>
                    <a:pt x="541" y="923"/>
                  </a:cubicBezTo>
                  <a:cubicBezTo>
                    <a:pt x="545" y="920"/>
                    <a:pt x="545" y="920"/>
                    <a:pt x="545" y="920"/>
                  </a:cubicBezTo>
                  <a:cubicBezTo>
                    <a:pt x="545" y="920"/>
                    <a:pt x="550" y="919"/>
                    <a:pt x="558" y="918"/>
                  </a:cubicBezTo>
                  <a:cubicBezTo>
                    <a:pt x="566" y="917"/>
                    <a:pt x="567" y="914"/>
                    <a:pt x="575" y="914"/>
                  </a:cubicBezTo>
                  <a:cubicBezTo>
                    <a:pt x="578" y="914"/>
                    <a:pt x="579" y="914"/>
                    <a:pt x="580" y="914"/>
                  </a:cubicBezTo>
                  <a:cubicBezTo>
                    <a:pt x="582" y="914"/>
                    <a:pt x="583" y="914"/>
                    <a:pt x="588" y="914"/>
                  </a:cubicBezTo>
                  <a:cubicBezTo>
                    <a:pt x="588" y="915"/>
                    <a:pt x="589" y="915"/>
                    <a:pt x="589" y="915"/>
                  </a:cubicBezTo>
                  <a:cubicBezTo>
                    <a:pt x="597" y="915"/>
                    <a:pt x="602" y="904"/>
                    <a:pt x="605" y="904"/>
                  </a:cubicBezTo>
                  <a:cubicBezTo>
                    <a:pt x="608" y="903"/>
                    <a:pt x="615" y="899"/>
                    <a:pt x="626" y="898"/>
                  </a:cubicBezTo>
                  <a:cubicBezTo>
                    <a:pt x="638" y="896"/>
                    <a:pt x="630" y="891"/>
                    <a:pt x="632" y="890"/>
                  </a:cubicBezTo>
                  <a:cubicBezTo>
                    <a:pt x="633" y="889"/>
                    <a:pt x="632" y="885"/>
                    <a:pt x="633" y="885"/>
                  </a:cubicBezTo>
                  <a:cubicBezTo>
                    <a:pt x="635" y="885"/>
                    <a:pt x="640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5" y="882"/>
                    <a:pt x="664" y="875"/>
                    <a:pt x="667" y="873"/>
                  </a:cubicBezTo>
                  <a:cubicBezTo>
                    <a:pt x="670" y="871"/>
                    <a:pt x="676" y="863"/>
                    <a:pt x="680" y="862"/>
                  </a:cubicBezTo>
                  <a:cubicBezTo>
                    <a:pt x="684" y="861"/>
                    <a:pt x="680" y="851"/>
                    <a:pt x="689" y="847"/>
                  </a:cubicBezTo>
                  <a:cubicBezTo>
                    <a:pt x="694" y="844"/>
                    <a:pt x="695" y="843"/>
                    <a:pt x="696" y="843"/>
                  </a:cubicBezTo>
                  <a:cubicBezTo>
                    <a:pt x="697" y="843"/>
                    <a:pt x="697" y="843"/>
                    <a:pt x="698" y="843"/>
                  </a:cubicBezTo>
                  <a:cubicBezTo>
                    <a:pt x="702" y="843"/>
                    <a:pt x="707" y="834"/>
                    <a:pt x="710" y="832"/>
                  </a:cubicBezTo>
                  <a:cubicBezTo>
                    <a:pt x="710" y="832"/>
                    <a:pt x="700" y="826"/>
                    <a:pt x="696" y="825"/>
                  </a:cubicBezTo>
                  <a:cubicBezTo>
                    <a:pt x="691" y="823"/>
                    <a:pt x="689" y="822"/>
                    <a:pt x="689" y="822"/>
                  </a:cubicBezTo>
                  <a:cubicBezTo>
                    <a:pt x="689" y="822"/>
                    <a:pt x="683" y="817"/>
                    <a:pt x="681" y="813"/>
                  </a:cubicBezTo>
                  <a:cubicBezTo>
                    <a:pt x="680" y="810"/>
                    <a:pt x="674" y="810"/>
                    <a:pt x="672" y="810"/>
                  </a:cubicBezTo>
                  <a:cubicBezTo>
                    <a:pt x="670" y="809"/>
                    <a:pt x="667" y="804"/>
                    <a:pt x="667" y="802"/>
                  </a:cubicBezTo>
                  <a:cubicBezTo>
                    <a:pt x="666" y="800"/>
                    <a:pt x="662" y="796"/>
                    <a:pt x="661" y="795"/>
                  </a:cubicBezTo>
                  <a:cubicBezTo>
                    <a:pt x="661" y="794"/>
                    <a:pt x="659" y="793"/>
                    <a:pt x="656" y="793"/>
                  </a:cubicBezTo>
                  <a:cubicBezTo>
                    <a:pt x="654" y="793"/>
                    <a:pt x="651" y="794"/>
                    <a:pt x="647" y="795"/>
                  </a:cubicBezTo>
                  <a:cubicBezTo>
                    <a:pt x="640" y="798"/>
                    <a:pt x="645" y="801"/>
                    <a:pt x="642" y="803"/>
                  </a:cubicBezTo>
                  <a:cubicBezTo>
                    <a:pt x="641" y="804"/>
                    <a:pt x="639" y="805"/>
                    <a:pt x="638" y="805"/>
                  </a:cubicBezTo>
                  <a:cubicBezTo>
                    <a:pt x="635" y="805"/>
                    <a:pt x="631" y="803"/>
                    <a:pt x="625" y="803"/>
                  </a:cubicBezTo>
                  <a:cubicBezTo>
                    <a:pt x="622" y="803"/>
                    <a:pt x="621" y="803"/>
                    <a:pt x="620" y="803"/>
                  </a:cubicBezTo>
                  <a:cubicBezTo>
                    <a:pt x="618" y="803"/>
                    <a:pt x="619" y="803"/>
                    <a:pt x="615" y="804"/>
                  </a:cubicBezTo>
                  <a:cubicBezTo>
                    <a:pt x="614" y="804"/>
                    <a:pt x="614" y="804"/>
                    <a:pt x="614" y="804"/>
                  </a:cubicBezTo>
                  <a:cubicBezTo>
                    <a:pt x="610" y="804"/>
                    <a:pt x="615" y="800"/>
                    <a:pt x="615" y="800"/>
                  </a:cubicBezTo>
                  <a:cubicBezTo>
                    <a:pt x="608" y="791"/>
                    <a:pt x="608" y="791"/>
                    <a:pt x="608" y="791"/>
                  </a:cubicBezTo>
                  <a:cubicBezTo>
                    <a:pt x="608" y="791"/>
                    <a:pt x="592" y="772"/>
                    <a:pt x="590" y="772"/>
                  </a:cubicBezTo>
                  <a:cubicBezTo>
                    <a:pt x="589" y="772"/>
                    <a:pt x="576" y="759"/>
                    <a:pt x="574" y="755"/>
                  </a:cubicBezTo>
                  <a:cubicBezTo>
                    <a:pt x="572" y="751"/>
                    <a:pt x="581" y="747"/>
                    <a:pt x="583" y="746"/>
                  </a:cubicBezTo>
                  <a:cubicBezTo>
                    <a:pt x="583" y="746"/>
                    <a:pt x="583" y="746"/>
                    <a:pt x="583" y="746"/>
                  </a:cubicBezTo>
                  <a:cubicBezTo>
                    <a:pt x="585" y="746"/>
                    <a:pt x="589" y="750"/>
                    <a:pt x="592" y="751"/>
                  </a:cubicBezTo>
                  <a:cubicBezTo>
                    <a:pt x="596" y="753"/>
                    <a:pt x="599" y="756"/>
                    <a:pt x="599" y="756"/>
                  </a:cubicBezTo>
                  <a:cubicBezTo>
                    <a:pt x="599" y="756"/>
                    <a:pt x="594" y="760"/>
                    <a:pt x="608" y="771"/>
                  </a:cubicBezTo>
                  <a:cubicBezTo>
                    <a:pt x="622" y="781"/>
                    <a:pt x="622" y="778"/>
                    <a:pt x="625" y="779"/>
                  </a:cubicBezTo>
                  <a:cubicBezTo>
                    <a:pt x="629" y="781"/>
                    <a:pt x="650" y="785"/>
                    <a:pt x="652" y="786"/>
                  </a:cubicBezTo>
                  <a:cubicBezTo>
                    <a:pt x="652" y="786"/>
                    <a:pt x="653" y="786"/>
                    <a:pt x="653" y="786"/>
                  </a:cubicBezTo>
                  <a:cubicBezTo>
                    <a:pt x="655" y="786"/>
                    <a:pt x="658" y="785"/>
                    <a:pt x="658" y="785"/>
                  </a:cubicBezTo>
                  <a:cubicBezTo>
                    <a:pt x="661" y="782"/>
                    <a:pt x="661" y="782"/>
                    <a:pt x="661" y="782"/>
                  </a:cubicBezTo>
                  <a:cubicBezTo>
                    <a:pt x="661" y="782"/>
                    <a:pt x="661" y="782"/>
                    <a:pt x="663" y="786"/>
                  </a:cubicBezTo>
                  <a:cubicBezTo>
                    <a:pt x="666" y="790"/>
                    <a:pt x="668" y="794"/>
                    <a:pt x="668" y="794"/>
                  </a:cubicBezTo>
                  <a:cubicBezTo>
                    <a:pt x="668" y="794"/>
                    <a:pt x="668" y="794"/>
                    <a:pt x="684" y="797"/>
                  </a:cubicBezTo>
                  <a:cubicBezTo>
                    <a:pt x="699" y="800"/>
                    <a:pt x="702" y="799"/>
                    <a:pt x="708" y="800"/>
                  </a:cubicBezTo>
                  <a:cubicBezTo>
                    <a:pt x="709" y="800"/>
                    <a:pt x="710" y="800"/>
                    <a:pt x="711" y="800"/>
                  </a:cubicBezTo>
                  <a:cubicBezTo>
                    <a:pt x="713" y="800"/>
                    <a:pt x="715" y="799"/>
                    <a:pt x="718" y="799"/>
                  </a:cubicBezTo>
                  <a:cubicBezTo>
                    <a:pt x="721" y="798"/>
                    <a:pt x="725" y="797"/>
                    <a:pt x="730" y="797"/>
                  </a:cubicBezTo>
                  <a:cubicBezTo>
                    <a:pt x="731" y="797"/>
                    <a:pt x="733" y="798"/>
                    <a:pt x="735" y="798"/>
                  </a:cubicBezTo>
                  <a:cubicBezTo>
                    <a:pt x="751" y="799"/>
                    <a:pt x="750" y="799"/>
                    <a:pt x="759" y="799"/>
                  </a:cubicBezTo>
                  <a:cubicBezTo>
                    <a:pt x="769" y="799"/>
                    <a:pt x="765" y="802"/>
                    <a:pt x="770" y="805"/>
                  </a:cubicBezTo>
                  <a:cubicBezTo>
                    <a:pt x="775" y="808"/>
                    <a:pt x="780" y="814"/>
                    <a:pt x="782" y="817"/>
                  </a:cubicBezTo>
                  <a:cubicBezTo>
                    <a:pt x="785" y="820"/>
                    <a:pt x="806" y="842"/>
                    <a:pt x="806" y="842"/>
                  </a:cubicBezTo>
                  <a:cubicBezTo>
                    <a:pt x="811" y="845"/>
                    <a:pt x="811" y="845"/>
                    <a:pt x="811" y="845"/>
                  </a:cubicBezTo>
                  <a:cubicBezTo>
                    <a:pt x="811" y="845"/>
                    <a:pt x="825" y="844"/>
                    <a:pt x="826" y="841"/>
                  </a:cubicBezTo>
                  <a:cubicBezTo>
                    <a:pt x="826" y="838"/>
                    <a:pt x="826" y="833"/>
                    <a:pt x="827" y="831"/>
                  </a:cubicBezTo>
                  <a:cubicBezTo>
                    <a:pt x="827" y="830"/>
                    <a:pt x="828" y="830"/>
                    <a:pt x="829" y="830"/>
                  </a:cubicBezTo>
                  <a:cubicBezTo>
                    <a:pt x="830" y="830"/>
                    <a:pt x="832" y="831"/>
                    <a:pt x="832" y="831"/>
                  </a:cubicBezTo>
                  <a:cubicBezTo>
                    <a:pt x="832" y="831"/>
                    <a:pt x="836" y="843"/>
                    <a:pt x="836" y="845"/>
                  </a:cubicBezTo>
                  <a:cubicBezTo>
                    <a:pt x="835" y="846"/>
                    <a:pt x="837" y="863"/>
                    <a:pt x="839" y="869"/>
                  </a:cubicBezTo>
                  <a:cubicBezTo>
                    <a:pt x="840" y="876"/>
                    <a:pt x="844" y="883"/>
                    <a:pt x="848" y="894"/>
                  </a:cubicBezTo>
                  <a:cubicBezTo>
                    <a:pt x="851" y="905"/>
                    <a:pt x="863" y="920"/>
                    <a:pt x="869" y="927"/>
                  </a:cubicBezTo>
                  <a:cubicBezTo>
                    <a:pt x="875" y="934"/>
                    <a:pt x="882" y="955"/>
                    <a:pt x="884" y="959"/>
                  </a:cubicBezTo>
                  <a:cubicBezTo>
                    <a:pt x="885" y="960"/>
                    <a:pt x="885" y="961"/>
                    <a:pt x="886" y="962"/>
                  </a:cubicBezTo>
                  <a:cubicBezTo>
                    <a:pt x="894" y="967"/>
                    <a:pt x="898" y="969"/>
                    <a:pt x="900" y="969"/>
                  </a:cubicBezTo>
                  <a:cubicBezTo>
                    <a:pt x="903" y="969"/>
                    <a:pt x="903" y="966"/>
                    <a:pt x="903" y="966"/>
                  </a:cubicBezTo>
                  <a:cubicBezTo>
                    <a:pt x="903" y="966"/>
                    <a:pt x="914" y="956"/>
                    <a:pt x="920" y="947"/>
                  </a:cubicBezTo>
                  <a:cubicBezTo>
                    <a:pt x="925" y="938"/>
                    <a:pt x="919" y="898"/>
                    <a:pt x="920" y="896"/>
                  </a:cubicBezTo>
                  <a:cubicBezTo>
                    <a:pt x="926" y="887"/>
                    <a:pt x="937" y="884"/>
                    <a:pt x="950" y="880"/>
                  </a:cubicBezTo>
                  <a:cubicBezTo>
                    <a:pt x="963" y="875"/>
                    <a:pt x="951" y="874"/>
                    <a:pt x="952" y="871"/>
                  </a:cubicBezTo>
                  <a:cubicBezTo>
                    <a:pt x="953" y="869"/>
                    <a:pt x="958" y="861"/>
                    <a:pt x="976" y="855"/>
                  </a:cubicBezTo>
                  <a:cubicBezTo>
                    <a:pt x="994" y="848"/>
                    <a:pt x="983" y="850"/>
                    <a:pt x="982" y="848"/>
                  </a:cubicBezTo>
                  <a:cubicBezTo>
                    <a:pt x="981" y="846"/>
                    <a:pt x="979" y="839"/>
                    <a:pt x="980" y="837"/>
                  </a:cubicBezTo>
                  <a:cubicBezTo>
                    <a:pt x="980" y="835"/>
                    <a:pt x="989" y="833"/>
                    <a:pt x="991" y="833"/>
                  </a:cubicBezTo>
                  <a:cubicBezTo>
                    <a:pt x="993" y="833"/>
                    <a:pt x="1001" y="830"/>
                    <a:pt x="1009" y="828"/>
                  </a:cubicBezTo>
                  <a:cubicBezTo>
                    <a:pt x="1016" y="827"/>
                    <a:pt x="1015" y="826"/>
                    <a:pt x="1020" y="825"/>
                  </a:cubicBezTo>
                  <a:cubicBezTo>
                    <a:pt x="1021" y="825"/>
                    <a:pt x="1022" y="825"/>
                    <a:pt x="1022" y="825"/>
                  </a:cubicBezTo>
                  <a:cubicBezTo>
                    <a:pt x="1024" y="825"/>
                    <a:pt x="1021" y="826"/>
                    <a:pt x="1025" y="830"/>
                  </a:cubicBezTo>
                  <a:cubicBezTo>
                    <a:pt x="1030" y="835"/>
                    <a:pt x="1037" y="842"/>
                    <a:pt x="1044" y="846"/>
                  </a:cubicBezTo>
                  <a:cubicBezTo>
                    <a:pt x="1051" y="851"/>
                    <a:pt x="1054" y="865"/>
                    <a:pt x="1056" y="866"/>
                  </a:cubicBezTo>
                  <a:cubicBezTo>
                    <a:pt x="1058" y="867"/>
                    <a:pt x="1063" y="888"/>
                    <a:pt x="1063" y="888"/>
                  </a:cubicBezTo>
                  <a:cubicBezTo>
                    <a:pt x="1063" y="888"/>
                    <a:pt x="1069" y="890"/>
                    <a:pt x="1073" y="892"/>
                  </a:cubicBezTo>
                  <a:cubicBezTo>
                    <a:pt x="1073" y="892"/>
                    <a:pt x="1074" y="893"/>
                    <a:pt x="1075" y="893"/>
                  </a:cubicBezTo>
                  <a:cubicBezTo>
                    <a:pt x="1078" y="893"/>
                    <a:pt x="1084" y="889"/>
                    <a:pt x="1086" y="886"/>
                  </a:cubicBezTo>
                  <a:cubicBezTo>
                    <a:pt x="1087" y="884"/>
                    <a:pt x="1089" y="884"/>
                    <a:pt x="1090" y="884"/>
                  </a:cubicBezTo>
                  <a:cubicBezTo>
                    <a:pt x="1093" y="884"/>
                    <a:pt x="1095" y="885"/>
                    <a:pt x="1098" y="885"/>
                  </a:cubicBezTo>
                  <a:cubicBezTo>
                    <a:pt x="1102" y="886"/>
                    <a:pt x="1105" y="899"/>
                    <a:pt x="1104" y="902"/>
                  </a:cubicBezTo>
                  <a:cubicBezTo>
                    <a:pt x="1104" y="904"/>
                    <a:pt x="1111" y="920"/>
                    <a:pt x="1114" y="926"/>
                  </a:cubicBezTo>
                  <a:cubicBezTo>
                    <a:pt x="1116" y="933"/>
                    <a:pt x="1116" y="948"/>
                    <a:pt x="1116" y="958"/>
                  </a:cubicBezTo>
                  <a:cubicBezTo>
                    <a:pt x="1116" y="969"/>
                    <a:pt x="1124" y="972"/>
                    <a:pt x="1132" y="979"/>
                  </a:cubicBezTo>
                  <a:cubicBezTo>
                    <a:pt x="1140" y="987"/>
                    <a:pt x="1142" y="988"/>
                    <a:pt x="1146" y="992"/>
                  </a:cubicBezTo>
                  <a:cubicBezTo>
                    <a:pt x="1150" y="996"/>
                    <a:pt x="1150" y="1004"/>
                    <a:pt x="1150" y="1004"/>
                  </a:cubicBezTo>
                  <a:cubicBezTo>
                    <a:pt x="1150" y="1004"/>
                    <a:pt x="1172" y="1022"/>
                    <a:pt x="1177" y="1024"/>
                  </a:cubicBezTo>
                  <a:cubicBezTo>
                    <a:pt x="1181" y="1027"/>
                    <a:pt x="1191" y="1035"/>
                    <a:pt x="1194" y="1035"/>
                  </a:cubicBezTo>
                  <a:cubicBezTo>
                    <a:pt x="1197" y="1035"/>
                    <a:pt x="1197" y="1033"/>
                    <a:pt x="1201" y="1032"/>
                  </a:cubicBezTo>
                  <a:cubicBezTo>
                    <a:pt x="1204" y="1031"/>
                    <a:pt x="1193" y="1024"/>
                    <a:pt x="1193" y="1024"/>
                  </a:cubicBezTo>
                  <a:cubicBezTo>
                    <a:pt x="1193" y="1024"/>
                    <a:pt x="1180" y="1012"/>
                    <a:pt x="1185" y="1004"/>
                  </a:cubicBezTo>
                  <a:cubicBezTo>
                    <a:pt x="1189" y="996"/>
                    <a:pt x="1158" y="981"/>
                    <a:pt x="1154" y="979"/>
                  </a:cubicBezTo>
                  <a:cubicBezTo>
                    <a:pt x="1150" y="976"/>
                    <a:pt x="1138" y="965"/>
                    <a:pt x="1137" y="962"/>
                  </a:cubicBezTo>
                  <a:cubicBezTo>
                    <a:pt x="1135" y="959"/>
                    <a:pt x="1132" y="953"/>
                    <a:pt x="1129" y="947"/>
                  </a:cubicBezTo>
                  <a:cubicBezTo>
                    <a:pt x="1126" y="942"/>
                    <a:pt x="1131" y="933"/>
                    <a:pt x="1134" y="926"/>
                  </a:cubicBezTo>
                  <a:cubicBezTo>
                    <a:pt x="1136" y="920"/>
                    <a:pt x="1135" y="918"/>
                    <a:pt x="1136" y="918"/>
                  </a:cubicBezTo>
                  <a:cubicBezTo>
                    <a:pt x="1136" y="918"/>
                    <a:pt x="1137" y="918"/>
                    <a:pt x="1137" y="918"/>
                  </a:cubicBezTo>
                  <a:cubicBezTo>
                    <a:pt x="1140" y="919"/>
                    <a:pt x="1145" y="923"/>
                    <a:pt x="1158" y="929"/>
                  </a:cubicBezTo>
                  <a:cubicBezTo>
                    <a:pt x="1171" y="934"/>
                    <a:pt x="1162" y="930"/>
                    <a:pt x="1174" y="943"/>
                  </a:cubicBezTo>
                  <a:cubicBezTo>
                    <a:pt x="1186" y="957"/>
                    <a:pt x="1187" y="958"/>
                    <a:pt x="1192" y="962"/>
                  </a:cubicBezTo>
                  <a:cubicBezTo>
                    <a:pt x="1193" y="963"/>
                    <a:pt x="1194" y="964"/>
                    <a:pt x="1194" y="964"/>
                  </a:cubicBezTo>
                  <a:cubicBezTo>
                    <a:pt x="1197" y="964"/>
                    <a:pt x="1197" y="958"/>
                    <a:pt x="1203" y="953"/>
                  </a:cubicBezTo>
                  <a:cubicBezTo>
                    <a:pt x="1211" y="946"/>
                    <a:pt x="1207" y="949"/>
                    <a:pt x="1216" y="943"/>
                  </a:cubicBezTo>
                  <a:cubicBezTo>
                    <a:pt x="1226" y="937"/>
                    <a:pt x="1224" y="929"/>
                    <a:pt x="1228" y="920"/>
                  </a:cubicBezTo>
                  <a:cubicBezTo>
                    <a:pt x="1232" y="911"/>
                    <a:pt x="1222" y="901"/>
                    <a:pt x="1199" y="877"/>
                  </a:cubicBezTo>
                  <a:cubicBezTo>
                    <a:pt x="1188" y="866"/>
                    <a:pt x="1184" y="862"/>
                    <a:pt x="1184" y="861"/>
                  </a:cubicBezTo>
                  <a:cubicBezTo>
                    <a:pt x="1183" y="861"/>
                    <a:pt x="1183" y="861"/>
                    <a:pt x="1183" y="861"/>
                  </a:cubicBezTo>
                  <a:cubicBezTo>
                    <a:pt x="1183" y="861"/>
                    <a:pt x="1183" y="861"/>
                    <a:pt x="1183" y="860"/>
                  </a:cubicBezTo>
                  <a:cubicBezTo>
                    <a:pt x="1180" y="858"/>
                    <a:pt x="1184" y="850"/>
                    <a:pt x="1186" y="845"/>
                  </a:cubicBezTo>
                  <a:cubicBezTo>
                    <a:pt x="1187" y="840"/>
                    <a:pt x="1199" y="837"/>
                    <a:pt x="1208" y="835"/>
                  </a:cubicBezTo>
                  <a:cubicBezTo>
                    <a:pt x="1210" y="835"/>
                    <a:pt x="1211" y="835"/>
                    <a:pt x="1211" y="835"/>
                  </a:cubicBezTo>
                  <a:cubicBezTo>
                    <a:pt x="1215" y="835"/>
                    <a:pt x="1210" y="838"/>
                    <a:pt x="1216" y="843"/>
                  </a:cubicBezTo>
                  <a:cubicBezTo>
                    <a:pt x="1219" y="845"/>
                    <a:pt x="1219" y="846"/>
                    <a:pt x="1220" y="846"/>
                  </a:cubicBezTo>
                  <a:cubicBezTo>
                    <a:pt x="1220" y="846"/>
                    <a:pt x="1217" y="843"/>
                    <a:pt x="1218" y="842"/>
                  </a:cubicBezTo>
                  <a:cubicBezTo>
                    <a:pt x="1219" y="840"/>
                    <a:pt x="1225" y="842"/>
                    <a:pt x="1235" y="839"/>
                  </a:cubicBezTo>
                  <a:cubicBezTo>
                    <a:pt x="1245" y="835"/>
                    <a:pt x="1256" y="830"/>
                    <a:pt x="1262" y="829"/>
                  </a:cubicBezTo>
                  <a:cubicBezTo>
                    <a:pt x="1267" y="829"/>
                    <a:pt x="1271" y="828"/>
                    <a:pt x="1280" y="827"/>
                  </a:cubicBezTo>
                  <a:cubicBezTo>
                    <a:pt x="1289" y="825"/>
                    <a:pt x="1291" y="815"/>
                    <a:pt x="1293" y="814"/>
                  </a:cubicBezTo>
                  <a:cubicBezTo>
                    <a:pt x="1295" y="812"/>
                    <a:pt x="1311" y="781"/>
                    <a:pt x="1311" y="781"/>
                  </a:cubicBezTo>
                  <a:cubicBezTo>
                    <a:pt x="1311" y="781"/>
                    <a:pt x="1323" y="752"/>
                    <a:pt x="1320" y="747"/>
                  </a:cubicBezTo>
                  <a:cubicBezTo>
                    <a:pt x="1317" y="742"/>
                    <a:pt x="1316" y="743"/>
                    <a:pt x="1317" y="740"/>
                  </a:cubicBezTo>
                  <a:cubicBezTo>
                    <a:pt x="1319" y="737"/>
                    <a:pt x="1318" y="732"/>
                    <a:pt x="1319" y="726"/>
                  </a:cubicBezTo>
                  <a:cubicBezTo>
                    <a:pt x="1321" y="720"/>
                    <a:pt x="1298" y="698"/>
                    <a:pt x="1298" y="698"/>
                  </a:cubicBezTo>
                  <a:cubicBezTo>
                    <a:pt x="1298" y="698"/>
                    <a:pt x="1293" y="690"/>
                    <a:pt x="1291" y="688"/>
                  </a:cubicBezTo>
                  <a:cubicBezTo>
                    <a:pt x="1290" y="687"/>
                    <a:pt x="1294" y="682"/>
                    <a:pt x="1296" y="679"/>
                  </a:cubicBezTo>
                  <a:cubicBezTo>
                    <a:pt x="1298" y="676"/>
                    <a:pt x="1297" y="676"/>
                    <a:pt x="1304" y="674"/>
                  </a:cubicBezTo>
                  <a:cubicBezTo>
                    <a:pt x="1310" y="673"/>
                    <a:pt x="1320" y="670"/>
                    <a:pt x="1324" y="669"/>
                  </a:cubicBezTo>
                  <a:cubicBezTo>
                    <a:pt x="1328" y="668"/>
                    <a:pt x="1317" y="665"/>
                    <a:pt x="1315" y="664"/>
                  </a:cubicBezTo>
                  <a:cubicBezTo>
                    <a:pt x="1313" y="664"/>
                    <a:pt x="1308" y="662"/>
                    <a:pt x="1300" y="658"/>
                  </a:cubicBezTo>
                  <a:cubicBezTo>
                    <a:pt x="1298" y="657"/>
                    <a:pt x="1296" y="657"/>
                    <a:pt x="1294" y="657"/>
                  </a:cubicBezTo>
                  <a:cubicBezTo>
                    <a:pt x="1290" y="657"/>
                    <a:pt x="1288" y="658"/>
                    <a:pt x="1286" y="658"/>
                  </a:cubicBezTo>
                  <a:cubicBezTo>
                    <a:pt x="1284" y="658"/>
                    <a:pt x="1278" y="661"/>
                    <a:pt x="1275" y="661"/>
                  </a:cubicBezTo>
                  <a:cubicBezTo>
                    <a:pt x="1275" y="661"/>
                    <a:pt x="1275" y="661"/>
                    <a:pt x="1275" y="661"/>
                  </a:cubicBezTo>
                  <a:cubicBezTo>
                    <a:pt x="1272" y="661"/>
                    <a:pt x="1269" y="655"/>
                    <a:pt x="1266" y="649"/>
                  </a:cubicBezTo>
                  <a:cubicBezTo>
                    <a:pt x="1264" y="644"/>
                    <a:pt x="1271" y="644"/>
                    <a:pt x="1272" y="643"/>
                  </a:cubicBezTo>
                  <a:cubicBezTo>
                    <a:pt x="1274" y="642"/>
                    <a:pt x="1273" y="635"/>
                    <a:pt x="1276" y="633"/>
                  </a:cubicBezTo>
                  <a:cubicBezTo>
                    <a:pt x="1280" y="630"/>
                    <a:pt x="1290" y="625"/>
                    <a:pt x="1293" y="625"/>
                  </a:cubicBezTo>
                  <a:cubicBezTo>
                    <a:pt x="1295" y="625"/>
                    <a:pt x="1293" y="630"/>
                    <a:pt x="1292" y="635"/>
                  </a:cubicBezTo>
                  <a:cubicBezTo>
                    <a:pt x="1291" y="640"/>
                    <a:pt x="1303" y="641"/>
                    <a:pt x="1307" y="643"/>
                  </a:cubicBezTo>
                  <a:cubicBezTo>
                    <a:pt x="1308" y="643"/>
                    <a:pt x="1308" y="643"/>
                    <a:pt x="1309" y="643"/>
                  </a:cubicBezTo>
                  <a:cubicBezTo>
                    <a:pt x="1312" y="643"/>
                    <a:pt x="1313" y="641"/>
                    <a:pt x="1313" y="641"/>
                  </a:cubicBezTo>
                  <a:cubicBezTo>
                    <a:pt x="1313" y="641"/>
                    <a:pt x="1320" y="637"/>
                    <a:pt x="1325" y="637"/>
                  </a:cubicBezTo>
                  <a:cubicBezTo>
                    <a:pt x="1326" y="637"/>
                    <a:pt x="1327" y="637"/>
                    <a:pt x="1327" y="637"/>
                  </a:cubicBezTo>
                  <a:cubicBezTo>
                    <a:pt x="1332" y="639"/>
                    <a:pt x="1332" y="642"/>
                    <a:pt x="1333" y="645"/>
                  </a:cubicBezTo>
                  <a:cubicBezTo>
                    <a:pt x="1334" y="647"/>
                    <a:pt x="1333" y="653"/>
                    <a:pt x="1334" y="657"/>
                  </a:cubicBezTo>
                  <a:cubicBezTo>
                    <a:pt x="1335" y="658"/>
                    <a:pt x="1335" y="659"/>
                    <a:pt x="1335" y="659"/>
                  </a:cubicBezTo>
                  <a:cubicBezTo>
                    <a:pt x="1335" y="659"/>
                    <a:pt x="1335" y="658"/>
                    <a:pt x="1336" y="658"/>
                  </a:cubicBezTo>
                  <a:cubicBezTo>
                    <a:pt x="1336" y="658"/>
                    <a:pt x="1337" y="658"/>
                    <a:pt x="1337" y="658"/>
                  </a:cubicBezTo>
                  <a:cubicBezTo>
                    <a:pt x="1338" y="658"/>
                    <a:pt x="1339" y="658"/>
                    <a:pt x="1340" y="658"/>
                  </a:cubicBezTo>
                  <a:cubicBezTo>
                    <a:pt x="1342" y="659"/>
                    <a:pt x="1344" y="659"/>
                    <a:pt x="1345" y="659"/>
                  </a:cubicBezTo>
                  <a:cubicBezTo>
                    <a:pt x="1346" y="659"/>
                    <a:pt x="1346" y="659"/>
                    <a:pt x="1347" y="659"/>
                  </a:cubicBezTo>
                  <a:cubicBezTo>
                    <a:pt x="1347" y="659"/>
                    <a:pt x="1348" y="659"/>
                    <a:pt x="1348" y="659"/>
                  </a:cubicBezTo>
                  <a:cubicBezTo>
                    <a:pt x="1348" y="659"/>
                    <a:pt x="1348" y="659"/>
                    <a:pt x="1348" y="660"/>
                  </a:cubicBezTo>
                  <a:cubicBezTo>
                    <a:pt x="1346" y="663"/>
                    <a:pt x="1349" y="665"/>
                    <a:pt x="1350" y="674"/>
                  </a:cubicBezTo>
                  <a:cubicBezTo>
                    <a:pt x="1351" y="683"/>
                    <a:pt x="1352" y="689"/>
                    <a:pt x="1352" y="689"/>
                  </a:cubicBezTo>
                  <a:cubicBezTo>
                    <a:pt x="1352" y="689"/>
                    <a:pt x="1356" y="695"/>
                    <a:pt x="1360" y="699"/>
                  </a:cubicBezTo>
                  <a:cubicBezTo>
                    <a:pt x="1360" y="700"/>
                    <a:pt x="1361" y="700"/>
                    <a:pt x="1362" y="700"/>
                  </a:cubicBezTo>
                  <a:cubicBezTo>
                    <a:pt x="1366" y="700"/>
                    <a:pt x="1372" y="695"/>
                    <a:pt x="1372" y="695"/>
                  </a:cubicBezTo>
                  <a:cubicBezTo>
                    <a:pt x="1372" y="695"/>
                    <a:pt x="1379" y="691"/>
                    <a:pt x="1383" y="684"/>
                  </a:cubicBezTo>
                  <a:cubicBezTo>
                    <a:pt x="1387" y="677"/>
                    <a:pt x="1382" y="667"/>
                    <a:pt x="1384" y="667"/>
                  </a:cubicBezTo>
                  <a:cubicBezTo>
                    <a:pt x="1385" y="667"/>
                    <a:pt x="1372" y="654"/>
                    <a:pt x="1372" y="651"/>
                  </a:cubicBezTo>
                  <a:cubicBezTo>
                    <a:pt x="1372" y="648"/>
                    <a:pt x="1364" y="643"/>
                    <a:pt x="1363" y="641"/>
                  </a:cubicBezTo>
                  <a:cubicBezTo>
                    <a:pt x="1363" y="640"/>
                    <a:pt x="1366" y="634"/>
                    <a:pt x="1366" y="634"/>
                  </a:cubicBezTo>
                  <a:cubicBezTo>
                    <a:pt x="1366" y="634"/>
                    <a:pt x="1373" y="629"/>
                    <a:pt x="1371" y="622"/>
                  </a:cubicBezTo>
                  <a:cubicBezTo>
                    <a:pt x="1369" y="614"/>
                    <a:pt x="1372" y="615"/>
                    <a:pt x="1372" y="612"/>
                  </a:cubicBezTo>
                  <a:cubicBezTo>
                    <a:pt x="1372" y="609"/>
                    <a:pt x="1377" y="603"/>
                    <a:pt x="1380" y="601"/>
                  </a:cubicBezTo>
                  <a:cubicBezTo>
                    <a:pt x="1382" y="599"/>
                    <a:pt x="1385" y="590"/>
                    <a:pt x="1385" y="590"/>
                  </a:cubicBezTo>
                  <a:cubicBezTo>
                    <a:pt x="1385" y="590"/>
                    <a:pt x="1397" y="593"/>
                    <a:pt x="1404" y="593"/>
                  </a:cubicBezTo>
                  <a:cubicBezTo>
                    <a:pt x="1405" y="593"/>
                    <a:pt x="1405" y="593"/>
                    <a:pt x="1406" y="593"/>
                  </a:cubicBezTo>
                  <a:cubicBezTo>
                    <a:pt x="1412" y="592"/>
                    <a:pt x="1428" y="577"/>
                    <a:pt x="1433" y="574"/>
                  </a:cubicBezTo>
                  <a:cubicBezTo>
                    <a:pt x="1438" y="570"/>
                    <a:pt x="1439" y="565"/>
                    <a:pt x="1441" y="563"/>
                  </a:cubicBezTo>
                  <a:cubicBezTo>
                    <a:pt x="1443" y="561"/>
                    <a:pt x="1439" y="554"/>
                    <a:pt x="1442" y="548"/>
                  </a:cubicBezTo>
                  <a:cubicBezTo>
                    <a:pt x="1445" y="543"/>
                    <a:pt x="1445" y="541"/>
                    <a:pt x="1449" y="538"/>
                  </a:cubicBezTo>
                  <a:cubicBezTo>
                    <a:pt x="1452" y="536"/>
                    <a:pt x="1451" y="536"/>
                    <a:pt x="1452" y="532"/>
                  </a:cubicBezTo>
                  <a:cubicBezTo>
                    <a:pt x="1454" y="529"/>
                    <a:pt x="1450" y="523"/>
                    <a:pt x="1453" y="498"/>
                  </a:cubicBezTo>
                  <a:cubicBezTo>
                    <a:pt x="1454" y="487"/>
                    <a:pt x="1454" y="485"/>
                    <a:pt x="1453" y="485"/>
                  </a:cubicBezTo>
                  <a:cubicBezTo>
                    <a:pt x="1453" y="485"/>
                    <a:pt x="1453" y="486"/>
                    <a:pt x="1452" y="486"/>
                  </a:cubicBezTo>
                  <a:cubicBezTo>
                    <a:pt x="1452" y="487"/>
                    <a:pt x="1452" y="487"/>
                    <a:pt x="1452" y="487"/>
                  </a:cubicBezTo>
                  <a:cubicBezTo>
                    <a:pt x="1452" y="484"/>
                    <a:pt x="1448" y="477"/>
                    <a:pt x="1448" y="477"/>
                  </a:cubicBezTo>
                  <a:cubicBezTo>
                    <a:pt x="1448" y="477"/>
                    <a:pt x="1450" y="469"/>
                    <a:pt x="1449" y="466"/>
                  </a:cubicBezTo>
                  <a:cubicBezTo>
                    <a:pt x="1447" y="463"/>
                    <a:pt x="1447" y="457"/>
                    <a:pt x="1446" y="451"/>
                  </a:cubicBezTo>
                  <a:cubicBezTo>
                    <a:pt x="1445" y="447"/>
                    <a:pt x="1443" y="446"/>
                    <a:pt x="1441" y="446"/>
                  </a:cubicBezTo>
                  <a:cubicBezTo>
                    <a:pt x="1440" y="446"/>
                    <a:pt x="1440" y="446"/>
                    <a:pt x="1440" y="446"/>
                  </a:cubicBezTo>
                  <a:cubicBezTo>
                    <a:pt x="1439" y="445"/>
                    <a:pt x="1432" y="436"/>
                    <a:pt x="1431" y="434"/>
                  </a:cubicBezTo>
                  <a:cubicBezTo>
                    <a:pt x="1431" y="432"/>
                    <a:pt x="1422" y="431"/>
                    <a:pt x="1418" y="431"/>
                  </a:cubicBezTo>
                  <a:cubicBezTo>
                    <a:pt x="1417" y="431"/>
                    <a:pt x="1416" y="431"/>
                    <a:pt x="1416" y="431"/>
                  </a:cubicBezTo>
                  <a:cubicBezTo>
                    <a:pt x="1416" y="431"/>
                    <a:pt x="1424" y="437"/>
                    <a:pt x="1415" y="441"/>
                  </a:cubicBezTo>
                  <a:cubicBezTo>
                    <a:pt x="1412" y="442"/>
                    <a:pt x="1411" y="442"/>
                    <a:pt x="1410" y="442"/>
                  </a:cubicBezTo>
                  <a:cubicBezTo>
                    <a:pt x="1407" y="442"/>
                    <a:pt x="1409" y="440"/>
                    <a:pt x="1409" y="440"/>
                  </a:cubicBezTo>
                  <a:cubicBezTo>
                    <a:pt x="1409" y="440"/>
                    <a:pt x="1402" y="431"/>
                    <a:pt x="1401" y="427"/>
                  </a:cubicBezTo>
                  <a:cubicBezTo>
                    <a:pt x="1400" y="426"/>
                    <a:pt x="1398" y="426"/>
                    <a:pt x="1395" y="426"/>
                  </a:cubicBezTo>
                  <a:cubicBezTo>
                    <a:pt x="1394" y="426"/>
                    <a:pt x="1393" y="426"/>
                    <a:pt x="1392" y="426"/>
                  </a:cubicBezTo>
                  <a:cubicBezTo>
                    <a:pt x="1391" y="426"/>
                    <a:pt x="1390" y="426"/>
                    <a:pt x="1390" y="426"/>
                  </a:cubicBezTo>
                  <a:cubicBezTo>
                    <a:pt x="1389" y="426"/>
                    <a:pt x="1389" y="426"/>
                    <a:pt x="1389" y="426"/>
                  </a:cubicBezTo>
                  <a:cubicBezTo>
                    <a:pt x="1386" y="425"/>
                    <a:pt x="1383" y="423"/>
                    <a:pt x="1378" y="419"/>
                  </a:cubicBezTo>
                  <a:cubicBezTo>
                    <a:pt x="1373" y="416"/>
                    <a:pt x="1390" y="406"/>
                    <a:pt x="1397" y="405"/>
                  </a:cubicBezTo>
                  <a:cubicBezTo>
                    <a:pt x="1403" y="405"/>
                    <a:pt x="1417" y="375"/>
                    <a:pt x="1424" y="364"/>
                  </a:cubicBezTo>
                  <a:cubicBezTo>
                    <a:pt x="1431" y="354"/>
                    <a:pt x="1428" y="348"/>
                    <a:pt x="1428" y="348"/>
                  </a:cubicBezTo>
                  <a:cubicBezTo>
                    <a:pt x="1457" y="344"/>
                    <a:pt x="1457" y="344"/>
                    <a:pt x="1457" y="344"/>
                  </a:cubicBezTo>
                  <a:cubicBezTo>
                    <a:pt x="1460" y="349"/>
                    <a:pt x="1460" y="349"/>
                    <a:pt x="1460" y="349"/>
                  </a:cubicBezTo>
                  <a:cubicBezTo>
                    <a:pt x="1460" y="349"/>
                    <a:pt x="1464" y="345"/>
                    <a:pt x="1469" y="345"/>
                  </a:cubicBezTo>
                  <a:cubicBezTo>
                    <a:pt x="1470" y="344"/>
                    <a:pt x="1471" y="344"/>
                    <a:pt x="1473" y="344"/>
                  </a:cubicBezTo>
                  <a:cubicBezTo>
                    <a:pt x="1477" y="344"/>
                    <a:pt x="1483" y="345"/>
                    <a:pt x="1490" y="346"/>
                  </a:cubicBezTo>
                  <a:cubicBezTo>
                    <a:pt x="1491" y="346"/>
                    <a:pt x="1492" y="347"/>
                    <a:pt x="1493" y="347"/>
                  </a:cubicBezTo>
                  <a:cubicBezTo>
                    <a:pt x="1496" y="347"/>
                    <a:pt x="1491" y="344"/>
                    <a:pt x="1493" y="342"/>
                  </a:cubicBezTo>
                  <a:cubicBezTo>
                    <a:pt x="1495" y="341"/>
                    <a:pt x="1494" y="339"/>
                    <a:pt x="1496" y="339"/>
                  </a:cubicBezTo>
                  <a:cubicBezTo>
                    <a:pt x="1496" y="339"/>
                    <a:pt x="1497" y="339"/>
                    <a:pt x="1497" y="339"/>
                  </a:cubicBezTo>
                  <a:cubicBezTo>
                    <a:pt x="1502" y="339"/>
                    <a:pt x="1516" y="341"/>
                    <a:pt x="1516" y="341"/>
                  </a:cubicBezTo>
                  <a:cubicBezTo>
                    <a:pt x="1516" y="341"/>
                    <a:pt x="1513" y="349"/>
                    <a:pt x="1515" y="350"/>
                  </a:cubicBezTo>
                  <a:cubicBezTo>
                    <a:pt x="1515" y="350"/>
                    <a:pt x="1516" y="350"/>
                    <a:pt x="1516" y="350"/>
                  </a:cubicBezTo>
                  <a:cubicBezTo>
                    <a:pt x="1519" y="350"/>
                    <a:pt x="1529" y="348"/>
                    <a:pt x="1534" y="348"/>
                  </a:cubicBezTo>
                  <a:cubicBezTo>
                    <a:pt x="1541" y="348"/>
                    <a:pt x="1542" y="348"/>
                    <a:pt x="1542" y="348"/>
                  </a:cubicBezTo>
                  <a:cubicBezTo>
                    <a:pt x="1542" y="348"/>
                    <a:pt x="1545" y="343"/>
                    <a:pt x="1546" y="341"/>
                  </a:cubicBezTo>
                  <a:cubicBezTo>
                    <a:pt x="1547" y="340"/>
                    <a:pt x="1537" y="336"/>
                    <a:pt x="1540" y="330"/>
                  </a:cubicBezTo>
                  <a:cubicBezTo>
                    <a:pt x="1544" y="325"/>
                    <a:pt x="1541" y="328"/>
                    <a:pt x="1546" y="319"/>
                  </a:cubicBezTo>
                  <a:cubicBezTo>
                    <a:pt x="1548" y="315"/>
                    <a:pt x="1550" y="314"/>
                    <a:pt x="1550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2" y="312"/>
                    <a:pt x="1552" y="303"/>
                    <a:pt x="1561" y="302"/>
                  </a:cubicBezTo>
                  <a:cubicBezTo>
                    <a:pt x="1571" y="301"/>
                    <a:pt x="1565" y="298"/>
                    <a:pt x="1574" y="294"/>
                  </a:cubicBezTo>
                  <a:cubicBezTo>
                    <a:pt x="1577" y="293"/>
                    <a:pt x="1578" y="293"/>
                    <a:pt x="1579" y="293"/>
                  </a:cubicBezTo>
                  <a:cubicBezTo>
                    <a:pt x="1580" y="293"/>
                    <a:pt x="1577" y="295"/>
                    <a:pt x="1578" y="295"/>
                  </a:cubicBezTo>
                  <a:cubicBezTo>
                    <a:pt x="1580" y="296"/>
                    <a:pt x="1580" y="298"/>
                    <a:pt x="1582" y="301"/>
                  </a:cubicBezTo>
                  <a:cubicBezTo>
                    <a:pt x="1585" y="305"/>
                    <a:pt x="1583" y="306"/>
                    <a:pt x="1585" y="309"/>
                  </a:cubicBezTo>
                  <a:cubicBezTo>
                    <a:pt x="1587" y="312"/>
                    <a:pt x="1589" y="316"/>
                    <a:pt x="1589" y="316"/>
                  </a:cubicBezTo>
                  <a:cubicBezTo>
                    <a:pt x="1593" y="315"/>
                    <a:pt x="1593" y="315"/>
                    <a:pt x="1593" y="315"/>
                  </a:cubicBezTo>
                  <a:cubicBezTo>
                    <a:pt x="1593" y="315"/>
                    <a:pt x="1590" y="310"/>
                    <a:pt x="1590" y="308"/>
                  </a:cubicBezTo>
                  <a:cubicBezTo>
                    <a:pt x="1589" y="306"/>
                    <a:pt x="1596" y="300"/>
                    <a:pt x="1602" y="300"/>
                  </a:cubicBezTo>
                  <a:cubicBezTo>
                    <a:pt x="1603" y="300"/>
                    <a:pt x="1603" y="300"/>
                    <a:pt x="1604" y="300"/>
                  </a:cubicBezTo>
                  <a:cubicBezTo>
                    <a:pt x="1604" y="300"/>
                    <a:pt x="1605" y="300"/>
                    <a:pt x="1605" y="300"/>
                  </a:cubicBezTo>
                  <a:cubicBezTo>
                    <a:pt x="1610" y="300"/>
                    <a:pt x="1607" y="292"/>
                    <a:pt x="1606" y="290"/>
                  </a:cubicBezTo>
                  <a:cubicBezTo>
                    <a:pt x="1605" y="287"/>
                    <a:pt x="1610" y="280"/>
                    <a:pt x="1612" y="279"/>
                  </a:cubicBezTo>
                  <a:cubicBezTo>
                    <a:pt x="1612" y="278"/>
                    <a:pt x="1613" y="278"/>
                    <a:pt x="1614" y="278"/>
                  </a:cubicBezTo>
                  <a:cubicBezTo>
                    <a:pt x="1616" y="278"/>
                    <a:pt x="1619" y="280"/>
                    <a:pt x="1619" y="280"/>
                  </a:cubicBezTo>
                  <a:cubicBezTo>
                    <a:pt x="1619" y="280"/>
                    <a:pt x="1618" y="283"/>
                    <a:pt x="1616" y="296"/>
                  </a:cubicBezTo>
                  <a:cubicBezTo>
                    <a:pt x="1615" y="310"/>
                    <a:pt x="1619" y="304"/>
                    <a:pt x="1620" y="309"/>
                  </a:cubicBezTo>
                  <a:cubicBezTo>
                    <a:pt x="1621" y="313"/>
                    <a:pt x="1621" y="312"/>
                    <a:pt x="1619" y="313"/>
                  </a:cubicBezTo>
                  <a:cubicBezTo>
                    <a:pt x="1616" y="313"/>
                    <a:pt x="1607" y="315"/>
                    <a:pt x="1607" y="315"/>
                  </a:cubicBezTo>
                  <a:cubicBezTo>
                    <a:pt x="1607" y="315"/>
                    <a:pt x="1603" y="322"/>
                    <a:pt x="1599" y="332"/>
                  </a:cubicBezTo>
                  <a:cubicBezTo>
                    <a:pt x="1595" y="342"/>
                    <a:pt x="1587" y="350"/>
                    <a:pt x="1586" y="357"/>
                  </a:cubicBezTo>
                  <a:cubicBezTo>
                    <a:pt x="1585" y="364"/>
                    <a:pt x="1568" y="369"/>
                    <a:pt x="1568" y="369"/>
                  </a:cubicBezTo>
                  <a:cubicBezTo>
                    <a:pt x="1568" y="369"/>
                    <a:pt x="1570" y="384"/>
                    <a:pt x="1571" y="385"/>
                  </a:cubicBezTo>
                  <a:cubicBezTo>
                    <a:pt x="1572" y="387"/>
                    <a:pt x="1566" y="389"/>
                    <a:pt x="1566" y="389"/>
                  </a:cubicBezTo>
                  <a:cubicBezTo>
                    <a:pt x="1566" y="389"/>
                    <a:pt x="1574" y="431"/>
                    <a:pt x="1577" y="435"/>
                  </a:cubicBezTo>
                  <a:cubicBezTo>
                    <a:pt x="1578" y="438"/>
                    <a:pt x="1580" y="439"/>
                    <a:pt x="1580" y="439"/>
                  </a:cubicBezTo>
                  <a:cubicBezTo>
                    <a:pt x="1581" y="439"/>
                    <a:pt x="1581" y="438"/>
                    <a:pt x="1581" y="438"/>
                  </a:cubicBezTo>
                  <a:cubicBezTo>
                    <a:pt x="1584" y="445"/>
                    <a:pt x="1584" y="445"/>
                    <a:pt x="1584" y="445"/>
                  </a:cubicBezTo>
                  <a:cubicBezTo>
                    <a:pt x="1584" y="445"/>
                    <a:pt x="1587" y="454"/>
                    <a:pt x="1589" y="456"/>
                  </a:cubicBezTo>
                  <a:cubicBezTo>
                    <a:pt x="1591" y="458"/>
                    <a:pt x="1600" y="482"/>
                    <a:pt x="1600" y="482"/>
                  </a:cubicBezTo>
                  <a:cubicBezTo>
                    <a:pt x="1600" y="482"/>
                    <a:pt x="1600" y="482"/>
                    <a:pt x="1600" y="482"/>
                  </a:cubicBezTo>
                  <a:cubicBezTo>
                    <a:pt x="1600" y="481"/>
                    <a:pt x="1602" y="478"/>
                    <a:pt x="1604" y="477"/>
                  </a:cubicBezTo>
                  <a:cubicBezTo>
                    <a:pt x="1606" y="476"/>
                    <a:pt x="1609" y="470"/>
                    <a:pt x="1611" y="465"/>
                  </a:cubicBezTo>
                  <a:cubicBezTo>
                    <a:pt x="1613" y="460"/>
                    <a:pt x="1614" y="460"/>
                    <a:pt x="1616" y="460"/>
                  </a:cubicBezTo>
                  <a:cubicBezTo>
                    <a:pt x="1618" y="459"/>
                    <a:pt x="1612" y="450"/>
                    <a:pt x="1612" y="450"/>
                  </a:cubicBezTo>
                  <a:cubicBezTo>
                    <a:pt x="1612" y="450"/>
                    <a:pt x="1613" y="450"/>
                    <a:pt x="1615" y="450"/>
                  </a:cubicBezTo>
                  <a:cubicBezTo>
                    <a:pt x="1619" y="450"/>
                    <a:pt x="1624" y="450"/>
                    <a:pt x="1623" y="449"/>
                  </a:cubicBezTo>
                  <a:cubicBezTo>
                    <a:pt x="1622" y="447"/>
                    <a:pt x="1624" y="438"/>
                    <a:pt x="1624" y="435"/>
                  </a:cubicBezTo>
                  <a:cubicBezTo>
                    <a:pt x="1623" y="433"/>
                    <a:pt x="1626" y="425"/>
                    <a:pt x="1628" y="424"/>
                  </a:cubicBezTo>
                  <a:cubicBezTo>
                    <a:pt x="1631" y="424"/>
                    <a:pt x="1634" y="421"/>
                    <a:pt x="1636" y="421"/>
                  </a:cubicBezTo>
                  <a:cubicBezTo>
                    <a:pt x="1639" y="421"/>
                    <a:pt x="1631" y="416"/>
                    <a:pt x="1631" y="413"/>
                  </a:cubicBezTo>
                  <a:cubicBezTo>
                    <a:pt x="1631" y="410"/>
                    <a:pt x="1628" y="409"/>
                    <a:pt x="1628" y="409"/>
                  </a:cubicBezTo>
                  <a:cubicBezTo>
                    <a:pt x="1628" y="409"/>
                    <a:pt x="1628" y="404"/>
                    <a:pt x="1634" y="403"/>
                  </a:cubicBezTo>
                  <a:cubicBezTo>
                    <a:pt x="1640" y="402"/>
                    <a:pt x="1633" y="398"/>
                    <a:pt x="1633" y="398"/>
                  </a:cubicBezTo>
                  <a:cubicBezTo>
                    <a:pt x="1633" y="398"/>
                    <a:pt x="1636" y="400"/>
                    <a:pt x="1639" y="401"/>
                  </a:cubicBezTo>
                  <a:cubicBezTo>
                    <a:pt x="1639" y="401"/>
                    <a:pt x="1640" y="401"/>
                    <a:pt x="1640" y="401"/>
                  </a:cubicBezTo>
                  <a:cubicBezTo>
                    <a:pt x="1642" y="401"/>
                    <a:pt x="1639" y="394"/>
                    <a:pt x="1640" y="392"/>
                  </a:cubicBezTo>
                  <a:cubicBezTo>
                    <a:pt x="1642" y="390"/>
                    <a:pt x="1636" y="386"/>
                    <a:pt x="1636" y="385"/>
                  </a:cubicBezTo>
                  <a:cubicBezTo>
                    <a:pt x="1636" y="383"/>
                    <a:pt x="1634" y="373"/>
                    <a:pt x="1635" y="373"/>
                  </a:cubicBezTo>
                  <a:cubicBezTo>
                    <a:pt x="1637" y="373"/>
                    <a:pt x="1625" y="367"/>
                    <a:pt x="1623" y="365"/>
                  </a:cubicBezTo>
                  <a:cubicBezTo>
                    <a:pt x="1622" y="362"/>
                    <a:pt x="1620" y="358"/>
                    <a:pt x="1622" y="355"/>
                  </a:cubicBezTo>
                  <a:cubicBezTo>
                    <a:pt x="1623" y="353"/>
                    <a:pt x="1624" y="345"/>
                    <a:pt x="1622" y="341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3" y="340"/>
                    <a:pt x="1623" y="340"/>
                    <a:pt x="1624" y="340"/>
                  </a:cubicBezTo>
                  <a:cubicBezTo>
                    <a:pt x="1624" y="340"/>
                    <a:pt x="1625" y="340"/>
                    <a:pt x="1626" y="340"/>
                  </a:cubicBezTo>
                  <a:cubicBezTo>
                    <a:pt x="1629" y="338"/>
                    <a:pt x="1636" y="332"/>
                    <a:pt x="1638" y="332"/>
                  </a:cubicBezTo>
                  <a:cubicBezTo>
                    <a:pt x="1640" y="331"/>
                    <a:pt x="1642" y="327"/>
                    <a:pt x="1642" y="327"/>
                  </a:cubicBezTo>
                  <a:cubicBezTo>
                    <a:pt x="1642" y="327"/>
                    <a:pt x="1645" y="334"/>
                    <a:pt x="1650" y="337"/>
                  </a:cubicBezTo>
                  <a:cubicBezTo>
                    <a:pt x="1651" y="338"/>
                    <a:pt x="1651" y="338"/>
                    <a:pt x="1652" y="338"/>
                  </a:cubicBezTo>
                  <a:cubicBezTo>
                    <a:pt x="1653" y="338"/>
                    <a:pt x="1651" y="333"/>
                    <a:pt x="1652" y="330"/>
                  </a:cubicBezTo>
                  <a:cubicBezTo>
                    <a:pt x="1653" y="327"/>
                    <a:pt x="1650" y="323"/>
                    <a:pt x="1651" y="323"/>
                  </a:cubicBezTo>
                  <a:cubicBezTo>
                    <a:pt x="1652" y="322"/>
                    <a:pt x="1661" y="320"/>
                    <a:pt x="1667" y="320"/>
                  </a:cubicBezTo>
                  <a:cubicBezTo>
                    <a:pt x="1671" y="320"/>
                    <a:pt x="1674" y="321"/>
                    <a:pt x="1674" y="322"/>
                  </a:cubicBezTo>
                  <a:cubicBezTo>
                    <a:pt x="1675" y="326"/>
                    <a:pt x="1684" y="333"/>
                    <a:pt x="1684" y="333"/>
                  </a:cubicBezTo>
                  <a:cubicBezTo>
                    <a:pt x="1684" y="333"/>
                    <a:pt x="1689" y="325"/>
                    <a:pt x="1692" y="323"/>
                  </a:cubicBezTo>
                  <a:cubicBezTo>
                    <a:pt x="1696" y="322"/>
                    <a:pt x="1701" y="304"/>
                    <a:pt x="1705" y="297"/>
                  </a:cubicBezTo>
                  <a:cubicBezTo>
                    <a:pt x="1709" y="290"/>
                    <a:pt x="1722" y="285"/>
                    <a:pt x="1732" y="283"/>
                  </a:cubicBezTo>
                  <a:cubicBezTo>
                    <a:pt x="1735" y="282"/>
                    <a:pt x="1737" y="282"/>
                    <a:pt x="1740" y="282"/>
                  </a:cubicBezTo>
                  <a:cubicBezTo>
                    <a:pt x="1743" y="282"/>
                    <a:pt x="1745" y="282"/>
                    <a:pt x="1747" y="283"/>
                  </a:cubicBezTo>
                  <a:cubicBezTo>
                    <a:pt x="1749" y="283"/>
                    <a:pt x="1751" y="283"/>
                    <a:pt x="1752" y="283"/>
                  </a:cubicBezTo>
                  <a:cubicBezTo>
                    <a:pt x="1752" y="283"/>
                    <a:pt x="1753" y="283"/>
                    <a:pt x="1753" y="283"/>
                  </a:cubicBezTo>
                  <a:cubicBezTo>
                    <a:pt x="1753" y="281"/>
                    <a:pt x="1751" y="278"/>
                    <a:pt x="1752" y="278"/>
                  </a:cubicBezTo>
                  <a:cubicBezTo>
                    <a:pt x="1754" y="277"/>
                    <a:pt x="1753" y="274"/>
                    <a:pt x="1756" y="273"/>
                  </a:cubicBezTo>
                  <a:cubicBezTo>
                    <a:pt x="1758" y="272"/>
                    <a:pt x="1745" y="263"/>
                    <a:pt x="1745" y="261"/>
                  </a:cubicBezTo>
                  <a:cubicBezTo>
                    <a:pt x="1746" y="259"/>
                    <a:pt x="1734" y="241"/>
                    <a:pt x="1734" y="241"/>
                  </a:cubicBezTo>
                  <a:cubicBezTo>
                    <a:pt x="1734" y="241"/>
                    <a:pt x="1732" y="241"/>
                    <a:pt x="1729" y="241"/>
                  </a:cubicBezTo>
                  <a:cubicBezTo>
                    <a:pt x="1726" y="241"/>
                    <a:pt x="1724" y="241"/>
                    <a:pt x="1722" y="241"/>
                  </a:cubicBezTo>
                  <a:cubicBezTo>
                    <a:pt x="1722" y="241"/>
                    <a:pt x="1722" y="241"/>
                    <a:pt x="1721" y="241"/>
                  </a:cubicBezTo>
                  <a:cubicBezTo>
                    <a:pt x="1719" y="241"/>
                    <a:pt x="1716" y="236"/>
                    <a:pt x="1717" y="234"/>
                  </a:cubicBezTo>
                  <a:cubicBezTo>
                    <a:pt x="1717" y="233"/>
                    <a:pt x="1719" y="233"/>
                    <a:pt x="1721" y="233"/>
                  </a:cubicBezTo>
                  <a:cubicBezTo>
                    <a:pt x="1722" y="233"/>
                    <a:pt x="1723" y="233"/>
                    <a:pt x="1724" y="233"/>
                  </a:cubicBezTo>
                  <a:cubicBezTo>
                    <a:pt x="1726" y="234"/>
                    <a:pt x="1726" y="235"/>
                    <a:pt x="1728" y="235"/>
                  </a:cubicBezTo>
                  <a:cubicBezTo>
                    <a:pt x="1729" y="235"/>
                    <a:pt x="1732" y="234"/>
                    <a:pt x="1735" y="234"/>
                  </a:cubicBezTo>
                  <a:cubicBezTo>
                    <a:pt x="1735" y="234"/>
                    <a:pt x="1736" y="234"/>
                    <a:pt x="1736" y="234"/>
                  </a:cubicBezTo>
                  <a:cubicBezTo>
                    <a:pt x="1736" y="234"/>
                    <a:pt x="1736" y="234"/>
                    <a:pt x="1737" y="234"/>
                  </a:cubicBezTo>
                  <a:cubicBezTo>
                    <a:pt x="1739" y="234"/>
                    <a:pt x="1744" y="227"/>
                    <a:pt x="1746" y="227"/>
                  </a:cubicBezTo>
                  <a:cubicBezTo>
                    <a:pt x="1747" y="227"/>
                    <a:pt x="1746" y="220"/>
                    <a:pt x="1749" y="220"/>
                  </a:cubicBezTo>
                  <a:cubicBezTo>
                    <a:pt x="1751" y="220"/>
                    <a:pt x="1742" y="212"/>
                    <a:pt x="1742" y="212"/>
                  </a:cubicBezTo>
                  <a:cubicBezTo>
                    <a:pt x="1742" y="212"/>
                    <a:pt x="1741" y="207"/>
                    <a:pt x="1740" y="202"/>
                  </a:cubicBezTo>
                  <a:cubicBezTo>
                    <a:pt x="1739" y="200"/>
                    <a:pt x="1740" y="199"/>
                    <a:pt x="1741" y="199"/>
                  </a:cubicBezTo>
                  <a:cubicBezTo>
                    <a:pt x="1741" y="199"/>
                    <a:pt x="1742" y="199"/>
                    <a:pt x="1743" y="200"/>
                  </a:cubicBezTo>
                  <a:cubicBezTo>
                    <a:pt x="1744" y="200"/>
                    <a:pt x="1744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7" y="200"/>
                    <a:pt x="1751" y="216"/>
                    <a:pt x="1751" y="218"/>
                  </a:cubicBezTo>
                  <a:cubicBezTo>
                    <a:pt x="1752" y="219"/>
                    <a:pt x="1771" y="220"/>
                    <a:pt x="1771" y="220"/>
                  </a:cubicBezTo>
                  <a:cubicBezTo>
                    <a:pt x="1775" y="226"/>
                    <a:pt x="1775" y="226"/>
                    <a:pt x="1775" y="226"/>
                  </a:cubicBezTo>
                  <a:cubicBezTo>
                    <a:pt x="1778" y="231"/>
                    <a:pt x="1778" y="231"/>
                    <a:pt x="1778" y="231"/>
                  </a:cubicBezTo>
                  <a:cubicBezTo>
                    <a:pt x="1778" y="231"/>
                    <a:pt x="1789" y="236"/>
                    <a:pt x="1792" y="236"/>
                  </a:cubicBezTo>
                  <a:cubicBezTo>
                    <a:pt x="1795" y="236"/>
                    <a:pt x="1795" y="238"/>
                    <a:pt x="1797" y="240"/>
                  </a:cubicBezTo>
                  <a:cubicBezTo>
                    <a:pt x="1798" y="241"/>
                    <a:pt x="1806" y="244"/>
                    <a:pt x="1810" y="244"/>
                  </a:cubicBezTo>
                  <a:cubicBezTo>
                    <a:pt x="1811" y="244"/>
                    <a:pt x="1812" y="244"/>
                    <a:pt x="1813" y="244"/>
                  </a:cubicBezTo>
                  <a:cubicBezTo>
                    <a:pt x="1814" y="244"/>
                    <a:pt x="1813" y="244"/>
                    <a:pt x="1815" y="243"/>
                  </a:cubicBezTo>
                  <a:cubicBezTo>
                    <a:pt x="1817" y="241"/>
                    <a:pt x="1812" y="237"/>
                    <a:pt x="1811" y="234"/>
                  </a:cubicBezTo>
                  <a:cubicBezTo>
                    <a:pt x="1810" y="231"/>
                    <a:pt x="1812" y="229"/>
                    <a:pt x="1812" y="226"/>
                  </a:cubicBezTo>
                  <a:cubicBezTo>
                    <a:pt x="1812" y="224"/>
                    <a:pt x="1810" y="221"/>
                    <a:pt x="1810" y="221"/>
                  </a:cubicBezTo>
                  <a:cubicBezTo>
                    <a:pt x="1810" y="221"/>
                    <a:pt x="1813" y="213"/>
                    <a:pt x="1821" y="211"/>
                  </a:cubicBezTo>
                  <a:cubicBezTo>
                    <a:pt x="1828" y="210"/>
                    <a:pt x="1822" y="203"/>
                    <a:pt x="1822" y="203"/>
                  </a:cubicBezTo>
                  <a:cubicBezTo>
                    <a:pt x="1822" y="203"/>
                    <a:pt x="1821" y="197"/>
                    <a:pt x="1811" y="190"/>
                  </a:cubicBezTo>
                  <a:cubicBezTo>
                    <a:pt x="1806" y="187"/>
                    <a:pt x="1804" y="186"/>
                    <a:pt x="1802" y="186"/>
                  </a:cubicBezTo>
                  <a:cubicBezTo>
                    <a:pt x="1801" y="186"/>
                    <a:pt x="1801" y="186"/>
                    <a:pt x="1800" y="186"/>
                  </a:cubicBezTo>
                  <a:cubicBezTo>
                    <a:pt x="1800" y="187"/>
                    <a:pt x="1799" y="187"/>
                    <a:pt x="1798" y="187"/>
                  </a:cubicBezTo>
                  <a:cubicBezTo>
                    <a:pt x="1798" y="187"/>
                    <a:pt x="1798" y="187"/>
                    <a:pt x="1798" y="187"/>
                  </a:cubicBezTo>
                  <a:cubicBezTo>
                    <a:pt x="1794" y="186"/>
                    <a:pt x="1784" y="186"/>
                    <a:pt x="1784" y="186"/>
                  </a:cubicBezTo>
                  <a:cubicBezTo>
                    <a:pt x="1784" y="186"/>
                    <a:pt x="1780" y="191"/>
                    <a:pt x="1779" y="191"/>
                  </a:cubicBezTo>
                  <a:cubicBezTo>
                    <a:pt x="1778" y="191"/>
                    <a:pt x="1778" y="191"/>
                    <a:pt x="1778" y="191"/>
                  </a:cubicBezTo>
                  <a:cubicBezTo>
                    <a:pt x="1777" y="190"/>
                    <a:pt x="1773" y="185"/>
                    <a:pt x="1767" y="179"/>
                  </a:cubicBezTo>
                  <a:cubicBezTo>
                    <a:pt x="1761" y="173"/>
                    <a:pt x="1710" y="153"/>
                    <a:pt x="1694" y="146"/>
                  </a:cubicBezTo>
                  <a:cubicBezTo>
                    <a:pt x="1681" y="141"/>
                    <a:pt x="1649" y="138"/>
                    <a:pt x="1636" y="138"/>
                  </a:cubicBezTo>
                  <a:cubicBezTo>
                    <a:pt x="1633" y="138"/>
                    <a:pt x="1631" y="138"/>
                    <a:pt x="1631" y="139"/>
                  </a:cubicBezTo>
                  <a:cubicBezTo>
                    <a:pt x="1629" y="140"/>
                    <a:pt x="1627" y="146"/>
                    <a:pt x="1633" y="150"/>
                  </a:cubicBezTo>
                  <a:cubicBezTo>
                    <a:pt x="1638" y="154"/>
                    <a:pt x="1636" y="155"/>
                    <a:pt x="1636" y="155"/>
                  </a:cubicBezTo>
                  <a:cubicBezTo>
                    <a:pt x="1636" y="155"/>
                    <a:pt x="1633" y="157"/>
                    <a:pt x="1629" y="157"/>
                  </a:cubicBezTo>
                  <a:cubicBezTo>
                    <a:pt x="1629" y="158"/>
                    <a:pt x="1628" y="158"/>
                    <a:pt x="1628" y="158"/>
                  </a:cubicBezTo>
                  <a:cubicBezTo>
                    <a:pt x="1625" y="158"/>
                    <a:pt x="1620" y="151"/>
                    <a:pt x="1620" y="151"/>
                  </a:cubicBezTo>
                  <a:cubicBezTo>
                    <a:pt x="1620" y="151"/>
                    <a:pt x="1622" y="144"/>
                    <a:pt x="1620" y="139"/>
                  </a:cubicBezTo>
                  <a:cubicBezTo>
                    <a:pt x="1620" y="138"/>
                    <a:pt x="1620" y="138"/>
                    <a:pt x="1620" y="138"/>
                  </a:cubicBezTo>
                  <a:cubicBezTo>
                    <a:pt x="1619" y="138"/>
                    <a:pt x="1618" y="145"/>
                    <a:pt x="1613" y="146"/>
                  </a:cubicBezTo>
                  <a:cubicBezTo>
                    <a:pt x="1606" y="146"/>
                    <a:pt x="1575" y="149"/>
                    <a:pt x="1575" y="149"/>
                  </a:cubicBezTo>
                  <a:cubicBezTo>
                    <a:pt x="1575" y="149"/>
                    <a:pt x="1567" y="149"/>
                    <a:pt x="1562" y="149"/>
                  </a:cubicBezTo>
                  <a:cubicBezTo>
                    <a:pt x="1561" y="149"/>
                    <a:pt x="1560" y="149"/>
                    <a:pt x="1559" y="149"/>
                  </a:cubicBezTo>
                  <a:cubicBezTo>
                    <a:pt x="1559" y="149"/>
                    <a:pt x="1559" y="149"/>
                    <a:pt x="1559" y="149"/>
                  </a:cubicBezTo>
                  <a:cubicBezTo>
                    <a:pt x="1553" y="149"/>
                    <a:pt x="1542" y="144"/>
                    <a:pt x="1542" y="144"/>
                  </a:cubicBezTo>
                  <a:cubicBezTo>
                    <a:pt x="1542" y="144"/>
                    <a:pt x="1539" y="137"/>
                    <a:pt x="1538" y="136"/>
                  </a:cubicBezTo>
                  <a:cubicBezTo>
                    <a:pt x="1538" y="135"/>
                    <a:pt x="1536" y="131"/>
                    <a:pt x="1523" y="129"/>
                  </a:cubicBezTo>
                  <a:cubicBezTo>
                    <a:pt x="1513" y="127"/>
                    <a:pt x="1506" y="125"/>
                    <a:pt x="1503" y="125"/>
                  </a:cubicBezTo>
                  <a:cubicBezTo>
                    <a:pt x="1501" y="125"/>
                    <a:pt x="1501" y="125"/>
                    <a:pt x="1501" y="126"/>
                  </a:cubicBezTo>
                  <a:cubicBezTo>
                    <a:pt x="1502" y="129"/>
                    <a:pt x="1485" y="128"/>
                    <a:pt x="1485" y="130"/>
                  </a:cubicBezTo>
                  <a:cubicBezTo>
                    <a:pt x="1485" y="130"/>
                    <a:pt x="1484" y="130"/>
                    <a:pt x="1484" y="130"/>
                  </a:cubicBezTo>
                  <a:cubicBezTo>
                    <a:pt x="1481" y="130"/>
                    <a:pt x="1470" y="125"/>
                    <a:pt x="1466" y="125"/>
                  </a:cubicBezTo>
                  <a:cubicBezTo>
                    <a:pt x="1461" y="125"/>
                    <a:pt x="1460" y="124"/>
                    <a:pt x="1456" y="122"/>
                  </a:cubicBezTo>
                  <a:cubicBezTo>
                    <a:pt x="1452" y="120"/>
                    <a:pt x="1444" y="113"/>
                    <a:pt x="1444" y="113"/>
                  </a:cubicBezTo>
                  <a:cubicBezTo>
                    <a:pt x="1444" y="113"/>
                    <a:pt x="1434" y="103"/>
                    <a:pt x="1430" y="103"/>
                  </a:cubicBezTo>
                  <a:cubicBezTo>
                    <a:pt x="1428" y="103"/>
                    <a:pt x="1425" y="103"/>
                    <a:pt x="1424" y="103"/>
                  </a:cubicBezTo>
                  <a:cubicBezTo>
                    <a:pt x="1423" y="103"/>
                    <a:pt x="1422" y="103"/>
                    <a:pt x="1422" y="103"/>
                  </a:cubicBezTo>
                  <a:cubicBezTo>
                    <a:pt x="1422" y="104"/>
                    <a:pt x="1421" y="104"/>
                    <a:pt x="1419" y="104"/>
                  </a:cubicBezTo>
                  <a:cubicBezTo>
                    <a:pt x="1413" y="104"/>
                    <a:pt x="1399" y="102"/>
                    <a:pt x="1391" y="99"/>
                  </a:cubicBezTo>
                  <a:cubicBezTo>
                    <a:pt x="1381" y="95"/>
                    <a:pt x="1369" y="93"/>
                    <a:pt x="1369" y="93"/>
                  </a:cubicBezTo>
                  <a:cubicBezTo>
                    <a:pt x="1369" y="93"/>
                    <a:pt x="1358" y="95"/>
                    <a:pt x="1352" y="96"/>
                  </a:cubicBezTo>
                  <a:cubicBezTo>
                    <a:pt x="1352" y="96"/>
                    <a:pt x="1352" y="96"/>
                    <a:pt x="1351" y="96"/>
                  </a:cubicBezTo>
                  <a:cubicBezTo>
                    <a:pt x="1350" y="96"/>
                    <a:pt x="1349" y="95"/>
                    <a:pt x="1348" y="94"/>
                  </a:cubicBezTo>
                  <a:cubicBezTo>
                    <a:pt x="1347" y="94"/>
                    <a:pt x="1347" y="93"/>
                    <a:pt x="1345" y="93"/>
                  </a:cubicBezTo>
                  <a:cubicBezTo>
                    <a:pt x="1345" y="93"/>
                    <a:pt x="1343" y="93"/>
                    <a:pt x="1342" y="94"/>
                  </a:cubicBezTo>
                  <a:cubicBezTo>
                    <a:pt x="1336" y="98"/>
                    <a:pt x="1338" y="99"/>
                    <a:pt x="1338" y="99"/>
                  </a:cubicBezTo>
                  <a:cubicBezTo>
                    <a:pt x="1342" y="101"/>
                    <a:pt x="1342" y="101"/>
                    <a:pt x="1342" y="101"/>
                  </a:cubicBezTo>
                  <a:cubicBezTo>
                    <a:pt x="1342" y="101"/>
                    <a:pt x="1345" y="105"/>
                    <a:pt x="1348" y="110"/>
                  </a:cubicBezTo>
                  <a:cubicBezTo>
                    <a:pt x="1349" y="113"/>
                    <a:pt x="1349" y="113"/>
                    <a:pt x="1349" y="113"/>
                  </a:cubicBezTo>
                  <a:cubicBezTo>
                    <a:pt x="1348" y="113"/>
                    <a:pt x="1347" y="112"/>
                    <a:pt x="1344" y="112"/>
                  </a:cubicBezTo>
                  <a:cubicBezTo>
                    <a:pt x="1339" y="112"/>
                    <a:pt x="1339" y="111"/>
                    <a:pt x="1338" y="110"/>
                  </a:cubicBezTo>
                  <a:cubicBezTo>
                    <a:pt x="1338" y="109"/>
                    <a:pt x="1337" y="109"/>
                    <a:pt x="1336" y="109"/>
                  </a:cubicBezTo>
                  <a:cubicBezTo>
                    <a:pt x="1335" y="109"/>
                    <a:pt x="1332" y="110"/>
                    <a:pt x="1329" y="110"/>
                  </a:cubicBezTo>
                  <a:cubicBezTo>
                    <a:pt x="1324" y="110"/>
                    <a:pt x="1325" y="113"/>
                    <a:pt x="1311" y="113"/>
                  </a:cubicBezTo>
                  <a:cubicBezTo>
                    <a:pt x="1304" y="113"/>
                    <a:pt x="1302" y="113"/>
                    <a:pt x="1301" y="113"/>
                  </a:cubicBezTo>
                  <a:cubicBezTo>
                    <a:pt x="1301" y="113"/>
                    <a:pt x="1302" y="113"/>
                    <a:pt x="1299" y="112"/>
                  </a:cubicBezTo>
                  <a:cubicBezTo>
                    <a:pt x="1293" y="110"/>
                    <a:pt x="1291" y="109"/>
                    <a:pt x="1291" y="109"/>
                  </a:cubicBezTo>
                  <a:cubicBezTo>
                    <a:pt x="1291" y="109"/>
                    <a:pt x="1290" y="109"/>
                    <a:pt x="1289" y="109"/>
                  </a:cubicBezTo>
                  <a:cubicBezTo>
                    <a:pt x="1288" y="109"/>
                    <a:pt x="1285" y="109"/>
                    <a:pt x="1284" y="110"/>
                  </a:cubicBezTo>
                  <a:cubicBezTo>
                    <a:pt x="1281" y="113"/>
                    <a:pt x="1278" y="112"/>
                    <a:pt x="1280" y="115"/>
                  </a:cubicBezTo>
                  <a:cubicBezTo>
                    <a:pt x="1282" y="118"/>
                    <a:pt x="1279" y="124"/>
                    <a:pt x="1280" y="124"/>
                  </a:cubicBezTo>
                  <a:cubicBezTo>
                    <a:pt x="1279" y="124"/>
                    <a:pt x="1267" y="123"/>
                    <a:pt x="1261" y="117"/>
                  </a:cubicBezTo>
                  <a:cubicBezTo>
                    <a:pt x="1257" y="112"/>
                    <a:pt x="1255" y="112"/>
                    <a:pt x="1255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1"/>
                  </a:cubicBezTo>
                  <a:cubicBezTo>
                    <a:pt x="1253" y="110"/>
                    <a:pt x="1254" y="103"/>
                    <a:pt x="1254" y="100"/>
                  </a:cubicBezTo>
                  <a:cubicBezTo>
                    <a:pt x="1253" y="98"/>
                    <a:pt x="1256" y="96"/>
                    <a:pt x="1243" y="85"/>
                  </a:cubicBezTo>
                  <a:cubicBezTo>
                    <a:pt x="1231" y="75"/>
                    <a:pt x="1220" y="75"/>
                    <a:pt x="1218" y="75"/>
                  </a:cubicBezTo>
                  <a:cubicBezTo>
                    <a:pt x="1218" y="75"/>
                    <a:pt x="1218" y="75"/>
                    <a:pt x="1218" y="75"/>
                  </a:cubicBezTo>
                  <a:cubicBezTo>
                    <a:pt x="1218" y="75"/>
                    <a:pt x="1217" y="73"/>
                    <a:pt x="1210" y="68"/>
                  </a:cubicBezTo>
                  <a:cubicBezTo>
                    <a:pt x="1207" y="67"/>
                    <a:pt x="1206" y="66"/>
                    <a:pt x="1205" y="66"/>
                  </a:cubicBezTo>
                  <a:cubicBezTo>
                    <a:pt x="1203" y="66"/>
                    <a:pt x="1202" y="67"/>
                    <a:pt x="1201" y="68"/>
                  </a:cubicBezTo>
                  <a:cubicBezTo>
                    <a:pt x="1198" y="70"/>
                    <a:pt x="1196" y="72"/>
                    <a:pt x="1196" y="74"/>
                  </a:cubicBezTo>
                  <a:cubicBezTo>
                    <a:pt x="1195" y="77"/>
                    <a:pt x="1196" y="76"/>
                    <a:pt x="1194" y="82"/>
                  </a:cubicBezTo>
                  <a:cubicBezTo>
                    <a:pt x="1191" y="88"/>
                    <a:pt x="1191" y="88"/>
                    <a:pt x="1191" y="88"/>
                  </a:cubicBezTo>
                  <a:cubicBezTo>
                    <a:pt x="1191" y="88"/>
                    <a:pt x="1177" y="92"/>
                    <a:pt x="1175" y="93"/>
                  </a:cubicBezTo>
                  <a:cubicBezTo>
                    <a:pt x="1175" y="93"/>
                    <a:pt x="1175" y="93"/>
                    <a:pt x="1175" y="93"/>
                  </a:cubicBezTo>
                  <a:cubicBezTo>
                    <a:pt x="1173" y="93"/>
                    <a:pt x="1163" y="88"/>
                    <a:pt x="1154" y="84"/>
                  </a:cubicBezTo>
                  <a:cubicBezTo>
                    <a:pt x="1145" y="79"/>
                    <a:pt x="1158" y="74"/>
                    <a:pt x="1151" y="74"/>
                  </a:cubicBezTo>
                  <a:cubicBezTo>
                    <a:pt x="1144" y="74"/>
                    <a:pt x="1120" y="70"/>
                    <a:pt x="1115" y="69"/>
                  </a:cubicBezTo>
                  <a:cubicBezTo>
                    <a:pt x="1114" y="69"/>
                    <a:pt x="1114" y="69"/>
                    <a:pt x="1113" y="69"/>
                  </a:cubicBezTo>
                  <a:cubicBezTo>
                    <a:pt x="1110" y="69"/>
                    <a:pt x="1107" y="71"/>
                    <a:pt x="1104" y="74"/>
                  </a:cubicBezTo>
                  <a:cubicBezTo>
                    <a:pt x="1103" y="76"/>
                    <a:pt x="1102" y="77"/>
                    <a:pt x="1102" y="77"/>
                  </a:cubicBezTo>
                  <a:cubicBezTo>
                    <a:pt x="1101" y="77"/>
                    <a:pt x="1100" y="76"/>
                    <a:pt x="1098" y="74"/>
                  </a:cubicBezTo>
                  <a:cubicBezTo>
                    <a:pt x="1094" y="71"/>
                    <a:pt x="1091" y="69"/>
                    <a:pt x="1089" y="69"/>
                  </a:cubicBezTo>
                  <a:cubicBezTo>
                    <a:pt x="1086" y="68"/>
                    <a:pt x="1081" y="68"/>
                    <a:pt x="1081" y="68"/>
                  </a:cubicBezTo>
                  <a:cubicBezTo>
                    <a:pt x="1081" y="68"/>
                    <a:pt x="1081" y="68"/>
                    <a:pt x="1080" y="68"/>
                  </a:cubicBezTo>
                  <a:cubicBezTo>
                    <a:pt x="1079" y="68"/>
                    <a:pt x="1076" y="68"/>
                    <a:pt x="1071" y="71"/>
                  </a:cubicBezTo>
                  <a:cubicBezTo>
                    <a:pt x="1063" y="75"/>
                    <a:pt x="1075" y="81"/>
                    <a:pt x="1075" y="81"/>
                  </a:cubicBezTo>
                  <a:cubicBezTo>
                    <a:pt x="1075" y="81"/>
                    <a:pt x="1051" y="84"/>
                    <a:pt x="1049" y="85"/>
                  </a:cubicBezTo>
                  <a:cubicBezTo>
                    <a:pt x="1047" y="86"/>
                    <a:pt x="1040" y="87"/>
                    <a:pt x="1040" y="87"/>
                  </a:cubicBezTo>
                  <a:cubicBezTo>
                    <a:pt x="1040" y="87"/>
                    <a:pt x="1041" y="84"/>
                    <a:pt x="1046" y="83"/>
                  </a:cubicBezTo>
                  <a:cubicBezTo>
                    <a:pt x="1051" y="82"/>
                    <a:pt x="1053" y="74"/>
                    <a:pt x="1060" y="71"/>
                  </a:cubicBezTo>
                  <a:cubicBezTo>
                    <a:pt x="1067" y="67"/>
                    <a:pt x="1076" y="63"/>
                    <a:pt x="1087" y="54"/>
                  </a:cubicBezTo>
                  <a:cubicBezTo>
                    <a:pt x="1099" y="44"/>
                    <a:pt x="1093" y="44"/>
                    <a:pt x="1098" y="42"/>
                  </a:cubicBezTo>
                  <a:cubicBezTo>
                    <a:pt x="1104" y="39"/>
                    <a:pt x="1094" y="25"/>
                    <a:pt x="1094" y="24"/>
                  </a:cubicBezTo>
                  <a:cubicBezTo>
                    <a:pt x="1094" y="22"/>
                    <a:pt x="1068" y="17"/>
                    <a:pt x="1063" y="17"/>
                  </a:cubicBezTo>
                  <a:cubicBezTo>
                    <a:pt x="1063" y="17"/>
                    <a:pt x="1063" y="17"/>
                    <a:pt x="1063" y="17"/>
                  </a:cubicBezTo>
                  <a:cubicBezTo>
                    <a:pt x="1059" y="17"/>
                    <a:pt x="1043" y="17"/>
                    <a:pt x="1043" y="17"/>
                  </a:cubicBezTo>
                  <a:cubicBezTo>
                    <a:pt x="1043" y="17"/>
                    <a:pt x="1040" y="15"/>
                    <a:pt x="1034" y="13"/>
                  </a:cubicBezTo>
                  <a:cubicBezTo>
                    <a:pt x="1029" y="12"/>
                    <a:pt x="1030" y="9"/>
                    <a:pt x="1030" y="9"/>
                  </a:cubicBezTo>
                  <a:cubicBezTo>
                    <a:pt x="1030" y="9"/>
                    <a:pt x="1027" y="5"/>
                    <a:pt x="1027" y="3"/>
                  </a:cubicBezTo>
                  <a:cubicBezTo>
                    <a:pt x="1027" y="2"/>
                    <a:pt x="1011" y="2"/>
                    <a:pt x="1004" y="0"/>
                  </a:cubicBezTo>
                  <a:cubicBezTo>
                    <a:pt x="1004" y="0"/>
                    <a:pt x="1003" y="0"/>
                    <a:pt x="100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45" name="Freeform 87"/>
            <p:cNvSpPr/>
            <p:nvPr/>
          </p:nvSpPr>
          <p:spPr bwMode="auto">
            <a:xfrm>
              <a:off x="4979988" y="331789"/>
              <a:ext cx="328613" cy="171450"/>
            </a:xfrm>
            <a:custGeom>
              <a:avLst/>
              <a:gdLst>
                <a:gd name="T0" fmla="*/ 2147483646 w 155"/>
                <a:gd name="T1" fmla="*/ 2147483646 h 81"/>
                <a:gd name="T2" fmla="*/ 2147483646 w 155"/>
                <a:gd name="T3" fmla="*/ 2147483646 h 81"/>
                <a:gd name="T4" fmla="*/ 2147483646 w 155"/>
                <a:gd name="T5" fmla="*/ 2147483646 h 81"/>
                <a:gd name="T6" fmla="*/ 2147483646 w 155"/>
                <a:gd name="T7" fmla="*/ 2147483646 h 81"/>
                <a:gd name="T8" fmla="*/ 2147483646 w 155"/>
                <a:gd name="T9" fmla="*/ 2147483646 h 81"/>
                <a:gd name="T10" fmla="*/ 2147483646 w 155"/>
                <a:gd name="T11" fmla="*/ 2147483646 h 81"/>
                <a:gd name="T12" fmla="*/ 2147483646 w 155"/>
                <a:gd name="T13" fmla="*/ 2147483646 h 81"/>
                <a:gd name="T14" fmla="*/ 2147483646 w 155"/>
                <a:gd name="T15" fmla="*/ 2147483646 h 81"/>
                <a:gd name="T16" fmla="*/ 2147483646 w 155"/>
                <a:gd name="T17" fmla="*/ 2147483646 h 81"/>
                <a:gd name="T18" fmla="*/ 2147483646 w 155"/>
                <a:gd name="T19" fmla="*/ 2147483646 h 81"/>
                <a:gd name="T20" fmla="*/ 2147483646 w 155"/>
                <a:gd name="T21" fmla="*/ 2147483646 h 81"/>
                <a:gd name="T22" fmla="*/ 2147483646 w 155"/>
                <a:gd name="T23" fmla="*/ 2147483646 h 81"/>
                <a:gd name="T24" fmla="*/ 2147483646 w 155"/>
                <a:gd name="T25" fmla="*/ 2147483646 h 81"/>
                <a:gd name="T26" fmla="*/ 2147483646 w 155"/>
                <a:gd name="T27" fmla="*/ 2147483646 h 81"/>
                <a:gd name="T28" fmla="*/ 2147483646 w 155"/>
                <a:gd name="T29" fmla="*/ 2147483646 h 81"/>
                <a:gd name="T30" fmla="*/ 2147483646 w 155"/>
                <a:gd name="T31" fmla="*/ 2147483646 h 81"/>
                <a:gd name="T32" fmla="*/ 2147483646 w 155"/>
                <a:gd name="T33" fmla="*/ 2147483646 h 81"/>
                <a:gd name="T34" fmla="*/ 2147483646 w 155"/>
                <a:gd name="T35" fmla="*/ 2147483646 h 81"/>
                <a:gd name="T36" fmla="*/ 2147483646 w 155"/>
                <a:gd name="T37" fmla="*/ 2147483646 h 81"/>
                <a:gd name="T38" fmla="*/ 2147483646 w 155"/>
                <a:gd name="T39" fmla="*/ 2147483646 h 81"/>
                <a:gd name="T40" fmla="*/ 2147483646 w 155"/>
                <a:gd name="T41" fmla="*/ 2147483646 h 81"/>
                <a:gd name="T42" fmla="*/ 2147483646 w 155"/>
                <a:gd name="T43" fmla="*/ 2147483646 h 81"/>
                <a:gd name="T44" fmla="*/ 2147483646 w 155"/>
                <a:gd name="T45" fmla="*/ 2147483646 h 81"/>
                <a:gd name="T46" fmla="*/ 2147483646 w 155"/>
                <a:gd name="T47" fmla="*/ 2147483646 h 81"/>
                <a:gd name="T48" fmla="*/ 2147483646 w 155"/>
                <a:gd name="T49" fmla="*/ 2147483646 h 81"/>
                <a:gd name="T50" fmla="*/ 2147483646 w 155"/>
                <a:gd name="T51" fmla="*/ 2147483646 h 81"/>
                <a:gd name="T52" fmla="*/ 2147483646 w 155"/>
                <a:gd name="T53" fmla="*/ 2147483646 h 81"/>
                <a:gd name="T54" fmla="*/ 2147483646 w 155"/>
                <a:gd name="T55" fmla="*/ 2147483646 h 81"/>
                <a:gd name="T56" fmla="*/ 2147483646 w 155"/>
                <a:gd name="T57" fmla="*/ 2147483646 h 81"/>
                <a:gd name="T58" fmla="*/ 2147483646 w 155"/>
                <a:gd name="T59" fmla="*/ 2147483646 h 81"/>
                <a:gd name="T60" fmla="*/ 2147483646 w 155"/>
                <a:gd name="T61" fmla="*/ 2147483646 h 81"/>
                <a:gd name="T62" fmla="*/ 2147483646 w 155"/>
                <a:gd name="T63" fmla="*/ 2147483646 h 81"/>
                <a:gd name="T64" fmla="*/ 2147483646 w 155"/>
                <a:gd name="T65" fmla="*/ 2147483646 h 81"/>
                <a:gd name="T66" fmla="*/ 2147483646 w 155"/>
                <a:gd name="T67" fmla="*/ 2147483646 h 81"/>
                <a:gd name="T68" fmla="*/ 2147483646 w 155"/>
                <a:gd name="T69" fmla="*/ 2147483646 h 81"/>
                <a:gd name="T70" fmla="*/ 2147483646 w 155"/>
                <a:gd name="T71" fmla="*/ 2147483646 h 81"/>
                <a:gd name="T72" fmla="*/ 2147483646 w 155"/>
                <a:gd name="T73" fmla="*/ 2147483646 h 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" h="81">
                  <a:moveTo>
                    <a:pt x="77" y="0"/>
                  </a:moveTo>
                  <a:cubicBezTo>
                    <a:pt x="77" y="0"/>
                    <a:pt x="77" y="1"/>
                    <a:pt x="76" y="1"/>
                  </a:cubicBezTo>
                  <a:cubicBezTo>
                    <a:pt x="74" y="2"/>
                    <a:pt x="67" y="5"/>
                    <a:pt x="67" y="6"/>
                  </a:cubicBezTo>
                  <a:cubicBezTo>
                    <a:pt x="68" y="8"/>
                    <a:pt x="76" y="13"/>
                    <a:pt x="76" y="13"/>
                  </a:cubicBezTo>
                  <a:cubicBezTo>
                    <a:pt x="76" y="13"/>
                    <a:pt x="80" y="15"/>
                    <a:pt x="85" y="20"/>
                  </a:cubicBezTo>
                  <a:cubicBezTo>
                    <a:pt x="90" y="25"/>
                    <a:pt x="89" y="30"/>
                    <a:pt x="86" y="30"/>
                  </a:cubicBezTo>
                  <a:cubicBezTo>
                    <a:pt x="85" y="30"/>
                    <a:pt x="85" y="30"/>
                    <a:pt x="84" y="30"/>
                  </a:cubicBezTo>
                  <a:cubicBezTo>
                    <a:pt x="79" y="28"/>
                    <a:pt x="78" y="27"/>
                    <a:pt x="76" y="26"/>
                  </a:cubicBezTo>
                  <a:cubicBezTo>
                    <a:pt x="74" y="25"/>
                    <a:pt x="78" y="26"/>
                    <a:pt x="82" y="23"/>
                  </a:cubicBezTo>
                  <a:cubicBezTo>
                    <a:pt x="85" y="21"/>
                    <a:pt x="69" y="14"/>
                    <a:pt x="62" y="14"/>
                  </a:cubicBez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59" y="14"/>
                    <a:pt x="58" y="14"/>
                  </a:cubicBezTo>
                  <a:cubicBezTo>
                    <a:pt x="53" y="14"/>
                    <a:pt x="48" y="9"/>
                    <a:pt x="48" y="9"/>
                  </a:cubicBezTo>
                  <a:cubicBezTo>
                    <a:pt x="48" y="9"/>
                    <a:pt x="48" y="9"/>
                    <a:pt x="50" y="13"/>
                  </a:cubicBezTo>
                  <a:cubicBezTo>
                    <a:pt x="53" y="17"/>
                    <a:pt x="47" y="16"/>
                    <a:pt x="42" y="18"/>
                  </a:cubicBezTo>
                  <a:cubicBezTo>
                    <a:pt x="40" y="19"/>
                    <a:pt x="39" y="19"/>
                    <a:pt x="39" y="19"/>
                  </a:cubicBezTo>
                  <a:cubicBezTo>
                    <a:pt x="37" y="19"/>
                    <a:pt x="37" y="17"/>
                    <a:pt x="35" y="17"/>
                  </a:cubicBezTo>
                  <a:cubicBezTo>
                    <a:pt x="35" y="17"/>
                    <a:pt x="34" y="17"/>
                    <a:pt x="33" y="17"/>
                  </a:cubicBezTo>
                  <a:cubicBezTo>
                    <a:pt x="28" y="17"/>
                    <a:pt x="20" y="17"/>
                    <a:pt x="20" y="17"/>
                  </a:cubicBezTo>
                  <a:cubicBezTo>
                    <a:pt x="20" y="17"/>
                    <a:pt x="18" y="16"/>
                    <a:pt x="15" y="16"/>
                  </a:cubicBezTo>
                  <a:cubicBezTo>
                    <a:pt x="13" y="16"/>
                    <a:pt x="10" y="17"/>
                    <a:pt x="9" y="19"/>
                  </a:cubicBezTo>
                  <a:cubicBezTo>
                    <a:pt x="6" y="24"/>
                    <a:pt x="7" y="26"/>
                    <a:pt x="7" y="26"/>
                  </a:cubicBezTo>
                  <a:cubicBezTo>
                    <a:pt x="7" y="26"/>
                    <a:pt x="10" y="29"/>
                    <a:pt x="16" y="37"/>
                  </a:cubicBezTo>
                  <a:cubicBezTo>
                    <a:pt x="18" y="39"/>
                    <a:pt x="17" y="40"/>
                    <a:pt x="16" y="40"/>
                  </a:cubicBezTo>
                  <a:cubicBezTo>
                    <a:pt x="15" y="40"/>
                    <a:pt x="12" y="39"/>
                    <a:pt x="10" y="38"/>
                  </a:cubicBezTo>
                  <a:cubicBezTo>
                    <a:pt x="7" y="37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0" y="38"/>
                    <a:pt x="6" y="44"/>
                    <a:pt x="12" y="49"/>
                  </a:cubicBezTo>
                  <a:cubicBezTo>
                    <a:pt x="16" y="52"/>
                    <a:pt x="17" y="53"/>
                    <a:pt x="18" y="53"/>
                  </a:cubicBezTo>
                  <a:cubicBezTo>
                    <a:pt x="19" y="53"/>
                    <a:pt x="19" y="53"/>
                    <a:pt x="21" y="53"/>
                  </a:cubicBezTo>
                  <a:cubicBezTo>
                    <a:pt x="24" y="52"/>
                    <a:pt x="20" y="51"/>
                    <a:pt x="20" y="48"/>
                  </a:cubicBezTo>
                  <a:cubicBezTo>
                    <a:pt x="20" y="47"/>
                    <a:pt x="22" y="47"/>
                    <a:pt x="23" y="47"/>
                  </a:cubicBezTo>
                  <a:cubicBezTo>
                    <a:pt x="27" y="47"/>
                    <a:pt x="33" y="49"/>
                    <a:pt x="36" y="51"/>
                  </a:cubicBezTo>
                  <a:cubicBezTo>
                    <a:pt x="39" y="53"/>
                    <a:pt x="38" y="53"/>
                    <a:pt x="35" y="53"/>
                  </a:cubicBezTo>
                  <a:cubicBezTo>
                    <a:pt x="33" y="53"/>
                    <a:pt x="31" y="53"/>
                    <a:pt x="30" y="53"/>
                  </a:cubicBezTo>
                  <a:cubicBezTo>
                    <a:pt x="24" y="53"/>
                    <a:pt x="29" y="59"/>
                    <a:pt x="31" y="60"/>
                  </a:cubicBezTo>
                  <a:cubicBezTo>
                    <a:pt x="32" y="62"/>
                    <a:pt x="35" y="63"/>
                    <a:pt x="39" y="68"/>
                  </a:cubicBezTo>
                  <a:cubicBezTo>
                    <a:pt x="43" y="73"/>
                    <a:pt x="49" y="77"/>
                    <a:pt x="52" y="80"/>
                  </a:cubicBezTo>
                  <a:cubicBezTo>
                    <a:pt x="53" y="81"/>
                    <a:pt x="53" y="81"/>
                    <a:pt x="54" y="81"/>
                  </a:cubicBezTo>
                  <a:cubicBezTo>
                    <a:pt x="57" y="81"/>
                    <a:pt x="60" y="77"/>
                    <a:pt x="60" y="77"/>
                  </a:cubicBezTo>
                  <a:cubicBezTo>
                    <a:pt x="60" y="77"/>
                    <a:pt x="66" y="58"/>
                    <a:pt x="72" y="56"/>
                  </a:cubicBezTo>
                  <a:cubicBezTo>
                    <a:pt x="78" y="54"/>
                    <a:pt x="79" y="52"/>
                    <a:pt x="83" y="43"/>
                  </a:cubicBezTo>
                  <a:cubicBezTo>
                    <a:pt x="83" y="43"/>
                    <a:pt x="87" y="46"/>
                    <a:pt x="88" y="47"/>
                  </a:cubicBezTo>
                  <a:cubicBezTo>
                    <a:pt x="90" y="49"/>
                    <a:pt x="93" y="52"/>
                    <a:pt x="97" y="54"/>
                  </a:cubicBezTo>
                  <a:cubicBezTo>
                    <a:pt x="101" y="56"/>
                    <a:pt x="90" y="65"/>
                    <a:pt x="93" y="67"/>
                  </a:cubicBezTo>
                  <a:cubicBezTo>
                    <a:pt x="96" y="69"/>
                    <a:pt x="96" y="67"/>
                    <a:pt x="101" y="70"/>
                  </a:cubicBezTo>
                  <a:cubicBezTo>
                    <a:pt x="103" y="71"/>
                    <a:pt x="105" y="71"/>
                    <a:pt x="107" y="71"/>
                  </a:cubicBezTo>
                  <a:cubicBezTo>
                    <a:pt x="112" y="71"/>
                    <a:pt x="118" y="69"/>
                    <a:pt x="117" y="66"/>
                  </a:cubicBezTo>
                  <a:cubicBezTo>
                    <a:pt x="117" y="62"/>
                    <a:pt x="119" y="61"/>
                    <a:pt x="122" y="61"/>
                  </a:cubicBezTo>
                  <a:cubicBezTo>
                    <a:pt x="126" y="60"/>
                    <a:pt x="127" y="59"/>
                    <a:pt x="128" y="59"/>
                  </a:cubicBezTo>
                  <a:cubicBezTo>
                    <a:pt x="129" y="59"/>
                    <a:pt x="108" y="42"/>
                    <a:pt x="10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0" y="34"/>
                    <a:pt x="99" y="30"/>
                  </a:cubicBezTo>
                  <a:cubicBezTo>
                    <a:pt x="99" y="27"/>
                    <a:pt x="98" y="26"/>
                    <a:pt x="101" y="26"/>
                  </a:cubicBezTo>
                  <a:cubicBezTo>
                    <a:pt x="103" y="26"/>
                    <a:pt x="108" y="27"/>
                    <a:pt x="117" y="28"/>
                  </a:cubicBezTo>
                  <a:cubicBezTo>
                    <a:pt x="119" y="28"/>
                    <a:pt x="122" y="28"/>
                    <a:pt x="123" y="28"/>
                  </a:cubicBezTo>
                  <a:cubicBezTo>
                    <a:pt x="128" y="28"/>
                    <a:pt x="131" y="27"/>
                    <a:pt x="133" y="27"/>
                  </a:cubicBezTo>
                  <a:cubicBezTo>
                    <a:pt x="135" y="26"/>
                    <a:pt x="136" y="25"/>
                    <a:pt x="138" y="25"/>
                  </a:cubicBezTo>
                  <a:cubicBezTo>
                    <a:pt x="138" y="25"/>
                    <a:pt x="139" y="25"/>
                    <a:pt x="140" y="25"/>
                  </a:cubicBezTo>
                  <a:cubicBezTo>
                    <a:pt x="141" y="25"/>
                    <a:pt x="141" y="26"/>
                    <a:pt x="142" y="26"/>
                  </a:cubicBezTo>
                  <a:cubicBezTo>
                    <a:pt x="147" y="26"/>
                    <a:pt x="148" y="18"/>
                    <a:pt x="152" y="18"/>
                  </a:cubicBezTo>
                  <a:cubicBezTo>
                    <a:pt x="155" y="17"/>
                    <a:pt x="150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5" y="10"/>
                    <a:pt x="142" y="8"/>
                    <a:pt x="139" y="7"/>
                  </a:cubicBezTo>
                  <a:cubicBezTo>
                    <a:pt x="136" y="6"/>
                    <a:pt x="130" y="3"/>
                    <a:pt x="118" y="3"/>
                  </a:cubicBezTo>
                  <a:cubicBezTo>
                    <a:pt x="117" y="3"/>
                    <a:pt x="116" y="3"/>
                    <a:pt x="116" y="3"/>
                  </a:cubicBezTo>
                  <a:cubicBezTo>
                    <a:pt x="102" y="3"/>
                    <a:pt x="110" y="5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7" y="6"/>
                    <a:pt x="105" y="5"/>
                  </a:cubicBezTo>
                  <a:cubicBezTo>
                    <a:pt x="102" y="4"/>
                    <a:pt x="100" y="3"/>
                    <a:pt x="97" y="3"/>
                  </a:cubicBezTo>
                  <a:cubicBezTo>
                    <a:pt x="97" y="3"/>
                    <a:pt x="96" y="3"/>
                    <a:pt x="96" y="3"/>
                  </a:cubicBezTo>
                  <a:cubicBezTo>
                    <a:pt x="95" y="4"/>
                    <a:pt x="94" y="4"/>
                    <a:pt x="93" y="4"/>
                  </a:cubicBezTo>
                  <a:cubicBezTo>
                    <a:pt x="91" y="4"/>
                    <a:pt x="88" y="3"/>
                    <a:pt x="85" y="2"/>
                  </a:cubicBezTo>
                  <a:cubicBezTo>
                    <a:pt x="82" y="1"/>
                    <a:pt x="79" y="0"/>
                    <a:pt x="7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88"/>
            <p:cNvSpPr/>
            <p:nvPr/>
          </p:nvSpPr>
          <p:spPr bwMode="auto">
            <a:xfrm>
              <a:off x="5738813" y="487364"/>
              <a:ext cx="327025" cy="265113"/>
            </a:xfrm>
            <a:custGeom>
              <a:avLst/>
              <a:gdLst>
                <a:gd name="T0" fmla="*/ 2147483646 w 154"/>
                <a:gd name="T1" fmla="*/ 0 h 125"/>
                <a:gd name="T2" fmla="*/ 2147483646 w 154"/>
                <a:gd name="T3" fmla="*/ 2147483646 h 125"/>
                <a:gd name="T4" fmla="*/ 2147483646 w 154"/>
                <a:gd name="T5" fmla="*/ 2147483646 h 125"/>
                <a:gd name="T6" fmla="*/ 2147483646 w 154"/>
                <a:gd name="T7" fmla="*/ 2147483646 h 125"/>
                <a:gd name="T8" fmla="*/ 2147483646 w 154"/>
                <a:gd name="T9" fmla="*/ 2147483646 h 125"/>
                <a:gd name="T10" fmla="*/ 2147483646 w 154"/>
                <a:gd name="T11" fmla="*/ 2147483646 h 125"/>
                <a:gd name="T12" fmla="*/ 2147483646 w 154"/>
                <a:gd name="T13" fmla="*/ 2147483646 h 125"/>
                <a:gd name="T14" fmla="*/ 2147483646 w 154"/>
                <a:gd name="T15" fmla="*/ 2147483646 h 125"/>
                <a:gd name="T16" fmla="*/ 2147483646 w 154"/>
                <a:gd name="T17" fmla="*/ 2147483646 h 125"/>
                <a:gd name="T18" fmla="*/ 2147483646 w 154"/>
                <a:gd name="T19" fmla="*/ 2147483646 h 125"/>
                <a:gd name="T20" fmla="*/ 2147483646 w 154"/>
                <a:gd name="T21" fmla="*/ 2147483646 h 125"/>
                <a:gd name="T22" fmla="*/ 2147483646 w 154"/>
                <a:gd name="T23" fmla="*/ 2147483646 h 125"/>
                <a:gd name="T24" fmla="*/ 2147483646 w 154"/>
                <a:gd name="T25" fmla="*/ 2147483646 h 125"/>
                <a:gd name="T26" fmla="*/ 2147483646 w 154"/>
                <a:gd name="T27" fmla="*/ 2147483646 h 125"/>
                <a:gd name="T28" fmla="*/ 2147483646 w 154"/>
                <a:gd name="T29" fmla="*/ 2147483646 h 125"/>
                <a:gd name="T30" fmla="*/ 2147483646 w 154"/>
                <a:gd name="T31" fmla="*/ 2147483646 h 125"/>
                <a:gd name="T32" fmla="*/ 2147483646 w 154"/>
                <a:gd name="T33" fmla="*/ 2147483646 h 125"/>
                <a:gd name="T34" fmla="*/ 2147483646 w 154"/>
                <a:gd name="T35" fmla="*/ 2147483646 h 125"/>
                <a:gd name="T36" fmla="*/ 2147483646 w 154"/>
                <a:gd name="T37" fmla="*/ 2147483646 h 125"/>
                <a:gd name="T38" fmla="*/ 2147483646 w 154"/>
                <a:gd name="T39" fmla="*/ 2147483646 h 125"/>
                <a:gd name="T40" fmla="*/ 2147483646 w 154"/>
                <a:gd name="T41" fmla="*/ 2147483646 h 125"/>
                <a:gd name="T42" fmla="*/ 2147483646 w 154"/>
                <a:gd name="T43" fmla="*/ 2147483646 h 125"/>
                <a:gd name="T44" fmla="*/ 2147483646 w 154"/>
                <a:gd name="T45" fmla="*/ 2147483646 h 125"/>
                <a:gd name="T46" fmla="*/ 2147483646 w 154"/>
                <a:gd name="T47" fmla="*/ 2147483646 h 125"/>
                <a:gd name="T48" fmla="*/ 2147483646 w 154"/>
                <a:gd name="T49" fmla="*/ 2147483646 h 125"/>
                <a:gd name="T50" fmla="*/ 2147483646 w 154"/>
                <a:gd name="T51" fmla="*/ 2147483646 h 125"/>
                <a:gd name="T52" fmla="*/ 2147483646 w 154"/>
                <a:gd name="T53" fmla="*/ 2147483646 h 125"/>
                <a:gd name="T54" fmla="*/ 2147483646 w 154"/>
                <a:gd name="T55" fmla="*/ 2147483646 h 125"/>
                <a:gd name="T56" fmla="*/ 2147483646 w 154"/>
                <a:gd name="T57" fmla="*/ 2147483646 h 125"/>
                <a:gd name="T58" fmla="*/ 2147483646 w 154"/>
                <a:gd name="T59" fmla="*/ 2147483646 h 125"/>
                <a:gd name="T60" fmla="*/ 2147483646 w 154"/>
                <a:gd name="T61" fmla="*/ 2147483646 h 125"/>
                <a:gd name="T62" fmla="*/ 2147483646 w 154"/>
                <a:gd name="T63" fmla="*/ 2147483646 h 125"/>
                <a:gd name="T64" fmla="*/ 2147483646 w 154"/>
                <a:gd name="T65" fmla="*/ 2147483646 h 125"/>
                <a:gd name="T66" fmla="*/ 2147483646 w 154"/>
                <a:gd name="T67" fmla="*/ 2147483646 h 125"/>
                <a:gd name="T68" fmla="*/ 2147483646 w 154"/>
                <a:gd name="T69" fmla="*/ 2147483646 h 125"/>
                <a:gd name="T70" fmla="*/ 2147483646 w 154"/>
                <a:gd name="T71" fmla="*/ 2147483646 h 125"/>
                <a:gd name="T72" fmla="*/ 2147483646 w 154"/>
                <a:gd name="T73" fmla="*/ 2147483646 h 125"/>
                <a:gd name="T74" fmla="*/ 2147483646 w 154"/>
                <a:gd name="T75" fmla="*/ 2147483646 h 125"/>
                <a:gd name="T76" fmla="*/ 2147483646 w 154"/>
                <a:gd name="T77" fmla="*/ 2147483646 h 125"/>
                <a:gd name="T78" fmla="*/ 2147483646 w 154"/>
                <a:gd name="T79" fmla="*/ 2147483646 h 125"/>
                <a:gd name="T80" fmla="*/ 2147483646 w 154"/>
                <a:gd name="T81" fmla="*/ 2147483646 h 125"/>
                <a:gd name="T82" fmla="*/ 2147483646 w 154"/>
                <a:gd name="T83" fmla="*/ 2147483646 h 125"/>
                <a:gd name="T84" fmla="*/ 2147483646 w 154"/>
                <a:gd name="T85" fmla="*/ 2147483646 h 125"/>
                <a:gd name="T86" fmla="*/ 2147483646 w 154"/>
                <a:gd name="T87" fmla="*/ 2147483646 h 125"/>
                <a:gd name="T88" fmla="*/ 2147483646 w 154"/>
                <a:gd name="T89" fmla="*/ 2147483646 h 125"/>
                <a:gd name="T90" fmla="*/ 2147483646 w 154"/>
                <a:gd name="T91" fmla="*/ 2147483646 h 125"/>
                <a:gd name="T92" fmla="*/ 2147483646 w 154"/>
                <a:gd name="T93" fmla="*/ 2147483646 h 125"/>
                <a:gd name="T94" fmla="*/ 2147483646 w 154"/>
                <a:gd name="T95" fmla="*/ 0 h 12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4" h="125">
                  <a:moveTo>
                    <a:pt x="143" y="0"/>
                  </a:moveTo>
                  <a:cubicBezTo>
                    <a:pt x="138" y="0"/>
                    <a:pt x="132" y="1"/>
                    <a:pt x="130" y="3"/>
                  </a:cubicBezTo>
                  <a:cubicBezTo>
                    <a:pt x="125" y="6"/>
                    <a:pt x="124" y="7"/>
                    <a:pt x="120" y="9"/>
                  </a:cubicBezTo>
                  <a:cubicBezTo>
                    <a:pt x="117" y="12"/>
                    <a:pt x="107" y="13"/>
                    <a:pt x="105" y="13"/>
                  </a:cubicBezTo>
                  <a:cubicBezTo>
                    <a:pt x="104" y="13"/>
                    <a:pt x="95" y="12"/>
                    <a:pt x="88" y="12"/>
                  </a:cubicBezTo>
                  <a:cubicBezTo>
                    <a:pt x="85" y="12"/>
                    <a:pt x="82" y="13"/>
                    <a:pt x="81" y="13"/>
                  </a:cubicBezTo>
                  <a:cubicBezTo>
                    <a:pt x="77" y="15"/>
                    <a:pt x="61" y="28"/>
                    <a:pt x="58" y="30"/>
                  </a:cubicBezTo>
                  <a:cubicBezTo>
                    <a:pt x="57" y="31"/>
                    <a:pt x="52" y="32"/>
                    <a:pt x="48" y="32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3" y="32"/>
                    <a:pt x="42" y="32"/>
                    <a:pt x="41" y="32"/>
                  </a:cubicBezTo>
                  <a:cubicBezTo>
                    <a:pt x="41" y="32"/>
                    <a:pt x="40" y="32"/>
                    <a:pt x="40" y="32"/>
                  </a:cubicBezTo>
                  <a:cubicBezTo>
                    <a:pt x="38" y="32"/>
                    <a:pt x="40" y="41"/>
                    <a:pt x="40" y="41"/>
                  </a:cubicBezTo>
                  <a:cubicBezTo>
                    <a:pt x="40" y="41"/>
                    <a:pt x="41" y="49"/>
                    <a:pt x="41" y="52"/>
                  </a:cubicBezTo>
                  <a:cubicBezTo>
                    <a:pt x="42" y="55"/>
                    <a:pt x="28" y="57"/>
                    <a:pt x="24" y="58"/>
                  </a:cubicBezTo>
                  <a:cubicBezTo>
                    <a:pt x="19" y="59"/>
                    <a:pt x="24" y="62"/>
                    <a:pt x="27" y="64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3" y="68"/>
                    <a:pt x="30" y="72"/>
                    <a:pt x="26" y="72"/>
                  </a:cubicBezTo>
                  <a:cubicBezTo>
                    <a:pt x="26" y="72"/>
                    <a:pt x="26" y="72"/>
                    <a:pt x="25" y="72"/>
                  </a:cubicBezTo>
                  <a:cubicBezTo>
                    <a:pt x="24" y="71"/>
                    <a:pt x="24" y="71"/>
                    <a:pt x="23" y="71"/>
                  </a:cubicBezTo>
                  <a:cubicBezTo>
                    <a:pt x="21" y="71"/>
                    <a:pt x="20" y="73"/>
                    <a:pt x="20" y="73"/>
                  </a:cubicBezTo>
                  <a:cubicBezTo>
                    <a:pt x="20" y="73"/>
                    <a:pt x="19" y="80"/>
                    <a:pt x="18" y="88"/>
                  </a:cubicBezTo>
                  <a:cubicBezTo>
                    <a:pt x="17" y="97"/>
                    <a:pt x="18" y="88"/>
                    <a:pt x="6" y="102"/>
                  </a:cubicBezTo>
                  <a:cubicBezTo>
                    <a:pt x="1" y="108"/>
                    <a:pt x="0" y="109"/>
                    <a:pt x="2" y="109"/>
                  </a:cubicBezTo>
                  <a:cubicBezTo>
                    <a:pt x="2" y="109"/>
                    <a:pt x="3" y="109"/>
                    <a:pt x="4" y="109"/>
                  </a:cubicBezTo>
                  <a:cubicBezTo>
                    <a:pt x="5" y="109"/>
                    <a:pt x="6" y="109"/>
                    <a:pt x="7" y="109"/>
                  </a:cubicBezTo>
                  <a:cubicBezTo>
                    <a:pt x="8" y="109"/>
                    <a:pt x="9" y="109"/>
                    <a:pt x="10" y="110"/>
                  </a:cubicBezTo>
                  <a:cubicBezTo>
                    <a:pt x="11" y="111"/>
                    <a:pt x="13" y="112"/>
                    <a:pt x="15" y="112"/>
                  </a:cubicBezTo>
                  <a:cubicBezTo>
                    <a:pt x="16" y="112"/>
                    <a:pt x="17" y="111"/>
                    <a:pt x="18" y="111"/>
                  </a:cubicBezTo>
                  <a:cubicBezTo>
                    <a:pt x="18" y="111"/>
                    <a:pt x="19" y="111"/>
                    <a:pt x="20" y="111"/>
                  </a:cubicBezTo>
                  <a:cubicBezTo>
                    <a:pt x="23" y="111"/>
                    <a:pt x="26" y="112"/>
                    <a:pt x="28" y="115"/>
                  </a:cubicBezTo>
                  <a:cubicBezTo>
                    <a:pt x="32" y="123"/>
                    <a:pt x="40" y="120"/>
                    <a:pt x="53" y="123"/>
                  </a:cubicBezTo>
                  <a:cubicBezTo>
                    <a:pt x="55" y="124"/>
                    <a:pt x="57" y="125"/>
                    <a:pt x="59" y="125"/>
                  </a:cubicBezTo>
                  <a:cubicBezTo>
                    <a:pt x="63" y="125"/>
                    <a:pt x="58" y="120"/>
                    <a:pt x="60" y="119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115"/>
                    <a:pt x="48" y="110"/>
                    <a:pt x="43" y="104"/>
                  </a:cubicBezTo>
                  <a:cubicBezTo>
                    <a:pt x="38" y="98"/>
                    <a:pt x="41" y="91"/>
                    <a:pt x="44" y="90"/>
                  </a:cubicBezTo>
                  <a:cubicBezTo>
                    <a:pt x="46" y="88"/>
                    <a:pt x="48" y="76"/>
                    <a:pt x="48" y="76"/>
                  </a:cubicBezTo>
                  <a:cubicBezTo>
                    <a:pt x="48" y="76"/>
                    <a:pt x="52" y="72"/>
                    <a:pt x="52" y="70"/>
                  </a:cubicBezTo>
                  <a:cubicBezTo>
                    <a:pt x="51" y="68"/>
                    <a:pt x="56" y="64"/>
                    <a:pt x="58" y="62"/>
                  </a:cubicBezTo>
                  <a:cubicBezTo>
                    <a:pt x="60" y="60"/>
                    <a:pt x="60" y="54"/>
                    <a:pt x="63" y="48"/>
                  </a:cubicBezTo>
                  <a:cubicBezTo>
                    <a:pt x="67" y="43"/>
                    <a:pt x="75" y="43"/>
                    <a:pt x="88" y="40"/>
                  </a:cubicBezTo>
                  <a:cubicBezTo>
                    <a:pt x="102" y="38"/>
                    <a:pt x="95" y="31"/>
                    <a:pt x="105" y="28"/>
                  </a:cubicBezTo>
                  <a:cubicBezTo>
                    <a:pt x="116" y="26"/>
                    <a:pt x="115" y="23"/>
                    <a:pt x="120" y="22"/>
                  </a:cubicBezTo>
                  <a:cubicBezTo>
                    <a:pt x="125" y="21"/>
                    <a:pt x="142" y="19"/>
                    <a:pt x="147" y="15"/>
                  </a:cubicBezTo>
                  <a:cubicBezTo>
                    <a:pt x="150" y="11"/>
                    <a:pt x="151" y="11"/>
                    <a:pt x="152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11"/>
                    <a:pt x="154" y="5"/>
                    <a:pt x="153" y="2"/>
                  </a:cubicBezTo>
                  <a:cubicBezTo>
                    <a:pt x="153" y="1"/>
                    <a:pt x="149" y="0"/>
                    <a:pt x="14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89"/>
            <p:cNvSpPr/>
            <p:nvPr/>
          </p:nvSpPr>
          <p:spPr bwMode="auto">
            <a:xfrm>
              <a:off x="5594350" y="306482"/>
              <a:ext cx="144463" cy="53974"/>
            </a:xfrm>
            <a:custGeom>
              <a:avLst/>
              <a:gdLst>
                <a:gd name="T0" fmla="*/ 32 w 68"/>
                <a:gd name="T1" fmla="*/ 0 h 25"/>
                <a:gd name="T2" fmla="*/ 17 w 68"/>
                <a:gd name="T3" fmla="*/ 5 h 25"/>
                <a:gd name="T4" fmla="*/ 11 w 68"/>
                <a:gd name="T5" fmla="*/ 9 h 25"/>
                <a:gd name="T6" fmla="*/ 11 w 68"/>
                <a:gd name="T7" fmla="*/ 4 h 25"/>
                <a:gd name="T8" fmla="*/ 7 w 68"/>
                <a:gd name="T9" fmla="*/ 4 h 25"/>
                <a:gd name="T10" fmla="*/ 4 w 68"/>
                <a:gd name="T11" fmla="*/ 5 h 25"/>
                <a:gd name="T12" fmla="*/ 3 w 68"/>
                <a:gd name="T13" fmla="*/ 11 h 25"/>
                <a:gd name="T14" fmla="*/ 17 w 68"/>
                <a:gd name="T15" fmla="*/ 17 h 25"/>
                <a:gd name="T16" fmla="*/ 22 w 68"/>
                <a:gd name="T17" fmla="*/ 17 h 25"/>
                <a:gd name="T18" fmla="*/ 29 w 68"/>
                <a:gd name="T19" fmla="*/ 16 h 25"/>
                <a:gd name="T20" fmla="*/ 41 w 68"/>
                <a:gd name="T21" fmla="*/ 22 h 25"/>
                <a:gd name="T22" fmla="*/ 50 w 68"/>
                <a:gd name="T23" fmla="*/ 25 h 25"/>
                <a:gd name="T24" fmla="*/ 52 w 68"/>
                <a:gd name="T25" fmla="*/ 25 h 25"/>
                <a:gd name="T26" fmla="*/ 55 w 68"/>
                <a:gd name="T27" fmla="*/ 25 h 25"/>
                <a:gd name="T28" fmla="*/ 61 w 68"/>
                <a:gd name="T29" fmla="*/ 25 h 25"/>
                <a:gd name="T30" fmla="*/ 61 w 68"/>
                <a:gd name="T31" fmla="*/ 20 h 25"/>
                <a:gd name="T32" fmla="*/ 64 w 68"/>
                <a:gd name="T33" fmla="*/ 9 h 25"/>
                <a:gd name="T34" fmla="*/ 48 w 68"/>
                <a:gd name="T35" fmla="*/ 0 h 25"/>
                <a:gd name="T36" fmla="*/ 41 w 68"/>
                <a:gd name="T37" fmla="*/ 4 h 25"/>
                <a:gd name="T38" fmla="*/ 39 w 68"/>
                <a:gd name="T39" fmla="*/ 5 h 25"/>
                <a:gd name="T40" fmla="*/ 37 w 68"/>
                <a:gd name="T41" fmla="*/ 1 h 25"/>
                <a:gd name="T42" fmla="*/ 32 w 6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25">
                  <a:moveTo>
                    <a:pt x="32" y="0"/>
                  </a:moveTo>
                  <a:cubicBezTo>
                    <a:pt x="28" y="0"/>
                    <a:pt x="23" y="1"/>
                    <a:pt x="17" y="5"/>
                  </a:cubicBezTo>
                  <a:cubicBezTo>
                    <a:pt x="13" y="8"/>
                    <a:pt x="11" y="9"/>
                    <a:pt x="11" y="9"/>
                  </a:cubicBezTo>
                  <a:cubicBezTo>
                    <a:pt x="11" y="9"/>
                    <a:pt x="15" y="5"/>
                    <a:pt x="11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6" y="4"/>
                    <a:pt x="6" y="4"/>
                    <a:pt x="4" y="5"/>
                  </a:cubicBezTo>
                  <a:cubicBezTo>
                    <a:pt x="0" y="6"/>
                    <a:pt x="0" y="6"/>
                    <a:pt x="3" y="11"/>
                  </a:cubicBezTo>
                  <a:cubicBezTo>
                    <a:pt x="6" y="15"/>
                    <a:pt x="9" y="17"/>
                    <a:pt x="17" y="17"/>
                  </a:cubicBezTo>
                  <a:cubicBezTo>
                    <a:pt x="18" y="17"/>
                    <a:pt x="20" y="17"/>
                    <a:pt x="22" y="17"/>
                  </a:cubicBezTo>
                  <a:cubicBezTo>
                    <a:pt x="25" y="17"/>
                    <a:pt x="27" y="16"/>
                    <a:pt x="29" y="16"/>
                  </a:cubicBezTo>
                  <a:cubicBezTo>
                    <a:pt x="33" y="16"/>
                    <a:pt x="34" y="18"/>
                    <a:pt x="41" y="22"/>
                  </a:cubicBezTo>
                  <a:cubicBezTo>
                    <a:pt x="46" y="25"/>
                    <a:pt x="48" y="25"/>
                    <a:pt x="50" y="25"/>
                  </a:cubicBezTo>
                  <a:cubicBezTo>
                    <a:pt x="51" y="25"/>
                    <a:pt x="51" y="25"/>
                    <a:pt x="52" y="25"/>
                  </a:cubicBezTo>
                  <a:cubicBezTo>
                    <a:pt x="53" y="25"/>
                    <a:pt x="54" y="25"/>
                    <a:pt x="55" y="25"/>
                  </a:cubicBezTo>
                  <a:cubicBezTo>
                    <a:pt x="56" y="25"/>
                    <a:pt x="58" y="25"/>
                    <a:pt x="61" y="2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59" y="13"/>
                    <a:pt x="64" y="9"/>
                  </a:cubicBezTo>
                  <a:cubicBezTo>
                    <a:pt x="68" y="6"/>
                    <a:pt x="48" y="0"/>
                    <a:pt x="48" y="0"/>
                  </a:cubicBezTo>
                  <a:cubicBezTo>
                    <a:pt x="48" y="0"/>
                    <a:pt x="47" y="2"/>
                    <a:pt x="41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6" y="5"/>
                    <a:pt x="37" y="1"/>
                    <a:pt x="37" y="1"/>
                  </a:cubicBezTo>
                  <a:cubicBezTo>
                    <a:pt x="37" y="1"/>
                    <a:pt x="35" y="0"/>
                    <a:pt x="3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48" name="Freeform 90"/>
            <p:cNvSpPr/>
            <p:nvPr/>
          </p:nvSpPr>
          <p:spPr bwMode="auto">
            <a:xfrm>
              <a:off x="5745163" y="323851"/>
              <a:ext cx="61913" cy="25400"/>
            </a:xfrm>
            <a:custGeom>
              <a:avLst/>
              <a:gdLst>
                <a:gd name="T0" fmla="*/ 2147483646 w 29"/>
                <a:gd name="T1" fmla="*/ 0 h 12"/>
                <a:gd name="T2" fmla="*/ 2147483646 w 29"/>
                <a:gd name="T3" fmla="*/ 2147483646 h 12"/>
                <a:gd name="T4" fmla="*/ 2147483646 w 29"/>
                <a:gd name="T5" fmla="*/ 2147483646 h 12"/>
                <a:gd name="T6" fmla="*/ 2147483646 w 29"/>
                <a:gd name="T7" fmla="*/ 2147483646 h 12"/>
                <a:gd name="T8" fmla="*/ 2147483646 w 29"/>
                <a:gd name="T9" fmla="*/ 2147483646 h 12"/>
                <a:gd name="T10" fmla="*/ 2147483646 w 29"/>
                <a:gd name="T11" fmla="*/ 2147483646 h 12"/>
                <a:gd name="T12" fmla="*/ 2147483646 w 29"/>
                <a:gd name="T13" fmla="*/ 2147483646 h 12"/>
                <a:gd name="T14" fmla="*/ 2147483646 w 29"/>
                <a:gd name="T15" fmla="*/ 2147483646 h 12"/>
                <a:gd name="T16" fmla="*/ 2147483646 w 29"/>
                <a:gd name="T17" fmla="*/ 2147483646 h 12"/>
                <a:gd name="T18" fmla="*/ 2147483646 w 29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2">
                  <a:moveTo>
                    <a:pt x="13" y="0"/>
                  </a:moveTo>
                  <a:cubicBezTo>
                    <a:pt x="13" y="0"/>
                    <a:pt x="14" y="5"/>
                    <a:pt x="12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2" y="9"/>
                    <a:pt x="2" y="7"/>
                    <a:pt x="1" y="9"/>
                  </a:cubicBezTo>
                  <a:cubicBezTo>
                    <a:pt x="0" y="12"/>
                    <a:pt x="9" y="12"/>
                    <a:pt x="9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5" y="7"/>
                    <a:pt x="27" y="7"/>
                  </a:cubicBezTo>
                  <a:cubicBezTo>
                    <a:pt x="29" y="7"/>
                    <a:pt x="26" y="3"/>
                    <a:pt x="24" y="2"/>
                  </a:cubicBezTo>
                  <a:cubicBezTo>
                    <a:pt x="23" y="2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91"/>
            <p:cNvSpPr/>
            <p:nvPr/>
          </p:nvSpPr>
          <p:spPr bwMode="auto">
            <a:xfrm>
              <a:off x="5772150" y="268289"/>
              <a:ext cx="93663" cy="50800"/>
            </a:xfrm>
            <a:custGeom>
              <a:avLst/>
              <a:gdLst>
                <a:gd name="T0" fmla="*/ 2147483646 w 44"/>
                <a:gd name="T1" fmla="*/ 0 h 24"/>
                <a:gd name="T2" fmla="*/ 2147483646 w 44"/>
                <a:gd name="T3" fmla="*/ 2147483646 h 24"/>
                <a:gd name="T4" fmla="*/ 2147483646 w 44"/>
                <a:gd name="T5" fmla="*/ 2147483646 h 24"/>
                <a:gd name="T6" fmla="*/ 2147483646 w 44"/>
                <a:gd name="T7" fmla="*/ 2147483646 h 24"/>
                <a:gd name="T8" fmla="*/ 2147483646 w 44"/>
                <a:gd name="T9" fmla="*/ 2147483646 h 24"/>
                <a:gd name="T10" fmla="*/ 2147483646 w 44"/>
                <a:gd name="T11" fmla="*/ 2147483646 h 24"/>
                <a:gd name="T12" fmla="*/ 2147483646 w 44"/>
                <a:gd name="T13" fmla="*/ 2147483646 h 24"/>
                <a:gd name="T14" fmla="*/ 2147483646 w 44"/>
                <a:gd name="T15" fmla="*/ 2147483646 h 24"/>
                <a:gd name="T16" fmla="*/ 2147483646 w 44"/>
                <a:gd name="T17" fmla="*/ 2147483646 h 24"/>
                <a:gd name="T18" fmla="*/ 2147483646 w 44"/>
                <a:gd name="T19" fmla="*/ 2147483646 h 24"/>
                <a:gd name="T20" fmla="*/ 2147483646 w 44"/>
                <a:gd name="T21" fmla="*/ 2147483646 h 24"/>
                <a:gd name="T22" fmla="*/ 2147483646 w 44"/>
                <a:gd name="T23" fmla="*/ 2147483646 h 24"/>
                <a:gd name="T24" fmla="*/ 2147483646 w 44"/>
                <a:gd name="T25" fmla="*/ 2147483646 h 24"/>
                <a:gd name="T26" fmla="*/ 2147483646 w 44"/>
                <a:gd name="T27" fmla="*/ 2147483646 h 24"/>
                <a:gd name="T28" fmla="*/ 2147483646 w 44"/>
                <a:gd name="T29" fmla="*/ 2147483646 h 24"/>
                <a:gd name="T30" fmla="*/ 2147483646 w 44"/>
                <a:gd name="T31" fmla="*/ 2147483646 h 24"/>
                <a:gd name="T32" fmla="*/ 2147483646 w 44"/>
                <a:gd name="T33" fmla="*/ 2147483646 h 24"/>
                <a:gd name="T34" fmla="*/ 2147483646 w 44"/>
                <a:gd name="T35" fmla="*/ 2147483646 h 24"/>
                <a:gd name="T36" fmla="*/ 2147483646 w 44"/>
                <a:gd name="T37" fmla="*/ 0 h 24"/>
                <a:gd name="T38" fmla="*/ 2147483646 w 44"/>
                <a:gd name="T39" fmla="*/ 0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24">
                  <a:moveTo>
                    <a:pt x="26" y="0"/>
                  </a:moveTo>
                  <a:cubicBezTo>
                    <a:pt x="23" y="0"/>
                    <a:pt x="21" y="3"/>
                    <a:pt x="21" y="3"/>
                  </a:cubicBezTo>
                  <a:cubicBezTo>
                    <a:pt x="21" y="3"/>
                    <a:pt x="21" y="3"/>
                    <a:pt x="18" y="6"/>
                  </a:cubicBezTo>
                  <a:cubicBezTo>
                    <a:pt x="14" y="8"/>
                    <a:pt x="18" y="7"/>
                    <a:pt x="15" y="10"/>
                  </a:cubicBezTo>
                  <a:cubicBezTo>
                    <a:pt x="13" y="13"/>
                    <a:pt x="11" y="13"/>
                    <a:pt x="11" y="15"/>
                  </a:cubicBezTo>
                  <a:cubicBezTo>
                    <a:pt x="10" y="16"/>
                    <a:pt x="4" y="14"/>
                    <a:pt x="1" y="19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2" y="22"/>
                    <a:pt x="4" y="21"/>
                    <a:pt x="4" y="21"/>
                  </a:cubicBezTo>
                  <a:cubicBezTo>
                    <a:pt x="4" y="21"/>
                    <a:pt x="6" y="21"/>
                    <a:pt x="9" y="21"/>
                  </a:cubicBezTo>
                  <a:cubicBezTo>
                    <a:pt x="10" y="21"/>
                    <a:pt x="12" y="21"/>
                    <a:pt x="13" y="21"/>
                  </a:cubicBezTo>
                  <a:cubicBezTo>
                    <a:pt x="16" y="21"/>
                    <a:pt x="16" y="23"/>
                    <a:pt x="19" y="24"/>
                  </a:cubicBezTo>
                  <a:cubicBezTo>
                    <a:pt x="19" y="24"/>
                    <a:pt x="20" y="24"/>
                    <a:pt x="21" y="24"/>
                  </a:cubicBezTo>
                  <a:cubicBezTo>
                    <a:pt x="24" y="24"/>
                    <a:pt x="29" y="23"/>
                    <a:pt x="30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7" y="21"/>
                    <a:pt x="40" y="20"/>
                  </a:cubicBezTo>
                  <a:cubicBezTo>
                    <a:pt x="44" y="19"/>
                    <a:pt x="33" y="15"/>
                    <a:pt x="33" y="15"/>
                  </a:cubicBezTo>
                  <a:cubicBezTo>
                    <a:pt x="33" y="15"/>
                    <a:pt x="31" y="11"/>
                    <a:pt x="33" y="11"/>
                  </a:cubicBezTo>
                  <a:cubicBezTo>
                    <a:pt x="35" y="11"/>
                    <a:pt x="34" y="3"/>
                    <a:pt x="34" y="3"/>
                  </a:cubicBezTo>
                  <a:cubicBezTo>
                    <a:pt x="34" y="3"/>
                    <a:pt x="31" y="1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92"/>
            <p:cNvSpPr/>
            <p:nvPr/>
          </p:nvSpPr>
          <p:spPr bwMode="auto">
            <a:xfrm>
              <a:off x="5813425" y="330201"/>
              <a:ext cx="57150" cy="20638"/>
            </a:xfrm>
            <a:custGeom>
              <a:avLst/>
              <a:gdLst>
                <a:gd name="T0" fmla="*/ 2147483646 w 27"/>
                <a:gd name="T1" fmla="*/ 0 h 10"/>
                <a:gd name="T2" fmla="*/ 2147483646 w 27"/>
                <a:gd name="T3" fmla="*/ 0 h 10"/>
                <a:gd name="T4" fmla="*/ 0 w 27"/>
                <a:gd name="T5" fmla="*/ 2147483646 h 10"/>
                <a:gd name="T6" fmla="*/ 2147483646 w 27"/>
                <a:gd name="T7" fmla="*/ 2147483646 h 10"/>
                <a:gd name="T8" fmla="*/ 2147483646 w 27"/>
                <a:gd name="T9" fmla="*/ 2147483646 h 10"/>
                <a:gd name="T10" fmla="*/ 2147483646 w 27"/>
                <a:gd name="T11" fmla="*/ 2147483646 h 10"/>
                <a:gd name="T12" fmla="*/ 2147483646 w 27"/>
                <a:gd name="T13" fmla="*/ 2147483646 h 10"/>
                <a:gd name="T14" fmla="*/ 2147483646 w 27"/>
                <a:gd name="T15" fmla="*/ 2147483646 h 10"/>
                <a:gd name="T16" fmla="*/ 2147483646 w 27"/>
                <a:gd name="T17" fmla="*/ 2147483646 h 10"/>
                <a:gd name="T18" fmla="*/ 2147483646 w 27"/>
                <a:gd name="T19" fmla="*/ 2147483646 h 10"/>
                <a:gd name="T20" fmla="*/ 2147483646 w 27"/>
                <a:gd name="T21" fmla="*/ 2147483646 h 10"/>
                <a:gd name="T22" fmla="*/ 2147483646 w 27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"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1" y="1"/>
                    <a:pt x="0" y="6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6" y="10"/>
                    <a:pt x="7" y="9"/>
                    <a:pt x="9" y="8"/>
                  </a:cubicBezTo>
                  <a:cubicBezTo>
                    <a:pt x="11" y="7"/>
                    <a:pt x="12" y="6"/>
                    <a:pt x="14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21" y="6"/>
                    <a:pt x="27" y="2"/>
                    <a:pt x="25" y="2"/>
                  </a:cubicBezTo>
                  <a:cubicBezTo>
                    <a:pt x="23" y="2"/>
                    <a:pt x="19" y="2"/>
                    <a:pt x="17" y="1"/>
                  </a:cubicBezTo>
                  <a:cubicBezTo>
                    <a:pt x="16" y="0"/>
                    <a:pt x="14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93"/>
            <p:cNvSpPr/>
            <p:nvPr/>
          </p:nvSpPr>
          <p:spPr bwMode="auto">
            <a:xfrm>
              <a:off x="5875338" y="300039"/>
              <a:ext cx="50800" cy="44450"/>
            </a:xfrm>
            <a:custGeom>
              <a:avLst/>
              <a:gdLst>
                <a:gd name="T0" fmla="*/ 2147483646 w 24"/>
                <a:gd name="T1" fmla="*/ 0 h 21"/>
                <a:gd name="T2" fmla="*/ 2147483646 w 24"/>
                <a:gd name="T3" fmla="*/ 0 h 21"/>
                <a:gd name="T4" fmla="*/ 2147483646 w 24"/>
                <a:gd name="T5" fmla="*/ 2147483646 h 21"/>
                <a:gd name="T6" fmla="*/ 2147483646 w 24"/>
                <a:gd name="T7" fmla="*/ 2147483646 h 21"/>
                <a:gd name="T8" fmla="*/ 2147483646 w 24"/>
                <a:gd name="T9" fmla="*/ 2147483646 h 21"/>
                <a:gd name="T10" fmla="*/ 2147483646 w 24"/>
                <a:gd name="T11" fmla="*/ 2147483646 h 21"/>
                <a:gd name="T12" fmla="*/ 2147483646 w 24"/>
                <a:gd name="T13" fmla="*/ 2147483646 h 21"/>
                <a:gd name="T14" fmla="*/ 2147483646 w 24"/>
                <a:gd name="T15" fmla="*/ 2147483646 h 21"/>
                <a:gd name="T16" fmla="*/ 2147483646 w 24"/>
                <a:gd name="T17" fmla="*/ 2147483646 h 21"/>
                <a:gd name="T18" fmla="*/ 2147483646 w 24"/>
                <a:gd name="T19" fmla="*/ 2147483646 h 21"/>
                <a:gd name="T20" fmla="*/ 2147483646 w 24"/>
                <a:gd name="T21" fmla="*/ 2147483646 h 21"/>
                <a:gd name="T22" fmla="*/ 2147483646 w 24"/>
                <a:gd name="T23" fmla="*/ 2147483646 h 21"/>
                <a:gd name="T24" fmla="*/ 2147483646 w 24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21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7" y="0"/>
                    <a:pt x="6" y="9"/>
                    <a:pt x="6" y="9"/>
                  </a:cubicBezTo>
                  <a:cubicBezTo>
                    <a:pt x="6" y="9"/>
                    <a:pt x="4" y="8"/>
                    <a:pt x="2" y="8"/>
                  </a:cubicBezTo>
                  <a:cubicBezTo>
                    <a:pt x="1" y="8"/>
                    <a:pt x="0" y="8"/>
                    <a:pt x="1" y="10"/>
                  </a:cubicBezTo>
                  <a:cubicBezTo>
                    <a:pt x="2" y="14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21"/>
                    <a:pt x="8" y="21"/>
                  </a:cubicBezTo>
                  <a:cubicBezTo>
                    <a:pt x="9" y="21"/>
                    <a:pt x="10" y="21"/>
                    <a:pt x="11" y="20"/>
                  </a:cubicBezTo>
                  <a:cubicBezTo>
                    <a:pt x="17" y="16"/>
                    <a:pt x="17" y="15"/>
                    <a:pt x="19" y="15"/>
                  </a:cubicBezTo>
                  <a:cubicBezTo>
                    <a:pt x="21" y="14"/>
                    <a:pt x="24" y="9"/>
                    <a:pt x="24" y="9"/>
                  </a:cubicBezTo>
                  <a:cubicBezTo>
                    <a:pt x="24" y="9"/>
                    <a:pt x="20" y="5"/>
                    <a:pt x="18" y="3"/>
                  </a:cubicBezTo>
                  <a:cubicBezTo>
                    <a:pt x="16" y="1"/>
                    <a:pt x="18" y="0"/>
                    <a:pt x="14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94"/>
            <p:cNvSpPr/>
            <p:nvPr/>
          </p:nvSpPr>
          <p:spPr bwMode="auto">
            <a:xfrm>
              <a:off x="5838825" y="349251"/>
              <a:ext cx="44450" cy="14288"/>
            </a:xfrm>
            <a:custGeom>
              <a:avLst/>
              <a:gdLst>
                <a:gd name="T0" fmla="*/ 2147483646 w 21"/>
                <a:gd name="T1" fmla="*/ 0 h 7"/>
                <a:gd name="T2" fmla="*/ 2147483646 w 21"/>
                <a:gd name="T3" fmla="*/ 2147483646 h 7"/>
                <a:gd name="T4" fmla="*/ 2147483646 w 21"/>
                <a:gd name="T5" fmla="*/ 2147483646 h 7"/>
                <a:gd name="T6" fmla="*/ 2147483646 w 21"/>
                <a:gd name="T7" fmla="*/ 2147483646 h 7"/>
                <a:gd name="T8" fmla="*/ 2147483646 w 21"/>
                <a:gd name="T9" fmla="*/ 2147483646 h 7"/>
                <a:gd name="T10" fmla="*/ 2147483646 w 21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1"/>
                    <a:pt x="0" y="3"/>
                    <a:pt x="4" y="5"/>
                  </a:cubicBezTo>
                  <a:cubicBezTo>
                    <a:pt x="8" y="7"/>
                    <a:pt x="14" y="7"/>
                    <a:pt x="16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1"/>
                    <a:pt x="15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5"/>
            <p:cNvSpPr/>
            <p:nvPr/>
          </p:nvSpPr>
          <p:spPr bwMode="auto">
            <a:xfrm>
              <a:off x="5838825" y="250826"/>
              <a:ext cx="26988" cy="17463"/>
            </a:xfrm>
            <a:custGeom>
              <a:avLst/>
              <a:gdLst>
                <a:gd name="T0" fmla="*/ 2147483646 w 13"/>
                <a:gd name="T1" fmla="*/ 0 h 8"/>
                <a:gd name="T2" fmla="*/ 2147483646 w 13"/>
                <a:gd name="T3" fmla="*/ 2147483646 h 8"/>
                <a:gd name="T4" fmla="*/ 2147483646 w 13"/>
                <a:gd name="T5" fmla="*/ 2147483646 h 8"/>
                <a:gd name="T6" fmla="*/ 2147483646 w 13"/>
                <a:gd name="T7" fmla="*/ 2147483646 h 8"/>
                <a:gd name="T8" fmla="*/ 2147483646 w 13"/>
                <a:gd name="T9" fmla="*/ 0 h 8"/>
                <a:gd name="T10" fmla="*/ 2147483646 w 13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8">
                  <a:moveTo>
                    <a:pt x="7" y="0"/>
                  </a:moveTo>
                  <a:cubicBezTo>
                    <a:pt x="5" y="0"/>
                    <a:pt x="1" y="2"/>
                    <a:pt x="1" y="4"/>
                  </a:cubicBezTo>
                  <a:cubicBezTo>
                    <a:pt x="0" y="5"/>
                    <a:pt x="9" y="8"/>
                    <a:pt x="9" y="8"/>
                  </a:cubicBezTo>
                  <a:cubicBezTo>
                    <a:pt x="9" y="8"/>
                    <a:pt x="12" y="3"/>
                    <a:pt x="12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6"/>
            <p:cNvSpPr/>
            <p:nvPr/>
          </p:nvSpPr>
          <p:spPr bwMode="auto">
            <a:xfrm>
              <a:off x="5919788" y="274639"/>
              <a:ext cx="60325" cy="47625"/>
            </a:xfrm>
            <a:custGeom>
              <a:avLst/>
              <a:gdLst>
                <a:gd name="T0" fmla="*/ 2147483646 w 29"/>
                <a:gd name="T1" fmla="*/ 0 h 22"/>
                <a:gd name="T2" fmla="*/ 2147483646 w 29"/>
                <a:gd name="T3" fmla="*/ 0 h 22"/>
                <a:gd name="T4" fmla="*/ 2147483646 w 29"/>
                <a:gd name="T5" fmla="*/ 2147483646 h 22"/>
                <a:gd name="T6" fmla="*/ 2147483646 w 29"/>
                <a:gd name="T7" fmla="*/ 2147483646 h 22"/>
                <a:gd name="T8" fmla="*/ 2147483646 w 29"/>
                <a:gd name="T9" fmla="*/ 2147483646 h 22"/>
                <a:gd name="T10" fmla="*/ 2147483646 w 29"/>
                <a:gd name="T11" fmla="*/ 2147483646 h 22"/>
                <a:gd name="T12" fmla="*/ 2147483646 w 29"/>
                <a:gd name="T13" fmla="*/ 2147483646 h 22"/>
                <a:gd name="T14" fmla="*/ 2147483646 w 29"/>
                <a:gd name="T15" fmla="*/ 2147483646 h 22"/>
                <a:gd name="T16" fmla="*/ 2147483646 w 29"/>
                <a:gd name="T17" fmla="*/ 2147483646 h 22"/>
                <a:gd name="T18" fmla="*/ 2147483646 w 29"/>
                <a:gd name="T19" fmla="*/ 2147483646 h 22"/>
                <a:gd name="T20" fmla="*/ 2147483646 w 29"/>
                <a:gd name="T21" fmla="*/ 2147483646 h 22"/>
                <a:gd name="T22" fmla="*/ 2147483646 w 29"/>
                <a:gd name="T23" fmla="*/ 0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" h="22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3" y="9"/>
                    <a:pt x="11" y="10"/>
                  </a:cubicBezTo>
                  <a:cubicBezTo>
                    <a:pt x="10" y="11"/>
                    <a:pt x="6" y="12"/>
                    <a:pt x="3" y="12"/>
                  </a:cubicBezTo>
                  <a:cubicBezTo>
                    <a:pt x="0" y="12"/>
                    <a:pt x="3" y="17"/>
                    <a:pt x="5" y="18"/>
                  </a:cubicBezTo>
                  <a:cubicBezTo>
                    <a:pt x="7" y="18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1"/>
                    <a:pt x="16" y="21"/>
                    <a:pt x="16" y="21"/>
                  </a:cubicBezTo>
                  <a:cubicBezTo>
                    <a:pt x="15" y="21"/>
                    <a:pt x="15" y="20"/>
                    <a:pt x="19" y="18"/>
                  </a:cubicBezTo>
                  <a:cubicBezTo>
                    <a:pt x="22" y="17"/>
                    <a:pt x="29" y="13"/>
                    <a:pt x="29" y="11"/>
                  </a:cubicBezTo>
                  <a:cubicBezTo>
                    <a:pt x="29" y="10"/>
                    <a:pt x="28" y="9"/>
                    <a:pt x="26" y="7"/>
                  </a:cubicBezTo>
                  <a:cubicBezTo>
                    <a:pt x="24" y="5"/>
                    <a:pt x="20" y="0"/>
                    <a:pt x="1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97"/>
            <p:cNvSpPr/>
            <p:nvPr/>
          </p:nvSpPr>
          <p:spPr bwMode="auto">
            <a:xfrm>
              <a:off x="6446838" y="293782"/>
              <a:ext cx="193675" cy="130172"/>
            </a:xfrm>
            <a:custGeom>
              <a:avLst/>
              <a:gdLst>
                <a:gd name="T0" fmla="*/ 35 w 91"/>
                <a:gd name="T1" fmla="*/ 0 h 61"/>
                <a:gd name="T2" fmla="*/ 35 w 91"/>
                <a:gd name="T3" fmla="*/ 0 h 61"/>
                <a:gd name="T4" fmla="*/ 29 w 91"/>
                <a:gd name="T5" fmla="*/ 6 h 61"/>
                <a:gd name="T6" fmla="*/ 13 w 91"/>
                <a:gd name="T7" fmla="*/ 15 h 61"/>
                <a:gd name="T8" fmla="*/ 8 w 91"/>
                <a:gd name="T9" fmla="*/ 19 h 61"/>
                <a:gd name="T10" fmla="*/ 7 w 91"/>
                <a:gd name="T11" fmla="*/ 29 h 61"/>
                <a:gd name="T12" fmla="*/ 7 w 91"/>
                <a:gd name="T13" fmla="*/ 32 h 61"/>
                <a:gd name="T14" fmla="*/ 6 w 91"/>
                <a:gd name="T15" fmla="*/ 32 h 61"/>
                <a:gd name="T16" fmla="*/ 6 w 91"/>
                <a:gd name="T17" fmla="*/ 32 h 61"/>
                <a:gd name="T18" fmla="*/ 3 w 91"/>
                <a:gd name="T19" fmla="*/ 33 h 61"/>
                <a:gd name="T20" fmla="*/ 2 w 91"/>
                <a:gd name="T21" fmla="*/ 43 h 61"/>
                <a:gd name="T22" fmla="*/ 8 w 91"/>
                <a:gd name="T23" fmla="*/ 38 h 61"/>
                <a:gd name="T24" fmla="*/ 22 w 91"/>
                <a:gd name="T25" fmla="*/ 47 h 61"/>
                <a:gd name="T26" fmla="*/ 26 w 91"/>
                <a:gd name="T27" fmla="*/ 49 h 61"/>
                <a:gd name="T28" fmla="*/ 23 w 91"/>
                <a:gd name="T29" fmla="*/ 41 h 61"/>
                <a:gd name="T30" fmla="*/ 28 w 91"/>
                <a:gd name="T31" fmla="*/ 39 h 61"/>
                <a:gd name="T32" fmla="*/ 36 w 91"/>
                <a:gd name="T33" fmla="*/ 49 h 61"/>
                <a:gd name="T34" fmla="*/ 39 w 91"/>
                <a:gd name="T35" fmla="*/ 53 h 61"/>
                <a:gd name="T36" fmla="*/ 40 w 91"/>
                <a:gd name="T37" fmla="*/ 52 h 61"/>
                <a:gd name="T38" fmla="*/ 43 w 91"/>
                <a:gd name="T39" fmla="*/ 50 h 61"/>
                <a:gd name="T40" fmla="*/ 44 w 91"/>
                <a:gd name="T41" fmla="*/ 50 h 61"/>
                <a:gd name="T42" fmla="*/ 55 w 91"/>
                <a:gd name="T43" fmla="*/ 55 h 61"/>
                <a:gd name="T44" fmla="*/ 66 w 91"/>
                <a:gd name="T45" fmla="*/ 60 h 61"/>
                <a:gd name="T46" fmla="*/ 66 w 91"/>
                <a:gd name="T47" fmla="*/ 61 h 61"/>
                <a:gd name="T48" fmla="*/ 72 w 91"/>
                <a:gd name="T49" fmla="*/ 56 h 61"/>
                <a:gd name="T50" fmla="*/ 84 w 91"/>
                <a:gd name="T51" fmla="*/ 56 h 61"/>
                <a:gd name="T52" fmla="*/ 87 w 91"/>
                <a:gd name="T53" fmla="*/ 56 h 61"/>
                <a:gd name="T54" fmla="*/ 87 w 91"/>
                <a:gd name="T55" fmla="*/ 56 h 61"/>
                <a:gd name="T56" fmla="*/ 86 w 91"/>
                <a:gd name="T57" fmla="*/ 49 h 61"/>
                <a:gd name="T58" fmla="*/ 85 w 91"/>
                <a:gd name="T59" fmla="*/ 45 h 61"/>
                <a:gd name="T60" fmla="*/ 90 w 91"/>
                <a:gd name="T61" fmla="*/ 41 h 61"/>
                <a:gd name="T62" fmla="*/ 73 w 91"/>
                <a:gd name="T63" fmla="*/ 34 h 61"/>
                <a:gd name="T64" fmla="*/ 70 w 91"/>
                <a:gd name="T65" fmla="*/ 34 h 61"/>
                <a:gd name="T66" fmla="*/ 69 w 91"/>
                <a:gd name="T67" fmla="*/ 35 h 61"/>
                <a:gd name="T68" fmla="*/ 61 w 91"/>
                <a:gd name="T69" fmla="*/ 25 h 61"/>
                <a:gd name="T70" fmla="*/ 51 w 91"/>
                <a:gd name="T71" fmla="*/ 14 h 61"/>
                <a:gd name="T72" fmla="*/ 45 w 91"/>
                <a:gd name="T73" fmla="*/ 4 h 61"/>
                <a:gd name="T74" fmla="*/ 35 w 91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61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3"/>
                    <a:pt x="29" y="6"/>
                  </a:cubicBezTo>
                  <a:cubicBezTo>
                    <a:pt x="27" y="10"/>
                    <a:pt x="16" y="12"/>
                    <a:pt x="13" y="15"/>
                  </a:cubicBezTo>
                  <a:cubicBezTo>
                    <a:pt x="9" y="18"/>
                    <a:pt x="10" y="16"/>
                    <a:pt x="8" y="19"/>
                  </a:cubicBezTo>
                  <a:cubicBezTo>
                    <a:pt x="6" y="21"/>
                    <a:pt x="6" y="23"/>
                    <a:pt x="7" y="29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4" y="32"/>
                    <a:pt x="3" y="33"/>
                  </a:cubicBezTo>
                  <a:cubicBezTo>
                    <a:pt x="0" y="35"/>
                    <a:pt x="2" y="43"/>
                    <a:pt x="2" y="4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10" y="40"/>
                    <a:pt x="22" y="47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8" y="49"/>
                    <a:pt x="21" y="43"/>
                    <a:pt x="23" y="41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31" y="41"/>
                    <a:pt x="36" y="49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2"/>
                    <a:pt x="40" y="52"/>
                  </a:cubicBezTo>
                  <a:cubicBezTo>
                    <a:pt x="40" y="51"/>
                    <a:pt x="41" y="50"/>
                    <a:pt x="4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53" y="51"/>
                    <a:pt x="49" y="52"/>
                    <a:pt x="55" y="55"/>
                  </a:cubicBezTo>
                  <a:cubicBezTo>
                    <a:pt x="61" y="59"/>
                    <a:pt x="63" y="60"/>
                    <a:pt x="66" y="60"/>
                  </a:cubicBezTo>
                  <a:cubicBezTo>
                    <a:pt x="66" y="60"/>
                    <a:pt x="66" y="61"/>
                    <a:pt x="66" y="61"/>
                  </a:cubicBezTo>
                  <a:cubicBezTo>
                    <a:pt x="68" y="61"/>
                    <a:pt x="67" y="56"/>
                    <a:pt x="72" y="56"/>
                  </a:cubicBezTo>
                  <a:cubicBezTo>
                    <a:pt x="77" y="56"/>
                    <a:pt x="81" y="56"/>
                    <a:pt x="84" y="56"/>
                  </a:cubicBezTo>
                  <a:cubicBezTo>
                    <a:pt x="85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6"/>
                    <a:pt x="86" y="49"/>
                    <a:pt x="86" y="4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8" y="41"/>
                    <a:pt x="90" y="41"/>
                  </a:cubicBezTo>
                  <a:cubicBezTo>
                    <a:pt x="91" y="40"/>
                    <a:pt x="80" y="34"/>
                    <a:pt x="73" y="34"/>
                  </a:cubicBezTo>
                  <a:cubicBezTo>
                    <a:pt x="72" y="34"/>
                    <a:pt x="71" y="34"/>
                    <a:pt x="70" y="34"/>
                  </a:cubicBezTo>
                  <a:cubicBezTo>
                    <a:pt x="70" y="35"/>
                    <a:pt x="69" y="35"/>
                    <a:pt x="69" y="35"/>
                  </a:cubicBezTo>
                  <a:cubicBezTo>
                    <a:pt x="64" y="35"/>
                    <a:pt x="65" y="28"/>
                    <a:pt x="61" y="25"/>
                  </a:cubicBezTo>
                  <a:cubicBezTo>
                    <a:pt x="58" y="23"/>
                    <a:pt x="51" y="14"/>
                    <a:pt x="51" y="14"/>
                  </a:cubicBezTo>
                  <a:cubicBezTo>
                    <a:pt x="51" y="14"/>
                    <a:pt x="49" y="5"/>
                    <a:pt x="45" y="4"/>
                  </a:cubicBezTo>
                  <a:cubicBezTo>
                    <a:pt x="41" y="3"/>
                    <a:pt x="37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98"/>
            <p:cNvSpPr/>
            <p:nvPr/>
          </p:nvSpPr>
          <p:spPr bwMode="auto">
            <a:xfrm>
              <a:off x="6621463" y="382680"/>
              <a:ext cx="120650" cy="68261"/>
            </a:xfrm>
            <a:custGeom>
              <a:avLst/>
              <a:gdLst>
                <a:gd name="T0" fmla="*/ 24 w 57"/>
                <a:gd name="T1" fmla="*/ 0 h 32"/>
                <a:gd name="T2" fmla="*/ 14 w 57"/>
                <a:gd name="T3" fmla="*/ 5 h 32"/>
                <a:gd name="T4" fmla="*/ 10 w 57"/>
                <a:gd name="T5" fmla="*/ 12 h 32"/>
                <a:gd name="T6" fmla="*/ 3 w 57"/>
                <a:gd name="T7" fmla="*/ 23 h 32"/>
                <a:gd name="T8" fmla="*/ 2 w 57"/>
                <a:gd name="T9" fmla="*/ 31 h 32"/>
                <a:gd name="T10" fmla="*/ 3 w 57"/>
                <a:gd name="T11" fmla="*/ 32 h 32"/>
                <a:gd name="T12" fmla="*/ 5 w 57"/>
                <a:gd name="T13" fmla="*/ 32 h 32"/>
                <a:gd name="T14" fmla="*/ 19 w 57"/>
                <a:gd name="T15" fmla="*/ 28 h 32"/>
                <a:gd name="T16" fmla="*/ 35 w 57"/>
                <a:gd name="T17" fmla="*/ 29 h 32"/>
                <a:gd name="T18" fmla="*/ 41 w 57"/>
                <a:gd name="T19" fmla="*/ 29 h 32"/>
                <a:gd name="T20" fmla="*/ 48 w 57"/>
                <a:gd name="T21" fmla="*/ 28 h 32"/>
                <a:gd name="T22" fmla="*/ 49 w 57"/>
                <a:gd name="T23" fmla="*/ 25 h 32"/>
                <a:gd name="T24" fmla="*/ 51 w 57"/>
                <a:gd name="T25" fmla="*/ 25 h 32"/>
                <a:gd name="T26" fmla="*/ 55 w 57"/>
                <a:gd name="T27" fmla="*/ 21 h 32"/>
                <a:gd name="T28" fmla="*/ 39 w 57"/>
                <a:gd name="T29" fmla="*/ 8 h 32"/>
                <a:gd name="T30" fmla="*/ 25 w 57"/>
                <a:gd name="T31" fmla="*/ 0 h 32"/>
                <a:gd name="T32" fmla="*/ 24 w 57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2">
                  <a:moveTo>
                    <a:pt x="24" y="0"/>
                  </a:moveTo>
                  <a:cubicBezTo>
                    <a:pt x="21" y="0"/>
                    <a:pt x="17" y="4"/>
                    <a:pt x="14" y="5"/>
                  </a:cubicBezTo>
                  <a:cubicBezTo>
                    <a:pt x="10" y="6"/>
                    <a:pt x="10" y="10"/>
                    <a:pt x="10" y="12"/>
                  </a:cubicBezTo>
                  <a:cubicBezTo>
                    <a:pt x="10" y="14"/>
                    <a:pt x="5" y="23"/>
                    <a:pt x="3" y="23"/>
                  </a:cubicBezTo>
                  <a:cubicBezTo>
                    <a:pt x="0" y="24"/>
                    <a:pt x="1" y="29"/>
                    <a:pt x="2" y="31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11" y="29"/>
                    <a:pt x="14" y="28"/>
                    <a:pt x="19" y="28"/>
                  </a:cubicBezTo>
                  <a:cubicBezTo>
                    <a:pt x="25" y="28"/>
                    <a:pt x="31" y="28"/>
                    <a:pt x="35" y="29"/>
                  </a:cubicBezTo>
                  <a:cubicBezTo>
                    <a:pt x="36" y="29"/>
                    <a:pt x="39" y="29"/>
                    <a:pt x="41" y="29"/>
                  </a:cubicBezTo>
                  <a:cubicBezTo>
                    <a:pt x="44" y="29"/>
                    <a:pt x="47" y="29"/>
                    <a:pt x="48" y="28"/>
                  </a:cubicBezTo>
                  <a:cubicBezTo>
                    <a:pt x="48" y="26"/>
                    <a:pt x="49" y="25"/>
                    <a:pt x="49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54" y="25"/>
                    <a:pt x="57" y="24"/>
                    <a:pt x="55" y="21"/>
                  </a:cubicBezTo>
                  <a:cubicBezTo>
                    <a:pt x="51" y="18"/>
                    <a:pt x="39" y="8"/>
                    <a:pt x="39" y="8"/>
                  </a:cubicBezTo>
                  <a:cubicBezTo>
                    <a:pt x="39" y="8"/>
                    <a:pt x="28" y="1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57" name="Freeform 99"/>
            <p:cNvSpPr/>
            <p:nvPr/>
          </p:nvSpPr>
          <p:spPr bwMode="auto">
            <a:xfrm>
              <a:off x="6300788" y="525464"/>
              <a:ext cx="31750" cy="31750"/>
            </a:xfrm>
            <a:custGeom>
              <a:avLst/>
              <a:gdLst>
                <a:gd name="T0" fmla="*/ 2147483646 w 15"/>
                <a:gd name="T1" fmla="*/ 0 h 15"/>
                <a:gd name="T2" fmla="*/ 2147483646 w 15"/>
                <a:gd name="T3" fmla="*/ 2147483646 h 15"/>
                <a:gd name="T4" fmla="*/ 2147483646 w 15"/>
                <a:gd name="T5" fmla="*/ 2147483646 h 15"/>
                <a:gd name="T6" fmla="*/ 2147483646 w 15"/>
                <a:gd name="T7" fmla="*/ 2147483646 h 15"/>
                <a:gd name="T8" fmla="*/ 2147483646 w 15"/>
                <a:gd name="T9" fmla="*/ 2147483646 h 15"/>
                <a:gd name="T10" fmla="*/ 2147483646 w 15"/>
                <a:gd name="T11" fmla="*/ 2147483646 h 15"/>
                <a:gd name="T12" fmla="*/ 2147483646 w 15"/>
                <a:gd name="T13" fmla="*/ 2147483646 h 15"/>
                <a:gd name="T14" fmla="*/ 2147483646 w 15"/>
                <a:gd name="T15" fmla="*/ 2147483646 h 15"/>
                <a:gd name="T16" fmla="*/ 2147483646 w 15"/>
                <a:gd name="T17" fmla="*/ 2147483646 h 15"/>
                <a:gd name="T18" fmla="*/ 2147483646 w 15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1" y="14"/>
                    <a:pt x="1" y="14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100"/>
            <p:cNvSpPr/>
            <p:nvPr/>
          </p:nvSpPr>
          <p:spPr bwMode="auto">
            <a:xfrm>
              <a:off x="6430963" y="468314"/>
              <a:ext cx="26988" cy="22225"/>
            </a:xfrm>
            <a:custGeom>
              <a:avLst/>
              <a:gdLst>
                <a:gd name="T0" fmla="*/ 2147483646 w 13"/>
                <a:gd name="T1" fmla="*/ 0 h 11"/>
                <a:gd name="T2" fmla="*/ 2147483646 w 13"/>
                <a:gd name="T3" fmla="*/ 2147483646 h 11"/>
                <a:gd name="T4" fmla="*/ 2147483646 w 13"/>
                <a:gd name="T5" fmla="*/ 2147483646 h 11"/>
                <a:gd name="T6" fmla="*/ 0 w 13"/>
                <a:gd name="T7" fmla="*/ 2147483646 h 11"/>
                <a:gd name="T8" fmla="*/ 2147483646 w 13"/>
                <a:gd name="T9" fmla="*/ 2147483646 h 11"/>
                <a:gd name="T10" fmla="*/ 2147483646 w 13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101"/>
            <p:cNvSpPr/>
            <p:nvPr/>
          </p:nvSpPr>
          <p:spPr bwMode="auto">
            <a:xfrm>
              <a:off x="6224588" y="309564"/>
              <a:ext cx="23813" cy="14288"/>
            </a:xfrm>
            <a:custGeom>
              <a:avLst/>
              <a:gdLst>
                <a:gd name="T0" fmla="*/ 2147483646 w 11"/>
                <a:gd name="T1" fmla="*/ 0 h 7"/>
                <a:gd name="T2" fmla="*/ 0 w 11"/>
                <a:gd name="T3" fmla="*/ 2147483646 h 7"/>
                <a:gd name="T4" fmla="*/ 2147483646 w 11"/>
                <a:gd name="T5" fmla="*/ 2147483646 h 7"/>
                <a:gd name="T6" fmla="*/ 2147483646 w 1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7" y="0"/>
                    <a:pt x="0" y="6"/>
                    <a:pt x="0" y="6"/>
                  </a:cubicBez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02"/>
            <p:cNvSpPr/>
            <p:nvPr/>
          </p:nvSpPr>
          <p:spPr bwMode="auto">
            <a:xfrm>
              <a:off x="7332663" y="508090"/>
              <a:ext cx="165100" cy="76199"/>
            </a:xfrm>
            <a:custGeom>
              <a:avLst/>
              <a:gdLst>
                <a:gd name="T0" fmla="*/ 22 w 78"/>
                <a:gd name="T1" fmla="*/ 0 h 36"/>
                <a:gd name="T2" fmla="*/ 20 w 78"/>
                <a:gd name="T3" fmla="*/ 0 h 36"/>
                <a:gd name="T4" fmla="*/ 8 w 78"/>
                <a:gd name="T5" fmla="*/ 5 h 36"/>
                <a:gd name="T6" fmla="*/ 7 w 78"/>
                <a:gd name="T7" fmla="*/ 9 h 36"/>
                <a:gd name="T8" fmla="*/ 6 w 78"/>
                <a:gd name="T9" fmla="*/ 9 h 36"/>
                <a:gd name="T10" fmla="*/ 5 w 78"/>
                <a:gd name="T11" fmla="*/ 7 h 36"/>
                <a:gd name="T12" fmla="*/ 4 w 78"/>
                <a:gd name="T13" fmla="*/ 22 h 36"/>
                <a:gd name="T14" fmla="*/ 15 w 78"/>
                <a:gd name="T15" fmla="*/ 29 h 36"/>
                <a:gd name="T16" fmla="*/ 23 w 78"/>
                <a:gd name="T17" fmla="*/ 36 h 36"/>
                <a:gd name="T18" fmla="*/ 23 w 78"/>
                <a:gd name="T19" fmla="*/ 36 h 36"/>
                <a:gd name="T20" fmla="*/ 29 w 78"/>
                <a:gd name="T21" fmla="*/ 30 h 36"/>
                <a:gd name="T22" fmla="*/ 29 w 78"/>
                <a:gd name="T23" fmla="*/ 28 h 36"/>
                <a:gd name="T24" fmla="*/ 41 w 78"/>
                <a:gd name="T25" fmla="*/ 30 h 36"/>
                <a:gd name="T26" fmla="*/ 46 w 78"/>
                <a:gd name="T27" fmla="*/ 32 h 36"/>
                <a:gd name="T28" fmla="*/ 48 w 78"/>
                <a:gd name="T29" fmla="*/ 31 h 36"/>
                <a:gd name="T30" fmla="*/ 51 w 78"/>
                <a:gd name="T31" fmla="*/ 27 h 36"/>
                <a:gd name="T32" fmla="*/ 54 w 78"/>
                <a:gd name="T33" fmla="*/ 27 h 36"/>
                <a:gd name="T34" fmla="*/ 58 w 78"/>
                <a:gd name="T35" fmla="*/ 28 h 36"/>
                <a:gd name="T36" fmla="*/ 59 w 78"/>
                <a:gd name="T37" fmla="*/ 28 h 36"/>
                <a:gd name="T38" fmla="*/ 75 w 78"/>
                <a:gd name="T39" fmla="*/ 21 h 36"/>
                <a:gd name="T40" fmla="*/ 75 w 78"/>
                <a:gd name="T41" fmla="*/ 14 h 36"/>
                <a:gd name="T42" fmla="*/ 71 w 78"/>
                <a:gd name="T43" fmla="*/ 13 h 36"/>
                <a:gd name="T44" fmla="*/ 71 w 78"/>
                <a:gd name="T45" fmla="*/ 13 h 36"/>
                <a:gd name="T46" fmla="*/ 71 w 78"/>
                <a:gd name="T47" fmla="*/ 13 h 36"/>
                <a:gd name="T48" fmla="*/ 69 w 78"/>
                <a:gd name="T49" fmla="*/ 13 h 36"/>
                <a:gd name="T50" fmla="*/ 60 w 78"/>
                <a:gd name="T51" fmla="*/ 9 h 36"/>
                <a:gd name="T52" fmla="*/ 49 w 78"/>
                <a:gd name="T53" fmla="*/ 6 h 36"/>
                <a:gd name="T54" fmla="*/ 38 w 78"/>
                <a:gd name="T55" fmla="*/ 8 h 36"/>
                <a:gd name="T56" fmla="*/ 34 w 78"/>
                <a:gd name="T57" fmla="*/ 10 h 36"/>
                <a:gd name="T58" fmla="*/ 32 w 78"/>
                <a:gd name="T59" fmla="*/ 13 h 36"/>
                <a:gd name="T60" fmla="*/ 27 w 78"/>
                <a:gd name="T61" fmla="*/ 9 h 36"/>
                <a:gd name="T62" fmla="*/ 22 w 78"/>
                <a:gd name="T6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36">
                  <a:moveTo>
                    <a:pt x="22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2"/>
                    <a:pt x="8" y="5"/>
                    <a:pt x="8" y="5"/>
                  </a:cubicBezTo>
                  <a:cubicBezTo>
                    <a:pt x="8" y="5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2" y="7"/>
                    <a:pt x="0" y="19"/>
                    <a:pt x="4" y="22"/>
                  </a:cubicBezTo>
                  <a:cubicBezTo>
                    <a:pt x="8" y="25"/>
                    <a:pt x="15" y="29"/>
                    <a:pt x="15" y="29"/>
                  </a:cubicBezTo>
                  <a:cubicBezTo>
                    <a:pt x="15" y="29"/>
                    <a:pt x="22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9" y="30"/>
                    <a:pt x="29" y="30"/>
                  </a:cubicBezTo>
                  <a:cubicBezTo>
                    <a:pt x="29" y="30"/>
                    <a:pt x="20" y="28"/>
                    <a:pt x="29" y="28"/>
                  </a:cubicBezTo>
                  <a:cubicBezTo>
                    <a:pt x="37" y="28"/>
                    <a:pt x="41" y="30"/>
                    <a:pt x="41" y="30"/>
                  </a:cubicBezTo>
                  <a:cubicBezTo>
                    <a:pt x="41" y="30"/>
                    <a:pt x="44" y="32"/>
                    <a:pt x="46" y="32"/>
                  </a:cubicBezTo>
                  <a:cubicBezTo>
                    <a:pt x="47" y="32"/>
                    <a:pt x="47" y="32"/>
                    <a:pt x="48" y="31"/>
                  </a:cubicBezTo>
                  <a:cubicBezTo>
                    <a:pt x="49" y="30"/>
                    <a:pt x="48" y="27"/>
                    <a:pt x="51" y="27"/>
                  </a:cubicBezTo>
                  <a:cubicBezTo>
                    <a:pt x="53" y="27"/>
                    <a:pt x="53" y="27"/>
                    <a:pt x="54" y="27"/>
                  </a:cubicBezTo>
                  <a:cubicBezTo>
                    <a:pt x="54" y="27"/>
                    <a:pt x="55" y="27"/>
                    <a:pt x="58" y="28"/>
                  </a:cubicBezTo>
                  <a:cubicBezTo>
                    <a:pt x="58" y="28"/>
                    <a:pt x="59" y="28"/>
                    <a:pt x="59" y="28"/>
                  </a:cubicBezTo>
                  <a:cubicBezTo>
                    <a:pt x="65" y="28"/>
                    <a:pt x="75" y="21"/>
                    <a:pt x="75" y="21"/>
                  </a:cubicBezTo>
                  <a:cubicBezTo>
                    <a:pt x="75" y="21"/>
                    <a:pt x="78" y="16"/>
                    <a:pt x="75" y="14"/>
                  </a:cubicBezTo>
                  <a:cubicBezTo>
                    <a:pt x="73" y="13"/>
                    <a:pt x="72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3"/>
                    <a:pt x="70" y="13"/>
                    <a:pt x="69" y="13"/>
                  </a:cubicBezTo>
                  <a:cubicBezTo>
                    <a:pt x="67" y="12"/>
                    <a:pt x="71" y="13"/>
                    <a:pt x="60" y="9"/>
                  </a:cubicBezTo>
                  <a:cubicBezTo>
                    <a:pt x="56" y="7"/>
                    <a:pt x="52" y="6"/>
                    <a:pt x="49" y="6"/>
                  </a:cubicBezTo>
                  <a:cubicBezTo>
                    <a:pt x="44" y="6"/>
                    <a:pt x="40" y="8"/>
                    <a:pt x="38" y="8"/>
                  </a:cubicBezTo>
                  <a:cubicBezTo>
                    <a:pt x="34" y="8"/>
                    <a:pt x="38" y="10"/>
                    <a:pt x="34" y="10"/>
                  </a:cubicBezTo>
                  <a:cubicBezTo>
                    <a:pt x="32" y="10"/>
                    <a:pt x="33" y="13"/>
                    <a:pt x="32" y="13"/>
                  </a:cubicBezTo>
                  <a:cubicBezTo>
                    <a:pt x="32" y="13"/>
                    <a:pt x="30" y="12"/>
                    <a:pt x="27" y="9"/>
                  </a:cubicBezTo>
                  <a:cubicBezTo>
                    <a:pt x="21" y="2"/>
                    <a:pt x="23" y="0"/>
                    <a:pt x="2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03"/>
            <p:cNvSpPr/>
            <p:nvPr/>
          </p:nvSpPr>
          <p:spPr bwMode="auto">
            <a:xfrm>
              <a:off x="7405688" y="587463"/>
              <a:ext cx="80962" cy="50799"/>
            </a:xfrm>
            <a:custGeom>
              <a:avLst/>
              <a:gdLst>
                <a:gd name="T0" fmla="*/ 8 w 38"/>
                <a:gd name="T1" fmla="*/ 0 h 24"/>
                <a:gd name="T2" fmla="*/ 4 w 38"/>
                <a:gd name="T3" fmla="*/ 4 h 24"/>
                <a:gd name="T4" fmla="*/ 5 w 38"/>
                <a:gd name="T5" fmla="*/ 11 h 24"/>
                <a:gd name="T6" fmla="*/ 11 w 38"/>
                <a:gd name="T7" fmla="*/ 14 h 24"/>
                <a:gd name="T8" fmla="*/ 7 w 38"/>
                <a:gd name="T9" fmla="*/ 19 h 24"/>
                <a:gd name="T10" fmla="*/ 15 w 38"/>
                <a:gd name="T11" fmla="*/ 23 h 24"/>
                <a:gd name="T12" fmla="*/ 38 w 38"/>
                <a:gd name="T13" fmla="*/ 24 h 24"/>
                <a:gd name="T14" fmla="*/ 34 w 38"/>
                <a:gd name="T15" fmla="*/ 17 h 24"/>
                <a:gd name="T16" fmla="*/ 25 w 38"/>
                <a:gd name="T17" fmla="*/ 12 h 24"/>
                <a:gd name="T18" fmla="*/ 18 w 38"/>
                <a:gd name="T19" fmla="*/ 6 h 24"/>
                <a:gd name="T20" fmla="*/ 17 w 38"/>
                <a:gd name="T21" fmla="*/ 6 h 24"/>
                <a:gd name="T22" fmla="*/ 17 w 38"/>
                <a:gd name="T23" fmla="*/ 6 h 24"/>
                <a:gd name="T24" fmla="*/ 17 w 38"/>
                <a:gd name="T25" fmla="*/ 6 h 24"/>
                <a:gd name="T26" fmla="*/ 15 w 38"/>
                <a:gd name="T27" fmla="*/ 5 h 24"/>
                <a:gd name="T28" fmla="*/ 8 w 38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24">
                  <a:moveTo>
                    <a:pt x="8" y="0"/>
                  </a:moveTo>
                  <a:cubicBezTo>
                    <a:pt x="6" y="0"/>
                    <a:pt x="8" y="1"/>
                    <a:pt x="4" y="4"/>
                  </a:cubicBezTo>
                  <a:cubicBezTo>
                    <a:pt x="0" y="7"/>
                    <a:pt x="5" y="11"/>
                    <a:pt x="5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04"/>
            <p:cNvSpPr/>
            <p:nvPr/>
          </p:nvSpPr>
          <p:spPr bwMode="auto">
            <a:xfrm>
              <a:off x="7304088" y="582701"/>
              <a:ext cx="34925" cy="30161"/>
            </a:xfrm>
            <a:custGeom>
              <a:avLst/>
              <a:gdLst>
                <a:gd name="T0" fmla="*/ 2 w 16"/>
                <a:gd name="T1" fmla="*/ 0 h 14"/>
                <a:gd name="T2" fmla="*/ 3 w 16"/>
                <a:gd name="T3" fmla="*/ 4 h 14"/>
                <a:gd name="T4" fmla="*/ 16 w 16"/>
                <a:gd name="T5" fmla="*/ 14 h 14"/>
                <a:gd name="T6" fmla="*/ 16 w 16"/>
                <a:gd name="T7" fmla="*/ 8 h 14"/>
                <a:gd name="T8" fmla="*/ 4 w 16"/>
                <a:gd name="T9" fmla="*/ 1 h 14"/>
                <a:gd name="T10" fmla="*/ 2 w 1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0" y="0"/>
                    <a:pt x="3" y="4"/>
                    <a:pt x="3" y="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9" y="4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05"/>
            <p:cNvSpPr/>
            <p:nvPr/>
          </p:nvSpPr>
          <p:spPr bwMode="auto">
            <a:xfrm>
              <a:off x="7516813" y="528727"/>
              <a:ext cx="84137" cy="47624"/>
            </a:xfrm>
            <a:custGeom>
              <a:avLst/>
              <a:gdLst>
                <a:gd name="T0" fmla="*/ 3 w 40"/>
                <a:gd name="T1" fmla="*/ 0 h 22"/>
                <a:gd name="T2" fmla="*/ 1 w 40"/>
                <a:gd name="T3" fmla="*/ 2 h 22"/>
                <a:gd name="T4" fmla="*/ 7 w 40"/>
                <a:gd name="T5" fmla="*/ 12 h 22"/>
                <a:gd name="T6" fmla="*/ 12 w 40"/>
                <a:gd name="T7" fmla="*/ 14 h 22"/>
                <a:gd name="T8" fmla="*/ 21 w 40"/>
                <a:gd name="T9" fmla="*/ 20 h 22"/>
                <a:gd name="T10" fmla="*/ 26 w 40"/>
                <a:gd name="T11" fmla="*/ 22 h 22"/>
                <a:gd name="T12" fmla="*/ 26 w 40"/>
                <a:gd name="T13" fmla="*/ 22 h 22"/>
                <a:gd name="T14" fmla="*/ 32 w 40"/>
                <a:gd name="T15" fmla="*/ 21 h 22"/>
                <a:gd name="T16" fmla="*/ 38 w 40"/>
                <a:gd name="T17" fmla="*/ 18 h 22"/>
                <a:gd name="T18" fmla="*/ 39 w 40"/>
                <a:gd name="T19" fmla="*/ 14 h 22"/>
                <a:gd name="T20" fmla="*/ 36 w 40"/>
                <a:gd name="T21" fmla="*/ 12 h 22"/>
                <a:gd name="T22" fmla="*/ 24 w 40"/>
                <a:gd name="T23" fmla="*/ 10 h 22"/>
                <a:gd name="T24" fmla="*/ 12 w 40"/>
                <a:gd name="T25" fmla="*/ 3 h 22"/>
                <a:gd name="T26" fmla="*/ 8 w 40"/>
                <a:gd name="T27" fmla="*/ 1 h 22"/>
                <a:gd name="T28" fmla="*/ 3 w 40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2">
                  <a:moveTo>
                    <a:pt x="3" y="0"/>
                  </a:moveTo>
                  <a:cubicBezTo>
                    <a:pt x="0" y="0"/>
                    <a:pt x="1" y="2"/>
                    <a:pt x="1" y="2"/>
                  </a:cubicBezTo>
                  <a:cubicBezTo>
                    <a:pt x="2" y="3"/>
                    <a:pt x="7" y="12"/>
                    <a:pt x="7" y="12"/>
                  </a:cubicBezTo>
                  <a:cubicBezTo>
                    <a:pt x="7" y="12"/>
                    <a:pt x="10" y="13"/>
                    <a:pt x="12" y="14"/>
                  </a:cubicBezTo>
                  <a:cubicBezTo>
                    <a:pt x="14" y="15"/>
                    <a:pt x="21" y="20"/>
                    <a:pt x="21" y="2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9" y="22"/>
                    <a:pt x="32" y="21"/>
                  </a:cubicBezTo>
                  <a:cubicBezTo>
                    <a:pt x="37" y="20"/>
                    <a:pt x="36" y="20"/>
                    <a:pt x="38" y="18"/>
                  </a:cubicBezTo>
                  <a:cubicBezTo>
                    <a:pt x="39" y="17"/>
                    <a:pt x="40" y="16"/>
                    <a:pt x="39" y="14"/>
                  </a:cubicBezTo>
                  <a:cubicBezTo>
                    <a:pt x="38" y="13"/>
                    <a:pt x="39" y="13"/>
                    <a:pt x="36" y="12"/>
                  </a:cubicBezTo>
                  <a:cubicBezTo>
                    <a:pt x="32" y="11"/>
                    <a:pt x="30" y="11"/>
                    <a:pt x="24" y="10"/>
                  </a:cubicBezTo>
                  <a:cubicBezTo>
                    <a:pt x="18" y="8"/>
                    <a:pt x="14" y="4"/>
                    <a:pt x="12" y="3"/>
                  </a:cubicBezTo>
                  <a:cubicBezTo>
                    <a:pt x="10" y="2"/>
                    <a:pt x="16" y="3"/>
                    <a:pt x="8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06"/>
            <p:cNvSpPr/>
            <p:nvPr/>
          </p:nvSpPr>
          <p:spPr bwMode="auto">
            <a:xfrm>
              <a:off x="8159750" y="698586"/>
              <a:ext cx="88900" cy="34924"/>
            </a:xfrm>
            <a:custGeom>
              <a:avLst/>
              <a:gdLst>
                <a:gd name="T0" fmla="*/ 9 w 42"/>
                <a:gd name="T1" fmla="*/ 0 h 16"/>
                <a:gd name="T2" fmla="*/ 7 w 42"/>
                <a:gd name="T3" fmla="*/ 5 h 16"/>
                <a:gd name="T4" fmla="*/ 6 w 42"/>
                <a:gd name="T5" fmla="*/ 4 h 16"/>
                <a:gd name="T6" fmla="*/ 3 w 42"/>
                <a:gd name="T7" fmla="*/ 8 h 16"/>
                <a:gd name="T8" fmla="*/ 13 w 42"/>
                <a:gd name="T9" fmla="*/ 12 h 16"/>
                <a:gd name="T10" fmla="*/ 24 w 42"/>
                <a:gd name="T11" fmla="*/ 16 h 16"/>
                <a:gd name="T12" fmla="*/ 24 w 42"/>
                <a:gd name="T13" fmla="*/ 16 h 16"/>
                <a:gd name="T14" fmla="*/ 33 w 42"/>
                <a:gd name="T15" fmla="*/ 12 h 16"/>
                <a:gd name="T16" fmla="*/ 40 w 42"/>
                <a:gd name="T17" fmla="*/ 14 h 16"/>
                <a:gd name="T18" fmla="*/ 41 w 42"/>
                <a:gd name="T19" fmla="*/ 13 h 16"/>
                <a:gd name="T20" fmla="*/ 39 w 42"/>
                <a:gd name="T21" fmla="*/ 7 h 16"/>
                <a:gd name="T22" fmla="*/ 30 w 42"/>
                <a:gd name="T23" fmla="*/ 2 h 16"/>
                <a:gd name="T24" fmla="*/ 25 w 42"/>
                <a:gd name="T25" fmla="*/ 2 h 16"/>
                <a:gd name="T26" fmla="*/ 9 w 42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6">
                  <a:moveTo>
                    <a:pt x="9" y="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4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19" y="14"/>
                    <a:pt x="22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9" y="12"/>
                    <a:pt x="33" y="12"/>
                  </a:cubicBezTo>
                  <a:cubicBezTo>
                    <a:pt x="36" y="12"/>
                    <a:pt x="39" y="14"/>
                    <a:pt x="40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2" y="12"/>
                    <a:pt x="42" y="9"/>
                    <a:pt x="39" y="7"/>
                  </a:cubicBezTo>
                  <a:cubicBezTo>
                    <a:pt x="36" y="5"/>
                    <a:pt x="33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07"/>
            <p:cNvSpPr/>
            <p:nvPr/>
          </p:nvSpPr>
          <p:spPr bwMode="auto">
            <a:xfrm>
              <a:off x="8882063" y="1131966"/>
              <a:ext cx="47625" cy="84135"/>
            </a:xfrm>
            <a:custGeom>
              <a:avLst/>
              <a:gdLst>
                <a:gd name="T0" fmla="*/ 5 w 22"/>
                <a:gd name="T1" fmla="*/ 0 h 40"/>
                <a:gd name="T2" fmla="*/ 3 w 22"/>
                <a:gd name="T3" fmla="*/ 8 h 40"/>
                <a:gd name="T4" fmla="*/ 3 w 22"/>
                <a:gd name="T5" fmla="*/ 13 h 40"/>
                <a:gd name="T6" fmla="*/ 5 w 22"/>
                <a:gd name="T7" fmla="*/ 24 h 40"/>
                <a:gd name="T8" fmla="*/ 6 w 22"/>
                <a:gd name="T9" fmla="*/ 28 h 40"/>
                <a:gd name="T10" fmla="*/ 4 w 22"/>
                <a:gd name="T11" fmla="*/ 37 h 40"/>
                <a:gd name="T12" fmla="*/ 11 w 22"/>
                <a:gd name="T13" fmla="*/ 40 h 40"/>
                <a:gd name="T14" fmla="*/ 12 w 22"/>
                <a:gd name="T15" fmla="*/ 39 h 40"/>
                <a:gd name="T16" fmla="*/ 15 w 22"/>
                <a:gd name="T17" fmla="*/ 33 h 40"/>
                <a:gd name="T18" fmla="*/ 21 w 22"/>
                <a:gd name="T19" fmla="*/ 29 h 40"/>
                <a:gd name="T20" fmla="*/ 19 w 22"/>
                <a:gd name="T21" fmla="*/ 23 h 40"/>
                <a:gd name="T22" fmla="*/ 13 w 22"/>
                <a:gd name="T23" fmla="*/ 5 h 40"/>
                <a:gd name="T24" fmla="*/ 5 w 22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40">
                  <a:moveTo>
                    <a:pt x="5" y="0"/>
                  </a:moveTo>
                  <a:cubicBezTo>
                    <a:pt x="5" y="2"/>
                    <a:pt x="3" y="8"/>
                    <a:pt x="3" y="8"/>
                  </a:cubicBezTo>
                  <a:cubicBezTo>
                    <a:pt x="3" y="8"/>
                    <a:pt x="4" y="10"/>
                    <a:pt x="3" y="13"/>
                  </a:cubicBezTo>
                  <a:cubicBezTo>
                    <a:pt x="3" y="15"/>
                    <a:pt x="7" y="24"/>
                    <a:pt x="5" y="24"/>
                  </a:cubicBezTo>
                  <a:cubicBezTo>
                    <a:pt x="4" y="24"/>
                    <a:pt x="9" y="25"/>
                    <a:pt x="6" y="28"/>
                  </a:cubicBezTo>
                  <a:cubicBezTo>
                    <a:pt x="2" y="32"/>
                    <a:pt x="0" y="35"/>
                    <a:pt x="4" y="37"/>
                  </a:cubicBezTo>
                  <a:cubicBezTo>
                    <a:pt x="7" y="38"/>
                    <a:pt x="9" y="40"/>
                    <a:pt x="11" y="40"/>
                  </a:cubicBezTo>
                  <a:cubicBezTo>
                    <a:pt x="12" y="40"/>
                    <a:pt x="12" y="40"/>
                    <a:pt x="12" y="39"/>
                  </a:cubicBezTo>
                  <a:cubicBezTo>
                    <a:pt x="12" y="34"/>
                    <a:pt x="13" y="36"/>
                    <a:pt x="15" y="33"/>
                  </a:cubicBezTo>
                  <a:cubicBezTo>
                    <a:pt x="16" y="29"/>
                    <a:pt x="21" y="31"/>
                    <a:pt x="21" y="29"/>
                  </a:cubicBezTo>
                  <a:cubicBezTo>
                    <a:pt x="21" y="27"/>
                    <a:pt x="22" y="27"/>
                    <a:pt x="19" y="23"/>
                  </a:cubicBezTo>
                  <a:cubicBezTo>
                    <a:pt x="16" y="19"/>
                    <a:pt x="13" y="5"/>
                    <a:pt x="13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08"/>
            <p:cNvSpPr/>
            <p:nvPr/>
          </p:nvSpPr>
          <p:spPr bwMode="auto">
            <a:xfrm>
              <a:off x="8872538" y="1239914"/>
              <a:ext cx="33337" cy="20637"/>
            </a:xfrm>
            <a:custGeom>
              <a:avLst/>
              <a:gdLst>
                <a:gd name="T0" fmla="*/ 11 w 16"/>
                <a:gd name="T1" fmla="*/ 0 h 10"/>
                <a:gd name="T2" fmla="*/ 2 w 16"/>
                <a:gd name="T3" fmla="*/ 4 h 10"/>
                <a:gd name="T4" fmla="*/ 12 w 16"/>
                <a:gd name="T5" fmla="*/ 10 h 10"/>
                <a:gd name="T6" fmla="*/ 13 w 16"/>
                <a:gd name="T7" fmla="*/ 10 h 10"/>
                <a:gd name="T8" fmla="*/ 16 w 16"/>
                <a:gd name="T9" fmla="*/ 7 h 10"/>
                <a:gd name="T10" fmla="*/ 11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cubicBezTo>
                    <a:pt x="9" y="0"/>
                    <a:pt x="0" y="3"/>
                    <a:pt x="2" y="4"/>
                  </a:cubicBezTo>
                  <a:cubicBezTo>
                    <a:pt x="3" y="5"/>
                    <a:pt x="10" y="10"/>
                    <a:pt x="1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7"/>
                    <a:pt x="16" y="10"/>
                    <a:pt x="16" y="7"/>
                  </a:cubicBezTo>
                  <a:cubicBezTo>
                    <a:pt x="16" y="3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09"/>
            <p:cNvSpPr/>
            <p:nvPr/>
          </p:nvSpPr>
          <p:spPr bwMode="auto">
            <a:xfrm>
              <a:off x="8856663" y="1271663"/>
              <a:ext cx="57150" cy="41274"/>
            </a:xfrm>
            <a:custGeom>
              <a:avLst/>
              <a:gdLst>
                <a:gd name="T0" fmla="*/ 26 w 27"/>
                <a:gd name="T1" fmla="*/ 0 h 19"/>
                <a:gd name="T2" fmla="*/ 3 w 27"/>
                <a:gd name="T3" fmla="*/ 1 h 19"/>
                <a:gd name="T4" fmla="*/ 1 w 27"/>
                <a:gd name="T5" fmla="*/ 9 h 19"/>
                <a:gd name="T6" fmla="*/ 10 w 27"/>
                <a:gd name="T7" fmla="*/ 19 h 19"/>
                <a:gd name="T8" fmla="*/ 11 w 27"/>
                <a:gd name="T9" fmla="*/ 19 h 19"/>
                <a:gd name="T10" fmla="*/ 12 w 27"/>
                <a:gd name="T11" fmla="*/ 8 h 19"/>
                <a:gd name="T12" fmla="*/ 15 w 27"/>
                <a:gd name="T13" fmla="*/ 6 h 19"/>
                <a:gd name="T14" fmla="*/ 17 w 27"/>
                <a:gd name="T15" fmla="*/ 7 h 19"/>
                <a:gd name="T16" fmla="*/ 21 w 27"/>
                <a:gd name="T17" fmla="*/ 7 h 19"/>
                <a:gd name="T18" fmla="*/ 22 w 27"/>
                <a:gd name="T19" fmla="*/ 7 h 19"/>
                <a:gd name="T20" fmla="*/ 27 w 27"/>
                <a:gd name="T21" fmla="*/ 0 h 19"/>
                <a:gd name="T22" fmla="*/ 26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6" y="0"/>
                  </a:moveTo>
                  <a:cubicBezTo>
                    <a:pt x="21" y="0"/>
                    <a:pt x="3" y="1"/>
                    <a:pt x="3" y="1"/>
                  </a:cubicBezTo>
                  <a:cubicBezTo>
                    <a:pt x="3" y="1"/>
                    <a:pt x="0" y="7"/>
                    <a:pt x="1" y="9"/>
                  </a:cubicBezTo>
                  <a:cubicBezTo>
                    <a:pt x="1" y="11"/>
                    <a:pt x="6" y="17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0" y="12"/>
                    <a:pt x="12" y="8"/>
                  </a:cubicBezTo>
                  <a:cubicBezTo>
                    <a:pt x="13" y="7"/>
                    <a:pt x="14" y="6"/>
                    <a:pt x="15" y="6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7" y="7"/>
                    <a:pt x="25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10"/>
            <p:cNvSpPr/>
            <p:nvPr/>
          </p:nvSpPr>
          <p:spPr bwMode="auto">
            <a:xfrm>
              <a:off x="8570913" y="1165302"/>
              <a:ext cx="36512" cy="34924"/>
            </a:xfrm>
            <a:custGeom>
              <a:avLst/>
              <a:gdLst>
                <a:gd name="T0" fmla="*/ 11 w 17"/>
                <a:gd name="T1" fmla="*/ 0 h 16"/>
                <a:gd name="T2" fmla="*/ 1 w 17"/>
                <a:gd name="T3" fmla="*/ 2 h 16"/>
                <a:gd name="T4" fmla="*/ 10 w 17"/>
                <a:gd name="T5" fmla="*/ 13 h 16"/>
                <a:gd name="T6" fmla="*/ 17 w 17"/>
                <a:gd name="T7" fmla="*/ 16 h 16"/>
                <a:gd name="T8" fmla="*/ 13 w 17"/>
                <a:gd name="T9" fmla="*/ 1 h 16"/>
                <a:gd name="T10" fmla="*/ 11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1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4"/>
                    <a:pt x="10" y="13"/>
                    <a:pt x="10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2"/>
                    <a:pt x="15" y="2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11"/>
            <p:cNvSpPr/>
            <p:nvPr/>
          </p:nvSpPr>
          <p:spPr bwMode="auto">
            <a:xfrm>
              <a:off x="8407400" y="1019255"/>
              <a:ext cx="92075" cy="34924"/>
            </a:xfrm>
            <a:custGeom>
              <a:avLst/>
              <a:gdLst>
                <a:gd name="T0" fmla="*/ 23 w 43"/>
                <a:gd name="T1" fmla="*/ 0 h 16"/>
                <a:gd name="T2" fmla="*/ 19 w 43"/>
                <a:gd name="T3" fmla="*/ 0 h 16"/>
                <a:gd name="T4" fmla="*/ 8 w 43"/>
                <a:gd name="T5" fmla="*/ 8 h 16"/>
                <a:gd name="T6" fmla="*/ 14 w 43"/>
                <a:gd name="T7" fmla="*/ 13 h 16"/>
                <a:gd name="T8" fmla="*/ 15 w 43"/>
                <a:gd name="T9" fmla="*/ 13 h 16"/>
                <a:gd name="T10" fmla="*/ 16 w 43"/>
                <a:gd name="T11" fmla="*/ 12 h 16"/>
                <a:gd name="T12" fmla="*/ 16 w 43"/>
                <a:gd name="T13" fmla="*/ 12 h 16"/>
                <a:gd name="T14" fmla="*/ 33 w 43"/>
                <a:gd name="T15" fmla="*/ 16 h 16"/>
                <a:gd name="T16" fmla="*/ 40 w 43"/>
                <a:gd name="T17" fmla="*/ 13 h 16"/>
                <a:gd name="T18" fmla="*/ 41 w 43"/>
                <a:gd name="T19" fmla="*/ 9 h 16"/>
                <a:gd name="T20" fmla="*/ 29 w 43"/>
                <a:gd name="T21" fmla="*/ 2 h 16"/>
                <a:gd name="T22" fmla="*/ 23 w 43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6">
                  <a:moveTo>
                    <a:pt x="23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2" y="0"/>
                    <a:pt x="0" y="0"/>
                    <a:pt x="8" y="8"/>
                  </a:cubicBezTo>
                  <a:cubicBezTo>
                    <a:pt x="12" y="12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6" y="13"/>
                    <a:pt x="33" y="16"/>
                  </a:cubicBezTo>
                  <a:cubicBezTo>
                    <a:pt x="33" y="16"/>
                    <a:pt x="36" y="14"/>
                    <a:pt x="40" y="13"/>
                  </a:cubicBezTo>
                  <a:cubicBezTo>
                    <a:pt x="43" y="13"/>
                    <a:pt x="41" y="9"/>
                    <a:pt x="41" y="9"/>
                  </a:cubicBezTo>
                  <a:cubicBezTo>
                    <a:pt x="41" y="9"/>
                    <a:pt x="37" y="6"/>
                    <a:pt x="29" y="2"/>
                  </a:cubicBezTo>
                  <a:cubicBezTo>
                    <a:pt x="22" y="0"/>
                    <a:pt x="24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12"/>
            <p:cNvSpPr>
              <a:spLocks noEditPoints="1"/>
            </p:cNvSpPr>
            <p:nvPr/>
          </p:nvSpPr>
          <p:spPr bwMode="auto">
            <a:xfrm>
              <a:off x="8628063" y="1408185"/>
              <a:ext cx="46037" cy="34924"/>
            </a:xfrm>
            <a:custGeom>
              <a:avLst/>
              <a:gdLst>
                <a:gd name="T0" fmla="*/ 7 w 22"/>
                <a:gd name="T1" fmla="*/ 17 h 17"/>
                <a:gd name="T2" fmla="*/ 7 w 22"/>
                <a:gd name="T3" fmla="*/ 17 h 17"/>
                <a:gd name="T4" fmla="*/ 7 w 22"/>
                <a:gd name="T5" fmla="*/ 17 h 17"/>
                <a:gd name="T6" fmla="*/ 18 w 22"/>
                <a:gd name="T7" fmla="*/ 0 h 17"/>
                <a:gd name="T8" fmla="*/ 11 w 22"/>
                <a:gd name="T9" fmla="*/ 8 h 17"/>
                <a:gd name="T10" fmla="*/ 10 w 22"/>
                <a:gd name="T11" fmla="*/ 7 h 17"/>
                <a:gd name="T12" fmla="*/ 8 w 22"/>
                <a:gd name="T13" fmla="*/ 7 h 17"/>
                <a:gd name="T14" fmla="*/ 1 w 22"/>
                <a:gd name="T15" fmla="*/ 10 h 17"/>
                <a:gd name="T16" fmla="*/ 7 w 22"/>
                <a:gd name="T17" fmla="*/ 17 h 17"/>
                <a:gd name="T18" fmla="*/ 7 w 22"/>
                <a:gd name="T19" fmla="*/ 13 h 17"/>
                <a:gd name="T20" fmla="*/ 11 w 22"/>
                <a:gd name="T21" fmla="*/ 11 h 17"/>
                <a:gd name="T22" fmla="*/ 13 w 22"/>
                <a:gd name="T23" fmla="*/ 11 h 17"/>
                <a:gd name="T24" fmla="*/ 15 w 22"/>
                <a:gd name="T25" fmla="*/ 11 h 17"/>
                <a:gd name="T26" fmla="*/ 17 w 22"/>
                <a:gd name="T27" fmla="*/ 11 h 17"/>
                <a:gd name="T28" fmla="*/ 22 w 22"/>
                <a:gd name="T29" fmla="*/ 6 h 17"/>
                <a:gd name="T30" fmla="*/ 22 w 22"/>
                <a:gd name="T31" fmla="*/ 3 h 17"/>
                <a:gd name="T32" fmla="*/ 18 w 22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8" y="0"/>
                  </a:moveTo>
                  <a:cubicBezTo>
                    <a:pt x="17" y="3"/>
                    <a:pt x="13" y="8"/>
                    <a:pt x="11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5" y="7"/>
                    <a:pt x="0" y="9"/>
                    <a:pt x="1" y="10"/>
                  </a:cubicBezTo>
                  <a:cubicBezTo>
                    <a:pt x="2" y="11"/>
                    <a:pt x="6" y="15"/>
                    <a:pt x="7" y="17"/>
                  </a:cubicBezTo>
                  <a:cubicBezTo>
                    <a:pt x="6" y="16"/>
                    <a:pt x="6" y="15"/>
                    <a:pt x="7" y="13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4" y="11"/>
                    <a:pt x="14" y="11"/>
                    <a:pt x="15" y="11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20" y="10"/>
                    <a:pt x="21" y="7"/>
                    <a:pt x="22" y="6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1" y="1"/>
                    <a:pt x="18" y="0"/>
                    <a:pt x="1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13"/>
            <p:cNvSpPr/>
            <p:nvPr/>
          </p:nvSpPr>
          <p:spPr bwMode="auto">
            <a:xfrm>
              <a:off x="8502650" y="1449460"/>
              <a:ext cx="50800" cy="25400"/>
            </a:xfrm>
            <a:custGeom>
              <a:avLst/>
              <a:gdLst>
                <a:gd name="T0" fmla="*/ 9 w 24"/>
                <a:gd name="T1" fmla="*/ 0 h 12"/>
                <a:gd name="T2" fmla="*/ 8 w 24"/>
                <a:gd name="T3" fmla="*/ 2 h 12"/>
                <a:gd name="T4" fmla="*/ 1 w 24"/>
                <a:gd name="T5" fmla="*/ 7 h 12"/>
                <a:gd name="T6" fmla="*/ 9 w 24"/>
                <a:gd name="T7" fmla="*/ 12 h 12"/>
                <a:gd name="T8" fmla="*/ 16 w 24"/>
                <a:gd name="T9" fmla="*/ 9 h 12"/>
                <a:gd name="T10" fmla="*/ 15 w 24"/>
                <a:gd name="T11" fmla="*/ 2 h 12"/>
                <a:gd name="T12" fmla="*/ 9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9" y="0"/>
                  </a:moveTo>
                  <a:cubicBezTo>
                    <a:pt x="7" y="0"/>
                    <a:pt x="9" y="2"/>
                    <a:pt x="8" y="2"/>
                  </a:cubicBezTo>
                  <a:cubicBezTo>
                    <a:pt x="6" y="2"/>
                    <a:pt x="3" y="6"/>
                    <a:pt x="1" y="7"/>
                  </a:cubicBezTo>
                  <a:cubicBezTo>
                    <a:pt x="0" y="8"/>
                    <a:pt x="7" y="12"/>
                    <a:pt x="9" y="12"/>
                  </a:cubicBezTo>
                  <a:cubicBezTo>
                    <a:pt x="11" y="12"/>
                    <a:pt x="11" y="9"/>
                    <a:pt x="16" y="9"/>
                  </a:cubicBezTo>
                  <a:cubicBezTo>
                    <a:pt x="16" y="9"/>
                    <a:pt x="24" y="7"/>
                    <a:pt x="15" y="2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14"/>
            <p:cNvSpPr/>
            <p:nvPr/>
          </p:nvSpPr>
          <p:spPr bwMode="auto">
            <a:xfrm>
              <a:off x="8448675" y="1473271"/>
              <a:ext cx="44450" cy="12700"/>
            </a:xfrm>
            <a:custGeom>
              <a:avLst/>
              <a:gdLst>
                <a:gd name="T0" fmla="*/ 6 w 21"/>
                <a:gd name="T1" fmla="*/ 0 h 6"/>
                <a:gd name="T2" fmla="*/ 3 w 21"/>
                <a:gd name="T3" fmla="*/ 0 h 6"/>
                <a:gd name="T4" fmla="*/ 8 w 21"/>
                <a:gd name="T5" fmla="*/ 5 h 6"/>
                <a:gd name="T6" fmla="*/ 15 w 21"/>
                <a:gd name="T7" fmla="*/ 6 h 6"/>
                <a:gd name="T8" fmla="*/ 21 w 21"/>
                <a:gd name="T9" fmla="*/ 5 h 6"/>
                <a:gd name="T10" fmla="*/ 20 w 21"/>
                <a:gd name="T11" fmla="*/ 1 h 6"/>
                <a:gd name="T12" fmla="*/ 17 w 21"/>
                <a:gd name="T13" fmla="*/ 1 h 6"/>
                <a:gd name="T14" fmla="*/ 12 w 21"/>
                <a:gd name="T15" fmla="*/ 1 h 6"/>
                <a:gd name="T16" fmla="*/ 6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8" y="5"/>
                    <a:pt x="8" y="5"/>
                  </a:cubicBezTo>
                  <a:cubicBezTo>
                    <a:pt x="8" y="5"/>
                    <a:pt x="11" y="6"/>
                    <a:pt x="15" y="6"/>
                  </a:cubicBezTo>
                  <a:cubicBezTo>
                    <a:pt x="17" y="6"/>
                    <a:pt x="19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7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1" y="0"/>
                    <a:pt x="8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15"/>
            <p:cNvSpPr/>
            <p:nvPr/>
          </p:nvSpPr>
          <p:spPr bwMode="auto">
            <a:xfrm>
              <a:off x="8383588" y="1474859"/>
              <a:ext cx="34925" cy="19050"/>
            </a:xfrm>
            <a:custGeom>
              <a:avLst/>
              <a:gdLst>
                <a:gd name="T0" fmla="*/ 2 w 16"/>
                <a:gd name="T1" fmla="*/ 0 h 9"/>
                <a:gd name="T2" fmla="*/ 9 w 16"/>
                <a:gd name="T3" fmla="*/ 9 h 9"/>
                <a:gd name="T4" fmla="*/ 14 w 16"/>
                <a:gd name="T5" fmla="*/ 4 h 9"/>
                <a:gd name="T6" fmla="*/ 2 w 16"/>
                <a:gd name="T7" fmla="*/ 0 h 9"/>
                <a:gd name="T8" fmla="*/ 2 w 1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2" y="0"/>
                  </a:moveTo>
                  <a:cubicBezTo>
                    <a:pt x="0" y="0"/>
                    <a:pt x="7" y="8"/>
                    <a:pt x="9" y="9"/>
                  </a:cubicBezTo>
                  <a:cubicBezTo>
                    <a:pt x="9" y="9"/>
                    <a:pt x="12" y="5"/>
                    <a:pt x="14" y="4"/>
                  </a:cubicBezTo>
                  <a:cubicBezTo>
                    <a:pt x="16" y="4"/>
                    <a:pt x="5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16"/>
            <p:cNvSpPr/>
            <p:nvPr/>
          </p:nvSpPr>
          <p:spPr bwMode="auto">
            <a:xfrm>
              <a:off x="8097838" y="1319287"/>
              <a:ext cx="46037" cy="39686"/>
            </a:xfrm>
            <a:custGeom>
              <a:avLst/>
              <a:gdLst>
                <a:gd name="T0" fmla="*/ 1 w 22"/>
                <a:gd name="T1" fmla="*/ 0 h 19"/>
                <a:gd name="T2" fmla="*/ 4 w 22"/>
                <a:gd name="T3" fmla="*/ 12 h 19"/>
                <a:gd name="T4" fmla="*/ 18 w 22"/>
                <a:gd name="T5" fmla="*/ 19 h 19"/>
                <a:gd name="T6" fmla="*/ 22 w 22"/>
                <a:gd name="T7" fmla="*/ 19 h 19"/>
                <a:gd name="T8" fmla="*/ 12 w 22"/>
                <a:gd name="T9" fmla="*/ 13 h 19"/>
                <a:gd name="T10" fmla="*/ 3 w 22"/>
                <a:gd name="T11" fmla="*/ 2 h 19"/>
                <a:gd name="T12" fmla="*/ 1 w 2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1" y="0"/>
                  </a:moveTo>
                  <a:cubicBezTo>
                    <a:pt x="0" y="0"/>
                    <a:pt x="2" y="9"/>
                    <a:pt x="4" y="12"/>
                  </a:cubicBezTo>
                  <a:cubicBezTo>
                    <a:pt x="5" y="15"/>
                    <a:pt x="15" y="18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16" y="15"/>
                    <a:pt x="12" y="13"/>
                  </a:cubicBezTo>
                  <a:cubicBezTo>
                    <a:pt x="8" y="12"/>
                    <a:pt x="7" y="7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17"/>
            <p:cNvSpPr/>
            <p:nvPr/>
          </p:nvSpPr>
          <p:spPr bwMode="auto">
            <a:xfrm>
              <a:off x="8140700" y="1339924"/>
              <a:ext cx="41275" cy="26987"/>
            </a:xfrm>
            <a:custGeom>
              <a:avLst/>
              <a:gdLst>
                <a:gd name="T0" fmla="*/ 3 w 20"/>
                <a:gd name="T1" fmla="*/ 0 h 13"/>
                <a:gd name="T2" fmla="*/ 2 w 20"/>
                <a:gd name="T3" fmla="*/ 0 h 13"/>
                <a:gd name="T4" fmla="*/ 7 w 20"/>
                <a:gd name="T5" fmla="*/ 9 h 13"/>
                <a:gd name="T6" fmla="*/ 12 w 20"/>
                <a:gd name="T7" fmla="*/ 13 h 13"/>
                <a:gd name="T8" fmla="*/ 16 w 20"/>
                <a:gd name="T9" fmla="*/ 8 h 13"/>
                <a:gd name="T10" fmla="*/ 7 w 20"/>
                <a:gd name="T11" fmla="*/ 4 h 13"/>
                <a:gd name="T12" fmla="*/ 3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7" y="9"/>
                    <a:pt x="7" y="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6" y="11"/>
                    <a:pt x="20" y="10"/>
                    <a:pt x="16" y="8"/>
                  </a:cubicBezTo>
                  <a:cubicBezTo>
                    <a:pt x="11" y="7"/>
                    <a:pt x="13" y="7"/>
                    <a:pt x="7" y="4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18"/>
            <p:cNvSpPr/>
            <p:nvPr/>
          </p:nvSpPr>
          <p:spPr bwMode="auto">
            <a:xfrm>
              <a:off x="7648575" y="1365323"/>
              <a:ext cx="115888" cy="263520"/>
            </a:xfrm>
            <a:custGeom>
              <a:avLst/>
              <a:gdLst>
                <a:gd name="T0" fmla="*/ 1 w 55"/>
                <a:gd name="T1" fmla="*/ 0 h 124"/>
                <a:gd name="T2" fmla="*/ 2 w 55"/>
                <a:gd name="T3" fmla="*/ 18 h 124"/>
                <a:gd name="T4" fmla="*/ 7 w 55"/>
                <a:gd name="T5" fmla="*/ 47 h 124"/>
                <a:gd name="T6" fmla="*/ 13 w 55"/>
                <a:gd name="T7" fmla="*/ 65 h 124"/>
                <a:gd name="T8" fmla="*/ 17 w 55"/>
                <a:gd name="T9" fmla="*/ 80 h 124"/>
                <a:gd name="T10" fmla="*/ 23 w 55"/>
                <a:gd name="T11" fmla="*/ 109 h 124"/>
                <a:gd name="T12" fmla="*/ 28 w 55"/>
                <a:gd name="T13" fmla="*/ 123 h 124"/>
                <a:gd name="T14" fmla="*/ 33 w 55"/>
                <a:gd name="T15" fmla="*/ 122 h 124"/>
                <a:gd name="T16" fmla="*/ 41 w 55"/>
                <a:gd name="T17" fmla="*/ 124 h 124"/>
                <a:gd name="T18" fmla="*/ 43 w 55"/>
                <a:gd name="T19" fmla="*/ 124 h 124"/>
                <a:gd name="T20" fmla="*/ 40 w 55"/>
                <a:gd name="T21" fmla="*/ 118 h 124"/>
                <a:gd name="T22" fmla="*/ 35 w 55"/>
                <a:gd name="T23" fmla="*/ 113 h 124"/>
                <a:gd name="T24" fmla="*/ 30 w 55"/>
                <a:gd name="T25" fmla="*/ 104 h 124"/>
                <a:gd name="T26" fmla="*/ 29 w 55"/>
                <a:gd name="T27" fmla="*/ 90 h 124"/>
                <a:gd name="T28" fmla="*/ 29 w 55"/>
                <a:gd name="T29" fmla="*/ 81 h 124"/>
                <a:gd name="T30" fmla="*/ 29 w 55"/>
                <a:gd name="T31" fmla="*/ 79 h 124"/>
                <a:gd name="T32" fmla="*/ 32 w 55"/>
                <a:gd name="T33" fmla="*/ 80 h 124"/>
                <a:gd name="T34" fmla="*/ 39 w 55"/>
                <a:gd name="T35" fmla="*/ 86 h 124"/>
                <a:gd name="T36" fmla="*/ 43 w 55"/>
                <a:gd name="T37" fmla="*/ 89 h 124"/>
                <a:gd name="T38" fmla="*/ 45 w 55"/>
                <a:gd name="T39" fmla="*/ 88 h 124"/>
                <a:gd name="T40" fmla="*/ 48 w 55"/>
                <a:gd name="T41" fmla="*/ 88 h 124"/>
                <a:gd name="T42" fmla="*/ 50 w 55"/>
                <a:gd name="T43" fmla="*/ 88 h 124"/>
                <a:gd name="T44" fmla="*/ 51 w 55"/>
                <a:gd name="T45" fmla="*/ 89 h 124"/>
                <a:gd name="T46" fmla="*/ 45 w 55"/>
                <a:gd name="T47" fmla="*/ 79 h 124"/>
                <a:gd name="T48" fmla="*/ 33 w 55"/>
                <a:gd name="T49" fmla="*/ 71 h 124"/>
                <a:gd name="T50" fmla="*/ 35 w 55"/>
                <a:gd name="T51" fmla="*/ 67 h 124"/>
                <a:gd name="T52" fmla="*/ 31 w 55"/>
                <a:gd name="T53" fmla="*/ 58 h 124"/>
                <a:gd name="T54" fmla="*/ 31 w 55"/>
                <a:gd name="T55" fmla="*/ 55 h 124"/>
                <a:gd name="T56" fmla="*/ 30 w 55"/>
                <a:gd name="T57" fmla="*/ 55 h 124"/>
                <a:gd name="T58" fmla="*/ 28 w 55"/>
                <a:gd name="T59" fmla="*/ 56 h 124"/>
                <a:gd name="T60" fmla="*/ 26 w 55"/>
                <a:gd name="T61" fmla="*/ 56 h 124"/>
                <a:gd name="T62" fmla="*/ 21 w 55"/>
                <a:gd name="T63" fmla="*/ 41 h 124"/>
                <a:gd name="T64" fmla="*/ 12 w 55"/>
                <a:gd name="T65" fmla="*/ 9 h 124"/>
                <a:gd name="T66" fmla="*/ 1 w 55"/>
                <a:gd name="T6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124">
                  <a:moveTo>
                    <a:pt x="1" y="0"/>
                  </a:moveTo>
                  <a:cubicBezTo>
                    <a:pt x="0" y="0"/>
                    <a:pt x="1" y="14"/>
                    <a:pt x="2" y="18"/>
                  </a:cubicBezTo>
                  <a:cubicBezTo>
                    <a:pt x="3" y="22"/>
                    <a:pt x="7" y="43"/>
                    <a:pt x="7" y="47"/>
                  </a:cubicBezTo>
                  <a:cubicBezTo>
                    <a:pt x="6" y="51"/>
                    <a:pt x="10" y="57"/>
                    <a:pt x="13" y="65"/>
                  </a:cubicBezTo>
                  <a:cubicBezTo>
                    <a:pt x="16" y="73"/>
                    <a:pt x="17" y="73"/>
                    <a:pt x="17" y="80"/>
                  </a:cubicBezTo>
                  <a:cubicBezTo>
                    <a:pt x="17" y="86"/>
                    <a:pt x="18" y="97"/>
                    <a:pt x="23" y="109"/>
                  </a:cubicBezTo>
                  <a:cubicBezTo>
                    <a:pt x="27" y="121"/>
                    <a:pt x="29" y="121"/>
                    <a:pt x="28" y="123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7" y="124"/>
                    <a:pt x="41" y="124"/>
                  </a:cubicBezTo>
                  <a:cubicBezTo>
                    <a:pt x="42" y="124"/>
                    <a:pt x="43" y="124"/>
                    <a:pt x="43" y="124"/>
                  </a:cubicBezTo>
                  <a:cubicBezTo>
                    <a:pt x="49" y="123"/>
                    <a:pt x="41" y="119"/>
                    <a:pt x="40" y="118"/>
                  </a:cubicBezTo>
                  <a:cubicBezTo>
                    <a:pt x="40" y="117"/>
                    <a:pt x="37" y="114"/>
                    <a:pt x="35" y="113"/>
                  </a:cubicBezTo>
                  <a:cubicBezTo>
                    <a:pt x="33" y="113"/>
                    <a:pt x="29" y="106"/>
                    <a:pt x="30" y="104"/>
                  </a:cubicBezTo>
                  <a:cubicBezTo>
                    <a:pt x="31" y="101"/>
                    <a:pt x="30" y="96"/>
                    <a:pt x="29" y="90"/>
                  </a:cubicBezTo>
                  <a:cubicBezTo>
                    <a:pt x="29" y="84"/>
                    <a:pt x="30" y="85"/>
                    <a:pt x="29" y="81"/>
                  </a:cubicBezTo>
                  <a:cubicBezTo>
                    <a:pt x="28" y="79"/>
                    <a:pt x="29" y="79"/>
                    <a:pt x="29" y="79"/>
                  </a:cubicBezTo>
                  <a:cubicBezTo>
                    <a:pt x="30" y="79"/>
                    <a:pt x="31" y="79"/>
                    <a:pt x="32" y="80"/>
                  </a:cubicBezTo>
                  <a:cubicBezTo>
                    <a:pt x="35" y="82"/>
                    <a:pt x="35" y="82"/>
                    <a:pt x="39" y="86"/>
                  </a:cubicBezTo>
                  <a:cubicBezTo>
                    <a:pt x="40" y="88"/>
                    <a:pt x="42" y="89"/>
                    <a:pt x="43" y="89"/>
                  </a:cubicBezTo>
                  <a:cubicBezTo>
                    <a:pt x="44" y="89"/>
                    <a:pt x="44" y="89"/>
                    <a:pt x="45" y="88"/>
                  </a:cubicBezTo>
                  <a:cubicBezTo>
                    <a:pt x="46" y="88"/>
                    <a:pt x="47" y="88"/>
                    <a:pt x="48" y="88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0" y="88"/>
                    <a:pt x="50" y="89"/>
                    <a:pt x="51" y="89"/>
                  </a:cubicBezTo>
                  <a:cubicBezTo>
                    <a:pt x="55" y="89"/>
                    <a:pt x="47" y="81"/>
                    <a:pt x="45" y="79"/>
                  </a:cubicBezTo>
                  <a:cubicBezTo>
                    <a:pt x="43" y="77"/>
                    <a:pt x="33" y="71"/>
                    <a:pt x="33" y="71"/>
                  </a:cubicBezTo>
                  <a:cubicBezTo>
                    <a:pt x="33" y="71"/>
                    <a:pt x="32" y="67"/>
                    <a:pt x="35" y="67"/>
                  </a:cubicBezTo>
                  <a:cubicBezTo>
                    <a:pt x="38" y="67"/>
                    <a:pt x="31" y="66"/>
                    <a:pt x="31" y="58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30" y="55"/>
                    <a:pt x="30" y="55"/>
                  </a:cubicBezTo>
                  <a:cubicBezTo>
                    <a:pt x="30" y="56"/>
                    <a:pt x="29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1" y="53"/>
                    <a:pt x="24" y="47"/>
                    <a:pt x="21" y="41"/>
                  </a:cubicBezTo>
                  <a:cubicBezTo>
                    <a:pt x="18" y="36"/>
                    <a:pt x="14" y="12"/>
                    <a:pt x="12" y="9"/>
                  </a:cubicBezTo>
                  <a:cubicBezTo>
                    <a:pt x="10" y="5"/>
                    <a:pt x="3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19"/>
            <p:cNvSpPr/>
            <p:nvPr/>
          </p:nvSpPr>
          <p:spPr bwMode="auto">
            <a:xfrm>
              <a:off x="7680325" y="1611381"/>
              <a:ext cx="215900" cy="146047"/>
            </a:xfrm>
            <a:custGeom>
              <a:avLst/>
              <a:gdLst>
                <a:gd name="T0" fmla="*/ 100 w 102"/>
                <a:gd name="T1" fmla="*/ 0 h 69"/>
                <a:gd name="T2" fmla="*/ 96 w 102"/>
                <a:gd name="T3" fmla="*/ 1 h 69"/>
                <a:gd name="T4" fmla="*/ 81 w 102"/>
                <a:gd name="T5" fmla="*/ 14 h 69"/>
                <a:gd name="T6" fmla="*/ 67 w 102"/>
                <a:gd name="T7" fmla="*/ 23 h 69"/>
                <a:gd name="T8" fmla="*/ 58 w 102"/>
                <a:gd name="T9" fmla="*/ 30 h 69"/>
                <a:gd name="T10" fmla="*/ 41 w 102"/>
                <a:gd name="T11" fmla="*/ 33 h 69"/>
                <a:gd name="T12" fmla="*/ 39 w 102"/>
                <a:gd name="T13" fmla="*/ 35 h 69"/>
                <a:gd name="T14" fmla="*/ 23 w 102"/>
                <a:gd name="T15" fmla="*/ 26 h 69"/>
                <a:gd name="T16" fmla="*/ 14 w 102"/>
                <a:gd name="T17" fmla="*/ 18 h 69"/>
                <a:gd name="T18" fmla="*/ 7 w 102"/>
                <a:gd name="T19" fmla="*/ 21 h 69"/>
                <a:gd name="T20" fmla="*/ 13 w 102"/>
                <a:gd name="T21" fmla="*/ 31 h 69"/>
                <a:gd name="T22" fmla="*/ 14 w 102"/>
                <a:gd name="T23" fmla="*/ 36 h 69"/>
                <a:gd name="T24" fmla="*/ 10 w 102"/>
                <a:gd name="T25" fmla="*/ 44 h 69"/>
                <a:gd name="T26" fmla="*/ 7 w 102"/>
                <a:gd name="T27" fmla="*/ 48 h 69"/>
                <a:gd name="T28" fmla="*/ 6 w 102"/>
                <a:gd name="T29" fmla="*/ 48 h 69"/>
                <a:gd name="T30" fmla="*/ 5 w 102"/>
                <a:gd name="T31" fmla="*/ 47 h 69"/>
                <a:gd name="T32" fmla="*/ 3 w 102"/>
                <a:gd name="T33" fmla="*/ 51 h 69"/>
                <a:gd name="T34" fmla="*/ 8 w 102"/>
                <a:gd name="T35" fmla="*/ 61 h 69"/>
                <a:gd name="T36" fmla="*/ 3 w 102"/>
                <a:gd name="T37" fmla="*/ 66 h 69"/>
                <a:gd name="T38" fmla="*/ 9 w 102"/>
                <a:gd name="T39" fmla="*/ 69 h 69"/>
                <a:gd name="T40" fmla="*/ 10 w 102"/>
                <a:gd name="T41" fmla="*/ 69 h 69"/>
                <a:gd name="T42" fmla="*/ 16 w 102"/>
                <a:gd name="T43" fmla="*/ 62 h 69"/>
                <a:gd name="T44" fmla="*/ 20 w 102"/>
                <a:gd name="T45" fmla="*/ 55 h 69"/>
                <a:gd name="T46" fmla="*/ 28 w 102"/>
                <a:gd name="T47" fmla="*/ 56 h 69"/>
                <a:gd name="T48" fmla="*/ 32 w 102"/>
                <a:gd name="T49" fmla="*/ 59 h 69"/>
                <a:gd name="T50" fmla="*/ 37 w 102"/>
                <a:gd name="T51" fmla="*/ 61 h 69"/>
                <a:gd name="T52" fmla="*/ 39 w 102"/>
                <a:gd name="T53" fmla="*/ 61 h 69"/>
                <a:gd name="T54" fmla="*/ 40 w 102"/>
                <a:gd name="T55" fmla="*/ 56 h 69"/>
                <a:gd name="T56" fmla="*/ 48 w 102"/>
                <a:gd name="T57" fmla="*/ 50 h 69"/>
                <a:gd name="T58" fmla="*/ 56 w 102"/>
                <a:gd name="T59" fmla="*/ 49 h 69"/>
                <a:gd name="T60" fmla="*/ 56 w 102"/>
                <a:gd name="T61" fmla="*/ 41 h 69"/>
                <a:gd name="T62" fmla="*/ 53 w 102"/>
                <a:gd name="T63" fmla="*/ 35 h 69"/>
                <a:gd name="T64" fmla="*/ 74 w 102"/>
                <a:gd name="T65" fmla="*/ 28 h 69"/>
                <a:gd name="T66" fmla="*/ 85 w 102"/>
                <a:gd name="T67" fmla="*/ 24 h 69"/>
                <a:gd name="T68" fmla="*/ 91 w 102"/>
                <a:gd name="T69" fmla="*/ 12 h 69"/>
                <a:gd name="T70" fmla="*/ 102 w 102"/>
                <a:gd name="T71" fmla="*/ 5 h 69"/>
                <a:gd name="T72" fmla="*/ 100 w 102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9">
                  <a:moveTo>
                    <a:pt x="100" y="0"/>
                  </a:moveTo>
                  <a:cubicBezTo>
                    <a:pt x="99" y="0"/>
                    <a:pt x="98" y="0"/>
                    <a:pt x="96" y="1"/>
                  </a:cubicBezTo>
                  <a:cubicBezTo>
                    <a:pt x="90" y="6"/>
                    <a:pt x="90" y="9"/>
                    <a:pt x="81" y="14"/>
                  </a:cubicBezTo>
                  <a:cubicBezTo>
                    <a:pt x="72" y="18"/>
                    <a:pt x="69" y="22"/>
                    <a:pt x="67" y="23"/>
                  </a:cubicBezTo>
                  <a:cubicBezTo>
                    <a:pt x="65" y="25"/>
                    <a:pt x="68" y="30"/>
                    <a:pt x="58" y="30"/>
                  </a:cubicBezTo>
                  <a:cubicBezTo>
                    <a:pt x="47" y="30"/>
                    <a:pt x="41" y="33"/>
                    <a:pt x="41" y="33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8" y="30"/>
                    <a:pt x="29" y="33"/>
                    <a:pt x="23" y="26"/>
                  </a:cubicBezTo>
                  <a:cubicBezTo>
                    <a:pt x="17" y="20"/>
                    <a:pt x="14" y="18"/>
                    <a:pt x="14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5" y="34"/>
                    <a:pt x="14" y="36"/>
                  </a:cubicBezTo>
                  <a:cubicBezTo>
                    <a:pt x="12" y="37"/>
                    <a:pt x="12" y="44"/>
                    <a:pt x="10" y="44"/>
                  </a:cubicBezTo>
                  <a:cubicBezTo>
                    <a:pt x="9" y="45"/>
                    <a:pt x="9" y="48"/>
                    <a:pt x="7" y="48"/>
                  </a:cubicBezTo>
                  <a:cubicBezTo>
                    <a:pt x="7" y="48"/>
                    <a:pt x="6" y="48"/>
                    <a:pt x="6" y="48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8"/>
                    <a:pt x="3" y="51"/>
                  </a:cubicBezTo>
                  <a:cubicBezTo>
                    <a:pt x="2" y="53"/>
                    <a:pt x="12" y="60"/>
                    <a:pt x="8" y="61"/>
                  </a:cubicBezTo>
                  <a:cubicBezTo>
                    <a:pt x="4" y="62"/>
                    <a:pt x="0" y="66"/>
                    <a:pt x="3" y="66"/>
                  </a:cubicBezTo>
                  <a:cubicBezTo>
                    <a:pt x="6" y="67"/>
                    <a:pt x="7" y="69"/>
                    <a:pt x="9" y="69"/>
                  </a:cubicBezTo>
                  <a:cubicBezTo>
                    <a:pt x="9" y="69"/>
                    <a:pt x="10" y="69"/>
                    <a:pt x="10" y="69"/>
                  </a:cubicBezTo>
                  <a:cubicBezTo>
                    <a:pt x="13" y="67"/>
                    <a:pt x="19" y="65"/>
                    <a:pt x="16" y="62"/>
                  </a:cubicBezTo>
                  <a:cubicBezTo>
                    <a:pt x="14" y="60"/>
                    <a:pt x="18" y="55"/>
                    <a:pt x="20" y="55"/>
                  </a:cubicBezTo>
                  <a:cubicBezTo>
                    <a:pt x="23" y="55"/>
                    <a:pt x="25" y="55"/>
                    <a:pt x="28" y="56"/>
                  </a:cubicBezTo>
                  <a:cubicBezTo>
                    <a:pt x="32" y="56"/>
                    <a:pt x="30" y="58"/>
                    <a:pt x="32" y="59"/>
                  </a:cubicBezTo>
                  <a:cubicBezTo>
                    <a:pt x="34" y="59"/>
                    <a:pt x="35" y="61"/>
                    <a:pt x="37" y="61"/>
                  </a:cubicBezTo>
                  <a:cubicBezTo>
                    <a:pt x="37" y="61"/>
                    <a:pt x="38" y="61"/>
                    <a:pt x="39" y="61"/>
                  </a:cubicBezTo>
                  <a:cubicBezTo>
                    <a:pt x="43" y="60"/>
                    <a:pt x="37" y="58"/>
                    <a:pt x="40" y="56"/>
                  </a:cubicBezTo>
                  <a:cubicBezTo>
                    <a:pt x="43" y="54"/>
                    <a:pt x="46" y="51"/>
                    <a:pt x="48" y="50"/>
                  </a:cubicBezTo>
                  <a:cubicBezTo>
                    <a:pt x="51" y="49"/>
                    <a:pt x="56" y="49"/>
                    <a:pt x="56" y="4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3" y="37"/>
                    <a:pt x="53" y="35"/>
                  </a:cubicBezTo>
                  <a:cubicBezTo>
                    <a:pt x="54" y="32"/>
                    <a:pt x="72" y="30"/>
                    <a:pt x="74" y="28"/>
                  </a:cubicBezTo>
                  <a:cubicBezTo>
                    <a:pt x="75" y="27"/>
                    <a:pt x="82" y="28"/>
                    <a:pt x="85" y="24"/>
                  </a:cubicBezTo>
                  <a:cubicBezTo>
                    <a:pt x="87" y="20"/>
                    <a:pt x="88" y="13"/>
                    <a:pt x="91" y="12"/>
                  </a:cubicBezTo>
                  <a:cubicBezTo>
                    <a:pt x="93" y="10"/>
                    <a:pt x="102" y="6"/>
                    <a:pt x="102" y="5"/>
                  </a:cubicBezTo>
                  <a:cubicBezTo>
                    <a:pt x="102" y="3"/>
                    <a:pt x="102" y="0"/>
                    <a:pt x="10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20"/>
            <p:cNvSpPr/>
            <p:nvPr/>
          </p:nvSpPr>
          <p:spPr bwMode="auto">
            <a:xfrm>
              <a:off x="7515225" y="1755841"/>
              <a:ext cx="254000" cy="277808"/>
            </a:xfrm>
            <a:custGeom>
              <a:avLst/>
              <a:gdLst>
                <a:gd name="T0" fmla="*/ 98 w 120"/>
                <a:gd name="T1" fmla="*/ 0 h 131"/>
                <a:gd name="T2" fmla="*/ 91 w 120"/>
                <a:gd name="T3" fmla="*/ 6 h 131"/>
                <a:gd name="T4" fmla="*/ 85 w 120"/>
                <a:gd name="T5" fmla="*/ 12 h 131"/>
                <a:gd name="T6" fmla="*/ 89 w 120"/>
                <a:gd name="T7" fmla="*/ 29 h 131"/>
                <a:gd name="T8" fmla="*/ 92 w 120"/>
                <a:gd name="T9" fmla="*/ 41 h 131"/>
                <a:gd name="T10" fmla="*/ 86 w 120"/>
                <a:gd name="T11" fmla="*/ 45 h 131"/>
                <a:gd name="T12" fmla="*/ 81 w 120"/>
                <a:gd name="T13" fmla="*/ 51 h 131"/>
                <a:gd name="T14" fmla="*/ 81 w 120"/>
                <a:gd name="T15" fmla="*/ 57 h 131"/>
                <a:gd name="T16" fmla="*/ 78 w 120"/>
                <a:gd name="T17" fmla="*/ 55 h 131"/>
                <a:gd name="T18" fmla="*/ 70 w 120"/>
                <a:gd name="T19" fmla="*/ 48 h 131"/>
                <a:gd name="T20" fmla="*/ 65 w 120"/>
                <a:gd name="T21" fmla="*/ 55 h 131"/>
                <a:gd name="T22" fmla="*/ 63 w 120"/>
                <a:gd name="T23" fmla="*/ 60 h 131"/>
                <a:gd name="T24" fmla="*/ 60 w 120"/>
                <a:gd name="T25" fmla="*/ 66 h 131"/>
                <a:gd name="T26" fmla="*/ 51 w 120"/>
                <a:gd name="T27" fmla="*/ 72 h 131"/>
                <a:gd name="T28" fmla="*/ 49 w 120"/>
                <a:gd name="T29" fmla="*/ 77 h 131"/>
                <a:gd name="T30" fmla="*/ 28 w 120"/>
                <a:gd name="T31" fmla="*/ 79 h 131"/>
                <a:gd name="T32" fmla="*/ 21 w 120"/>
                <a:gd name="T33" fmla="*/ 84 h 131"/>
                <a:gd name="T34" fmla="*/ 18 w 120"/>
                <a:gd name="T35" fmla="*/ 90 h 131"/>
                <a:gd name="T36" fmla="*/ 15 w 120"/>
                <a:gd name="T37" fmla="*/ 99 h 131"/>
                <a:gd name="T38" fmla="*/ 14 w 120"/>
                <a:gd name="T39" fmla="*/ 99 h 131"/>
                <a:gd name="T40" fmla="*/ 9 w 120"/>
                <a:gd name="T41" fmla="*/ 99 h 131"/>
                <a:gd name="T42" fmla="*/ 2 w 120"/>
                <a:gd name="T43" fmla="*/ 101 h 131"/>
                <a:gd name="T44" fmla="*/ 6 w 120"/>
                <a:gd name="T45" fmla="*/ 109 h 131"/>
                <a:gd name="T46" fmla="*/ 17 w 120"/>
                <a:gd name="T47" fmla="*/ 115 h 131"/>
                <a:gd name="T48" fmla="*/ 21 w 120"/>
                <a:gd name="T49" fmla="*/ 129 h 131"/>
                <a:gd name="T50" fmla="*/ 20 w 120"/>
                <a:gd name="T51" fmla="*/ 131 h 131"/>
                <a:gd name="T52" fmla="*/ 21 w 120"/>
                <a:gd name="T53" fmla="*/ 130 h 131"/>
                <a:gd name="T54" fmla="*/ 23 w 120"/>
                <a:gd name="T55" fmla="*/ 130 h 131"/>
                <a:gd name="T56" fmla="*/ 24 w 120"/>
                <a:gd name="T57" fmla="*/ 130 h 131"/>
                <a:gd name="T58" fmla="*/ 25 w 120"/>
                <a:gd name="T59" fmla="*/ 130 h 131"/>
                <a:gd name="T60" fmla="*/ 30 w 120"/>
                <a:gd name="T61" fmla="*/ 120 h 131"/>
                <a:gd name="T62" fmla="*/ 33 w 120"/>
                <a:gd name="T63" fmla="*/ 100 h 131"/>
                <a:gd name="T64" fmla="*/ 36 w 120"/>
                <a:gd name="T65" fmla="*/ 100 h 131"/>
                <a:gd name="T66" fmla="*/ 45 w 120"/>
                <a:gd name="T67" fmla="*/ 104 h 131"/>
                <a:gd name="T68" fmla="*/ 46 w 120"/>
                <a:gd name="T69" fmla="*/ 103 h 131"/>
                <a:gd name="T70" fmla="*/ 55 w 120"/>
                <a:gd name="T71" fmla="*/ 93 h 131"/>
                <a:gd name="T72" fmla="*/ 56 w 120"/>
                <a:gd name="T73" fmla="*/ 91 h 131"/>
                <a:gd name="T74" fmla="*/ 58 w 120"/>
                <a:gd name="T75" fmla="*/ 93 h 131"/>
                <a:gd name="T76" fmla="*/ 64 w 120"/>
                <a:gd name="T77" fmla="*/ 98 h 131"/>
                <a:gd name="T78" fmla="*/ 65 w 120"/>
                <a:gd name="T79" fmla="*/ 98 h 131"/>
                <a:gd name="T80" fmla="*/ 78 w 120"/>
                <a:gd name="T81" fmla="*/ 91 h 131"/>
                <a:gd name="T82" fmla="*/ 78 w 120"/>
                <a:gd name="T83" fmla="*/ 81 h 131"/>
                <a:gd name="T84" fmla="*/ 82 w 120"/>
                <a:gd name="T85" fmla="*/ 78 h 131"/>
                <a:gd name="T86" fmla="*/ 85 w 120"/>
                <a:gd name="T87" fmla="*/ 78 h 131"/>
                <a:gd name="T88" fmla="*/ 91 w 120"/>
                <a:gd name="T89" fmla="*/ 84 h 131"/>
                <a:gd name="T90" fmla="*/ 98 w 120"/>
                <a:gd name="T91" fmla="*/ 84 h 131"/>
                <a:gd name="T92" fmla="*/ 112 w 120"/>
                <a:gd name="T93" fmla="*/ 80 h 131"/>
                <a:gd name="T94" fmla="*/ 108 w 120"/>
                <a:gd name="T95" fmla="*/ 67 h 131"/>
                <a:gd name="T96" fmla="*/ 108 w 120"/>
                <a:gd name="T97" fmla="*/ 66 h 131"/>
                <a:gd name="T98" fmla="*/ 108 w 120"/>
                <a:gd name="T99" fmla="*/ 66 h 131"/>
                <a:gd name="T100" fmla="*/ 109 w 120"/>
                <a:gd name="T101" fmla="*/ 66 h 131"/>
                <a:gd name="T102" fmla="*/ 111 w 120"/>
                <a:gd name="T103" fmla="*/ 61 h 131"/>
                <a:gd name="T104" fmla="*/ 108 w 120"/>
                <a:gd name="T105" fmla="*/ 42 h 131"/>
                <a:gd name="T106" fmla="*/ 117 w 120"/>
                <a:gd name="T107" fmla="*/ 33 h 131"/>
                <a:gd name="T108" fmla="*/ 117 w 120"/>
                <a:gd name="T109" fmla="*/ 27 h 131"/>
                <a:gd name="T110" fmla="*/ 109 w 120"/>
                <a:gd name="T111" fmla="*/ 11 h 131"/>
                <a:gd name="T112" fmla="*/ 101 w 120"/>
                <a:gd name="T113" fmla="*/ 5 h 131"/>
                <a:gd name="T114" fmla="*/ 98 w 120"/>
                <a:gd name="T1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" h="131">
                  <a:moveTo>
                    <a:pt x="98" y="0"/>
                  </a:moveTo>
                  <a:cubicBezTo>
                    <a:pt x="97" y="1"/>
                    <a:pt x="94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1" y="23"/>
                    <a:pt x="89" y="29"/>
                  </a:cubicBezTo>
                  <a:cubicBezTo>
                    <a:pt x="87" y="35"/>
                    <a:pt x="98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4" y="47"/>
                    <a:pt x="81" y="51"/>
                    <a:pt x="81" y="51"/>
                  </a:cubicBezTo>
                  <a:cubicBezTo>
                    <a:pt x="81" y="51"/>
                    <a:pt x="83" y="57"/>
                    <a:pt x="81" y="57"/>
                  </a:cubicBezTo>
                  <a:cubicBezTo>
                    <a:pt x="80" y="57"/>
                    <a:pt x="79" y="56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9"/>
                    <a:pt x="63" y="60"/>
                  </a:cubicBezTo>
                  <a:cubicBezTo>
                    <a:pt x="62" y="61"/>
                    <a:pt x="68" y="63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4" y="79"/>
                    <a:pt x="24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99"/>
                    <a:pt x="15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2" y="99"/>
                    <a:pt x="11" y="99"/>
                    <a:pt x="9" y="99"/>
                  </a:cubicBezTo>
                  <a:cubicBezTo>
                    <a:pt x="5" y="99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20" y="131"/>
                    <a:pt x="20" y="131"/>
                  </a:cubicBezTo>
                  <a:cubicBezTo>
                    <a:pt x="20" y="131"/>
                    <a:pt x="20" y="131"/>
                    <a:pt x="21" y="130"/>
                  </a:cubicBezTo>
                  <a:cubicBezTo>
                    <a:pt x="22" y="130"/>
                    <a:pt x="23" y="130"/>
                    <a:pt x="23" y="130"/>
                  </a:cubicBezTo>
                  <a:cubicBezTo>
                    <a:pt x="23" y="130"/>
                    <a:pt x="24" y="130"/>
                    <a:pt x="24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7" y="130"/>
                    <a:pt x="28" y="128"/>
                    <a:pt x="30" y="120"/>
                  </a:cubicBezTo>
                  <a:cubicBezTo>
                    <a:pt x="32" y="107"/>
                    <a:pt x="28" y="100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43" y="102"/>
                    <a:pt x="44" y="104"/>
                    <a:pt x="45" y="104"/>
                  </a:cubicBezTo>
                  <a:cubicBezTo>
                    <a:pt x="45" y="104"/>
                    <a:pt x="45" y="104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7" y="91"/>
                    <a:pt x="57" y="91"/>
                    <a:pt x="58" y="93"/>
                  </a:cubicBezTo>
                  <a:cubicBezTo>
                    <a:pt x="61" y="95"/>
                    <a:pt x="59" y="98"/>
                    <a:pt x="64" y="98"/>
                  </a:cubicBezTo>
                  <a:cubicBezTo>
                    <a:pt x="64" y="98"/>
                    <a:pt x="64" y="98"/>
                    <a:pt x="65" y="98"/>
                  </a:cubicBezTo>
                  <a:cubicBezTo>
                    <a:pt x="70" y="98"/>
                    <a:pt x="78" y="94"/>
                    <a:pt x="78" y="91"/>
                  </a:cubicBezTo>
                  <a:cubicBezTo>
                    <a:pt x="77" y="87"/>
                    <a:pt x="79" y="82"/>
                    <a:pt x="78" y="81"/>
                  </a:cubicBezTo>
                  <a:cubicBezTo>
                    <a:pt x="76" y="80"/>
                    <a:pt x="78" y="78"/>
                    <a:pt x="82" y="78"/>
                  </a:cubicBezTo>
                  <a:cubicBezTo>
                    <a:pt x="83" y="78"/>
                    <a:pt x="84" y="78"/>
                    <a:pt x="85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3" y="84"/>
                    <a:pt x="95" y="84"/>
                    <a:pt x="98" y="84"/>
                  </a:cubicBezTo>
                  <a:cubicBezTo>
                    <a:pt x="105" y="84"/>
                    <a:pt x="113" y="83"/>
                    <a:pt x="112" y="80"/>
                  </a:cubicBezTo>
                  <a:cubicBezTo>
                    <a:pt x="110" y="76"/>
                    <a:pt x="110" y="70"/>
                    <a:pt x="108" y="67"/>
                  </a:cubicBezTo>
                  <a:cubicBezTo>
                    <a:pt x="107" y="66"/>
                    <a:pt x="107" y="66"/>
                    <a:pt x="10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66"/>
                    <a:pt x="108" y="66"/>
                    <a:pt x="109" y="66"/>
                  </a:cubicBezTo>
                  <a:cubicBezTo>
                    <a:pt x="110" y="66"/>
                    <a:pt x="111" y="66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5"/>
                    <a:pt x="101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21"/>
            <p:cNvSpPr>
              <a:spLocks noEditPoints="1"/>
            </p:cNvSpPr>
            <p:nvPr/>
          </p:nvSpPr>
          <p:spPr bwMode="auto">
            <a:xfrm>
              <a:off x="7354888" y="2147946"/>
              <a:ext cx="49212" cy="69849"/>
            </a:xfrm>
            <a:custGeom>
              <a:avLst/>
              <a:gdLst>
                <a:gd name="T0" fmla="*/ 13 w 23"/>
                <a:gd name="T1" fmla="*/ 31 h 33"/>
                <a:gd name="T2" fmla="*/ 13 w 23"/>
                <a:gd name="T3" fmla="*/ 33 h 33"/>
                <a:gd name="T4" fmla="*/ 13 w 23"/>
                <a:gd name="T5" fmla="*/ 33 h 33"/>
                <a:gd name="T6" fmla="*/ 13 w 23"/>
                <a:gd name="T7" fmla="*/ 31 h 33"/>
                <a:gd name="T8" fmla="*/ 15 w 23"/>
                <a:gd name="T9" fmla="*/ 0 h 33"/>
                <a:gd name="T10" fmla="*/ 6 w 23"/>
                <a:gd name="T11" fmla="*/ 10 h 33"/>
                <a:gd name="T12" fmla="*/ 13 w 23"/>
                <a:gd name="T13" fmla="*/ 31 h 33"/>
                <a:gd name="T14" fmla="*/ 16 w 23"/>
                <a:gd name="T15" fmla="*/ 28 h 33"/>
                <a:gd name="T16" fmla="*/ 20 w 23"/>
                <a:gd name="T17" fmla="*/ 23 h 33"/>
                <a:gd name="T18" fmla="*/ 21 w 23"/>
                <a:gd name="T19" fmla="*/ 16 h 33"/>
                <a:gd name="T20" fmla="*/ 21 w 23"/>
                <a:gd name="T21" fmla="*/ 9 h 33"/>
                <a:gd name="T22" fmla="*/ 15 w 23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3">
                  <a:moveTo>
                    <a:pt x="13" y="31"/>
                  </a:moveTo>
                  <a:cubicBezTo>
                    <a:pt x="12" y="32"/>
                    <a:pt x="12" y="32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3"/>
                    <a:pt x="14" y="32"/>
                    <a:pt x="13" y="31"/>
                  </a:cubicBezTo>
                  <a:moveTo>
                    <a:pt x="15" y="0"/>
                  </a:moveTo>
                  <a:cubicBezTo>
                    <a:pt x="8" y="4"/>
                    <a:pt x="0" y="3"/>
                    <a:pt x="6" y="10"/>
                  </a:cubicBezTo>
                  <a:cubicBezTo>
                    <a:pt x="10" y="15"/>
                    <a:pt x="13" y="26"/>
                    <a:pt x="13" y="31"/>
                  </a:cubicBezTo>
                  <a:cubicBezTo>
                    <a:pt x="14" y="30"/>
                    <a:pt x="15" y="29"/>
                    <a:pt x="16" y="28"/>
                  </a:cubicBezTo>
                  <a:cubicBezTo>
                    <a:pt x="19" y="25"/>
                    <a:pt x="22" y="25"/>
                    <a:pt x="20" y="23"/>
                  </a:cubicBezTo>
                  <a:cubicBezTo>
                    <a:pt x="18" y="21"/>
                    <a:pt x="19" y="19"/>
                    <a:pt x="21" y="16"/>
                  </a:cubicBezTo>
                  <a:cubicBezTo>
                    <a:pt x="23" y="14"/>
                    <a:pt x="22" y="15"/>
                    <a:pt x="21" y="9"/>
                  </a:cubicBezTo>
                  <a:cubicBezTo>
                    <a:pt x="19" y="4"/>
                    <a:pt x="15" y="0"/>
                    <a:pt x="1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22"/>
            <p:cNvSpPr/>
            <p:nvPr/>
          </p:nvSpPr>
          <p:spPr bwMode="auto">
            <a:xfrm>
              <a:off x="7443788" y="2152708"/>
              <a:ext cx="41275" cy="22225"/>
            </a:xfrm>
            <a:custGeom>
              <a:avLst/>
              <a:gdLst>
                <a:gd name="T0" fmla="*/ 13 w 19"/>
                <a:gd name="T1" fmla="*/ 0 h 11"/>
                <a:gd name="T2" fmla="*/ 4 w 19"/>
                <a:gd name="T3" fmla="*/ 7 h 11"/>
                <a:gd name="T4" fmla="*/ 1 w 19"/>
                <a:gd name="T5" fmla="*/ 9 h 11"/>
                <a:gd name="T6" fmla="*/ 12 w 19"/>
                <a:gd name="T7" fmla="*/ 11 h 11"/>
                <a:gd name="T8" fmla="*/ 17 w 19"/>
                <a:gd name="T9" fmla="*/ 9 h 11"/>
                <a:gd name="T10" fmla="*/ 14 w 19"/>
                <a:gd name="T11" fmla="*/ 0 h 11"/>
                <a:gd name="T12" fmla="*/ 13 w 19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1">
                  <a:moveTo>
                    <a:pt x="13" y="0"/>
                  </a:moveTo>
                  <a:cubicBezTo>
                    <a:pt x="9" y="0"/>
                    <a:pt x="4" y="7"/>
                    <a:pt x="4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7" y="11"/>
                    <a:pt x="12" y="11"/>
                  </a:cubicBezTo>
                  <a:cubicBezTo>
                    <a:pt x="15" y="11"/>
                    <a:pt x="18" y="10"/>
                    <a:pt x="17" y="9"/>
                  </a:cubicBezTo>
                  <a:cubicBezTo>
                    <a:pt x="14" y="4"/>
                    <a:pt x="19" y="3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23"/>
            <p:cNvSpPr/>
            <p:nvPr/>
          </p:nvSpPr>
          <p:spPr bwMode="auto">
            <a:xfrm>
              <a:off x="7516813" y="2109847"/>
              <a:ext cx="19050" cy="17462"/>
            </a:xfrm>
            <a:custGeom>
              <a:avLst/>
              <a:gdLst>
                <a:gd name="T0" fmla="*/ 4 w 9"/>
                <a:gd name="T1" fmla="*/ 0 h 8"/>
                <a:gd name="T2" fmla="*/ 3 w 9"/>
                <a:gd name="T3" fmla="*/ 0 h 8"/>
                <a:gd name="T4" fmla="*/ 3 w 9"/>
                <a:gd name="T5" fmla="*/ 8 h 8"/>
                <a:gd name="T6" fmla="*/ 9 w 9"/>
                <a:gd name="T7" fmla="*/ 4 h 8"/>
                <a:gd name="T8" fmla="*/ 4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0" y="1"/>
                    <a:pt x="3" y="8"/>
                    <a:pt x="3" y="8"/>
                  </a:cubicBezTo>
                  <a:cubicBezTo>
                    <a:pt x="4" y="8"/>
                    <a:pt x="9" y="7"/>
                    <a:pt x="9" y="4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24"/>
            <p:cNvSpPr/>
            <p:nvPr/>
          </p:nvSpPr>
          <p:spPr bwMode="auto">
            <a:xfrm>
              <a:off x="7521575" y="2076509"/>
              <a:ext cx="38100" cy="25400"/>
            </a:xfrm>
            <a:custGeom>
              <a:avLst/>
              <a:gdLst>
                <a:gd name="T0" fmla="*/ 6 w 18"/>
                <a:gd name="T1" fmla="*/ 0 h 12"/>
                <a:gd name="T2" fmla="*/ 6 w 18"/>
                <a:gd name="T3" fmla="*/ 1 h 12"/>
                <a:gd name="T4" fmla="*/ 4 w 18"/>
                <a:gd name="T5" fmla="*/ 8 h 12"/>
                <a:gd name="T6" fmla="*/ 16 w 18"/>
                <a:gd name="T7" fmla="*/ 12 h 12"/>
                <a:gd name="T8" fmla="*/ 16 w 18"/>
                <a:gd name="T9" fmla="*/ 4 h 12"/>
                <a:gd name="T10" fmla="*/ 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6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5" y="2"/>
                    <a:pt x="0" y="4"/>
                    <a:pt x="4" y="8"/>
                  </a:cubicBezTo>
                  <a:cubicBezTo>
                    <a:pt x="9" y="12"/>
                    <a:pt x="13" y="11"/>
                    <a:pt x="16" y="12"/>
                  </a:cubicBezTo>
                  <a:cubicBezTo>
                    <a:pt x="16" y="12"/>
                    <a:pt x="15" y="5"/>
                    <a:pt x="16" y="4"/>
                  </a:cubicBezTo>
                  <a:cubicBezTo>
                    <a:pt x="18" y="3"/>
                    <a:pt x="9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25"/>
            <p:cNvSpPr/>
            <p:nvPr/>
          </p:nvSpPr>
          <p:spPr bwMode="auto">
            <a:xfrm>
              <a:off x="7396163" y="2293993"/>
              <a:ext cx="107950" cy="130172"/>
            </a:xfrm>
            <a:custGeom>
              <a:avLst/>
              <a:gdLst>
                <a:gd name="T0" fmla="*/ 13 w 51"/>
                <a:gd name="T1" fmla="*/ 0 h 61"/>
                <a:gd name="T2" fmla="*/ 12 w 51"/>
                <a:gd name="T3" fmla="*/ 0 h 61"/>
                <a:gd name="T4" fmla="*/ 3 w 51"/>
                <a:gd name="T5" fmla="*/ 12 h 61"/>
                <a:gd name="T6" fmla="*/ 2 w 51"/>
                <a:gd name="T7" fmla="*/ 19 h 61"/>
                <a:gd name="T8" fmla="*/ 1 w 51"/>
                <a:gd name="T9" fmla="*/ 23 h 61"/>
                <a:gd name="T10" fmla="*/ 9 w 51"/>
                <a:gd name="T11" fmla="*/ 32 h 61"/>
                <a:gd name="T12" fmla="*/ 7 w 51"/>
                <a:gd name="T13" fmla="*/ 39 h 61"/>
                <a:gd name="T14" fmla="*/ 14 w 51"/>
                <a:gd name="T15" fmla="*/ 45 h 61"/>
                <a:gd name="T16" fmla="*/ 12 w 51"/>
                <a:gd name="T17" fmla="*/ 51 h 61"/>
                <a:gd name="T18" fmla="*/ 12 w 51"/>
                <a:gd name="T19" fmla="*/ 54 h 61"/>
                <a:gd name="T20" fmla="*/ 24 w 51"/>
                <a:gd name="T21" fmla="*/ 60 h 61"/>
                <a:gd name="T22" fmla="*/ 24 w 51"/>
                <a:gd name="T23" fmla="*/ 60 h 61"/>
                <a:gd name="T24" fmla="*/ 19 w 51"/>
                <a:gd name="T25" fmla="*/ 52 h 61"/>
                <a:gd name="T26" fmla="*/ 28 w 51"/>
                <a:gd name="T27" fmla="*/ 48 h 61"/>
                <a:gd name="T28" fmla="*/ 47 w 51"/>
                <a:gd name="T29" fmla="*/ 61 h 61"/>
                <a:gd name="T30" fmla="*/ 49 w 51"/>
                <a:gd name="T31" fmla="*/ 57 h 61"/>
                <a:gd name="T32" fmla="*/ 48 w 51"/>
                <a:gd name="T33" fmla="*/ 48 h 61"/>
                <a:gd name="T34" fmla="*/ 44 w 51"/>
                <a:gd name="T35" fmla="*/ 46 h 61"/>
                <a:gd name="T36" fmla="*/ 35 w 51"/>
                <a:gd name="T37" fmla="*/ 43 h 61"/>
                <a:gd name="T38" fmla="*/ 31 w 51"/>
                <a:gd name="T39" fmla="*/ 44 h 61"/>
                <a:gd name="T40" fmla="*/ 28 w 51"/>
                <a:gd name="T41" fmla="*/ 43 h 61"/>
                <a:gd name="T42" fmla="*/ 19 w 51"/>
                <a:gd name="T43" fmla="*/ 36 h 61"/>
                <a:gd name="T44" fmla="*/ 19 w 51"/>
                <a:gd name="T45" fmla="*/ 27 h 61"/>
                <a:gd name="T46" fmla="*/ 28 w 51"/>
                <a:gd name="T47" fmla="*/ 21 h 61"/>
                <a:gd name="T48" fmla="*/ 20 w 51"/>
                <a:gd name="T49" fmla="*/ 3 h 61"/>
                <a:gd name="T50" fmla="*/ 13 w 51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61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3" y="12"/>
                    <a:pt x="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2"/>
                    <a:pt x="1" y="23"/>
                  </a:cubicBezTo>
                  <a:cubicBezTo>
                    <a:pt x="0" y="25"/>
                    <a:pt x="6" y="31"/>
                    <a:pt x="9" y="32"/>
                  </a:cubicBezTo>
                  <a:cubicBezTo>
                    <a:pt x="12" y="34"/>
                    <a:pt x="6" y="36"/>
                    <a:pt x="7" y="39"/>
                  </a:cubicBezTo>
                  <a:cubicBezTo>
                    <a:pt x="8" y="41"/>
                    <a:pt x="14" y="45"/>
                    <a:pt x="14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5" y="51"/>
                    <a:pt x="12" y="54"/>
                  </a:cubicBezTo>
                  <a:cubicBezTo>
                    <a:pt x="19" y="56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19" y="52"/>
                    <a:pt x="19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58"/>
                    <a:pt x="49" y="57"/>
                  </a:cubicBezTo>
                  <a:cubicBezTo>
                    <a:pt x="51" y="55"/>
                    <a:pt x="48" y="48"/>
                    <a:pt x="48" y="48"/>
                  </a:cubicBezTo>
                  <a:cubicBezTo>
                    <a:pt x="48" y="48"/>
                    <a:pt x="51" y="47"/>
                    <a:pt x="44" y="46"/>
                  </a:cubicBezTo>
                  <a:cubicBezTo>
                    <a:pt x="38" y="44"/>
                    <a:pt x="37" y="43"/>
                    <a:pt x="35" y="43"/>
                  </a:cubicBezTo>
                  <a:cubicBezTo>
                    <a:pt x="33" y="43"/>
                    <a:pt x="32" y="44"/>
                    <a:pt x="31" y="44"/>
                  </a:cubicBezTo>
                  <a:cubicBezTo>
                    <a:pt x="30" y="44"/>
                    <a:pt x="29" y="44"/>
                    <a:pt x="28" y="43"/>
                  </a:cubicBezTo>
                  <a:cubicBezTo>
                    <a:pt x="24" y="40"/>
                    <a:pt x="19" y="36"/>
                    <a:pt x="19" y="36"/>
                  </a:cubicBezTo>
                  <a:cubicBezTo>
                    <a:pt x="18" y="33"/>
                    <a:pt x="15" y="30"/>
                    <a:pt x="19" y="27"/>
                  </a:cubicBezTo>
                  <a:cubicBezTo>
                    <a:pt x="24" y="24"/>
                    <a:pt x="30" y="25"/>
                    <a:pt x="28" y="21"/>
                  </a:cubicBezTo>
                  <a:cubicBezTo>
                    <a:pt x="26" y="17"/>
                    <a:pt x="20" y="5"/>
                    <a:pt x="20" y="3"/>
                  </a:cubicBezTo>
                  <a:cubicBezTo>
                    <a:pt x="20" y="2"/>
                    <a:pt x="15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26"/>
            <p:cNvSpPr/>
            <p:nvPr/>
          </p:nvSpPr>
          <p:spPr bwMode="auto">
            <a:xfrm>
              <a:off x="7456488" y="2476552"/>
              <a:ext cx="131762" cy="84136"/>
            </a:xfrm>
            <a:custGeom>
              <a:avLst/>
              <a:gdLst>
                <a:gd name="T0" fmla="*/ 43 w 62"/>
                <a:gd name="T1" fmla="*/ 0 h 40"/>
                <a:gd name="T2" fmla="*/ 31 w 62"/>
                <a:gd name="T3" fmla="*/ 12 h 40"/>
                <a:gd name="T4" fmla="*/ 30 w 62"/>
                <a:gd name="T5" fmla="*/ 12 h 40"/>
                <a:gd name="T6" fmla="*/ 27 w 62"/>
                <a:gd name="T7" fmla="*/ 11 h 40"/>
                <a:gd name="T8" fmla="*/ 27 w 62"/>
                <a:gd name="T9" fmla="*/ 11 h 40"/>
                <a:gd name="T10" fmla="*/ 27 w 62"/>
                <a:gd name="T11" fmla="*/ 12 h 40"/>
                <a:gd name="T12" fmla="*/ 22 w 62"/>
                <a:gd name="T13" fmla="*/ 10 h 40"/>
                <a:gd name="T14" fmla="*/ 17 w 62"/>
                <a:gd name="T15" fmla="*/ 9 h 40"/>
                <a:gd name="T16" fmla="*/ 13 w 62"/>
                <a:gd name="T17" fmla="*/ 13 h 40"/>
                <a:gd name="T18" fmla="*/ 12 w 62"/>
                <a:gd name="T19" fmla="*/ 19 h 40"/>
                <a:gd name="T20" fmla="*/ 4 w 62"/>
                <a:gd name="T21" fmla="*/ 28 h 40"/>
                <a:gd name="T22" fmla="*/ 5 w 62"/>
                <a:gd name="T23" fmla="*/ 28 h 40"/>
                <a:gd name="T24" fmla="*/ 26 w 62"/>
                <a:gd name="T25" fmla="*/ 25 h 40"/>
                <a:gd name="T26" fmla="*/ 30 w 62"/>
                <a:gd name="T27" fmla="*/ 24 h 40"/>
                <a:gd name="T28" fmla="*/ 34 w 62"/>
                <a:gd name="T29" fmla="*/ 28 h 40"/>
                <a:gd name="T30" fmla="*/ 42 w 62"/>
                <a:gd name="T31" fmla="*/ 38 h 40"/>
                <a:gd name="T32" fmla="*/ 51 w 62"/>
                <a:gd name="T33" fmla="*/ 40 h 40"/>
                <a:gd name="T34" fmla="*/ 52 w 62"/>
                <a:gd name="T35" fmla="*/ 39 h 40"/>
                <a:gd name="T36" fmla="*/ 51 w 62"/>
                <a:gd name="T37" fmla="*/ 29 h 40"/>
                <a:gd name="T38" fmla="*/ 60 w 62"/>
                <a:gd name="T39" fmla="*/ 24 h 40"/>
                <a:gd name="T40" fmla="*/ 61 w 62"/>
                <a:gd name="T41" fmla="*/ 14 h 40"/>
                <a:gd name="T42" fmla="*/ 53 w 62"/>
                <a:gd name="T43" fmla="*/ 6 h 40"/>
                <a:gd name="T44" fmla="*/ 43 w 62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0">
                  <a:moveTo>
                    <a:pt x="43" y="0"/>
                  </a:moveTo>
                  <a:cubicBezTo>
                    <a:pt x="38" y="4"/>
                    <a:pt x="37" y="12"/>
                    <a:pt x="31" y="12"/>
                  </a:cubicBezTo>
                  <a:cubicBezTo>
                    <a:pt x="31" y="12"/>
                    <a:pt x="30" y="12"/>
                    <a:pt x="30" y="12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1"/>
                    <a:pt x="22" y="10"/>
                  </a:cubicBezTo>
                  <a:cubicBezTo>
                    <a:pt x="20" y="9"/>
                    <a:pt x="18" y="9"/>
                    <a:pt x="17" y="9"/>
                  </a:cubicBezTo>
                  <a:cubicBezTo>
                    <a:pt x="14" y="9"/>
                    <a:pt x="15" y="11"/>
                    <a:pt x="13" y="13"/>
                  </a:cubicBezTo>
                  <a:cubicBezTo>
                    <a:pt x="11" y="15"/>
                    <a:pt x="12" y="19"/>
                    <a:pt x="12" y="19"/>
                  </a:cubicBezTo>
                  <a:cubicBezTo>
                    <a:pt x="12" y="19"/>
                    <a:pt x="0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11" y="27"/>
                    <a:pt x="17" y="26"/>
                    <a:pt x="26" y="25"/>
                  </a:cubicBezTo>
                  <a:cubicBezTo>
                    <a:pt x="27" y="24"/>
                    <a:pt x="29" y="24"/>
                    <a:pt x="30" y="24"/>
                  </a:cubicBezTo>
                  <a:cubicBezTo>
                    <a:pt x="35" y="24"/>
                    <a:pt x="36" y="26"/>
                    <a:pt x="34" y="28"/>
                  </a:cubicBezTo>
                  <a:cubicBezTo>
                    <a:pt x="32" y="29"/>
                    <a:pt x="37" y="36"/>
                    <a:pt x="42" y="38"/>
                  </a:cubicBezTo>
                  <a:cubicBezTo>
                    <a:pt x="44" y="39"/>
                    <a:pt x="48" y="40"/>
                    <a:pt x="51" y="40"/>
                  </a:cubicBezTo>
                  <a:cubicBezTo>
                    <a:pt x="52" y="40"/>
                    <a:pt x="52" y="40"/>
                    <a:pt x="52" y="39"/>
                  </a:cubicBezTo>
                  <a:cubicBezTo>
                    <a:pt x="52" y="36"/>
                    <a:pt x="51" y="34"/>
                    <a:pt x="51" y="29"/>
                  </a:cubicBezTo>
                  <a:cubicBezTo>
                    <a:pt x="50" y="25"/>
                    <a:pt x="60" y="24"/>
                    <a:pt x="60" y="24"/>
                  </a:cubicBezTo>
                  <a:cubicBezTo>
                    <a:pt x="60" y="24"/>
                    <a:pt x="62" y="15"/>
                    <a:pt x="61" y="14"/>
                  </a:cubicBezTo>
                  <a:cubicBezTo>
                    <a:pt x="59" y="13"/>
                    <a:pt x="55" y="8"/>
                    <a:pt x="53" y="6"/>
                  </a:cubicBezTo>
                  <a:cubicBezTo>
                    <a:pt x="51" y="4"/>
                    <a:pt x="43" y="0"/>
                    <a:pt x="4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27"/>
            <p:cNvSpPr>
              <a:spLocks noEditPoints="1"/>
            </p:cNvSpPr>
            <p:nvPr/>
          </p:nvSpPr>
          <p:spPr bwMode="auto">
            <a:xfrm>
              <a:off x="7204075" y="2532114"/>
              <a:ext cx="238125" cy="209546"/>
            </a:xfrm>
            <a:custGeom>
              <a:avLst/>
              <a:gdLst>
                <a:gd name="T0" fmla="*/ 2147483647 w 112"/>
                <a:gd name="T1" fmla="*/ 2147483647 h 99"/>
                <a:gd name="T2" fmla="*/ 2147483647 w 112"/>
                <a:gd name="T3" fmla="*/ 2147483647 h 99"/>
                <a:gd name="T4" fmla="*/ 2147483647 w 112"/>
                <a:gd name="T5" fmla="*/ 2147483647 h 99"/>
                <a:gd name="T6" fmla="*/ 2147483647 w 112"/>
                <a:gd name="T7" fmla="*/ 2147483647 h 99"/>
                <a:gd name="T8" fmla="*/ 2147483647 w 112"/>
                <a:gd name="T9" fmla="*/ 2147483647 h 99"/>
                <a:gd name="T10" fmla="*/ 2147483647 w 112"/>
                <a:gd name="T11" fmla="*/ 0 h 99"/>
                <a:gd name="T12" fmla="*/ 2147483647 w 112"/>
                <a:gd name="T13" fmla="*/ 0 h 99"/>
                <a:gd name="T14" fmla="*/ 2147483647 w 112"/>
                <a:gd name="T15" fmla="*/ 2147483647 h 99"/>
                <a:gd name="T16" fmla="*/ 2147483647 w 112"/>
                <a:gd name="T17" fmla="*/ 2147483647 h 99"/>
                <a:gd name="T18" fmla="*/ 2147483647 w 112"/>
                <a:gd name="T19" fmla="*/ 2147483647 h 99"/>
                <a:gd name="T20" fmla="*/ 2147483647 w 112"/>
                <a:gd name="T21" fmla="*/ 2147483647 h 99"/>
                <a:gd name="T22" fmla="*/ 2147483647 w 112"/>
                <a:gd name="T23" fmla="*/ 2147483647 h 99"/>
                <a:gd name="T24" fmla="*/ 2147483647 w 112"/>
                <a:gd name="T25" fmla="*/ 2147483647 h 99"/>
                <a:gd name="T26" fmla="*/ 2147483647 w 112"/>
                <a:gd name="T27" fmla="*/ 2147483647 h 99"/>
                <a:gd name="T28" fmla="*/ 2147483647 w 112"/>
                <a:gd name="T29" fmla="*/ 2147483647 h 99"/>
                <a:gd name="T30" fmla="*/ 2147483647 w 112"/>
                <a:gd name="T31" fmla="*/ 2147483647 h 99"/>
                <a:gd name="T32" fmla="*/ 2147483647 w 112"/>
                <a:gd name="T33" fmla="*/ 2147483647 h 99"/>
                <a:gd name="T34" fmla="*/ 2147483647 w 112"/>
                <a:gd name="T35" fmla="*/ 2147483647 h 99"/>
                <a:gd name="T36" fmla="*/ 2147483647 w 112"/>
                <a:gd name="T37" fmla="*/ 2147483647 h 99"/>
                <a:gd name="T38" fmla="*/ 2147483647 w 112"/>
                <a:gd name="T39" fmla="*/ 2147483647 h 99"/>
                <a:gd name="T40" fmla="*/ 2147483647 w 112"/>
                <a:gd name="T41" fmla="*/ 2147483647 h 99"/>
                <a:gd name="T42" fmla="*/ 2147483647 w 112"/>
                <a:gd name="T43" fmla="*/ 2147483647 h 99"/>
                <a:gd name="T44" fmla="*/ 2147483647 w 112"/>
                <a:gd name="T45" fmla="*/ 2147483647 h 99"/>
                <a:gd name="T46" fmla="*/ 2147483647 w 112"/>
                <a:gd name="T47" fmla="*/ 2147483647 h 99"/>
                <a:gd name="T48" fmla="*/ 2147483647 w 112"/>
                <a:gd name="T49" fmla="*/ 2147483647 h 99"/>
                <a:gd name="T50" fmla="*/ 2147483647 w 112"/>
                <a:gd name="T51" fmla="*/ 2147483647 h 99"/>
                <a:gd name="T52" fmla="*/ 2147483647 w 112"/>
                <a:gd name="T53" fmla="*/ 2147483647 h 99"/>
                <a:gd name="T54" fmla="*/ 2147483647 w 112"/>
                <a:gd name="T55" fmla="*/ 2147483647 h 99"/>
                <a:gd name="T56" fmla="*/ 2147483647 w 112"/>
                <a:gd name="T57" fmla="*/ 2147483647 h 99"/>
                <a:gd name="T58" fmla="*/ 2147483647 w 112"/>
                <a:gd name="T59" fmla="*/ 2147483647 h 99"/>
                <a:gd name="T60" fmla="*/ 2147483647 w 112"/>
                <a:gd name="T61" fmla="*/ 2147483647 h 99"/>
                <a:gd name="T62" fmla="*/ 2147483647 w 112"/>
                <a:gd name="T63" fmla="*/ 2147483647 h 99"/>
                <a:gd name="T64" fmla="*/ 2147483647 w 112"/>
                <a:gd name="T65" fmla="*/ 2147483647 h 99"/>
                <a:gd name="T66" fmla="*/ 2147483647 w 112"/>
                <a:gd name="T67" fmla="*/ 2147483647 h 99"/>
                <a:gd name="T68" fmla="*/ 2147483647 w 112"/>
                <a:gd name="T69" fmla="*/ 2147483647 h 99"/>
                <a:gd name="T70" fmla="*/ 2147483647 w 112"/>
                <a:gd name="T71" fmla="*/ 2147483647 h 99"/>
                <a:gd name="T72" fmla="*/ 2147483647 w 112"/>
                <a:gd name="T73" fmla="*/ 2147483647 h 99"/>
                <a:gd name="T74" fmla="*/ 2147483647 w 112"/>
                <a:gd name="T75" fmla="*/ 2147483647 h 99"/>
                <a:gd name="T76" fmla="*/ 2147483647 w 112"/>
                <a:gd name="T77" fmla="*/ 2147483647 h 99"/>
                <a:gd name="T78" fmla="*/ 2147483647 w 112"/>
                <a:gd name="T79" fmla="*/ 2147483647 h 99"/>
                <a:gd name="T80" fmla="*/ 2147483647 w 112"/>
                <a:gd name="T81" fmla="*/ 2147483647 h 99"/>
                <a:gd name="T82" fmla="*/ 2147483647 w 112"/>
                <a:gd name="T83" fmla="*/ 2147483647 h 99"/>
                <a:gd name="T84" fmla="*/ 2147483647 w 112"/>
                <a:gd name="T85" fmla="*/ 2147483647 h 99"/>
                <a:gd name="T86" fmla="*/ 2147483647 w 112"/>
                <a:gd name="T87" fmla="*/ 2147483647 h 99"/>
                <a:gd name="T88" fmla="*/ 2147483647 w 112"/>
                <a:gd name="T89" fmla="*/ 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2" h="99">
                  <a:moveTo>
                    <a:pt x="102" y="12"/>
                  </a:moveTo>
                  <a:cubicBezTo>
                    <a:pt x="102" y="12"/>
                    <a:pt x="102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moveTo>
                    <a:pt x="77" y="0"/>
                  </a:moveTo>
                  <a:cubicBezTo>
                    <a:pt x="77" y="0"/>
                    <a:pt x="77" y="0"/>
                    <a:pt x="76" y="0"/>
                  </a:cubicBezTo>
                  <a:cubicBezTo>
                    <a:pt x="72" y="3"/>
                    <a:pt x="66" y="7"/>
                    <a:pt x="65" y="12"/>
                  </a:cubicBezTo>
                  <a:cubicBezTo>
                    <a:pt x="65" y="16"/>
                    <a:pt x="64" y="25"/>
                    <a:pt x="62" y="25"/>
                  </a:cubicBezTo>
                  <a:cubicBezTo>
                    <a:pt x="62" y="25"/>
                    <a:pt x="62" y="25"/>
                    <a:pt x="61" y="25"/>
                  </a:cubicBezTo>
                  <a:cubicBezTo>
                    <a:pt x="61" y="24"/>
                    <a:pt x="60" y="24"/>
                    <a:pt x="59" y="24"/>
                  </a:cubicBezTo>
                  <a:cubicBezTo>
                    <a:pt x="58" y="24"/>
                    <a:pt x="56" y="25"/>
                    <a:pt x="56" y="27"/>
                  </a:cubicBezTo>
                  <a:cubicBezTo>
                    <a:pt x="56" y="31"/>
                    <a:pt x="35" y="38"/>
                    <a:pt x="37" y="40"/>
                  </a:cubicBezTo>
                  <a:cubicBezTo>
                    <a:pt x="39" y="42"/>
                    <a:pt x="26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3"/>
                    <a:pt x="12" y="44"/>
                    <a:pt x="10" y="44"/>
                  </a:cubicBezTo>
                  <a:cubicBezTo>
                    <a:pt x="10" y="44"/>
                    <a:pt x="10" y="44"/>
                    <a:pt x="9" y="44"/>
                  </a:cubicBezTo>
                  <a:cubicBezTo>
                    <a:pt x="9" y="46"/>
                    <a:pt x="0" y="61"/>
                    <a:pt x="2" y="65"/>
                  </a:cubicBezTo>
                  <a:cubicBezTo>
                    <a:pt x="3" y="68"/>
                    <a:pt x="4" y="68"/>
                    <a:pt x="9" y="79"/>
                  </a:cubicBezTo>
                  <a:cubicBezTo>
                    <a:pt x="11" y="84"/>
                    <a:pt x="13" y="85"/>
                    <a:pt x="15" y="85"/>
                  </a:cubicBezTo>
                  <a:cubicBezTo>
                    <a:pt x="16" y="85"/>
                    <a:pt x="16" y="85"/>
                    <a:pt x="17" y="85"/>
                  </a:cubicBezTo>
                  <a:cubicBezTo>
                    <a:pt x="18" y="85"/>
                    <a:pt x="18" y="85"/>
                    <a:pt x="19" y="85"/>
                  </a:cubicBezTo>
                  <a:cubicBezTo>
                    <a:pt x="20" y="85"/>
                    <a:pt x="21" y="85"/>
                    <a:pt x="22" y="85"/>
                  </a:cubicBezTo>
                  <a:cubicBezTo>
                    <a:pt x="29" y="87"/>
                    <a:pt x="27" y="89"/>
                    <a:pt x="36" y="92"/>
                  </a:cubicBezTo>
                  <a:cubicBezTo>
                    <a:pt x="40" y="93"/>
                    <a:pt x="42" y="93"/>
                    <a:pt x="44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7" y="93"/>
                    <a:pt x="47" y="93"/>
                    <a:pt x="48" y="93"/>
                  </a:cubicBezTo>
                  <a:cubicBezTo>
                    <a:pt x="48" y="93"/>
                    <a:pt x="49" y="93"/>
                    <a:pt x="49" y="93"/>
                  </a:cubicBezTo>
                  <a:cubicBezTo>
                    <a:pt x="52" y="93"/>
                    <a:pt x="60" y="98"/>
                    <a:pt x="64" y="98"/>
                  </a:cubicBezTo>
                  <a:cubicBezTo>
                    <a:pt x="64" y="98"/>
                    <a:pt x="65" y="98"/>
                    <a:pt x="65" y="98"/>
                  </a:cubicBezTo>
                  <a:cubicBezTo>
                    <a:pt x="67" y="97"/>
                    <a:pt x="71" y="97"/>
                    <a:pt x="75" y="97"/>
                  </a:cubicBezTo>
                  <a:cubicBezTo>
                    <a:pt x="78" y="97"/>
                    <a:pt x="81" y="97"/>
                    <a:pt x="82" y="98"/>
                  </a:cubicBezTo>
                  <a:cubicBezTo>
                    <a:pt x="83" y="98"/>
                    <a:pt x="84" y="99"/>
                    <a:pt x="85" y="99"/>
                  </a:cubicBezTo>
                  <a:cubicBezTo>
                    <a:pt x="88" y="99"/>
                    <a:pt x="91" y="97"/>
                    <a:pt x="91" y="97"/>
                  </a:cubicBezTo>
                  <a:cubicBezTo>
                    <a:pt x="91" y="97"/>
                    <a:pt x="90" y="90"/>
                    <a:pt x="89" y="85"/>
                  </a:cubicBezTo>
                  <a:cubicBezTo>
                    <a:pt x="89" y="80"/>
                    <a:pt x="88" y="81"/>
                    <a:pt x="91" y="81"/>
                  </a:cubicBezTo>
                  <a:cubicBezTo>
                    <a:pt x="93" y="80"/>
                    <a:pt x="97" y="80"/>
                    <a:pt x="99" y="80"/>
                  </a:cubicBezTo>
                  <a:cubicBezTo>
                    <a:pt x="100" y="80"/>
                    <a:pt x="93" y="72"/>
                    <a:pt x="94" y="65"/>
                  </a:cubicBezTo>
                  <a:cubicBezTo>
                    <a:pt x="95" y="58"/>
                    <a:pt x="105" y="57"/>
                    <a:pt x="102" y="55"/>
                  </a:cubicBezTo>
                  <a:cubicBezTo>
                    <a:pt x="100" y="54"/>
                    <a:pt x="103" y="54"/>
                    <a:pt x="107" y="48"/>
                  </a:cubicBezTo>
                  <a:cubicBezTo>
                    <a:pt x="112" y="42"/>
                    <a:pt x="98" y="41"/>
                    <a:pt x="97" y="39"/>
                  </a:cubicBezTo>
                  <a:cubicBezTo>
                    <a:pt x="96" y="37"/>
                    <a:pt x="91" y="31"/>
                    <a:pt x="94" y="26"/>
                  </a:cubicBezTo>
                  <a:cubicBezTo>
                    <a:pt x="94" y="26"/>
                    <a:pt x="99" y="14"/>
                    <a:pt x="101" y="12"/>
                  </a:cubicBezTo>
                  <a:cubicBezTo>
                    <a:pt x="100" y="11"/>
                    <a:pt x="96" y="8"/>
                    <a:pt x="91" y="6"/>
                  </a:cubicBezTo>
                  <a:cubicBezTo>
                    <a:pt x="86" y="3"/>
                    <a:pt x="80" y="0"/>
                    <a:pt x="7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86" name="Freeform 128"/>
            <p:cNvSpPr>
              <a:spLocks noEditPoints="1"/>
            </p:cNvSpPr>
            <p:nvPr/>
          </p:nvSpPr>
          <p:spPr bwMode="auto">
            <a:xfrm>
              <a:off x="7718425" y="2673351"/>
              <a:ext cx="509588" cy="211138"/>
            </a:xfrm>
            <a:custGeom>
              <a:avLst/>
              <a:gdLst>
                <a:gd name="T0" fmla="*/ 2147483646 w 240"/>
                <a:gd name="T1" fmla="*/ 2147483646 h 99"/>
                <a:gd name="T2" fmla="*/ 2147483646 w 240"/>
                <a:gd name="T3" fmla="*/ 2147483646 h 99"/>
                <a:gd name="T4" fmla="*/ 2147483646 w 240"/>
                <a:gd name="T5" fmla="*/ 2147483646 h 99"/>
                <a:gd name="T6" fmla="*/ 2147483646 w 240"/>
                <a:gd name="T7" fmla="*/ 0 h 99"/>
                <a:gd name="T8" fmla="*/ 2147483646 w 240"/>
                <a:gd name="T9" fmla="*/ 2147483646 h 99"/>
                <a:gd name="T10" fmla="*/ 2147483646 w 240"/>
                <a:gd name="T11" fmla="*/ 2147483646 h 99"/>
                <a:gd name="T12" fmla="*/ 2147483646 w 240"/>
                <a:gd name="T13" fmla="*/ 2147483646 h 99"/>
                <a:gd name="T14" fmla="*/ 2147483646 w 240"/>
                <a:gd name="T15" fmla="*/ 2147483646 h 99"/>
                <a:gd name="T16" fmla="*/ 2147483646 w 240"/>
                <a:gd name="T17" fmla="*/ 2147483646 h 99"/>
                <a:gd name="T18" fmla="*/ 2147483646 w 240"/>
                <a:gd name="T19" fmla="*/ 2147483646 h 99"/>
                <a:gd name="T20" fmla="*/ 2147483646 w 240"/>
                <a:gd name="T21" fmla="*/ 2147483646 h 99"/>
                <a:gd name="T22" fmla="*/ 2147483646 w 240"/>
                <a:gd name="T23" fmla="*/ 2147483646 h 99"/>
                <a:gd name="T24" fmla="*/ 2147483646 w 240"/>
                <a:gd name="T25" fmla="*/ 2147483646 h 99"/>
                <a:gd name="T26" fmla="*/ 2147483646 w 240"/>
                <a:gd name="T27" fmla="*/ 2147483646 h 99"/>
                <a:gd name="T28" fmla="*/ 2147483646 w 240"/>
                <a:gd name="T29" fmla="*/ 2147483646 h 99"/>
                <a:gd name="T30" fmla="*/ 2147483646 w 240"/>
                <a:gd name="T31" fmla="*/ 2147483646 h 99"/>
                <a:gd name="T32" fmla="*/ 2147483646 w 240"/>
                <a:gd name="T33" fmla="*/ 2147483646 h 99"/>
                <a:gd name="T34" fmla="*/ 2147483646 w 240"/>
                <a:gd name="T35" fmla="*/ 2147483646 h 99"/>
                <a:gd name="T36" fmla="*/ 2147483646 w 240"/>
                <a:gd name="T37" fmla="*/ 2147483646 h 99"/>
                <a:gd name="T38" fmla="*/ 2147483646 w 240"/>
                <a:gd name="T39" fmla="*/ 2147483646 h 99"/>
                <a:gd name="T40" fmla="*/ 2147483646 w 240"/>
                <a:gd name="T41" fmla="*/ 2147483646 h 99"/>
                <a:gd name="T42" fmla="*/ 2147483646 w 240"/>
                <a:gd name="T43" fmla="*/ 2147483646 h 99"/>
                <a:gd name="T44" fmla="*/ 2147483646 w 240"/>
                <a:gd name="T45" fmla="*/ 2147483646 h 99"/>
                <a:gd name="T46" fmla="*/ 2147483646 w 240"/>
                <a:gd name="T47" fmla="*/ 2147483646 h 99"/>
                <a:gd name="T48" fmla="*/ 2147483646 w 240"/>
                <a:gd name="T49" fmla="*/ 2147483646 h 99"/>
                <a:gd name="T50" fmla="*/ 2147483646 w 240"/>
                <a:gd name="T51" fmla="*/ 2147483646 h 99"/>
                <a:gd name="T52" fmla="*/ 2147483646 w 240"/>
                <a:gd name="T53" fmla="*/ 2147483646 h 99"/>
                <a:gd name="T54" fmla="*/ 2147483646 w 240"/>
                <a:gd name="T55" fmla="*/ 2147483646 h 99"/>
                <a:gd name="T56" fmla="*/ 2147483646 w 240"/>
                <a:gd name="T57" fmla="*/ 2147483646 h 99"/>
                <a:gd name="T58" fmla="*/ 2147483646 w 240"/>
                <a:gd name="T59" fmla="*/ 2147483646 h 99"/>
                <a:gd name="T60" fmla="*/ 2147483646 w 240"/>
                <a:gd name="T61" fmla="*/ 2147483646 h 99"/>
                <a:gd name="T62" fmla="*/ 2147483646 w 240"/>
                <a:gd name="T63" fmla="*/ 2147483646 h 99"/>
                <a:gd name="T64" fmla="*/ 2147483646 w 240"/>
                <a:gd name="T65" fmla="*/ 2147483646 h 99"/>
                <a:gd name="T66" fmla="*/ 2147483646 w 240"/>
                <a:gd name="T67" fmla="*/ 2147483646 h 99"/>
                <a:gd name="T68" fmla="*/ 2147483646 w 240"/>
                <a:gd name="T69" fmla="*/ 2147483646 h 99"/>
                <a:gd name="T70" fmla="*/ 2147483646 w 240"/>
                <a:gd name="T71" fmla="*/ 2147483646 h 99"/>
                <a:gd name="T72" fmla="*/ 2147483646 w 240"/>
                <a:gd name="T73" fmla="*/ 2147483646 h 99"/>
                <a:gd name="T74" fmla="*/ 2147483646 w 240"/>
                <a:gd name="T75" fmla="*/ 2147483646 h 99"/>
                <a:gd name="T76" fmla="*/ 2147483646 w 240"/>
                <a:gd name="T77" fmla="*/ 2147483646 h 99"/>
                <a:gd name="T78" fmla="*/ 2147483646 w 240"/>
                <a:gd name="T79" fmla="*/ 2147483646 h 99"/>
                <a:gd name="T80" fmla="*/ 2147483646 w 240"/>
                <a:gd name="T81" fmla="*/ 2147483646 h 99"/>
                <a:gd name="T82" fmla="*/ 2147483646 w 240"/>
                <a:gd name="T83" fmla="*/ 2147483646 h 99"/>
                <a:gd name="T84" fmla="*/ 2147483646 w 240"/>
                <a:gd name="T85" fmla="*/ 2147483646 h 99"/>
                <a:gd name="T86" fmla="*/ 2147483646 w 240"/>
                <a:gd name="T87" fmla="*/ 2147483646 h 99"/>
                <a:gd name="T88" fmla="*/ 2147483646 w 240"/>
                <a:gd name="T89" fmla="*/ 2147483646 h 99"/>
                <a:gd name="T90" fmla="*/ 2147483646 w 240"/>
                <a:gd name="T91" fmla="*/ 2147483646 h 99"/>
                <a:gd name="T92" fmla="*/ 2147483646 w 240"/>
                <a:gd name="T93" fmla="*/ 2147483646 h 99"/>
                <a:gd name="T94" fmla="*/ 2147483646 w 240"/>
                <a:gd name="T95" fmla="*/ 2147483646 h 99"/>
                <a:gd name="T96" fmla="*/ 2147483646 w 240"/>
                <a:gd name="T97" fmla="*/ 2147483646 h 99"/>
                <a:gd name="T98" fmla="*/ 2147483646 w 240"/>
                <a:gd name="T99" fmla="*/ 2147483646 h 99"/>
                <a:gd name="T100" fmla="*/ 2147483646 w 240"/>
                <a:gd name="T101" fmla="*/ 2147483646 h 99"/>
                <a:gd name="T102" fmla="*/ 2147483646 w 240"/>
                <a:gd name="T103" fmla="*/ 2147483646 h 99"/>
                <a:gd name="T104" fmla="*/ 2147483646 w 240"/>
                <a:gd name="T105" fmla="*/ 2147483646 h 99"/>
                <a:gd name="T106" fmla="*/ 2147483646 w 240"/>
                <a:gd name="T107" fmla="*/ 0 h 9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0" h="99">
                  <a:moveTo>
                    <a:pt x="23" y="19"/>
                  </a:moveTo>
                  <a:cubicBezTo>
                    <a:pt x="22" y="19"/>
                    <a:pt x="22" y="20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moveTo>
                    <a:pt x="3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3" y="8"/>
                    <a:pt x="7" y="12"/>
                    <a:pt x="7" y="12"/>
                  </a:cubicBezTo>
                  <a:cubicBezTo>
                    <a:pt x="7" y="12"/>
                    <a:pt x="22" y="18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9"/>
                    <a:pt x="28" y="20"/>
                    <a:pt x="27" y="23"/>
                  </a:cubicBezTo>
                  <a:cubicBezTo>
                    <a:pt x="27" y="25"/>
                    <a:pt x="25" y="25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5"/>
                    <a:pt x="20" y="25"/>
                    <a:pt x="20" y="26"/>
                  </a:cubicBezTo>
                  <a:cubicBezTo>
                    <a:pt x="21" y="27"/>
                    <a:pt x="20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5" y="35"/>
                    <a:pt x="38" y="35"/>
                    <a:pt x="43" y="35"/>
                  </a:cubicBezTo>
                  <a:cubicBezTo>
                    <a:pt x="49" y="35"/>
                    <a:pt x="58" y="36"/>
                    <a:pt x="69" y="41"/>
                  </a:cubicBezTo>
                  <a:cubicBezTo>
                    <a:pt x="87" y="50"/>
                    <a:pt x="93" y="53"/>
                    <a:pt x="93" y="55"/>
                  </a:cubicBezTo>
                  <a:cubicBezTo>
                    <a:pt x="92" y="57"/>
                    <a:pt x="98" y="64"/>
                    <a:pt x="94" y="64"/>
                  </a:cubicBezTo>
                  <a:cubicBezTo>
                    <a:pt x="90" y="64"/>
                    <a:pt x="79" y="71"/>
                    <a:pt x="86" y="74"/>
                  </a:cubicBezTo>
                  <a:cubicBezTo>
                    <a:pt x="91" y="76"/>
                    <a:pt x="91" y="79"/>
                    <a:pt x="94" y="79"/>
                  </a:cubicBezTo>
                  <a:cubicBezTo>
                    <a:pt x="95" y="79"/>
                    <a:pt x="96" y="78"/>
                    <a:pt x="98" y="77"/>
                  </a:cubicBezTo>
                  <a:cubicBezTo>
                    <a:pt x="103" y="75"/>
                    <a:pt x="103" y="73"/>
                    <a:pt x="106" y="73"/>
                  </a:cubicBezTo>
                  <a:cubicBezTo>
                    <a:pt x="108" y="73"/>
                    <a:pt x="111" y="74"/>
                    <a:pt x="116" y="75"/>
                  </a:cubicBezTo>
                  <a:cubicBezTo>
                    <a:pt x="130" y="80"/>
                    <a:pt x="132" y="84"/>
                    <a:pt x="132" y="84"/>
                  </a:cubicBezTo>
                  <a:cubicBezTo>
                    <a:pt x="132" y="84"/>
                    <a:pt x="129" y="86"/>
                    <a:pt x="134" y="86"/>
                  </a:cubicBezTo>
                  <a:cubicBezTo>
                    <a:pt x="135" y="86"/>
                    <a:pt x="136" y="86"/>
                    <a:pt x="138" y="85"/>
                  </a:cubicBezTo>
                  <a:cubicBezTo>
                    <a:pt x="148" y="84"/>
                    <a:pt x="147" y="84"/>
                    <a:pt x="149" y="82"/>
                  </a:cubicBezTo>
                  <a:cubicBezTo>
                    <a:pt x="152" y="80"/>
                    <a:pt x="161" y="76"/>
                    <a:pt x="161" y="74"/>
                  </a:cubicBezTo>
                  <a:cubicBezTo>
                    <a:pt x="161" y="73"/>
                    <a:pt x="162" y="73"/>
                    <a:pt x="165" y="73"/>
                  </a:cubicBezTo>
                  <a:cubicBezTo>
                    <a:pt x="171" y="73"/>
                    <a:pt x="182" y="74"/>
                    <a:pt x="183" y="76"/>
                  </a:cubicBezTo>
                  <a:cubicBezTo>
                    <a:pt x="186" y="78"/>
                    <a:pt x="190" y="86"/>
                    <a:pt x="193" y="87"/>
                  </a:cubicBezTo>
                  <a:cubicBezTo>
                    <a:pt x="195" y="88"/>
                    <a:pt x="211" y="98"/>
                    <a:pt x="218" y="98"/>
                  </a:cubicBezTo>
                  <a:cubicBezTo>
                    <a:pt x="225" y="98"/>
                    <a:pt x="235" y="99"/>
                    <a:pt x="235" y="99"/>
                  </a:cubicBezTo>
                  <a:cubicBezTo>
                    <a:pt x="235" y="99"/>
                    <a:pt x="240" y="92"/>
                    <a:pt x="237" y="90"/>
                  </a:cubicBezTo>
                  <a:cubicBezTo>
                    <a:pt x="235" y="88"/>
                    <a:pt x="235" y="89"/>
                    <a:pt x="229" y="87"/>
                  </a:cubicBezTo>
                  <a:cubicBezTo>
                    <a:pt x="222" y="85"/>
                    <a:pt x="213" y="82"/>
                    <a:pt x="205" y="77"/>
                  </a:cubicBezTo>
                  <a:cubicBezTo>
                    <a:pt x="197" y="72"/>
                    <a:pt x="193" y="69"/>
                    <a:pt x="193" y="66"/>
                  </a:cubicBezTo>
                  <a:cubicBezTo>
                    <a:pt x="192" y="63"/>
                    <a:pt x="191" y="59"/>
                    <a:pt x="191" y="59"/>
                  </a:cubicBezTo>
                  <a:cubicBezTo>
                    <a:pt x="191" y="59"/>
                    <a:pt x="196" y="62"/>
                    <a:pt x="196" y="62"/>
                  </a:cubicBezTo>
                  <a:cubicBezTo>
                    <a:pt x="197" y="62"/>
                    <a:pt x="195" y="60"/>
                    <a:pt x="189" y="56"/>
                  </a:cubicBezTo>
                  <a:cubicBezTo>
                    <a:pt x="175" y="45"/>
                    <a:pt x="173" y="41"/>
                    <a:pt x="169" y="40"/>
                  </a:cubicBezTo>
                  <a:cubicBezTo>
                    <a:pt x="165" y="40"/>
                    <a:pt x="164" y="39"/>
                    <a:pt x="153" y="34"/>
                  </a:cubicBezTo>
                  <a:cubicBezTo>
                    <a:pt x="141" y="28"/>
                    <a:pt x="126" y="23"/>
                    <a:pt x="118" y="21"/>
                  </a:cubicBezTo>
                  <a:cubicBezTo>
                    <a:pt x="110" y="19"/>
                    <a:pt x="106" y="17"/>
                    <a:pt x="94" y="15"/>
                  </a:cubicBezTo>
                  <a:cubicBezTo>
                    <a:pt x="85" y="12"/>
                    <a:pt x="73" y="10"/>
                    <a:pt x="68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3" y="11"/>
                    <a:pt x="62" y="16"/>
                    <a:pt x="60" y="19"/>
                  </a:cubicBezTo>
                  <a:cubicBezTo>
                    <a:pt x="59" y="21"/>
                    <a:pt x="59" y="30"/>
                    <a:pt x="54" y="30"/>
                  </a:cubicBezTo>
                  <a:cubicBezTo>
                    <a:pt x="53" y="30"/>
                    <a:pt x="52" y="29"/>
                    <a:pt x="51" y="29"/>
                  </a:cubicBezTo>
                  <a:cubicBezTo>
                    <a:pt x="43" y="24"/>
                    <a:pt x="43" y="28"/>
                    <a:pt x="40" y="24"/>
                  </a:cubicBezTo>
                  <a:cubicBezTo>
                    <a:pt x="38" y="20"/>
                    <a:pt x="41" y="23"/>
                    <a:pt x="38" y="16"/>
                  </a:cubicBezTo>
                  <a:cubicBezTo>
                    <a:pt x="35" y="8"/>
                    <a:pt x="33" y="6"/>
                    <a:pt x="27" y="6"/>
                  </a:cubicBezTo>
                  <a:cubicBezTo>
                    <a:pt x="22" y="6"/>
                    <a:pt x="8" y="0"/>
                    <a:pt x="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" name="Freeform 129"/>
            <p:cNvSpPr/>
            <p:nvPr/>
          </p:nvSpPr>
          <p:spPr bwMode="auto">
            <a:xfrm>
              <a:off x="7800975" y="2765426"/>
              <a:ext cx="42863" cy="34925"/>
            </a:xfrm>
            <a:custGeom>
              <a:avLst/>
              <a:gdLst>
                <a:gd name="T0" fmla="*/ 2147483646 w 20"/>
                <a:gd name="T1" fmla="*/ 0 h 17"/>
                <a:gd name="T2" fmla="*/ 2147483646 w 20"/>
                <a:gd name="T3" fmla="*/ 2147483646 h 17"/>
                <a:gd name="T4" fmla="*/ 2147483646 w 20"/>
                <a:gd name="T5" fmla="*/ 2147483646 h 17"/>
                <a:gd name="T6" fmla="*/ 2147483646 w 20"/>
                <a:gd name="T7" fmla="*/ 2147483646 h 17"/>
                <a:gd name="T8" fmla="*/ 2147483646 w 20"/>
                <a:gd name="T9" fmla="*/ 2147483646 h 17"/>
                <a:gd name="T10" fmla="*/ 2147483646 w 20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6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" name="Freeform 130"/>
            <p:cNvSpPr/>
            <p:nvPr/>
          </p:nvSpPr>
          <p:spPr bwMode="auto">
            <a:xfrm>
              <a:off x="7578725" y="2833689"/>
              <a:ext cx="92075" cy="41275"/>
            </a:xfrm>
            <a:custGeom>
              <a:avLst/>
              <a:gdLst>
                <a:gd name="T0" fmla="*/ 2147483646 w 44"/>
                <a:gd name="T1" fmla="*/ 0 h 20"/>
                <a:gd name="T2" fmla="*/ 2147483646 w 44"/>
                <a:gd name="T3" fmla="*/ 0 h 20"/>
                <a:gd name="T4" fmla="*/ 2147483646 w 44"/>
                <a:gd name="T5" fmla="*/ 2147483646 h 20"/>
                <a:gd name="T6" fmla="*/ 2147483646 w 44"/>
                <a:gd name="T7" fmla="*/ 2147483646 h 20"/>
                <a:gd name="T8" fmla="*/ 2147483646 w 44"/>
                <a:gd name="T9" fmla="*/ 2147483646 h 20"/>
                <a:gd name="T10" fmla="*/ 2147483646 w 44"/>
                <a:gd name="T11" fmla="*/ 2147483646 h 20"/>
                <a:gd name="T12" fmla="*/ 2147483646 w 44"/>
                <a:gd name="T13" fmla="*/ 2147483646 h 20"/>
                <a:gd name="T14" fmla="*/ 2147483646 w 44"/>
                <a:gd name="T15" fmla="*/ 0 h 20"/>
                <a:gd name="T16" fmla="*/ 2147483646 w 44"/>
                <a:gd name="T17" fmla="*/ 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20">
                  <a:moveTo>
                    <a:pt x="22" y="0"/>
                  </a:moveTo>
                  <a:cubicBezTo>
                    <a:pt x="20" y="0"/>
                    <a:pt x="17" y="0"/>
                    <a:pt x="16" y="0"/>
                  </a:cubicBezTo>
                  <a:cubicBezTo>
                    <a:pt x="12" y="2"/>
                    <a:pt x="6" y="7"/>
                    <a:pt x="5" y="9"/>
                  </a:cubicBezTo>
                  <a:cubicBezTo>
                    <a:pt x="4" y="11"/>
                    <a:pt x="3" y="12"/>
                    <a:pt x="1" y="12"/>
                  </a:cubicBezTo>
                  <a:cubicBezTo>
                    <a:pt x="0" y="12"/>
                    <a:pt x="3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6" y="17"/>
                    <a:pt x="30" y="8"/>
                    <a:pt x="33" y="6"/>
                  </a:cubicBezTo>
                  <a:cubicBezTo>
                    <a:pt x="37" y="4"/>
                    <a:pt x="44" y="0"/>
                    <a:pt x="37" y="0"/>
                  </a:cubicBezTo>
                  <a:cubicBezTo>
                    <a:pt x="33" y="0"/>
                    <a:pt x="27" y="0"/>
                    <a:pt x="22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" name="Freeform 131"/>
            <p:cNvSpPr/>
            <p:nvPr/>
          </p:nvSpPr>
          <p:spPr bwMode="auto">
            <a:xfrm>
              <a:off x="7473950" y="2852739"/>
              <a:ext cx="63500" cy="20638"/>
            </a:xfrm>
            <a:custGeom>
              <a:avLst/>
              <a:gdLst>
                <a:gd name="T0" fmla="*/ 2147483646 w 30"/>
                <a:gd name="T1" fmla="*/ 0 h 10"/>
                <a:gd name="T2" fmla="*/ 0 w 30"/>
                <a:gd name="T3" fmla="*/ 2147483646 h 10"/>
                <a:gd name="T4" fmla="*/ 2147483646 w 30"/>
                <a:gd name="T5" fmla="*/ 2147483646 h 10"/>
                <a:gd name="T6" fmla="*/ 2147483646 w 30"/>
                <a:gd name="T7" fmla="*/ 2147483646 h 10"/>
                <a:gd name="T8" fmla="*/ 2147483646 w 30"/>
                <a:gd name="T9" fmla="*/ 0 h 10"/>
                <a:gd name="T10" fmla="*/ 2147483646 w 3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">
                  <a:moveTo>
                    <a:pt x="8" y="0"/>
                  </a:moveTo>
                  <a:cubicBezTo>
                    <a:pt x="4" y="0"/>
                    <a:pt x="0" y="3"/>
                    <a:pt x="0" y="3"/>
                  </a:cubicBezTo>
                  <a:cubicBezTo>
                    <a:pt x="0" y="3"/>
                    <a:pt x="11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30" y="9"/>
                    <a:pt x="12" y="2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32"/>
            <p:cNvSpPr/>
            <p:nvPr/>
          </p:nvSpPr>
          <p:spPr bwMode="auto">
            <a:xfrm>
              <a:off x="7150100" y="2784521"/>
              <a:ext cx="423863" cy="61912"/>
            </a:xfrm>
            <a:custGeom>
              <a:avLst/>
              <a:gdLst>
                <a:gd name="T0" fmla="*/ 2147483647 w 200"/>
                <a:gd name="T1" fmla="*/ 0 h 29"/>
                <a:gd name="T2" fmla="*/ 2147483647 w 200"/>
                <a:gd name="T3" fmla="*/ 0 h 29"/>
                <a:gd name="T4" fmla="*/ 2147483647 w 200"/>
                <a:gd name="T5" fmla="*/ 2147483647 h 29"/>
                <a:gd name="T6" fmla="*/ 2147483647 w 200"/>
                <a:gd name="T7" fmla="*/ 2147483647 h 29"/>
                <a:gd name="T8" fmla="*/ 2147483647 w 200"/>
                <a:gd name="T9" fmla="*/ 2147483647 h 29"/>
                <a:gd name="T10" fmla="*/ 2147483647 w 200"/>
                <a:gd name="T11" fmla="*/ 2147483647 h 29"/>
                <a:gd name="T12" fmla="*/ 2147483647 w 200"/>
                <a:gd name="T13" fmla="*/ 2147483647 h 29"/>
                <a:gd name="T14" fmla="*/ 2147483647 w 200"/>
                <a:gd name="T15" fmla="*/ 2147483647 h 29"/>
                <a:gd name="T16" fmla="*/ 2147483647 w 200"/>
                <a:gd name="T17" fmla="*/ 2147483647 h 29"/>
                <a:gd name="T18" fmla="*/ 2147483647 w 200"/>
                <a:gd name="T19" fmla="*/ 2147483647 h 29"/>
                <a:gd name="T20" fmla="*/ 2147483647 w 200"/>
                <a:gd name="T21" fmla="*/ 2147483647 h 29"/>
                <a:gd name="T22" fmla="*/ 2147483647 w 200"/>
                <a:gd name="T23" fmla="*/ 2147483647 h 29"/>
                <a:gd name="T24" fmla="*/ 2147483647 w 200"/>
                <a:gd name="T25" fmla="*/ 2147483647 h 29"/>
                <a:gd name="T26" fmla="*/ 2147483647 w 200"/>
                <a:gd name="T27" fmla="*/ 2147483647 h 29"/>
                <a:gd name="T28" fmla="*/ 2147483647 w 200"/>
                <a:gd name="T29" fmla="*/ 2147483647 h 29"/>
                <a:gd name="T30" fmla="*/ 2147483647 w 200"/>
                <a:gd name="T31" fmla="*/ 2147483647 h 29"/>
                <a:gd name="T32" fmla="*/ 2147483647 w 200"/>
                <a:gd name="T33" fmla="*/ 2147483647 h 29"/>
                <a:gd name="T34" fmla="*/ 2147483647 w 200"/>
                <a:gd name="T35" fmla="*/ 2147483647 h 29"/>
                <a:gd name="T36" fmla="*/ 2147483647 w 200"/>
                <a:gd name="T37" fmla="*/ 2147483647 h 29"/>
                <a:gd name="T38" fmla="*/ 2147483647 w 200"/>
                <a:gd name="T39" fmla="*/ 2147483647 h 29"/>
                <a:gd name="T40" fmla="*/ 2147483647 w 200"/>
                <a:gd name="T41" fmla="*/ 2147483647 h 29"/>
                <a:gd name="T42" fmla="*/ 2147483647 w 200"/>
                <a:gd name="T43" fmla="*/ 2147483647 h 29"/>
                <a:gd name="T44" fmla="*/ 2147483647 w 200"/>
                <a:gd name="T45" fmla="*/ 2147483647 h 29"/>
                <a:gd name="T46" fmla="*/ 2147483647 w 200"/>
                <a:gd name="T47" fmla="*/ 2147483647 h 29"/>
                <a:gd name="T48" fmla="*/ 2147483647 w 200"/>
                <a:gd name="T49" fmla="*/ 2147483647 h 29"/>
                <a:gd name="T50" fmla="*/ 2147483647 w 200"/>
                <a:gd name="T51" fmla="*/ 2147483647 h 29"/>
                <a:gd name="T52" fmla="*/ 2147483647 w 200"/>
                <a:gd name="T53" fmla="*/ 2147483647 h 29"/>
                <a:gd name="T54" fmla="*/ 2147483647 w 200"/>
                <a:gd name="T55" fmla="*/ 2147483647 h 29"/>
                <a:gd name="T56" fmla="*/ 2147483647 w 200"/>
                <a:gd name="T57" fmla="*/ 2147483647 h 29"/>
                <a:gd name="T58" fmla="*/ 2147483647 w 200"/>
                <a:gd name="T59" fmla="*/ 2147483647 h 29"/>
                <a:gd name="T60" fmla="*/ 2147483647 w 200"/>
                <a:gd name="T61" fmla="*/ 2147483647 h 29"/>
                <a:gd name="T62" fmla="*/ 2147483647 w 200"/>
                <a:gd name="T63" fmla="*/ 2147483647 h 29"/>
                <a:gd name="T64" fmla="*/ 2147483647 w 200"/>
                <a:gd name="T65" fmla="*/ 2147483647 h 29"/>
                <a:gd name="T66" fmla="*/ 2147483647 w 200"/>
                <a:gd name="T67" fmla="*/ 2147483647 h 29"/>
                <a:gd name="T68" fmla="*/ 2147483647 w 200"/>
                <a:gd name="T69" fmla="*/ 2147483647 h 29"/>
                <a:gd name="T70" fmla="*/ 2147483647 w 200"/>
                <a:gd name="T71" fmla="*/ 2147483647 h 29"/>
                <a:gd name="T72" fmla="*/ 2147483647 w 200"/>
                <a:gd name="T73" fmla="*/ 2147483647 h 29"/>
                <a:gd name="T74" fmla="*/ 2147483647 w 200"/>
                <a:gd name="T75" fmla="*/ 2147483647 h 29"/>
                <a:gd name="T76" fmla="*/ 2147483647 w 200"/>
                <a:gd name="T77" fmla="*/ 2147483647 h 29"/>
                <a:gd name="T78" fmla="*/ 2147483647 w 200"/>
                <a:gd name="T79" fmla="*/ 2147483647 h 29"/>
                <a:gd name="T80" fmla="*/ 2147483647 w 200"/>
                <a:gd name="T81" fmla="*/ 2147483647 h 29"/>
                <a:gd name="T82" fmla="*/ 2147483647 w 200"/>
                <a:gd name="T83" fmla="*/ 2147483647 h 29"/>
                <a:gd name="T84" fmla="*/ 2147483647 w 200"/>
                <a:gd name="T85" fmla="*/ 0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0" h="29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8" y="4"/>
                    <a:pt x="0" y="11"/>
                    <a:pt x="4" y="12"/>
                  </a:cubicBezTo>
                  <a:cubicBezTo>
                    <a:pt x="8" y="14"/>
                    <a:pt x="1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8" y="19"/>
                    <a:pt x="28" y="19"/>
                  </a:cubicBezTo>
                  <a:cubicBezTo>
                    <a:pt x="32" y="19"/>
                    <a:pt x="35" y="20"/>
                    <a:pt x="39" y="21"/>
                  </a:cubicBezTo>
                  <a:cubicBezTo>
                    <a:pt x="42" y="21"/>
                    <a:pt x="46" y="22"/>
                    <a:pt x="51" y="22"/>
                  </a:cubicBezTo>
                  <a:cubicBezTo>
                    <a:pt x="52" y="22"/>
                    <a:pt x="53" y="22"/>
                    <a:pt x="54" y="22"/>
                  </a:cubicBezTo>
                  <a:cubicBezTo>
                    <a:pt x="55" y="22"/>
                    <a:pt x="56" y="22"/>
                    <a:pt x="57" y="22"/>
                  </a:cubicBezTo>
                  <a:cubicBezTo>
                    <a:pt x="70" y="22"/>
                    <a:pt x="76" y="25"/>
                    <a:pt x="79" y="25"/>
                  </a:cubicBezTo>
                  <a:cubicBezTo>
                    <a:pt x="82" y="25"/>
                    <a:pt x="81" y="27"/>
                    <a:pt x="91" y="27"/>
                  </a:cubicBezTo>
                  <a:cubicBezTo>
                    <a:pt x="94" y="27"/>
                    <a:pt x="97" y="27"/>
                    <a:pt x="100" y="27"/>
                  </a:cubicBezTo>
                  <a:cubicBezTo>
                    <a:pt x="107" y="27"/>
                    <a:pt x="113" y="27"/>
                    <a:pt x="116" y="27"/>
                  </a:cubicBezTo>
                  <a:cubicBezTo>
                    <a:pt x="121" y="27"/>
                    <a:pt x="122" y="28"/>
                    <a:pt x="129" y="29"/>
                  </a:cubicBezTo>
                  <a:cubicBezTo>
                    <a:pt x="130" y="29"/>
                    <a:pt x="131" y="29"/>
                    <a:pt x="131" y="29"/>
                  </a:cubicBezTo>
                  <a:cubicBezTo>
                    <a:pt x="132" y="29"/>
                    <a:pt x="131" y="29"/>
                    <a:pt x="132" y="29"/>
                  </a:cubicBezTo>
                  <a:cubicBezTo>
                    <a:pt x="132" y="29"/>
                    <a:pt x="134" y="28"/>
                    <a:pt x="138" y="28"/>
                  </a:cubicBezTo>
                  <a:cubicBezTo>
                    <a:pt x="139" y="28"/>
                    <a:pt x="140" y="28"/>
                    <a:pt x="142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52" y="29"/>
                    <a:pt x="158" y="28"/>
                    <a:pt x="162" y="28"/>
                  </a:cubicBezTo>
                  <a:cubicBezTo>
                    <a:pt x="167" y="27"/>
                    <a:pt x="171" y="27"/>
                    <a:pt x="174" y="27"/>
                  </a:cubicBezTo>
                  <a:cubicBezTo>
                    <a:pt x="175" y="27"/>
                    <a:pt x="176" y="27"/>
                    <a:pt x="176" y="27"/>
                  </a:cubicBezTo>
                  <a:cubicBezTo>
                    <a:pt x="184" y="27"/>
                    <a:pt x="186" y="28"/>
                    <a:pt x="188" y="28"/>
                  </a:cubicBezTo>
                  <a:cubicBezTo>
                    <a:pt x="190" y="28"/>
                    <a:pt x="200" y="26"/>
                    <a:pt x="199" y="24"/>
                  </a:cubicBezTo>
                  <a:cubicBezTo>
                    <a:pt x="199" y="23"/>
                    <a:pt x="198" y="23"/>
                    <a:pt x="197" y="23"/>
                  </a:cubicBezTo>
                  <a:cubicBezTo>
                    <a:pt x="195" y="23"/>
                    <a:pt x="190" y="24"/>
                    <a:pt x="186" y="25"/>
                  </a:cubicBezTo>
                  <a:cubicBezTo>
                    <a:pt x="181" y="26"/>
                    <a:pt x="177" y="27"/>
                    <a:pt x="174" y="27"/>
                  </a:cubicBezTo>
                  <a:cubicBezTo>
                    <a:pt x="173" y="27"/>
                    <a:pt x="172" y="26"/>
                    <a:pt x="172" y="26"/>
                  </a:cubicBezTo>
                  <a:cubicBezTo>
                    <a:pt x="167" y="25"/>
                    <a:pt x="157" y="23"/>
                    <a:pt x="153" y="23"/>
                  </a:cubicBezTo>
                  <a:cubicBezTo>
                    <a:pt x="153" y="23"/>
                    <a:pt x="152" y="23"/>
                    <a:pt x="152" y="23"/>
                  </a:cubicBezTo>
                  <a:cubicBezTo>
                    <a:pt x="151" y="23"/>
                    <a:pt x="149" y="23"/>
                    <a:pt x="146" y="23"/>
                  </a:cubicBezTo>
                  <a:cubicBezTo>
                    <a:pt x="141" y="23"/>
                    <a:pt x="133" y="23"/>
                    <a:pt x="130" y="23"/>
                  </a:cubicBezTo>
                  <a:cubicBezTo>
                    <a:pt x="126" y="23"/>
                    <a:pt x="130" y="25"/>
                    <a:pt x="129" y="25"/>
                  </a:cubicBezTo>
                  <a:cubicBezTo>
                    <a:pt x="128" y="25"/>
                    <a:pt x="126" y="24"/>
                    <a:pt x="121" y="23"/>
                  </a:cubicBezTo>
                  <a:cubicBezTo>
                    <a:pt x="106" y="20"/>
                    <a:pt x="97" y="16"/>
                    <a:pt x="97" y="16"/>
                  </a:cubicBezTo>
                  <a:cubicBezTo>
                    <a:pt x="97" y="16"/>
                    <a:pt x="101" y="11"/>
                    <a:pt x="91" y="11"/>
                  </a:cubicBezTo>
                  <a:cubicBezTo>
                    <a:pt x="91" y="11"/>
                    <a:pt x="90" y="11"/>
                    <a:pt x="90" y="11"/>
                  </a:cubicBezTo>
                  <a:cubicBezTo>
                    <a:pt x="83" y="11"/>
                    <a:pt x="79" y="11"/>
                    <a:pt x="77" y="11"/>
                  </a:cubicBezTo>
                  <a:cubicBezTo>
                    <a:pt x="78" y="11"/>
                    <a:pt x="76" y="10"/>
                    <a:pt x="66" y="9"/>
                  </a:cubicBezTo>
                  <a:cubicBezTo>
                    <a:pt x="50" y="6"/>
                    <a:pt x="48" y="6"/>
                    <a:pt x="42" y="6"/>
                  </a:cubicBezTo>
                  <a:cubicBezTo>
                    <a:pt x="37" y="6"/>
                    <a:pt x="30" y="5"/>
                    <a:pt x="26" y="2"/>
                  </a:cubicBezTo>
                  <a:cubicBezTo>
                    <a:pt x="23" y="1"/>
                    <a:pt x="21" y="0"/>
                    <a:pt x="1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33"/>
            <p:cNvSpPr/>
            <p:nvPr/>
          </p:nvSpPr>
          <p:spPr bwMode="auto">
            <a:xfrm>
              <a:off x="6888163" y="2560688"/>
              <a:ext cx="284162" cy="220658"/>
            </a:xfrm>
            <a:custGeom>
              <a:avLst/>
              <a:gdLst>
                <a:gd name="T0" fmla="*/ 2147483647 w 134"/>
                <a:gd name="T1" fmla="*/ 0 h 104"/>
                <a:gd name="T2" fmla="*/ 0 w 134"/>
                <a:gd name="T3" fmla="*/ 2147483647 h 104"/>
                <a:gd name="T4" fmla="*/ 2147483647 w 134"/>
                <a:gd name="T5" fmla="*/ 2147483647 h 104"/>
                <a:gd name="T6" fmla="*/ 2147483647 w 134"/>
                <a:gd name="T7" fmla="*/ 2147483647 h 104"/>
                <a:gd name="T8" fmla="*/ 2147483647 w 134"/>
                <a:gd name="T9" fmla="*/ 2147483647 h 104"/>
                <a:gd name="T10" fmla="*/ 2147483647 w 134"/>
                <a:gd name="T11" fmla="*/ 2147483647 h 104"/>
                <a:gd name="T12" fmla="*/ 2147483647 w 134"/>
                <a:gd name="T13" fmla="*/ 2147483647 h 104"/>
                <a:gd name="T14" fmla="*/ 2147483647 w 134"/>
                <a:gd name="T15" fmla="*/ 2147483647 h 104"/>
                <a:gd name="T16" fmla="*/ 2147483647 w 134"/>
                <a:gd name="T17" fmla="*/ 2147483647 h 104"/>
                <a:gd name="T18" fmla="*/ 2147483647 w 134"/>
                <a:gd name="T19" fmla="*/ 2147483647 h 104"/>
                <a:gd name="T20" fmla="*/ 2147483647 w 134"/>
                <a:gd name="T21" fmla="*/ 2147483647 h 104"/>
                <a:gd name="T22" fmla="*/ 2147483647 w 134"/>
                <a:gd name="T23" fmla="*/ 0 h 104"/>
                <a:gd name="T24" fmla="*/ 2147483647 w 134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04">
                  <a:moveTo>
                    <a:pt x="20" y="0"/>
                  </a:moveTo>
                  <a:cubicBezTo>
                    <a:pt x="14" y="0"/>
                    <a:pt x="0" y="3"/>
                    <a:pt x="0" y="3"/>
                  </a:cubicBezTo>
                  <a:cubicBezTo>
                    <a:pt x="0" y="3"/>
                    <a:pt x="7" y="15"/>
                    <a:pt x="27" y="29"/>
                  </a:cubicBezTo>
                  <a:cubicBezTo>
                    <a:pt x="47" y="43"/>
                    <a:pt x="43" y="39"/>
                    <a:pt x="51" y="47"/>
                  </a:cubicBezTo>
                  <a:cubicBezTo>
                    <a:pt x="59" y="54"/>
                    <a:pt x="70" y="72"/>
                    <a:pt x="79" y="80"/>
                  </a:cubicBezTo>
                  <a:cubicBezTo>
                    <a:pt x="87" y="88"/>
                    <a:pt x="90" y="87"/>
                    <a:pt x="101" y="93"/>
                  </a:cubicBezTo>
                  <a:cubicBezTo>
                    <a:pt x="112" y="99"/>
                    <a:pt x="121" y="102"/>
                    <a:pt x="123" y="102"/>
                  </a:cubicBezTo>
                  <a:cubicBezTo>
                    <a:pt x="125" y="103"/>
                    <a:pt x="126" y="104"/>
                    <a:pt x="128" y="104"/>
                  </a:cubicBezTo>
                  <a:cubicBezTo>
                    <a:pt x="134" y="104"/>
                    <a:pt x="126" y="91"/>
                    <a:pt x="123" y="86"/>
                  </a:cubicBezTo>
                  <a:cubicBezTo>
                    <a:pt x="119" y="81"/>
                    <a:pt x="122" y="73"/>
                    <a:pt x="117" y="65"/>
                  </a:cubicBezTo>
                  <a:cubicBezTo>
                    <a:pt x="112" y="57"/>
                    <a:pt x="72" y="37"/>
                    <a:pt x="52" y="23"/>
                  </a:cubicBezTo>
                  <a:cubicBezTo>
                    <a:pt x="31" y="10"/>
                    <a:pt x="27" y="2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92" name="Freeform 134"/>
            <p:cNvSpPr/>
            <p:nvPr/>
          </p:nvSpPr>
          <p:spPr bwMode="auto">
            <a:xfrm>
              <a:off x="6516688" y="2484439"/>
              <a:ext cx="90488" cy="68263"/>
            </a:xfrm>
            <a:custGeom>
              <a:avLst/>
              <a:gdLst>
                <a:gd name="T0" fmla="*/ 2147483646 w 42"/>
                <a:gd name="T1" fmla="*/ 0 h 32"/>
                <a:gd name="T2" fmla="*/ 2147483646 w 42"/>
                <a:gd name="T3" fmla="*/ 2147483646 h 32"/>
                <a:gd name="T4" fmla="*/ 2147483646 w 42"/>
                <a:gd name="T5" fmla="*/ 2147483646 h 32"/>
                <a:gd name="T6" fmla="*/ 2147483646 w 42"/>
                <a:gd name="T7" fmla="*/ 2147483646 h 32"/>
                <a:gd name="T8" fmla="*/ 2147483646 w 42"/>
                <a:gd name="T9" fmla="*/ 2147483646 h 32"/>
                <a:gd name="T10" fmla="*/ 2147483646 w 42"/>
                <a:gd name="T11" fmla="*/ 2147483646 h 32"/>
                <a:gd name="T12" fmla="*/ 2147483646 w 42"/>
                <a:gd name="T13" fmla="*/ 2147483646 h 32"/>
                <a:gd name="T14" fmla="*/ 2147483646 w 42"/>
                <a:gd name="T15" fmla="*/ 2147483646 h 32"/>
                <a:gd name="T16" fmla="*/ 2147483646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11" y="0"/>
                  </a:moveTo>
                  <a:cubicBezTo>
                    <a:pt x="2" y="2"/>
                    <a:pt x="0" y="3"/>
                    <a:pt x="6" y="14"/>
                  </a:cubicBezTo>
                  <a:cubicBezTo>
                    <a:pt x="12" y="25"/>
                    <a:pt x="10" y="29"/>
                    <a:pt x="14" y="30"/>
                  </a:cubicBezTo>
                  <a:cubicBezTo>
                    <a:pt x="18" y="30"/>
                    <a:pt x="20" y="32"/>
                    <a:pt x="21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7" y="30"/>
                    <a:pt x="32" y="26"/>
                    <a:pt x="35" y="24"/>
                  </a:cubicBezTo>
                  <a:cubicBezTo>
                    <a:pt x="38" y="22"/>
                    <a:pt x="42" y="22"/>
                    <a:pt x="42" y="22"/>
                  </a:cubicBezTo>
                  <a:cubicBezTo>
                    <a:pt x="42" y="22"/>
                    <a:pt x="20" y="8"/>
                    <a:pt x="17" y="5"/>
                  </a:cubicBezTo>
                  <a:cubicBezTo>
                    <a:pt x="14" y="3"/>
                    <a:pt x="11" y="0"/>
                    <a:pt x="11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35"/>
            <p:cNvSpPr/>
            <p:nvPr/>
          </p:nvSpPr>
          <p:spPr bwMode="auto">
            <a:xfrm>
              <a:off x="8812213" y="3549681"/>
              <a:ext cx="161925" cy="158747"/>
            </a:xfrm>
            <a:custGeom>
              <a:avLst/>
              <a:gdLst>
                <a:gd name="T0" fmla="*/ 51 w 76"/>
                <a:gd name="T1" fmla="*/ 0 h 75"/>
                <a:gd name="T2" fmla="*/ 50 w 76"/>
                <a:gd name="T3" fmla="*/ 10 h 75"/>
                <a:gd name="T4" fmla="*/ 47 w 76"/>
                <a:gd name="T5" fmla="*/ 30 h 75"/>
                <a:gd name="T6" fmla="*/ 27 w 76"/>
                <a:gd name="T7" fmla="*/ 38 h 75"/>
                <a:gd name="T8" fmla="*/ 20 w 76"/>
                <a:gd name="T9" fmla="*/ 48 h 75"/>
                <a:gd name="T10" fmla="*/ 1 w 76"/>
                <a:gd name="T11" fmla="*/ 65 h 75"/>
                <a:gd name="T12" fmla="*/ 14 w 76"/>
                <a:gd name="T13" fmla="*/ 69 h 75"/>
                <a:gd name="T14" fmla="*/ 36 w 76"/>
                <a:gd name="T15" fmla="*/ 75 h 75"/>
                <a:gd name="T16" fmla="*/ 37 w 76"/>
                <a:gd name="T17" fmla="*/ 75 h 75"/>
                <a:gd name="T18" fmla="*/ 57 w 76"/>
                <a:gd name="T19" fmla="*/ 62 h 75"/>
                <a:gd name="T20" fmla="*/ 57 w 76"/>
                <a:gd name="T21" fmla="*/ 48 h 75"/>
                <a:gd name="T22" fmla="*/ 71 w 76"/>
                <a:gd name="T23" fmla="*/ 33 h 75"/>
                <a:gd name="T24" fmla="*/ 72 w 76"/>
                <a:gd name="T25" fmla="*/ 20 h 75"/>
                <a:gd name="T26" fmla="*/ 69 w 76"/>
                <a:gd name="T27" fmla="*/ 9 h 75"/>
                <a:gd name="T28" fmla="*/ 51 w 76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5">
                  <a:moveTo>
                    <a:pt x="51" y="0"/>
                  </a:move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60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9" y="52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ubicBezTo>
                    <a:pt x="21" y="70"/>
                    <a:pt x="28" y="75"/>
                    <a:pt x="36" y="75"/>
                  </a:cubicBezTo>
                  <a:cubicBezTo>
                    <a:pt x="36" y="75"/>
                    <a:pt x="37" y="75"/>
                    <a:pt x="37" y="75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5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36"/>
            <p:cNvSpPr/>
            <p:nvPr/>
          </p:nvSpPr>
          <p:spPr bwMode="auto">
            <a:xfrm>
              <a:off x="8880475" y="3390934"/>
              <a:ext cx="182563" cy="171447"/>
            </a:xfrm>
            <a:custGeom>
              <a:avLst/>
              <a:gdLst>
                <a:gd name="T0" fmla="*/ 0 w 86"/>
                <a:gd name="T1" fmla="*/ 0 h 81"/>
                <a:gd name="T2" fmla="*/ 34 w 86"/>
                <a:gd name="T3" fmla="*/ 34 h 81"/>
                <a:gd name="T4" fmla="*/ 45 w 86"/>
                <a:gd name="T5" fmla="*/ 51 h 81"/>
                <a:gd name="T6" fmla="*/ 33 w 86"/>
                <a:gd name="T7" fmla="*/ 53 h 81"/>
                <a:gd name="T8" fmla="*/ 40 w 86"/>
                <a:gd name="T9" fmla="*/ 61 h 81"/>
                <a:gd name="T10" fmla="*/ 51 w 86"/>
                <a:gd name="T11" fmla="*/ 68 h 81"/>
                <a:gd name="T12" fmla="*/ 57 w 86"/>
                <a:gd name="T13" fmla="*/ 80 h 81"/>
                <a:gd name="T14" fmla="*/ 60 w 86"/>
                <a:gd name="T15" fmla="*/ 81 h 81"/>
                <a:gd name="T16" fmla="*/ 69 w 86"/>
                <a:gd name="T17" fmla="*/ 66 h 81"/>
                <a:gd name="T18" fmla="*/ 69 w 86"/>
                <a:gd name="T19" fmla="*/ 59 h 81"/>
                <a:gd name="T20" fmla="*/ 80 w 86"/>
                <a:gd name="T21" fmla="*/ 57 h 81"/>
                <a:gd name="T22" fmla="*/ 80 w 86"/>
                <a:gd name="T23" fmla="*/ 44 h 81"/>
                <a:gd name="T24" fmla="*/ 79 w 86"/>
                <a:gd name="T25" fmla="*/ 34 h 81"/>
                <a:gd name="T26" fmla="*/ 78 w 86"/>
                <a:gd name="T27" fmla="*/ 33 h 81"/>
                <a:gd name="T28" fmla="*/ 70 w 86"/>
                <a:gd name="T29" fmla="*/ 43 h 81"/>
                <a:gd name="T30" fmla="*/ 69 w 86"/>
                <a:gd name="T31" fmla="*/ 44 h 81"/>
                <a:gd name="T32" fmla="*/ 57 w 86"/>
                <a:gd name="T33" fmla="*/ 36 h 81"/>
                <a:gd name="T34" fmla="*/ 32 w 86"/>
                <a:gd name="T35" fmla="*/ 17 h 81"/>
                <a:gd name="T36" fmla="*/ 0 w 86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81">
                  <a:moveTo>
                    <a:pt x="0" y="0"/>
                  </a:moveTo>
                  <a:cubicBezTo>
                    <a:pt x="0" y="0"/>
                    <a:pt x="25" y="28"/>
                    <a:pt x="34" y="34"/>
                  </a:cubicBezTo>
                  <a:cubicBezTo>
                    <a:pt x="44" y="41"/>
                    <a:pt x="43" y="48"/>
                    <a:pt x="45" y="51"/>
                  </a:cubicBezTo>
                  <a:cubicBezTo>
                    <a:pt x="47" y="53"/>
                    <a:pt x="33" y="51"/>
                    <a:pt x="33" y="53"/>
                  </a:cubicBezTo>
                  <a:cubicBezTo>
                    <a:pt x="32" y="55"/>
                    <a:pt x="40" y="61"/>
                    <a:pt x="40" y="61"/>
                  </a:cubicBezTo>
                  <a:cubicBezTo>
                    <a:pt x="40" y="61"/>
                    <a:pt x="50" y="65"/>
                    <a:pt x="51" y="68"/>
                  </a:cubicBezTo>
                  <a:cubicBezTo>
                    <a:pt x="52" y="71"/>
                    <a:pt x="53" y="79"/>
                    <a:pt x="57" y="80"/>
                  </a:cubicBezTo>
                  <a:cubicBezTo>
                    <a:pt x="58" y="81"/>
                    <a:pt x="59" y="81"/>
                    <a:pt x="60" y="81"/>
                  </a:cubicBezTo>
                  <a:cubicBezTo>
                    <a:pt x="72" y="81"/>
                    <a:pt x="69" y="66"/>
                    <a:pt x="69" y="6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59"/>
                    <a:pt x="75" y="57"/>
                    <a:pt x="80" y="57"/>
                  </a:cubicBezTo>
                  <a:cubicBezTo>
                    <a:pt x="86" y="56"/>
                    <a:pt x="76" y="45"/>
                    <a:pt x="80" y="44"/>
                  </a:cubicBezTo>
                  <a:cubicBezTo>
                    <a:pt x="84" y="42"/>
                    <a:pt x="81" y="36"/>
                    <a:pt x="79" y="3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5" y="33"/>
                    <a:pt x="70" y="39"/>
                    <a:pt x="70" y="43"/>
                  </a:cubicBezTo>
                  <a:cubicBezTo>
                    <a:pt x="71" y="44"/>
                    <a:pt x="70" y="44"/>
                    <a:pt x="69" y="44"/>
                  </a:cubicBezTo>
                  <a:cubicBezTo>
                    <a:pt x="66" y="44"/>
                    <a:pt x="58" y="38"/>
                    <a:pt x="57" y="36"/>
                  </a:cubicBezTo>
                  <a:cubicBezTo>
                    <a:pt x="56" y="32"/>
                    <a:pt x="50" y="24"/>
                    <a:pt x="32" y="17"/>
                  </a:cubicBezTo>
                  <a:cubicBezTo>
                    <a:pt x="15" y="1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37"/>
            <p:cNvSpPr/>
            <p:nvPr/>
          </p:nvSpPr>
          <p:spPr bwMode="auto">
            <a:xfrm>
              <a:off x="7416800" y="2879769"/>
              <a:ext cx="985838" cy="631813"/>
            </a:xfrm>
            <a:custGeom>
              <a:avLst/>
              <a:gdLst>
                <a:gd name="T0" fmla="*/ 2147483647 w 465"/>
                <a:gd name="T1" fmla="*/ 2147483647 h 298"/>
                <a:gd name="T2" fmla="*/ 2147483647 w 465"/>
                <a:gd name="T3" fmla="*/ 2147483647 h 298"/>
                <a:gd name="T4" fmla="*/ 2147483647 w 465"/>
                <a:gd name="T5" fmla="*/ 2147483647 h 298"/>
                <a:gd name="T6" fmla="*/ 2147483647 w 465"/>
                <a:gd name="T7" fmla="*/ 2147483647 h 298"/>
                <a:gd name="T8" fmla="*/ 2147483647 w 465"/>
                <a:gd name="T9" fmla="*/ 2147483647 h 298"/>
                <a:gd name="T10" fmla="*/ 2147483647 w 465"/>
                <a:gd name="T11" fmla="*/ 2147483647 h 298"/>
                <a:gd name="T12" fmla="*/ 2147483647 w 465"/>
                <a:gd name="T13" fmla="*/ 2147483647 h 298"/>
                <a:gd name="T14" fmla="*/ 2147483647 w 465"/>
                <a:gd name="T15" fmla="*/ 2147483647 h 298"/>
                <a:gd name="T16" fmla="*/ 2147483647 w 465"/>
                <a:gd name="T17" fmla="*/ 2147483647 h 298"/>
                <a:gd name="T18" fmla="*/ 2147483647 w 465"/>
                <a:gd name="T19" fmla="*/ 2147483647 h 298"/>
                <a:gd name="T20" fmla="*/ 2147483647 w 465"/>
                <a:gd name="T21" fmla="*/ 2147483647 h 298"/>
                <a:gd name="T22" fmla="*/ 2147483647 w 465"/>
                <a:gd name="T23" fmla="*/ 2147483647 h 298"/>
                <a:gd name="T24" fmla="*/ 2147483647 w 465"/>
                <a:gd name="T25" fmla="*/ 2147483647 h 298"/>
                <a:gd name="T26" fmla="*/ 2147483647 w 465"/>
                <a:gd name="T27" fmla="*/ 2147483647 h 298"/>
                <a:gd name="T28" fmla="*/ 2147483647 w 465"/>
                <a:gd name="T29" fmla="*/ 2147483647 h 298"/>
                <a:gd name="T30" fmla="*/ 0 w 465"/>
                <a:gd name="T31" fmla="*/ 2147483647 h 298"/>
                <a:gd name="T32" fmla="*/ 2147483647 w 465"/>
                <a:gd name="T33" fmla="*/ 2147483647 h 298"/>
                <a:gd name="T34" fmla="*/ 2147483647 w 465"/>
                <a:gd name="T35" fmla="*/ 2147483647 h 298"/>
                <a:gd name="T36" fmla="*/ 2147483647 w 465"/>
                <a:gd name="T37" fmla="*/ 2147483647 h 298"/>
                <a:gd name="T38" fmla="*/ 2147483647 w 465"/>
                <a:gd name="T39" fmla="*/ 2147483647 h 298"/>
                <a:gd name="T40" fmla="*/ 2147483647 w 465"/>
                <a:gd name="T41" fmla="*/ 2147483647 h 298"/>
                <a:gd name="T42" fmla="*/ 2147483647 w 465"/>
                <a:gd name="T43" fmla="*/ 2147483647 h 298"/>
                <a:gd name="T44" fmla="*/ 2147483647 w 465"/>
                <a:gd name="T45" fmla="*/ 2147483647 h 298"/>
                <a:gd name="T46" fmla="*/ 2147483647 w 465"/>
                <a:gd name="T47" fmla="*/ 2147483647 h 298"/>
                <a:gd name="T48" fmla="*/ 2147483647 w 465"/>
                <a:gd name="T49" fmla="*/ 2147483647 h 298"/>
                <a:gd name="T50" fmla="*/ 2147483647 w 465"/>
                <a:gd name="T51" fmla="*/ 2147483647 h 298"/>
                <a:gd name="T52" fmla="*/ 2147483647 w 465"/>
                <a:gd name="T53" fmla="*/ 2147483647 h 298"/>
                <a:gd name="T54" fmla="*/ 2147483647 w 465"/>
                <a:gd name="T55" fmla="*/ 2147483647 h 298"/>
                <a:gd name="T56" fmla="*/ 2147483647 w 465"/>
                <a:gd name="T57" fmla="*/ 2147483647 h 298"/>
                <a:gd name="T58" fmla="*/ 2147483647 w 465"/>
                <a:gd name="T59" fmla="*/ 2147483647 h 298"/>
                <a:gd name="T60" fmla="*/ 2147483647 w 465"/>
                <a:gd name="T61" fmla="*/ 2147483647 h 298"/>
                <a:gd name="T62" fmla="*/ 2147483647 w 465"/>
                <a:gd name="T63" fmla="*/ 2147483647 h 298"/>
                <a:gd name="T64" fmla="*/ 2147483647 w 465"/>
                <a:gd name="T65" fmla="*/ 2147483647 h 298"/>
                <a:gd name="T66" fmla="*/ 2147483647 w 465"/>
                <a:gd name="T67" fmla="*/ 2147483647 h 298"/>
                <a:gd name="T68" fmla="*/ 2147483647 w 465"/>
                <a:gd name="T69" fmla="*/ 2147483647 h 298"/>
                <a:gd name="T70" fmla="*/ 2147483647 w 465"/>
                <a:gd name="T71" fmla="*/ 2147483647 h 298"/>
                <a:gd name="T72" fmla="*/ 2147483647 w 465"/>
                <a:gd name="T73" fmla="*/ 2147483647 h 298"/>
                <a:gd name="T74" fmla="*/ 2147483647 w 465"/>
                <a:gd name="T75" fmla="*/ 2147483647 h 298"/>
                <a:gd name="T76" fmla="*/ 2147483647 w 465"/>
                <a:gd name="T77" fmla="*/ 2147483647 h 298"/>
                <a:gd name="T78" fmla="*/ 2147483647 w 465"/>
                <a:gd name="T79" fmla="*/ 2147483647 h 298"/>
                <a:gd name="T80" fmla="*/ 2147483647 w 465"/>
                <a:gd name="T81" fmla="*/ 2147483647 h 298"/>
                <a:gd name="T82" fmla="*/ 2147483647 w 465"/>
                <a:gd name="T83" fmla="*/ 2147483647 h 298"/>
                <a:gd name="T84" fmla="*/ 2147483647 w 465"/>
                <a:gd name="T85" fmla="*/ 2147483647 h 298"/>
                <a:gd name="T86" fmla="*/ 2147483647 w 465"/>
                <a:gd name="T87" fmla="*/ 0 h 2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5" h="298">
                  <a:moveTo>
                    <a:pt x="285" y="0"/>
                  </a:moveTo>
                  <a:cubicBezTo>
                    <a:pt x="284" y="0"/>
                    <a:pt x="287" y="2"/>
                    <a:pt x="286" y="5"/>
                  </a:cubicBezTo>
                  <a:cubicBezTo>
                    <a:pt x="284" y="9"/>
                    <a:pt x="284" y="10"/>
                    <a:pt x="283" y="13"/>
                  </a:cubicBezTo>
                  <a:cubicBezTo>
                    <a:pt x="281" y="15"/>
                    <a:pt x="283" y="26"/>
                    <a:pt x="285" y="32"/>
                  </a:cubicBezTo>
                  <a:cubicBezTo>
                    <a:pt x="288" y="37"/>
                    <a:pt x="286" y="45"/>
                    <a:pt x="290" y="59"/>
                  </a:cubicBezTo>
                  <a:cubicBezTo>
                    <a:pt x="291" y="67"/>
                    <a:pt x="288" y="68"/>
                    <a:pt x="285" y="68"/>
                  </a:cubicBezTo>
                  <a:cubicBezTo>
                    <a:pt x="284" y="68"/>
                    <a:pt x="283" y="68"/>
                    <a:pt x="283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2" y="68"/>
                    <a:pt x="282" y="68"/>
                    <a:pt x="284" y="69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3" y="69"/>
                    <a:pt x="266" y="65"/>
                    <a:pt x="266" y="6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4" y="51"/>
                    <a:pt x="234" y="47"/>
                  </a:cubicBezTo>
                  <a:cubicBezTo>
                    <a:pt x="223" y="44"/>
                    <a:pt x="225" y="36"/>
                    <a:pt x="227" y="36"/>
                  </a:cubicBezTo>
                  <a:cubicBezTo>
                    <a:pt x="230" y="36"/>
                    <a:pt x="230" y="16"/>
                    <a:pt x="230" y="16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23" y="13"/>
                    <a:pt x="203" y="11"/>
                    <a:pt x="200" y="11"/>
                  </a:cubicBezTo>
                  <a:cubicBezTo>
                    <a:pt x="197" y="11"/>
                    <a:pt x="188" y="5"/>
                    <a:pt x="181" y="5"/>
                  </a:cubicBezTo>
                  <a:cubicBezTo>
                    <a:pt x="177" y="5"/>
                    <a:pt x="175" y="5"/>
                    <a:pt x="174" y="5"/>
                  </a:cubicBezTo>
                  <a:cubicBezTo>
                    <a:pt x="173" y="5"/>
                    <a:pt x="172" y="5"/>
                    <a:pt x="171" y="7"/>
                  </a:cubicBezTo>
                  <a:cubicBezTo>
                    <a:pt x="169" y="9"/>
                    <a:pt x="178" y="13"/>
                    <a:pt x="178" y="13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21"/>
                    <a:pt x="152" y="28"/>
                    <a:pt x="152" y="30"/>
                  </a:cubicBezTo>
                  <a:cubicBezTo>
                    <a:pt x="151" y="33"/>
                    <a:pt x="154" y="39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9"/>
                    <a:pt x="152" y="39"/>
                    <a:pt x="152" y="39"/>
                  </a:cubicBezTo>
                  <a:cubicBezTo>
                    <a:pt x="152" y="39"/>
                    <a:pt x="152" y="40"/>
                    <a:pt x="151" y="41"/>
                  </a:cubicBezTo>
                  <a:cubicBezTo>
                    <a:pt x="151" y="42"/>
                    <a:pt x="150" y="43"/>
                    <a:pt x="149" y="43"/>
                  </a:cubicBezTo>
                  <a:cubicBezTo>
                    <a:pt x="148" y="43"/>
                    <a:pt x="147" y="42"/>
                    <a:pt x="145" y="41"/>
                  </a:cubicBezTo>
                  <a:cubicBezTo>
                    <a:pt x="137" y="34"/>
                    <a:pt x="136" y="30"/>
                    <a:pt x="133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28" y="28"/>
                    <a:pt x="109" y="38"/>
                    <a:pt x="104" y="38"/>
                  </a:cubicBezTo>
                  <a:cubicBezTo>
                    <a:pt x="99" y="38"/>
                    <a:pt x="100" y="47"/>
                    <a:pt x="100" y="53"/>
                  </a:cubicBezTo>
                  <a:cubicBezTo>
                    <a:pt x="101" y="59"/>
                    <a:pt x="98" y="59"/>
                    <a:pt x="97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5"/>
                    <a:pt x="85" y="54"/>
                    <a:pt x="84" y="54"/>
                  </a:cubicBezTo>
                  <a:cubicBezTo>
                    <a:pt x="82" y="54"/>
                    <a:pt x="80" y="56"/>
                    <a:pt x="80" y="65"/>
                  </a:cubicBezTo>
                  <a:cubicBezTo>
                    <a:pt x="80" y="81"/>
                    <a:pt x="75" y="90"/>
                    <a:pt x="49" y="93"/>
                  </a:cubicBezTo>
                  <a:cubicBezTo>
                    <a:pt x="23" y="96"/>
                    <a:pt x="22" y="100"/>
                    <a:pt x="11" y="108"/>
                  </a:cubicBezTo>
                  <a:cubicBezTo>
                    <a:pt x="1" y="116"/>
                    <a:pt x="4" y="121"/>
                    <a:pt x="2" y="129"/>
                  </a:cubicBezTo>
                  <a:cubicBezTo>
                    <a:pt x="0" y="138"/>
                    <a:pt x="0" y="142"/>
                    <a:pt x="5" y="145"/>
                  </a:cubicBezTo>
                  <a:cubicBezTo>
                    <a:pt x="10" y="147"/>
                    <a:pt x="10" y="151"/>
                    <a:pt x="5" y="153"/>
                  </a:cubicBezTo>
                  <a:cubicBezTo>
                    <a:pt x="3" y="154"/>
                    <a:pt x="2" y="154"/>
                    <a:pt x="2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4"/>
                    <a:pt x="0" y="154"/>
                    <a:pt x="0" y="155"/>
                  </a:cubicBezTo>
                  <a:cubicBezTo>
                    <a:pt x="0" y="157"/>
                    <a:pt x="0" y="163"/>
                    <a:pt x="3" y="168"/>
                  </a:cubicBezTo>
                  <a:cubicBezTo>
                    <a:pt x="6" y="173"/>
                    <a:pt x="6" y="174"/>
                    <a:pt x="14" y="180"/>
                  </a:cubicBezTo>
                  <a:cubicBezTo>
                    <a:pt x="23" y="187"/>
                    <a:pt x="22" y="186"/>
                    <a:pt x="22" y="192"/>
                  </a:cubicBezTo>
                  <a:cubicBezTo>
                    <a:pt x="23" y="198"/>
                    <a:pt x="22" y="198"/>
                    <a:pt x="27" y="201"/>
                  </a:cubicBezTo>
                  <a:cubicBezTo>
                    <a:pt x="32" y="204"/>
                    <a:pt x="34" y="215"/>
                    <a:pt x="34" y="215"/>
                  </a:cubicBezTo>
                  <a:cubicBezTo>
                    <a:pt x="34" y="215"/>
                    <a:pt x="38" y="230"/>
                    <a:pt x="38" y="232"/>
                  </a:cubicBezTo>
                  <a:cubicBezTo>
                    <a:pt x="39" y="234"/>
                    <a:pt x="29" y="232"/>
                    <a:pt x="35" y="242"/>
                  </a:cubicBezTo>
                  <a:cubicBezTo>
                    <a:pt x="38" y="247"/>
                    <a:pt x="39" y="247"/>
                    <a:pt x="41" y="247"/>
                  </a:cubicBezTo>
                  <a:cubicBezTo>
                    <a:pt x="41" y="247"/>
                    <a:pt x="42" y="247"/>
                    <a:pt x="42" y="247"/>
                  </a:cubicBezTo>
                  <a:cubicBezTo>
                    <a:pt x="42" y="247"/>
                    <a:pt x="43" y="247"/>
                    <a:pt x="43" y="247"/>
                  </a:cubicBezTo>
                  <a:cubicBezTo>
                    <a:pt x="44" y="247"/>
                    <a:pt x="45" y="247"/>
                    <a:pt x="45" y="248"/>
                  </a:cubicBezTo>
                  <a:cubicBezTo>
                    <a:pt x="49" y="252"/>
                    <a:pt x="47" y="251"/>
                    <a:pt x="60" y="254"/>
                  </a:cubicBezTo>
                  <a:cubicBezTo>
                    <a:pt x="66" y="256"/>
                    <a:pt x="67" y="256"/>
                    <a:pt x="68" y="256"/>
                  </a:cubicBezTo>
                  <a:cubicBezTo>
                    <a:pt x="69" y="256"/>
                    <a:pt x="69" y="256"/>
                    <a:pt x="70" y="256"/>
                  </a:cubicBezTo>
                  <a:cubicBezTo>
                    <a:pt x="70" y="256"/>
                    <a:pt x="71" y="256"/>
                    <a:pt x="72" y="256"/>
                  </a:cubicBezTo>
                  <a:cubicBezTo>
                    <a:pt x="73" y="256"/>
                    <a:pt x="75" y="256"/>
                    <a:pt x="77" y="256"/>
                  </a:cubicBezTo>
                  <a:cubicBezTo>
                    <a:pt x="79" y="256"/>
                    <a:pt x="80" y="256"/>
                    <a:pt x="81" y="256"/>
                  </a:cubicBezTo>
                  <a:cubicBezTo>
                    <a:pt x="86" y="256"/>
                    <a:pt x="81" y="255"/>
                    <a:pt x="84" y="254"/>
                  </a:cubicBezTo>
                  <a:cubicBezTo>
                    <a:pt x="87" y="253"/>
                    <a:pt x="85" y="252"/>
                    <a:pt x="88" y="251"/>
                  </a:cubicBezTo>
                  <a:cubicBezTo>
                    <a:pt x="90" y="250"/>
                    <a:pt x="90" y="247"/>
                    <a:pt x="94" y="245"/>
                  </a:cubicBezTo>
                  <a:cubicBezTo>
                    <a:pt x="97" y="244"/>
                    <a:pt x="98" y="244"/>
                    <a:pt x="100" y="244"/>
                  </a:cubicBezTo>
                  <a:cubicBezTo>
                    <a:pt x="101" y="244"/>
                    <a:pt x="103" y="244"/>
                    <a:pt x="106" y="244"/>
                  </a:cubicBezTo>
                  <a:cubicBezTo>
                    <a:pt x="112" y="244"/>
                    <a:pt x="113" y="240"/>
                    <a:pt x="116" y="240"/>
                  </a:cubicBezTo>
                  <a:cubicBezTo>
                    <a:pt x="119" y="240"/>
                    <a:pt x="122" y="242"/>
                    <a:pt x="126" y="244"/>
                  </a:cubicBezTo>
                  <a:cubicBezTo>
                    <a:pt x="127" y="244"/>
                    <a:pt x="128" y="244"/>
                    <a:pt x="129" y="244"/>
                  </a:cubicBezTo>
                  <a:cubicBezTo>
                    <a:pt x="132" y="244"/>
                    <a:pt x="133" y="243"/>
                    <a:pt x="136" y="241"/>
                  </a:cubicBezTo>
                  <a:cubicBezTo>
                    <a:pt x="139" y="239"/>
                    <a:pt x="135" y="235"/>
                    <a:pt x="146" y="232"/>
                  </a:cubicBezTo>
                  <a:cubicBezTo>
                    <a:pt x="157" y="229"/>
                    <a:pt x="164" y="227"/>
                    <a:pt x="168" y="225"/>
                  </a:cubicBezTo>
                  <a:cubicBezTo>
                    <a:pt x="171" y="224"/>
                    <a:pt x="211" y="219"/>
                    <a:pt x="211" y="217"/>
                  </a:cubicBezTo>
                  <a:cubicBezTo>
                    <a:pt x="211" y="216"/>
                    <a:pt x="211" y="216"/>
                    <a:pt x="212" y="216"/>
                  </a:cubicBezTo>
                  <a:cubicBezTo>
                    <a:pt x="213" y="216"/>
                    <a:pt x="218" y="218"/>
                    <a:pt x="237" y="220"/>
                  </a:cubicBezTo>
                  <a:cubicBezTo>
                    <a:pt x="263" y="223"/>
                    <a:pt x="244" y="223"/>
                    <a:pt x="254" y="230"/>
                  </a:cubicBezTo>
                  <a:cubicBezTo>
                    <a:pt x="264" y="238"/>
                    <a:pt x="259" y="244"/>
                    <a:pt x="269" y="251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52"/>
                    <a:pt x="290" y="255"/>
                    <a:pt x="296" y="259"/>
                  </a:cubicBezTo>
                  <a:cubicBezTo>
                    <a:pt x="299" y="261"/>
                    <a:pt x="300" y="262"/>
                    <a:pt x="301" y="262"/>
                  </a:cubicBezTo>
                  <a:cubicBezTo>
                    <a:pt x="301" y="262"/>
                    <a:pt x="302" y="261"/>
                    <a:pt x="302" y="261"/>
                  </a:cubicBezTo>
                  <a:cubicBezTo>
                    <a:pt x="303" y="261"/>
                    <a:pt x="303" y="261"/>
                    <a:pt x="304" y="261"/>
                  </a:cubicBezTo>
                  <a:cubicBezTo>
                    <a:pt x="304" y="261"/>
                    <a:pt x="305" y="261"/>
                    <a:pt x="306" y="262"/>
                  </a:cubicBezTo>
                  <a:cubicBezTo>
                    <a:pt x="306" y="262"/>
                    <a:pt x="307" y="262"/>
                    <a:pt x="307" y="262"/>
                  </a:cubicBezTo>
                  <a:cubicBezTo>
                    <a:pt x="309" y="262"/>
                    <a:pt x="311" y="260"/>
                    <a:pt x="313" y="259"/>
                  </a:cubicBezTo>
                  <a:cubicBezTo>
                    <a:pt x="314" y="258"/>
                    <a:pt x="316" y="256"/>
                    <a:pt x="319" y="256"/>
                  </a:cubicBezTo>
                  <a:cubicBezTo>
                    <a:pt x="320" y="256"/>
                    <a:pt x="322" y="257"/>
                    <a:pt x="324" y="259"/>
                  </a:cubicBezTo>
                  <a:cubicBezTo>
                    <a:pt x="332" y="266"/>
                    <a:pt x="323" y="264"/>
                    <a:pt x="322" y="267"/>
                  </a:cubicBezTo>
                  <a:cubicBezTo>
                    <a:pt x="322" y="269"/>
                    <a:pt x="329" y="279"/>
                    <a:pt x="341" y="286"/>
                  </a:cubicBezTo>
                  <a:cubicBezTo>
                    <a:pt x="346" y="289"/>
                    <a:pt x="347" y="290"/>
                    <a:pt x="347" y="290"/>
                  </a:cubicBezTo>
                  <a:cubicBezTo>
                    <a:pt x="347" y="290"/>
                    <a:pt x="347" y="290"/>
                    <a:pt x="347" y="290"/>
                  </a:cubicBezTo>
                  <a:cubicBezTo>
                    <a:pt x="346" y="290"/>
                    <a:pt x="346" y="289"/>
                    <a:pt x="346" y="289"/>
                  </a:cubicBezTo>
                  <a:cubicBezTo>
                    <a:pt x="347" y="289"/>
                    <a:pt x="347" y="290"/>
                    <a:pt x="350" y="291"/>
                  </a:cubicBezTo>
                  <a:cubicBezTo>
                    <a:pt x="358" y="295"/>
                    <a:pt x="367" y="298"/>
                    <a:pt x="372" y="298"/>
                  </a:cubicBezTo>
                  <a:cubicBezTo>
                    <a:pt x="372" y="298"/>
                    <a:pt x="373" y="298"/>
                    <a:pt x="373" y="298"/>
                  </a:cubicBezTo>
                  <a:cubicBezTo>
                    <a:pt x="378" y="298"/>
                    <a:pt x="375" y="294"/>
                    <a:pt x="376" y="291"/>
                  </a:cubicBezTo>
                  <a:cubicBezTo>
                    <a:pt x="377" y="288"/>
                    <a:pt x="386" y="286"/>
                    <a:pt x="391" y="283"/>
                  </a:cubicBezTo>
                  <a:cubicBezTo>
                    <a:pt x="392" y="282"/>
                    <a:pt x="393" y="282"/>
                    <a:pt x="394" y="282"/>
                  </a:cubicBezTo>
                  <a:cubicBezTo>
                    <a:pt x="395" y="282"/>
                    <a:pt x="394" y="285"/>
                    <a:pt x="395" y="292"/>
                  </a:cubicBezTo>
                  <a:cubicBezTo>
                    <a:pt x="395" y="297"/>
                    <a:pt x="396" y="298"/>
                    <a:pt x="398" y="298"/>
                  </a:cubicBezTo>
                  <a:cubicBezTo>
                    <a:pt x="399" y="298"/>
                    <a:pt x="401" y="298"/>
                    <a:pt x="403" y="297"/>
                  </a:cubicBezTo>
                  <a:cubicBezTo>
                    <a:pt x="404" y="297"/>
                    <a:pt x="406" y="296"/>
                    <a:pt x="409" y="296"/>
                  </a:cubicBezTo>
                  <a:cubicBezTo>
                    <a:pt x="409" y="296"/>
                    <a:pt x="410" y="296"/>
                    <a:pt x="410" y="296"/>
                  </a:cubicBezTo>
                  <a:cubicBezTo>
                    <a:pt x="411" y="296"/>
                    <a:pt x="412" y="296"/>
                    <a:pt x="412" y="296"/>
                  </a:cubicBezTo>
                  <a:cubicBezTo>
                    <a:pt x="419" y="296"/>
                    <a:pt x="415" y="293"/>
                    <a:pt x="417" y="290"/>
                  </a:cubicBezTo>
                  <a:cubicBezTo>
                    <a:pt x="419" y="286"/>
                    <a:pt x="420" y="281"/>
                    <a:pt x="420" y="281"/>
                  </a:cubicBezTo>
                  <a:cubicBezTo>
                    <a:pt x="420" y="281"/>
                    <a:pt x="435" y="280"/>
                    <a:pt x="443" y="279"/>
                  </a:cubicBezTo>
                  <a:cubicBezTo>
                    <a:pt x="451" y="277"/>
                    <a:pt x="440" y="265"/>
                    <a:pt x="444" y="265"/>
                  </a:cubicBezTo>
                  <a:cubicBezTo>
                    <a:pt x="448" y="264"/>
                    <a:pt x="441" y="252"/>
                    <a:pt x="445" y="247"/>
                  </a:cubicBezTo>
                  <a:cubicBezTo>
                    <a:pt x="449" y="242"/>
                    <a:pt x="447" y="233"/>
                    <a:pt x="456" y="229"/>
                  </a:cubicBezTo>
                  <a:cubicBezTo>
                    <a:pt x="465" y="224"/>
                    <a:pt x="462" y="218"/>
                    <a:pt x="460" y="214"/>
                  </a:cubicBezTo>
                  <a:cubicBezTo>
                    <a:pt x="458" y="210"/>
                    <a:pt x="454" y="198"/>
                    <a:pt x="456" y="189"/>
                  </a:cubicBezTo>
                  <a:cubicBezTo>
                    <a:pt x="458" y="180"/>
                    <a:pt x="450" y="163"/>
                    <a:pt x="448" y="153"/>
                  </a:cubicBezTo>
                  <a:cubicBezTo>
                    <a:pt x="447" y="144"/>
                    <a:pt x="431" y="135"/>
                    <a:pt x="430" y="133"/>
                  </a:cubicBezTo>
                  <a:cubicBezTo>
                    <a:pt x="429" y="131"/>
                    <a:pt x="408" y="124"/>
                    <a:pt x="400" y="121"/>
                  </a:cubicBezTo>
                  <a:cubicBezTo>
                    <a:pt x="394" y="118"/>
                    <a:pt x="400" y="118"/>
                    <a:pt x="403" y="118"/>
                  </a:cubicBezTo>
                  <a:cubicBezTo>
                    <a:pt x="405" y="118"/>
                    <a:pt x="406" y="118"/>
                    <a:pt x="406" y="118"/>
                  </a:cubicBezTo>
                  <a:cubicBezTo>
                    <a:pt x="382" y="101"/>
                    <a:pt x="382" y="101"/>
                    <a:pt x="382" y="101"/>
                  </a:cubicBezTo>
                  <a:cubicBezTo>
                    <a:pt x="382" y="101"/>
                    <a:pt x="378" y="93"/>
                    <a:pt x="372" y="91"/>
                  </a:cubicBezTo>
                  <a:cubicBezTo>
                    <a:pt x="366" y="88"/>
                    <a:pt x="361" y="83"/>
                    <a:pt x="361" y="83"/>
                  </a:cubicBezTo>
                  <a:cubicBezTo>
                    <a:pt x="361" y="83"/>
                    <a:pt x="352" y="76"/>
                    <a:pt x="349" y="75"/>
                  </a:cubicBezTo>
                  <a:cubicBezTo>
                    <a:pt x="346" y="74"/>
                    <a:pt x="344" y="69"/>
                    <a:pt x="349" y="65"/>
                  </a:cubicBezTo>
                  <a:cubicBezTo>
                    <a:pt x="353" y="60"/>
                    <a:pt x="338" y="56"/>
                    <a:pt x="337" y="51"/>
                  </a:cubicBezTo>
                  <a:cubicBezTo>
                    <a:pt x="336" y="47"/>
                    <a:pt x="325" y="36"/>
                    <a:pt x="325" y="36"/>
                  </a:cubicBezTo>
                  <a:cubicBezTo>
                    <a:pt x="325" y="36"/>
                    <a:pt x="315" y="32"/>
                    <a:pt x="310" y="29"/>
                  </a:cubicBezTo>
                  <a:cubicBezTo>
                    <a:pt x="305" y="26"/>
                    <a:pt x="298" y="7"/>
                    <a:pt x="298" y="7"/>
                  </a:cubicBezTo>
                  <a:cubicBezTo>
                    <a:pt x="298" y="7"/>
                    <a:pt x="294" y="1"/>
                    <a:pt x="288" y="1"/>
                  </a:cubicBezTo>
                  <a:cubicBezTo>
                    <a:pt x="286" y="0"/>
                    <a:pt x="285" y="0"/>
                    <a:pt x="28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38"/>
            <p:cNvSpPr/>
            <p:nvPr/>
          </p:nvSpPr>
          <p:spPr bwMode="auto">
            <a:xfrm>
              <a:off x="8228013" y="3554444"/>
              <a:ext cx="130175" cy="76199"/>
            </a:xfrm>
            <a:custGeom>
              <a:avLst/>
              <a:gdLst>
                <a:gd name="T0" fmla="*/ 51 w 62"/>
                <a:gd name="T1" fmla="*/ 0 h 36"/>
                <a:gd name="T2" fmla="*/ 49 w 62"/>
                <a:gd name="T3" fmla="*/ 0 h 36"/>
                <a:gd name="T4" fmla="*/ 37 w 62"/>
                <a:gd name="T5" fmla="*/ 9 h 36"/>
                <a:gd name="T6" fmla="*/ 9 w 62"/>
                <a:gd name="T7" fmla="*/ 1 h 36"/>
                <a:gd name="T8" fmla="*/ 13 w 62"/>
                <a:gd name="T9" fmla="*/ 15 h 36"/>
                <a:gd name="T10" fmla="*/ 25 w 62"/>
                <a:gd name="T11" fmla="*/ 25 h 36"/>
                <a:gd name="T12" fmla="*/ 36 w 62"/>
                <a:gd name="T13" fmla="*/ 36 h 36"/>
                <a:gd name="T14" fmla="*/ 39 w 62"/>
                <a:gd name="T15" fmla="*/ 36 h 36"/>
                <a:gd name="T16" fmla="*/ 55 w 62"/>
                <a:gd name="T17" fmla="*/ 29 h 36"/>
                <a:gd name="T18" fmla="*/ 57 w 62"/>
                <a:gd name="T19" fmla="*/ 9 h 36"/>
                <a:gd name="T20" fmla="*/ 51 w 62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6">
                  <a:moveTo>
                    <a:pt x="51" y="0"/>
                  </a:moveTo>
                  <a:cubicBezTo>
                    <a:pt x="50" y="0"/>
                    <a:pt x="50" y="0"/>
                    <a:pt x="49" y="0"/>
                  </a:cubicBezTo>
                  <a:cubicBezTo>
                    <a:pt x="44" y="2"/>
                    <a:pt x="37" y="9"/>
                    <a:pt x="37" y="9"/>
                  </a:cubicBezTo>
                  <a:cubicBezTo>
                    <a:pt x="19" y="6"/>
                    <a:pt x="19" y="1"/>
                    <a:pt x="9" y="1"/>
                  </a:cubicBezTo>
                  <a:cubicBezTo>
                    <a:pt x="0" y="1"/>
                    <a:pt x="7" y="12"/>
                    <a:pt x="13" y="15"/>
                  </a:cubicBezTo>
                  <a:cubicBezTo>
                    <a:pt x="20" y="19"/>
                    <a:pt x="20" y="19"/>
                    <a:pt x="25" y="25"/>
                  </a:cubicBezTo>
                  <a:cubicBezTo>
                    <a:pt x="30" y="31"/>
                    <a:pt x="25" y="36"/>
                    <a:pt x="36" y="36"/>
                  </a:cubicBezTo>
                  <a:cubicBezTo>
                    <a:pt x="37" y="36"/>
                    <a:pt x="38" y="36"/>
                    <a:pt x="39" y="36"/>
                  </a:cubicBezTo>
                  <a:cubicBezTo>
                    <a:pt x="49" y="36"/>
                    <a:pt x="54" y="32"/>
                    <a:pt x="55" y="29"/>
                  </a:cubicBezTo>
                  <a:cubicBezTo>
                    <a:pt x="56" y="26"/>
                    <a:pt x="62" y="16"/>
                    <a:pt x="57" y="9"/>
                  </a:cubicBezTo>
                  <a:cubicBezTo>
                    <a:pt x="52" y="4"/>
                    <a:pt x="53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97" name="Freeform 139"/>
            <p:cNvSpPr/>
            <p:nvPr/>
          </p:nvSpPr>
          <p:spPr bwMode="auto">
            <a:xfrm>
              <a:off x="1046163" y="730251"/>
              <a:ext cx="7177088" cy="2054225"/>
            </a:xfrm>
            <a:custGeom>
              <a:avLst/>
              <a:gdLst>
                <a:gd name="T0" fmla="*/ 0 w 4521"/>
                <a:gd name="T1" fmla="*/ 2147483646 h 1294"/>
                <a:gd name="T2" fmla="*/ 2147483646 w 4521"/>
                <a:gd name="T3" fmla="*/ 2147483646 h 1294"/>
                <a:gd name="T4" fmla="*/ 2147483646 w 4521"/>
                <a:gd name="T5" fmla="*/ 2147483646 h 1294"/>
                <a:gd name="T6" fmla="*/ 2147483646 w 4521"/>
                <a:gd name="T7" fmla="*/ 2147483646 h 1294"/>
                <a:gd name="T8" fmla="*/ 2147483646 w 4521"/>
                <a:gd name="T9" fmla="*/ 2147483646 h 1294"/>
                <a:gd name="T10" fmla="*/ 2147483646 w 4521"/>
                <a:gd name="T11" fmla="*/ 0 h 1294"/>
                <a:gd name="T12" fmla="*/ 2147483646 w 4521"/>
                <a:gd name="T13" fmla="*/ 2147483646 h 1294"/>
                <a:gd name="T14" fmla="*/ 2147483646 w 4521"/>
                <a:gd name="T15" fmla="*/ 2147483646 h 1294"/>
                <a:gd name="T16" fmla="*/ 0 w 4521"/>
                <a:gd name="T17" fmla="*/ 2147483646 h 1294"/>
                <a:gd name="T18" fmla="*/ 0 w 4521"/>
                <a:gd name="T19" fmla="*/ 2147483646 h 12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1" h="1294">
                  <a:moveTo>
                    <a:pt x="0" y="358"/>
                  </a:moveTo>
                  <a:lnTo>
                    <a:pt x="2181" y="958"/>
                  </a:lnTo>
                  <a:lnTo>
                    <a:pt x="3198" y="7"/>
                  </a:lnTo>
                  <a:lnTo>
                    <a:pt x="4517" y="1294"/>
                  </a:lnTo>
                  <a:lnTo>
                    <a:pt x="4521" y="1290"/>
                  </a:lnTo>
                  <a:lnTo>
                    <a:pt x="3198" y="0"/>
                  </a:lnTo>
                  <a:lnTo>
                    <a:pt x="2180" y="952"/>
                  </a:lnTo>
                  <a:lnTo>
                    <a:pt x="2" y="353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" name="Freeform 140"/>
            <p:cNvSpPr/>
            <p:nvPr/>
          </p:nvSpPr>
          <p:spPr bwMode="auto">
            <a:xfrm>
              <a:off x="3908425" y="1698626"/>
              <a:ext cx="1096963" cy="1095375"/>
            </a:xfrm>
            <a:custGeom>
              <a:avLst/>
              <a:gdLst>
                <a:gd name="T0" fmla="*/ 2147483646 w 517"/>
                <a:gd name="T1" fmla="*/ 2147483646 h 517"/>
                <a:gd name="T2" fmla="*/ 2147483646 w 517"/>
                <a:gd name="T3" fmla="*/ 2147483646 h 517"/>
                <a:gd name="T4" fmla="*/ 2147483646 w 517"/>
                <a:gd name="T5" fmla="*/ 2147483646 h 517"/>
                <a:gd name="T6" fmla="*/ 2147483646 w 517"/>
                <a:gd name="T7" fmla="*/ 2147483646 h 517"/>
                <a:gd name="T8" fmla="*/ 2147483646 w 517"/>
                <a:gd name="T9" fmla="*/ 2147483646 h 517"/>
                <a:gd name="T10" fmla="*/ 2147483646 w 517"/>
                <a:gd name="T11" fmla="*/ 2147483646 h 517"/>
                <a:gd name="T12" fmla="*/ 2147483646 w 517"/>
                <a:gd name="T13" fmla="*/ 2147483646 h 517"/>
                <a:gd name="T14" fmla="*/ 2147483646 w 517"/>
                <a:gd name="T15" fmla="*/ 2147483646 h 517"/>
                <a:gd name="T16" fmla="*/ 2147483646 w 517"/>
                <a:gd name="T17" fmla="*/ 2147483646 h 517"/>
                <a:gd name="T18" fmla="*/ 2147483646 w 517"/>
                <a:gd name="T19" fmla="*/ 2147483646 h 517"/>
                <a:gd name="T20" fmla="*/ 2147483646 w 517"/>
                <a:gd name="T21" fmla="*/ 2147483646 h 517"/>
                <a:gd name="T22" fmla="*/ 2147483646 w 517"/>
                <a:gd name="T23" fmla="*/ 2147483646 h 517"/>
                <a:gd name="T24" fmla="*/ 2147483646 w 517"/>
                <a:gd name="T25" fmla="*/ 0 h 517"/>
                <a:gd name="T26" fmla="*/ 0 w 517"/>
                <a:gd name="T27" fmla="*/ 2147483646 h 517"/>
                <a:gd name="T28" fmla="*/ 2147483646 w 517"/>
                <a:gd name="T29" fmla="*/ 2147483646 h 517"/>
                <a:gd name="T30" fmla="*/ 2147483646 w 517"/>
                <a:gd name="T31" fmla="*/ 2147483646 h 517"/>
                <a:gd name="T32" fmla="*/ 2147483646 w 517"/>
                <a:gd name="T33" fmla="*/ 214748364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7" h="517">
                  <a:moveTo>
                    <a:pt x="515" y="258"/>
                  </a:moveTo>
                  <a:cubicBezTo>
                    <a:pt x="513" y="258"/>
                    <a:pt x="513" y="258"/>
                    <a:pt x="513" y="258"/>
                  </a:cubicBezTo>
                  <a:cubicBezTo>
                    <a:pt x="513" y="329"/>
                    <a:pt x="484" y="392"/>
                    <a:pt x="438" y="438"/>
                  </a:cubicBezTo>
                  <a:cubicBezTo>
                    <a:pt x="392" y="484"/>
                    <a:pt x="328" y="513"/>
                    <a:pt x="258" y="513"/>
                  </a:cubicBezTo>
                  <a:cubicBezTo>
                    <a:pt x="188" y="513"/>
                    <a:pt x="124" y="484"/>
                    <a:pt x="78" y="438"/>
                  </a:cubicBezTo>
                  <a:cubicBezTo>
                    <a:pt x="32" y="392"/>
                    <a:pt x="4" y="329"/>
                    <a:pt x="4" y="258"/>
                  </a:cubicBezTo>
                  <a:cubicBezTo>
                    <a:pt x="4" y="188"/>
                    <a:pt x="32" y="125"/>
                    <a:pt x="78" y="78"/>
                  </a:cubicBezTo>
                  <a:cubicBezTo>
                    <a:pt x="124" y="32"/>
                    <a:pt x="188" y="4"/>
                    <a:pt x="258" y="4"/>
                  </a:cubicBezTo>
                  <a:cubicBezTo>
                    <a:pt x="328" y="4"/>
                    <a:pt x="392" y="32"/>
                    <a:pt x="438" y="78"/>
                  </a:cubicBezTo>
                  <a:cubicBezTo>
                    <a:pt x="484" y="125"/>
                    <a:pt x="513" y="188"/>
                    <a:pt x="513" y="258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8"/>
                    <a:pt x="517" y="258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ubicBezTo>
                    <a:pt x="116" y="0"/>
                    <a:pt x="0" y="116"/>
                    <a:pt x="0" y="258"/>
                  </a:cubicBezTo>
                  <a:cubicBezTo>
                    <a:pt x="0" y="401"/>
                    <a:pt x="116" y="517"/>
                    <a:pt x="258" y="517"/>
                  </a:cubicBezTo>
                  <a:cubicBezTo>
                    <a:pt x="401" y="517"/>
                    <a:pt x="517" y="401"/>
                    <a:pt x="517" y="258"/>
                  </a:cubicBezTo>
                  <a:lnTo>
                    <a:pt x="515" y="2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" name="Freeform 141"/>
            <p:cNvSpPr/>
            <p:nvPr/>
          </p:nvSpPr>
          <p:spPr bwMode="auto">
            <a:xfrm>
              <a:off x="4178300" y="1966914"/>
              <a:ext cx="555625" cy="555625"/>
            </a:xfrm>
            <a:custGeom>
              <a:avLst/>
              <a:gdLst>
                <a:gd name="T0" fmla="*/ 2147483646 w 262"/>
                <a:gd name="T1" fmla="*/ 2147483646 h 262"/>
                <a:gd name="T2" fmla="*/ 2147483646 w 262"/>
                <a:gd name="T3" fmla="*/ 2147483646 h 262"/>
                <a:gd name="T4" fmla="*/ 2147483646 w 262"/>
                <a:gd name="T5" fmla="*/ 2147483646 h 262"/>
                <a:gd name="T6" fmla="*/ 2147483646 w 262"/>
                <a:gd name="T7" fmla="*/ 2147483646 h 262"/>
                <a:gd name="T8" fmla="*/ 2147483646 w 262"/>
                <a:gd name="T9" fmla="*/ 2147483646 h 262"/>
                <a:gd name="T10" fmla="*/ 2147483646 w 262"/>
                <a:gd name="T11" fmla="*/ 2147483646 h 262"/>
                <a:gd name="T12" fmla="*/ 2147483646 w 262"/>
                <a:gd name="T13" fmla="*/ 2147483646 h 262"/>
                <a:gd name="T14" fmla="*/ 2147483646 w 262"/>
                <a:gd name="T15" fmla="*/ 2147483646 h 262"/>
                <a:gd name="T16" fmla="*/ 2147483646 w 262"/>
                <a:gd name="T17" fmla="*/ 2147483646 h 262"/>
                <a:gd name="T18" fmla="*/ 2147483646 w 262"/>
                <a:gd name="T19" fmla="*/ 2147483646 h 262"/>
                <a:gd name="T20" fmla="*/ 2147483646 w 262"/>
                <a:gd name="T21" fmla="*/ 2147483646 h 262"/>
                <a:gd name="T22" fmla="*/ 2147483646 w 262"/>
                <a:gd name="T23" fmla="*/ 2147483646 h 262"/>
                <a:gd name="T24" fmla="*/ 2147483646 w 262"/>
                <a:gd name="T25" fmla="*/ 0 h 262"/>
                <a:gd name="T26" fmla="*/ 0 w 262"/>
                <a:gd name="T27" fmla="*/ 2147483646 h 262"/>
                <a:gd name="T28" fmla="*/ 2147483646 w 262"/>
                <a:gd name="T29" fmla="*/ 2147483646 h 262"/>
                <a:gd name="T30" fmla="*/ 2147483646 w 262"/>
                <a:gd name="T31" fmla="*/ 2147483646 h 262"/>
                <a:gd name="T32" fmla="*/ 2147483646 w 262"/>
                <a:gd name="T33" fmla="*/ 2147483646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2" h="262">
                  <a:moveTo>
                    <a:pt x="260" y="131"/>
                  </a:moveTo>
                  <a:cubicBezTo>
                    <a:pt x="258" y="131"/>
                    <a:pt x="258" y="131"/>
                    <a:pt x="258" y="131"/>
                  </a:cubicBezTo>
                  <a:cubicBezTo>
                    <a:pt x="258" y="166"/>
                    <a:pt x="244" y="198"/>
                    <a:pt x="221" y="221"/>
                  </a:cubicBezTo>
                  <a:cubicBezTo>
                    <a:pt x="198" y="244"/>
                    <a:pt x="166" y="258"/>
                    <a:pt x="131" y="258"/>
                  </a:cubicBezTo>
                  <a:cubicBezTo>
                    <a:pt x="96" y="258"/>
                    <a:pt x="64" y="244"/>
                    <a:pt x="41" y="221"/>
                  </a:cubicBezTo>
                  <a:cubicBezTo>
                    <a:pt x="18" y="198"/>
                    <a:pt x="4" y="166"/>
                    <a:pt x="4" y="131"/>
                  </a:cubicBezTo>
                  <a:cubicBezTo>
                    <a:pt x="4" y="96"/>
                    <a:pt x="18" y="65"/>
                    <a:pt x="41" y="42"/>
                  </a:cubicBezTo>
                  <a:cubicBezTo>
                    <a:pt x="64" y="19"/>
                    <a:pt x="96" y="4"/>
                    <a:pt x="131" y="4"/>
                  </a:cubicBezTo>
                  <a:cubicBezTo>
                    <a:pt x="166" y="4"/>
                    <a:pt x="198" y="19"/>
                    <a:pt x="221" y="42"/>
                  </a:cubicBezTo>
                  <a:cubicBezTo>
                    <a:pt x="244" y="65"/>
                    <a:pt x="258" y="96"/>
                    <a:pt x="258" y="131"/>
                  </a:cubicBezTo>
                  <a:cubicBezTo>
                    <a:pt x="260" y="131"/>
                    <a:pt x="260" y="131"/>
                    <a:pt x="260" y="131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2" y="59"/>
                    <a:pt x="204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2"/>
                    <a:pt x="131" y="262"/>
                  </a:cubicBezTo>
                  <a:cubicBezTo>
                    <a:pt x="204" y="262"/>
                    <a:pt x="262" y="204"/>
                    <a:pt x="262" y="131"/>
                  </a:cubicBezTo>
                  <a:lnTo>
                    <a:pt x="260" y="13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0" name="Freeform 142"/>
            <p:cNvSpPr/>
            <p:nvPr/>
          </p:nvSpPr>
          <p:spPr bwMode="auto">
            <a:xfrm>
              <a:off x="4260850" y="2049464"/>
              <a:ext cx="390525" cy="390525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2147483646 w 184"/>
                <a:gd name="T11" fmla="*/ 2147483646 h 184"/>
                <a:gd name="T12" fmla="*/ 2147483646 w 184"/>
                <a:gd name="T13" fmla="*/ 2147483646 h 184"/>
                <a:gd name="T14" fmla="*/ 2147483646 w 184"/>
                <a:gd name="T15" fmla="*/ 2147483646 h 184"/>
                <a:gd name="T16" fmla="*/ 2147483646 w 184"/>
                <a:gd name="T17" fmla="*/ 2147483646 h 184"/>
                <a:gd name="T18" fmla="*/ 2147483646 w 184"/>
                <a:gd name="T19" fmla="*/ 2147483646 h 184"/>
                <a:gd name="T20" fmla="*/ 2147483646 w 184"/>
                <a:gd name="T21" fmla="*/ 2147483646 h 184"/>
                <a:gd name="T22" fmla="*/ 2147483646 w 184"/>
                <a:gd name="T23" fmla="*/ 2147483646 h 184"/>
                <a:gd name="T24" fmla="*/ 2147483646 w 184"/>
                <a:gd name="T25" fmla="*/ 0 h 184"/>
                <a:gd name="T26" fmla="*/ 0 w 184"/>
                <a:gd name="T27" fmla="*/ 2147483646 h 184"/>
                <a:gd name="T28" fmla="*/ 2147483646 w 184"/>
                <a:gd name="T29" fmla="*/ 2147483646 h 184"/>
                <a:gd name="T30" fmla="*/ 2147483646 w 184"/>
                <a:gd name="T31" fmla="*/ 2147483646 h 184"/>
                <a:gd name="T32" fmla="*/ 2147483646 w 184"/>
                <a:gd name="T33" fmla="*/ 2147483646 h 1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84">
                  <a:moveTo>
                    <a:pt x="182" y="92"/>
                  </a:moveTo>
                  <a:cubicBezTo>
                    <a:pt x="180" y="92"/>
                    <a:pt x="180" y="92"/>
                    <a:pt x="180" y="92"/>
                  </a:cubicBezTo>
                  <a:cubicBezTo>
                    <a:pt x="180" y="117"/>
                    <a:pt x="170" y="139"/>
                    <a:pt x="154" y="154"/>
                  </a:cubicBezTo>
                  <a:cubicBezTo>
                    <a:pt x="138" y="170"/>
                    <a:pt x="117" y="180"/>
                    <a:pt x="92" y="180"/>
                  </a:cubicBezTo>
                  <a:cubicBezTo>
                    <a:pt x="68" y="180"/>
                    <a:pt x="46" y="170"/>
                    <a:pt x="30" y="154"/>
                  </a:cubicBezTo>
                  <a:cubicBezTo>
                    <a:pt x="14" y="139"/>
                    <a:pt x="4" y="117"/>
                    <a:pt x="4" y="92"/>
                  </a:cubicBezTo>
                  <a:cubicBezTo>
                    <a:pt x="4" y="68"/>
                    <a:pt x="14" y="46"/>
                    <a:pt x="30" y="30"/>
                  </a:cubicBezTo>
                  <a:cubicBezTo>
                    <a:pt x="46" y="14"/>
                    <a:pt x="68" y="4"/>
                    <a:pt x="92" y="4"/>
                  </a:cubicBezTo>
                  <a:cubicBezTo>
                    <a:pt x="117" y="4"/>
                    <a:pt x="138" y="14"/>
                    <a:pt x="154" y="30"/>
                  </a:cubicBezTo>
                  <a:cubicBezTo>
                    <a:pt x="170" y="46"/>
                    <a:pt x="180" y="68"/>
                    <a:pt x="180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4" y="42"/>
                    <a:pt x="143" y="0"/>
                    <a:pt x="92" y="0"/>
                  </a:cubicBezTo>
                  <a:cubicBezTo>
                    <a:pt x="41" y="0"/>
                    <a:pt x="0" y="4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1" name="Oval 143"/>
            <p:cNvSpPr>
              <a:spLocks noChangeArrowheads="1"/>
            </p:cNvSpPr>
            <p:nvPr/>
          </p:nvSpPr>
          <p:spPr bwMode="auto">
            <a:xfrm>
              <a:off x="4379913" y="2168526"/>
              <a:ext cx="153988" cy="155575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02" name="Freeform 144"/>
            <p:cNvSpPr/>
            <p:nvPr/>
          </p:nvSpPr>
          <p:spPr bwMode="auto">
            <a:xfrm>
              <a:off x="4375150" y="2165351"/>
              <a:ext cx="163513" cy="163513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2147483646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0 h 77"/>
                <a:gd name="T26" fmla="*/ 0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7" h="77">
                  <a:moveTo>
                    <a:pt x="75" y="38"/>
                  </a:moveTo>
                  <a:cubicBezTo>
                    <a:pt x="73" y="38"/>
                    <a:pt x="73" y="38"/>
                    <a:pt x="73" y="38"/>
                  </a:cubicBezTo>
                  <a:cubicBezTo>
                    <a:pt x="73" y="48"/>
                    <a:pt x="69" y="56"/>
                    <a:pt x="63" y="63"/>
                  </a:cubicBezTo>
                  <a:cubicBezTo>
                    <a:pt x="56" y="69"/>
                    <a:pt x="48" y="73"/>
                    <a:pt x="38" y="73"/>
                  </a:cubicBezTo>
                  <a:cubicBezTo>
                    <a:pt x="29" y="73"/>
                    <a:pt x="20" y="69"/>
                    <a:pt x="14" y="63"/>
                  </a:cubicBezTo>
                  <a:cubicBezTo>
                    <a:pt x="8" y="56"/>
                    <a:pt x="4" y="48"/>
                    <a:pt x="4" y="38"/>
                  </a:cubicBezTo>
                  <a:cubicBezTo>
                    <a:pt x="4" y="29"/>
                    <a:pt x="8" y="20"/>
                    <a:pt x="14" y="14"/>
                  </a:cubicBezTo>
                  <a:cubicBezTo>
                    <a:pt x="20" y="8"/>
                    <a:pt x="29" y="4"/>
                    <a:pt x="38" y="4"/>
                  </a:cubicBezTo>
                  <a:cubicBezTo>
                    <a:pt x="48" y="4"/>
                    <a:pt x="56" y="8"/>
                    <a:pt x="63" y="14"/>
                  </a:cubicBezTo>
                  <a:cubicBezTo>
                    <a:pt x="69" y="20"/>
                    <a:pt x="73" y="29"/>
                    <a:pt x="73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7" y="60"/>
                    <a:pt x="77" y="38"/>
                  </a:cubicBezTo>
                  <a:lnTo>
                    <a:pt x="75" y="3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Oval 145"/>
            <p:cNvSpPr>
              <a:spLocks noChangeArrowheads="1"/>
            </p:cNvSpPr>
            <p:nvPr/>
          </p:nvSpPr>
          <p:spPr bwMode="auto">
            <a:xfrm>
              <a:off x="4405313" y="2193926"/>
              <a:ext cx="103188" cy="104775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04" name="Freeform 146"/>
            <p:cNvSpPr/>
            <p:nvPr/>
          </p:nvSpPr>
          <p:spPr bwMode="auto">
            <a:xfrm>
              <a:off x="4400550" y="2190751"/>
              <a:ext cx="112713" cy="111125"/>
            </a:xfrm>
            <a:custGeom>
              <a:avLst/>
              <a:gdLst>
                <a:gd name="T0" fmla="*/ 2147483646 w 53"/>
                <a:gd name="T1" fmla="*/ 2147483646 h 53"/>
                <a:gd name="T2" fmla="*/ 2147483646 w 53"/>
                <a:gd name="T3" fmla="*/ 2147483646 h 53"/>
                <a:gd name="T4" fmla="*/ 2147483646 w 53"/>
                <a:gd name="T5" fmla="*/ 2147483646 h 53"/>
                <a:gd name="T6" fmla="*/ 2147483646 w 53"/>
                <a:gd name="T7" fmla="*/ 2147483646 h 53"/>
                <a:gd name="T8" fmla="*/ 2147483646 w 53"/>
                <a:gd name="T9" fmla="*/ 2147483646 h 53"/>
                <a:gd name="T10" fmla="*/ 2147483646 w 53"/>
                <a:gd name="T11" fmla="*/ 2147483646 h 53"/>
                <a:gd name="T12" fmla="*/ 2147483646 w 53"/>
                <a:gd name="T13" fmla="*/ 2147483646 h 53"/>
                <a:gd name="T14" fmla="*/ 2147483646 w 53"/>
                <a:gd name="T15" fmla="*/ 2147483646 h 53"/>
                <a:gd name="T16" fmla="*/ 2147483646 w 53"/>
                <a:gd name="T17" fmla="*/ 2147483646 h 53"/>
                <a:gd name="T18" fmla="*/ 2147483646 w 53"/>
                <a:gd name="T19" fmla="*/ 2147483646 h 53"/>
                <a:gd name="T20" fmla="*/ 2147483646 w 53"/>
                <a:gd name="T21" fmla="*/ 2147483646 h 53"/>
                <a:gd name="T22" fmla="*/ 2147483646 w 53"/>
                <a:gd name="T23" fmla="*/ 2147483646 h 53"/>
                <a:gd name="T24" fmla="*/ 2147483646 w 53"/>
                <a:gd name="T25" fmla="*/ 0 h 53"/>
                <a:gd name="T26" fmla="*/ 0 w 53"/>
                <a:gd name="T27" fmla="*/ 2147483646 h 53"/>
                <a:gd name="T28" fmla="*/ 2147483646 w 53"/>
                <a:gd name="T29" fmla="*/ 2147483646 h 53"/>
                <a:gd name="T30" fmla="*/ 2147483646 w 53"/>
                <a:gd name="T31" fmla="*/ 2147483646 h 53"/>
                <a:gd name="T32" fmla="*/ 2147483646 w 53"/>
                <a:gd name="T33" fmla="*/ 2147483646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53">
                  <a:moveTo>
                    <a:pt x="51" y="26"/>
                  </a:moveTo>
                  <a:cubicBezTo>
                    <a:pt x="49" y="26"/>
                    <a:pt x="49" y="26"/>
                    <a:pt x="49" y="26"/>
                  </a:cubicBezTo>
                  <a:cubicBezTo>
                    <a:pt x="49" y="33"/>
                    <a:pt x="46" y="38"/>
                    <a:pt x="42" y="42"/>
                  </a:cubicBezTo>
                  <a:cubicBezTo>
                    <a:pt x="38" y="46"/>
                    <a:pt x="32" y="49"/>
                    <a:pt x="26" y="49"/>
                  </a:cubicBezTo>
                  <a:cubicBezTo>
                    <a:pt x="20" y="49"/>
                    <a:pt x="14" y="46"/>
                    <a:pt x="10" y="42"/>
                  </a:cubicBezTo>
                  <a:cubicBezTo>
                    <a:pt x="6" y="38"/>
                    <a:pt x="4" y="33"/>
                    <a:pt x="4" y="26"/>
                  </a:cubicBezTo>
                  <a:cubicBezTo>
                    <a:pt x="4" y="20"/>
                    <a:pt x="6" y="14"/>
                    <a:pt x="10" y="10"/>
                  </a:cubicBezTo>
                  <a:cubicBezTo>
                    <a:pt x="14" y="6"/>
                    <a:pt x="20" y="4"/>
                    <a:pt x="26" y="4"/>
                  </a:cubicBezTo>
                  <a:cubicBezTo>
                    <a:pt x="32" y="4"/>
                    <a:pt x="38" y="6"/>
                    <a:pt x="42" y="10"/>
                  </a:cubicBezTo>
                  <a:cubicBezTo>
                    <a:pt x="46" y="14"/>
                    <a:pt x="49" y="20"/>
                    <a:pt x="49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lnTo>
                    <a:pt x="51" y="26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7"/>
            <p:cNvSpPr/>
            <p:nvPr/>
          </p:nvSpPr>
          <p:spPr bwMode="auto">
            <a:xfrm>
              <a:off x="5964238" y="577851"/>
              <a:ext cx="315913" cy="315913"/>
            </a:xfrm>
            <a:custGeom>
              <a:avLst/>
              <a:gdLst>
                <a:gd name="T0" fmla="*/ 2147483646 w 149"/>
                <a:gd name="T1" fmla="*/ 2147483646 h 149"/>
                <a:gd name="T2" fmla="*/ 2147483646 w 149"/>
                <a:gd name="T3" fmla="*/ 2147483646 h 149"/>
                <a:gd name="T4" fmla="*/ 2147483646 w 149"/>
                <a:gd name="T5" fmla="*/ 2147483646 h 149"/>
                <a:gd name="T6" fmla="*/ 2147483646 w 149"/>
                <a:gd name="T7" fmla="*/ 2147483646 h 149"/>
                <a:gd name="T8" fmla="*/ 2147483646 w 149"/>
                <a:gd name="T9" fmla="*/ 2147483646 h 149"/>
                <a:gd name="T10" fmla="*/ 2147483646 w 149"/>
                <a:gd name="T11" fmla="*/ 2147483646 h 149"/>
                <a:gd name="T12" fmla="*/ 2147483646 w 149"/>
                <a:gd name="T13" fmla="*/ 2147483646 h 149"/>
                <a:gd name="T14" fmla="*/ 2147483646 w 149"/>
                <a:gd name="T15" fmla="*/ 2147483646 h 149"/>
                <a:gd name="T16" fmla="*/ 2147483646 w 149"/>
                <a:gd name="T17" fmla="*/ 2147483646 h 149"/>
                <a:gd name="T18" fmla="*/ 2147483646 w 149"/>
                <a:gd name="T19" fmla="*/ 2147483646 h 149"/>
                <a:gd name="T20" fmla="*/ 2147483646 w 149"/>
                <a:gd name="T21" fmla="*/ 2147483646 h 149"/>
                <a:gd name="T22" fmla="*/ 2147483646 w 149"/>
                <a:gd name="T23" fmla="*/ 2147483646 h 149"/>
                <a:gd name="T24" fmla="*/ 2147483646 w 149"/>
                <a:gd name="T25" fmla="*/ 0 h 149"/>
                <a:gd name="T26" fmla="*/ 0 w 149"/>
                <a:gd name="T27" fmla="*/ 2147483646 h 149"/>
                <a:gd name="T28" fmla="*/ 2147483646 w 149"/>
                <a:gd name="T29" fmla="*/ 2147483646 h 149"/>
                <a:gd name="T30" fmla="*/ 2147483646 w 149"/>
                <a:gd name="T31" fmla="*/ 2147483646 h 149"/>
                <a:gd name="T32" fmla="*/ 2147483646 w 149"/>
                <a:gd name="T33" fmla="*/ 2147483646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9" h="149">
                  <a:moveTo>
                    <a:pt x="147" y="74"/>
                  </a:moveTo>
                  <a:cubicBezTo>
                    <a:pt x="145" y="74"/>
                    <a:pt x="145" y="74"/>
                    <a:pt x="145" y="74"/>
                  </a:cubicBezTo>
                  <a:cubicBezTo>
                    <a:pt x="145" y="94"/>
                    <a:pt x="137" y="112"/>
                    <a:pt x="125" y="124"/>
                  </a:cubicBezTo>
                  <a:cubicBezTo>
                    <a:pt x="112" y="137"/>
                    <a:pt x="94" y="145"/>
                    <a:pt x="75" y="145"/>
                  </a:cubicBezTo>
                  <a:cubicBezTo>
                    <a:pt x="55" y="145"/>
                    <a:pt x="37" y="137"/>
                    <a:pt x="25" y="124"/>
                  </a:cubicBezTo>
                  <a:cubicBezTo>
                    <a:pt x="12" y="112"/>
                    <a:pt x="4" y="94"/>
                    <a:pt x="4" y="74"/>
                  </a:cubicBezTo>
                  <a:cubicBezTo>
                    <a:pt x="4" y="55"/>
                    <a:pt x="12" y="37"/>
                    <a:pt x="25" y="24"/>
                  </a:cubicBezTo>
                  <a:cubicBezTo>
                    <a:pt x="37" y="12"/>
                    <a:pt x="55" y="4"/>
                    <a:pt x="75" y="4"/>
                  </a:cubicBezTo>
                  <a:cubicBezTo>
                    <a:pt x="94" y="4"/>
                    <a:pt x="112" y="12"/>
                    <a:pt x="125" y="24"/>
                  </a:cubicBezTo>
                  <a:cubicBezTo>
                    <a:pt x="137" y="37"/>
                    <a:pt x="145" y="55"/>
                    <a:pt x="145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33"/>
                    <a:pt x="116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116" y="149"/>
                    <a:pt x="149" y="116"/>
                    <a:pt x="149" y="74"/>
                  </a:cubicBezTo>
                  <a:lnTo>
                    <a:pt x="147" y="74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148"/>
            <p:cNvSpPr/>
            <p:nvPr/>
          </p:nvSpPr>
          <p:spPr bwMode="auto">
            <a:xfrm>
              <a:off x="5770563" y="385764"/>
              <a:ext cx="701675" cy="701675"/>
            </a:xfrm>
            <a:custGeom>
              <a:avLst/>
              <a:gdLst>
                <a:gd name="T0" fmla="*/ 2147483646 w 331"/>
                <a:gd name="T1" fmla="*/ 2147483646 h 331"/>
                <a:gd name="T2" fmla="*/ 2147483646 w 331"/>
                <a:gd name="T3" fmla="*/ 2147483646 h 331"/>
                <a:gd name="T4" fmla="*/ 2147483646 w 331"/>
                <a:gd name="T5" fmla="*/ 2147483646 h 331"/>
                <a:gd name="T6" fmla="*/ 2147483646 w 331"/>
                <a:gd name="T7" fmla="*/ 2147483646 h 331"/>
                <a:gd name="T8" fmla="*/ 2147483646 w 331"/>
                <a:gd name="T9" fmla="*/ 2147483646 h 331"/>
                <a:gd name="T10" fmla="*/ 2147483646 w 331"/>
                <a:gd name="T11" fmla="*/ 2147483646 h 331"/>
                <a:gd name="T12" fmla="*/ 2147483646 w 331"/>
                <a:gd name="T13" fmla="*/ 2147483646 h 331"/>
                <a:gd name="T14" fmla="*/ 2147483646 w 331"/>
                <a:gd name="T15" fmla="*/ 2147483646 h 331"/>
                <a:gd name="T16" fmla="*/ 2147483646 w 331"/>
                <a:gd name="T17" fmla="*/ 2147483646 h 331"/>
                <a:gd name="T18" fmla="*/ 2147483646 w 331"/>
                <a:gd name="T19" fmla="*/ 2147483646 h 331"/>
                <a:gd name="T20" fmla="*/ 2147483646 w 331"/>
                <a:gd name="T21" fmla="*/ 2147483646 h 331"/>
                <a:gd name="T22" fmla="*/ 2147483646 w 331"/>
                <a:gd name="T23" fmla="*/ 2147483646 h 331"/>
                <a:gd name="T24" fmla="*/ 2147483646 w 331"/>
                <a:gd name="T25" fmla="*/ 0 h 331"/>
                <a:gd name="T26" fmla="*/ 0 w 331"/>
                <a:gd name="T27" fmla="*/ 2147483646 h 331"/>
                <a:gd name="T28" fmla="*/ 2147483646 w 331"/>
                <a:gd name="T29" fmla="*/ 2147483646 h 331"/>
                <a:gd name="T30" fmla="*/ 2147483646 w 331"/>
                <a:gd name="T31" fmla="*/ 2147483646 h 331"/>
                <a:gd name="T32" fmla="*/ 2147483646 w 331"/>
                <a:gd name="T33" fmla="*/ 2147483646 h 3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1" h="331">
                  <a:moveTo>
                    <a:pt x="329" y="165"/>
                  </a:moveTo>
                  <a:cubicBezTo>
                    <a:pt x="327" y="165"/>
                    <a:pt x="327" y="165"/>
                    <a:pt x="327" y="165"/>
                  </a:cubicBezTo>
                  <a:cubicBezTo>
                    <a:pt x="327" y="210"/>
                    <a:pt x="309" y="250"/>
                    <a:pt x="280" y="280"/>
                  </a:cubicBezTo>
                  <a:cubicBezTo>
                    <a:pt x="251" y="309"/>
                    <a:pt x="210" y="327"/>
                    <a:pt x="166" y="327"/>
                  </a:cubicBezTo>
                  <a:cubicBezTo>
                    <a:pt x="121" y="327"/>
                    <a:pt x="81" y="309"/>
                    <a:pt x="51" y="280"/>
                  </a:cubicBezTo>
                  <a:cubicBezTo>
                    <a:pt x="22" y="250"/>
                    <a:pt x="4" y="210"/>
                    <a:pt x="4" y="165"/>
                  </a:cubicBezTo>
                  <a:cubicBezTo>
                    <a:pt x="4" y="121"/>
                    <a:pt x="22" y="80"/>
                    <a:pt x="51" y="51"/>
                  </a:cubicBezTo>
                  <a:cubicBezTo>
                    <a:pt x="81" y="22"/>
                    <a:pt x="121" y="4"/>
                    <a:pt x="166" y="4"/>
                  </a:cubicBezTo>
                  <a:cubicBezTo>
                    <a:pt x="210" y="4"/>
                    <a:pt x="251" y="22"/>
                    <a:pt x="280" y="51"/>
                  </a:cubicBezTo>
                  <a:cubicBezTo>
                    <a:pt x="309" y="80"/>
                    <a:pt x="327" y="121"/>
                    <a:pt x="327" y="165"/>
                  </a:cubicBezTo>
                  <a:cubicBezTo>
                    <a:pt x="329" y="165"/>
                    <a:pt x="329" y="165"/>
                    <a:pt x="329" y="165"/>
                  </a:cubicBezTo>
                  <a:cubicBezTo>
                    <a:pt x="331" y="165"/>
                    <a:pt x="331" y="165"/>
                    <a:pt x="331" y="165"/>
                  </a:cubicBezTo>
                  <a:cubicBezTo>
                    <a:pt x="331" y="74"/>
                    <a:pt x="257" y="0"/>
                    <a:pt x="166" y="0"/>
                  </a:cubicBez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1" y="257"/>
                    <a:pt x="331" y="165"/>
                  </a:cubicBezTo>
                  <a:lnTo>
                    <a:pt x="329" y="165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Oval 149"/>
            <p:cNvSpPr>
              <a:spLocks noChangeArrowheads="1"/>
            </p:cNvSpPr>
            <p:nvPr/>
          </p:nvSpPr>
          <p:spPr bwMode="auto">
            <a:xfrm>
              <a:off x="6037263" y="652464"/>
              <a:ext cx="168275" cy="165100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08" name="Freeform 150"/>
            <p:cNvSpPr/>
            <p:nvPr/>
          </p:nvSpPr>
          <p:spPr bwMode="auto">
            <a:xfrm>
              <a:off x="6034088" y="647701"/>
              <a:ext cx="176213" cy="174625"/>
            </a:xfrm>
            <a:custGeom>
              <a:avLst/>
              <a:gdLst>
                <a:gd name="T0" fmla="*/ 2147483646 w 83"/>
                <a:gd name="T1" fmla="*/ 2147483646 h 82"/>
                <a:gd name="T2" fmla="*/ 2147483646 w 83"/>
                <a:gd name="T3" fmla="*/ 2147483646 h 82"/>
                <a:gd name="T4" fmla="*/ 2147483646 w 83"/>
                <a:gd name="T5" fmla="*/ 2147483646 h 82"/>
                <a:gd name="T6" fmla="*/ 2147483646 w 83"/>
                <a:gd name="T7" fmla="*/ 2147483646 h 82"/>
                <a:gd name="T8" fmla="*/ 2147483646 w 83"/>
                <a:gd name="T9" fmla="*/ 2147483646 h 82"/>
                <a:gd name="T10" fmla="*/ 2147483646 w 83"/>
                <a:gd name="T11" fmla="*/ 2147483646 h 82"/>
                <a:gd name="T12" fmla="*/ 2147483646 w 83"/>
                <a:gd name="T13" fmla="*/ 2147483646 h 82"/>
                <a:gd name="T14" fmla="*/ 2147483646 w 83"/>
                <a:gd name="T15" fmla="*/ 2147483646 h 82"/>
                <a:gd name="T16" fmla="*/ 2147483646 w 83"/>
                <a:gd name="T17" fmla="*/ 2147483646 h 82"/>
                <a:gd name="T18" fmla="*/ 2147483646 w 83"/>
                <a:gd name="T19" fmla="*/ 2147483646 h 82"/>
                <a:gd name="T20" fmla="*/ 2147483646 w 83"/>
                <a:gd name="T21" fmla="*/ 2147483646 h 82"/>
                <a:gd name="T22" fmla="*/ 2147483646 w 83"/>
                <a:gd name="T23" fmla="*/ 2147483646 h 82"/>
                <a:gd name="T24" fmla="*/ 2147483646 w 83"/>
                <a:gd name="T25" fmla="*/ 0 h 82"/>
                <a:gd name="T26" fmla="*/ 0 w 83"/>
                <a:gd name="T27" fmla="*/ 2147483646 h 82"/>
                <a:gd name="T28" fmla="*/ 2147483646 w 83"/>
                <a:gd name="T29" fmla="*/ 2147483646 h 82"/>
                <a:gd name="T30" fmla="*/ 2147483646 w 83"/>
                <a:gd name="T31" fmla="*/ 2147483646 h 82"/>
                <a:gd name="T32" fmla="*/ 2147483646 w 83"/>
                <a:gd name="T33" fmla="*/ 2147483646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82">
                  <a:moveTo>
                    <a:pt x="81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79" y="52"/>
                    <a:pt x="75" y="61"/>
                    <a:pt x="68" y="68"/>
                  </a:cubicBezTo>
                  <a:cubicBezTo>
                    <a:pt x="61" y="74"/>
                    <a:pt x="52" y="78"/>
                    <a:pt x="42" y="78"/>
                  </a:cubicBezTo>
                  <a:cubicBezTo>
                    <a:pt x="31" y="78"/>
                    <a:pt x="22" y="74"/>
                    <a:pt x="15" y="68"/>
                  </a:cubicBezTo>
                  <a:cubicBezTo>
                    <a:pt x="9" y="61"/>
                    <a:pt x="4" y="52"/>
                    <a:pt x="4" y="41"/>
                  </a:cubicBezTo>
                  <a:cubicBezTo>
                    <a:pt x="4" y="31"/>
                    <a:pt x="9" y="22"/>
                    <a:pt x="15" y="15"/>
                  </a:cubicBezTo>
                  <a:cubicBezTo>
                    <a:pt x="22" y="8"/>
                    <a:pt x="31" y="4"/>
                    <a:pt x="42" y="4"/>
                  </a:cubicBezTo>
                  <a:cubicBezTo>
                    <a:pt x="52" y="4"/>
                    <a:pt x="61" y="8"/>
                    <a:pt x="68" y="15"/>
                  </a:cubicBezTo>
                  <a:cubicBezTo>
                    <a:pt x="75" y="22"/>
                    <a:pt x="79" y="31"/>
                    <a:pt x="7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64" y="82"/>
                    <a:pt x="83" y="64"/>
                    <a:pt x="83" y="41"/>
                  </a:cubicBezTo>
                  <a:lnTo>
                    <a:pt x="81" y="4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" name="Oval 151"/>
            <p:cNvSpPr>
              <a:spLocks noChangeArrowheads="1"/>
            </p:cNvSpPr>
            <p:nvPr/>
          </p:nvSpPr>
          <p:spPr bwMode="auto">
            <a:xfrm>
              <a:off x="6070600" y="682626"/>
              <a:ext cx="104775" cy="104775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10" name="Freeform 152"/>
            <p:cNvSpPr/>
            <p:nvPr/>
          </p:nvSpPr>
          <p:spPr bwMode="auto">
            <a:xfrm>
              <a:off x="6065838" y="677864"/>
              <a:ext cx="114300" cy="114300"/>
            </a:xfrm>
            <a:custGeom>
              <a:avLst/>
              <a:gdLst>
                <a:gd name="T0" fmla="*/ 2147483646 w 54"/>
                <a:gd name="T1" fmla="*/ 2147483646 h 54"/>
                <a:gd name="T2" fmla="*/ 2147483646 w 54"/>
                <a:gd name="T3" fmla="*/ 2147483646 h 54"/>
                <a:gd name="T4" fmla="*/ 2147483646 w 54"/>
                <a:gd name="T5" fmla="*/ 2147483646 h 54"/>
                <a:gd name="T6" fmla="*/ 2147483646 w 54"/>
                <a:gd name="T7" fmla="*/ 2147483646 h 54"/>
                <a:gd name="T8" fmla="*/ 2147483646 w 54"/>
                <a:gd name="T9" fmla="*/ 2147483646 h 54"/>
                <a:gd name="T10" fmla="*/ 2147483646 w 54"/>
                <a:gd name="T11" fmla="*/ 2147483646 h 54"/>
                <a:gd name="T12" fmla="*/ 2147483646 w 54"/>
                <a:gd name="T13" fmla="*/ 2147483646 h 54"/>
                <a:gd name="T14" fmla="*/ 2147483646 w 54"/>
                <a:gd name="T15" fmla="*/ 2147483646 h 54"/>
                <a:gd name="T16" fmla="*/ 2147483646 w 54"/>
                <a:gd name="T17" fmla="*/ 2147483646 h 54"/>
                <a:gd name="T18" fmla="*/ 2147483646 w 54"/>
                <a:gd name="T19" fmla="*/ 2147483646 h 54"/>
                <a:gd name="T20" fmla="*/ 2147483646 w 54"/>
                <a:gd name="T21" fmla="*/ 2147483646 h 54"/>
                <a:gd name="T22" fmla="*/ 2147483646 w 54"/>
                <a:gd name="T23" fmla="*/ 2147483646 h 54"/>
                <a:gd name="T24" fmla="*/ 2147483646 w 54"/>
                <a:gd name="T25" fmla="*/ 0 h 54"/>
                <a:gd name="T26" fmla="*/ 0 w 54"/>
                <a:gd name="T27" fmla="*/ 2147483646 h 54"/>
                <a:gd name="T28" fmla="*/ 2147483646 w 54"/>
                <a:gd name="T29" fmla="*/ 2147483646 h 54"/>
                <a:gd name="T30" fmla="*/ 2147483646 w 54"/>
                <a:gd name="T31" fmla="*/ 2147483646 h 54"/>
                <a:gd name="T32" fmla="*/ 2147483646 w 54"/>
                <a:gd name="T33" fmla="*/ 2147483646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54">
                  <a:moveTo>
                    <a:pt x="52" y="27"/>
                  </a:moveTo>
                  <a:cubicBezTo>
                    <a:pt x="50" y="27"/>
                    <a:pt x="50" y="27"/>
                    <a:pt x="50" y="27"/>
                  </a:cubicBezTo>
                  <a:cubicBezTo>
                    <a:pt x="50" y="34"/>
                    <a:pt x="47" y="39"/>
                    <a:pt x="43" y="44"/>
                  </a:cubicBezTo>
                  <a:cubicBezTo>
                    <a:pt x="39" y="48"/>
                    <a:pt x="33" y="50"/>
                    <a:pt x="27" y="50"/>
                  </a:cubicBezTo>
                  <a:cubicBezTo>
                    <a:pt x="20" y="50"/>
                    <a:pt x="14" y="48"/>
                    <a:pt x="10" y="44"/>
                  </a:cubicBezTo>
                  <a:cubicBezTo>
                    <a:pt x="6" y="39"/>
                    <a:pt x="4" y="34"/>
                    <a:pt x="4" y="27"/>
                  </a:cubicBezTo>
                  <a:cubicBezTo>
                    <a:pt x="4" y="21"/>
                    <a:pt x="6" y="15"/>
                    <a:pt x="10" y="11"/>
                  </a:cubicBezTo>
                  <a:cubicBezTo>
                    <a:pt x="14" y="7"/>
                    <a:pt x="20" y="4"/>
                    <a:pt x="27" y="4"/>
                  </a:cubicBezTo>
                  <a:cubicBezTo>
                    <a:pt x="33" y="4"/>
                    <a:pt x="39" y="7"/>
                    <a:pt x="43" y="11"/>
                  </a:cubicBezTo>
                  <a:cubicBezTo>
                    <a:pt x="47" y="15"/>
                    <a:pt x="50" y="21"/>
                    <a:pt x="50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4" y="42"/>
                    <a:pt x="54" y="27"/>
                  </a:cubicBezTo>
                  <a:lnTo>
                    <a:pt x="52" y="27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53"/>
            <p:cNvSpPr>
              <a:spLocks noChangeArrowheads="1"/>
            </p:cNvSpPr>
            <p:nvPr/>
          </p:nvSpPr>
          <p:spPr bwMode="auto">
            <a:xfrm>
              <a:off x="981075" y="1241501"/>
              <a:ext cx="112713" cy="112711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5" name="Freeform 154"/>
            <p:cNvSpPr/>
            <p:nvPr/>
          </p:nvSpPr>
          <p:spPr bwMode="auto">
            <a:xfrm>
              <a:off x="976313" y="1238326"/>
              <a:ext cx="120650" cy="120648"/>
            </a:xfrm>
            <a:custGeom>
              <a:avLst/>
              <a:gdLst>
                <a:gd name="T0" fmla="*/ 55 w 57"/>
                <a:gd name="T1" fmla="*/ 29 h 57"/>
                <a:gd name="T2" fmla="*/ 53 w 57"/>
                <a:gd name="T3" fmla="*/ 29 h 57"/>
                <a:gd name="T4" fmla="*/ 46 w 57"/>
                <a:gd name="T5" fmla="*/ 46 h 57"/>
                <a:gd name="T6" fmla="*/ 29 w 57"/>
                <a:gd name="T7" fmla="*/ 53 h 57"/>
                <a:gd name="T8" fmla="*/ 11 w 57"/>
                <a:gd name="T9" fmla="*/ 46 h 57"/>
                <a:gd name="T10" fmla="*/ 4 w 57"/>
                <a:gd name="T11" fmla="*/ 29 h 57"/>
                <a:gd name="T12" fmla="*/ 11 w 57"/>
                <a:gd name="T13" fmla="*/ 11 h 57"/>
                <a:gd name="T14" fmla="*/ 29 w 57"/>
                <a:gd name="T15" fmla="*/ 4 h 57"/>
                <a:gd name="T16" fmla="*/ 46 w 57"/>
                <a:gd name="T17" fmla="*/ 11 h 57"/>
                <a:gd name="T18" fmla="*/ 53 w 57"/>
                <a:gd name="T19" fmla="*/ 29 h 57"/>
                <a:gd name="T20" fmla="*/ 55 w 57"/>
                <a:gd name="T21" fmla="*/ 29 h 57"/>
                <a:gd name="T22" fmla="*/ 57 w 57"/>
                <a:gd name="T23" fmla="*/ 29 h 57"/>
                <a:gd name="T24" fmla="*/ 29 w 57"/>
                <a:gd name="T25" fmla="*/ 0 h 57"/>
                <a:gd name="T26" fmla="*/ 0 w 57"/>
                <a:gd name="T27" fmla="*/ 29 h 57"/>
                <a:gd name="T28" fmla="*/ 29 w 57"/>
                <a:gd name="T29" fmla="*/ 57 h 57"/>
                <a:gd name="T30" fmla="*/ 57 w 57"/>
                <a:gd name="T31" fmla="*/ 29 h 57"/>
                <a:gd name="T32" fmla="*/ 55 w 57"/>
                <a:gd name="T3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1" y="42"/>
                    <a:pt x="46" y="46"/>
                  </a:cubicBezTo>
                  <a:cubicBezTo>
                    <a:pt x="42" y="51"/>
                    <a:pt x="36" y="53"/>
                    <a:pt x="29" y="53"/>
                  </a:cubicBezTo>
                  <a:cubicBezTo>
                    <a:pt x="22" y="53"/>
                    <a:pt x="16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6" y="7"/>
                    <a:pt x="22" y="4"/>
                    <a:pt x="29" y="4"/>
                  </a:cubicBezTo>
                  <a:cubicBezTo>
                    <a:pt x="36" y="4"/>
                    <a:pt x="42" y="7"/>
                    <a:pt x="46" y="11"/>
                  </a:cubicBezTo>
                  <a:cubicBezTo>
                    <a:pt x="51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9" y="57"/>
                  </a:cubicBezTo>
                  <a:cubicBezTo>
                    <a:pt x="45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13" name="Freeform 155"/>
            <p:cNvSpPr/>
            <p:nvPr/>
          </p:nvSpPr>
          <p:spPr bwMode="auto">
            <a:xfrm>
              <a:off x="719138" y="981076"/>
              <a:ext cx="636588" cy="636588"/>
            </a:xfrm>
            <a:custGeom>
              <a:avLst/>
              <a:gdLst>
                <a:gd name="T0" fmla="*/ 2147483646 w 300"/>
                <a:gd name="T1" fmla="*/ 2147483646 h 300"/>
                <a:gd name="T2" fmla="*/ 2147483646 w 300"/>
                <a:gd name="T3" fmla="*/ 2147483646 h 300"/>
                <a:gd name="T4" fmla="*/ 2147483646 w 300"/>
                <a:gd name="T5" fmla="*/ 2147483646 h 300"/>
                <a:gd name="T6" fmla="*/ 2147483646 w 300"/>
                <a:gd name="T7" fmla="*/ 2147483646 h 300"/>
                <a:gd name="T8" fmla="*/ 2147483646 w 300"/>
                <a:gd name="T9" fmla="*/ 2147483646 h 300"/>
                <a:gd name="T10" fmla="*/ 2147483646 w 300"/>
                <a:gd name="T11" fmla="*/ 2147483646 h 300"/>
                <a:gd name="T12" fmla="*/ 2147483646 w 300"/>
                <a:gd name="T13" fmla="*/ 2147483646 h 300"/>
                <a:gd name="T14" fmla="*/ 2147483646 w 300"/>
                <a:gd name="T15" fmla="*/ 2147483646 h 300"/>
                <a:gd name="T16" fmla="*/ 2147483646 w 300"/>
                <a:gd name="T17" fmla="*/ 2147483646 h 300"/>
                <a:gd name="T18" fmla="*/ 2147483646 w 300"/>
                <a:gd name="T19" fmla="*/ 2147483646 h 300"/>
                <a:gd name="T20" fmla="*/ 2147483646 w 300"/>
                <a:gd name="T21" fmla="*/ 2147483646 h 300"/>
                <a:gd name="T22" fmla="*/ 2147483646 w 300"/>
                <a:gd name="T23" fmla="*/ 2147483646 h 300"/>
                <a:gd name="T24" fmla="*/ 2147483646 w 300"/>
                <a:gd name="T25" fmla="*/ 0 h 300"/>
                <a:gd name="T26" fmla="*/ 0 w 300"/>
                <a:gd name="T27" fmla="*/ 2147483646 h 300"/>
                <a:gd name="T28" fmla="*/ 2147483646 w 300"/>
                <a:gd name="T29" fmla="*/ 2147483646 h 300"/>
                <a:gd name="T30" fmla="*/ 2147483646 w 300"/>
                <a:gd name="T31" fmla="*/ 2147483646 h 300"/>
                <a:gd name="T32" fmla="*/ 2147483646 w 300"/>
                <a:gd name="T33" fmla="*/ 2147483646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0" h="300">
                  <a:moveTo>
                    <a:pt x="298" y="150"/>
                  </a:moveTo>
                  <a:cubicBezTo>
                    <a:pt x="296" y="150"/>
                    <a:pt x="296" y="150"/>
                    <a:pt x="296" y="150"/>
                  </a:cubicBezTo>
                  <a:cubicBezTo>
                    <a:pt x="296" y="190"/>
                    <a:pt x="280" y="227"/>
                    <a:pt x="253" y="253"/>
                  </a:cubicBezTo>
                  <a:cubicBezTo>
                    <a:pt x="227" y="280"/>
                    <a:pt x="190" y="296"/>
                    <a:pt x="150" y="296"/>
                  </a:cubicBezTo>
                  <a:cubicBezTo>
                    <a:pt x="109" y="296"/>
                    <a:pt x="73" y="280"/>
                    <a:pt x="46" y="253"/>
                  </a:cubicBezTo>
                  <a:cubicBezTo>
                    <a:pt x="20" y="227"/>
                    <a:pt x="4" y="190"/>
                    <a:pt x="4" y="150"/>
                  </a:cubicBezTo>
                  <a:cubicBezTo>
                    <a:pt x="4" y="109"/>
                    <a:pt x="20" y="73"/>
                    <a:pt x="46" y="46"/>
                  </a:cubicBezTo>
                  <a:cubicBezTo>
                    <a:pt x="73" y="20"/>
                    <a:pt x="109" y="4"/>
                    <a:pt x="150" y="4"/>
                  </a:cubicBezTo>
                  <a:cubicBezTo>
                    <a:pt x="190" y="4"/>
                    <a:pt x="227" y="20"/>
                    <a:pt x="253" y="46"/>
                  </a:cubicBezTo>
                  <a:cubicBezTo>
                    <a:pt x="280" y="73"/>
                    <a:pt x="296" y="109"/>
                    <a:pt x="296" y="150"/>
                  </a:cubicBezTo>
                  <a:cubicBezTo>
                    <a:pt x="298" y="150"/>
                    <a:pt x="298" y="150"/>
                    <a:pt x="298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lnTo>
                    <a:pt x="298" y="150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Oval 156"/>
            <p:cNvSpPr>
              <a:spLocks noChangeArrowheads="1"/>
            </p:cNvSpPr>
            <p:nvPr/>
          </p:nvSpPr>
          <p:spPr bwMode="auto">
            <a:xfrm>
              <a:off x="1001713" y="1263725"/>
              <a:ext cx="73025" cy="71437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8" name="Freeform 157"/>
            <p:cNvSpPr/>
            <p:nvPr/>
          </p:nvSpPr>
          <p:spPr bwMode="auto">
            <a:xfrm>
              <a:off x="996950" y="1258963"/>
              <a:ext cx="80963" cy="80960"/>
            </a:xfrm>
            <a:custGeom>
              <a:avLst/>
              <a:gdLst>
                <a:gd name="T0" fmla="*/ 36 w 38"/>
                <a:gd name="T1" fmla="*/ 19 h 38"/>
                <a:gd name="T2" fmla="*/ 34 w 38"/>
                <a:gd name="T3" fmla="*/ 19 h 38"/>
                <a:gd name="T4" fmla="*/ 29 w 38"/>
                <a:gd name="T5" fmla="*/ 29 h 38"/>
                <a:gd name="T6" fmla="*/ 19 w 38"/>
                <a:gd name="T7" fmla="*/ 34 h 38"/>
                <a:gd name="T8" fmla="*/ 8 w 38"/>
                <a:gd name="T9" fmla="*/ 29 h 38"/>
                <a:gd name="T10" fmla="*/ 4 w 38"/>
                <a:gd name="T11" fmla="*/ 19 h 38"/>
                <a:gd name="T12" fmla="*/ 8 w 38"/>
                <a:gd name="T13" fmla="*/ 8 h 38"/>
                <a:gd name="T14" fmla="*/ 19 w 38"/>
                <a:gd name="T15" fmla="*/ 4 h 38"/>
                <a:gd name="T16" fmla="*/ 29 w 38"/>
                <a:gd name="T17" fmla="*/ 8 h 38"/>
                <a:gd name="T18" fmla="*/ 34 w 38"/>
                <a:gd name="T19" fmla="*/ 19 h 38"/>
                <a:gd name="T20" fmla="*/ 36 w 38"/>
                <a:gd name="T21" fmla="*/ 19 h 38"/>
                <a:gd name="T22" fmla="*/ 38 w 38"/>
                <a:gd name="T23" fmla="*/ 19 h 38"/>
                <a:gd name="T24" fmla="*/ 19 w 38"/>
                <a:gd name="T25" fmla="*/ 0 h 38"/>
                <a:gd name="T26" fmla="*/ 0 w 38"/>
                <a:gd name="T27" fmla="*/ 19 h 38"/>
                <a:gd name="T28" fmla="*/ 19 w 38"/>
                <a:gd name="T29" fmla="*/ 38 h 38"/>
                <a:gd name="T30" fmla="*/ 38 w 38"/>
                <a:gd name="T31" fmla="*/ 19 h 38"/>
                <a:gd name="T32" fmla="*/ 36 w 38"/>
                <a:gd name="T3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3"/>
                    <a:pt x="32" y="27"/>
                    <a:pt x="29" y="29"/>
                  </a:cubicBezTo>
                  <a:cubicBezTo>
                    <a:pt x="27" y="32"/>
                    <a:pt x="23" y="34"/>
                    <a:pt x="19" y="34"/>
                  </a:cubicBezTo>
                  <a:cubicBezTo>
                    <a:pt x="15" y="34"/>
                    <a:pt x="11" y="32"/>
                    <a:pt x="8" y="29"/>
                  </a:cubicBezTo>
                  <a:cubicBezTo>
                    <a:pt x="6" y="27"/>
                    <a:pt x="4" y="23"/>
                    <a:pt x="4" y="19"/>
                  </a:cubicBezTo>
                  <a:cubicBezTo>
                    <a:pt x="4" y="15"/>
                    <a:pt x="6" y="11"/>
                    <a:pt x="8" y="8"/>
                  </a:cubicBezTo>
                  <a:cubicBezTo>
                    <a:pt x="11" y="5"/>
                    <a:pt x="15" y="4"/>
                    <a:pt x="19" y="4"/>
                  </a:cubicBezTo>
                  <a:cubicBezTo>
                    <a:pt x="23" y="4"/>
                    <a:pt x="27" y="5"/>
                    <a:pt x="29" y="8"/>
                  </a:cubicBezTo>
                  <a:cubicBezTo>
                    <a:pt x="32" y="11"/>
                    <a:pt x="34" y="15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2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29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16" name="Oval 158"/>
            <p:cNvSpPr>
              <a:spLocks noChangeArrowheads="1"/>
            </p:cNvSpPr>
            <p:nvPr/>
          </p:nvSpPr>
          <p:spPr bwMode="auto">
            <a:xfrm>
              <a:off x="8161338" y="2711451"/>
              <a:ext cx="112713" cy="11271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17" name="Freeform 159"/>
            <p:cNvSpPr/>
            <p:nvPr/>
          </p:nvSpPr>
          <p:spPr bwMode="auto">
            <a:xfrm>
              <a:off x="8156575" y="2708276"/>
              <a:ext cx="122238" cy="1206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2147483646 w 57"/>
                <a:gd name="T5" fmla="*/ 2147483646 h 57"/>
                <a:gd name="T6" fmla="*/ 2147483646 w 57"/>
                <a:gd name="T7" fmla="*/ 2147483646 h 57"/>
                <a:gd name="T8" fmla="*/ 2147483646 w 57"/>
                <a:gd name="T9" fmla="*/ 2147483646 h 57"/>
                <a:gd name="T10" fmla="*/ 2147483646 w 57"/>
                <a:gd name="T11" fmla="*/ 2147483646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2147483646 w 57"/>
                <a:gd name="T19" fmla="*/ 2147483646 h 57"/>
                <a:gd name="T20" fmla="*/ 2147483646 w 57"/>
                <a:gd name="T21" fmla="*/ 2147483646 h 57"/>
                <a:gd name="T22" fmla="*/ 2147483646 w 57"/>
                <a:gd name="T23" fmla="*/ 2147483646 h 57"/>
                <a:gd name="T24" fmla="*/ 2147483646 w 57"/>
                <a:gd name="T25" fmla="*/ 0 h 57"/>
                <a:gd name="T26" fmla="*/ 0 w 57"/>
                <a:gd name="T27" fmla="*/ 2147483646 h 57"/>
                <a:gd name="T28" fmla="*/ 2147483646 w 57"/>
                <a:gd name="T29" fmla="*/ 2147483646 h 57"/>
                <a:gd name="T30" fmla="*/ 2147483646 w 57"/>
                <a:gd name="T31" fmla="*/ 2147483646 h 57"/>
                <a:gd name="T32" fmla="*/ 2147483646 w 57"/>
                <a:gd name="T33" fmla="*/ 2147483646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0" y="42"/>
                    <a:pt x="46" y="46"/>
                  </a:cubicBezTo>
                  <a:cubicBezTo>
                    <a:pt x="41" y="51"/>
                    <a:pt x="35" y="53"/>
                    <a:pt x="28" y="53"/>
                  </a:cubicBezTo>
                  <a:cubicBezTo>
                    <a:pt x="22" y="53"/>
                    <a:pt x="15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5" y="7"/>
                    <a:pt x="22" y="4"/>
                    <a:pt x="28" y="4"/>
                  </a:cubicBezTo>
                  <a:cubicBezTo>
                    <a:pt x="35" y="4"/>
                    <a:pt x="41" y="7"/>
                    <a:pt x="46" y="11"/>
                  </a:cubicBezTo>
                  <a:cubicBezTo>
                    <a:pt x="50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8" y="57"/>
                  </a:cubicBezTo>
                  <a:cubicBezTo>
                    <a:pt x="44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Freeform 160"/>
            <p:cNvSpPr/>
            <p:nvPr/>
          </p:nvSpPr>
          <p:spPr bwMode="auto">
            <a:xfrm>
              <a:off x="8042275" y="2593976"/>
              <a:ext cx="350838" cy="349250"/>
            </a:xfrm>
            <a:custGeom>
              <a:avLst/>
              <a:gdLst>
                <a:gd name="T0" fmla="*/ 2147483646 w 165"/>
                <a:gd name="T1" fmla="*/ 2147483646 h 165"/>
                <a:gd name="T2" fmla="*/ 2147483646 w 165"/>
                <a:gd name="T3" fmla="*/ 2147483646 h 165"/>
                <a:gd name="T4" fmla="*/ 2147483646 w 165"/>
                <a:gd name="T5" fmla="*/ 2147483646 h 165"/>
                <a:gd name="T6" fmla="*/ 2147483646 w 165"/>
                <a:gd name="T7" fmla="*/ 2147483646 h 165"/>
                <a:gd name="T8" fmla="*/ 2147483646 w 165"/>
                <a:gd name="T9" fmla="*/ 2147483646 h 165"/>
                <a:gd name="T10" fmla="*/ 2147483646 w 165"/>
                <a:gd name="T11" fmla="*/ 2147483646 h 165"/>
                <a:gd name="T12" fmla="*/ 2147483646 w 165"/>
                <a:gd name="T13" fmla="*/ 2147483646 h 165"/>
                <a:gd name="T14" fmla="*/ 2147483646 w 165"/>
                <a:gd name="T15" fmla="*/ 2147483646 h 165"/>
                <a:gd name="T16" fmla="*/ 2147483646 w 165"/>
                <a:gd name="T17" fmla="*/ 2147483646 h 165"/>
                <a:gd name="T18" fmla="*/ 2147483646 w 165"/>
                <a:gd name="T19" fmla="*/ 2147483646 h 165"/>
                <a:gd name="T20" fmla="*/ 2147483646 w 165"/>
                <a:gd name="T21" fmla="*/ 2147483646 h 165"/>
                <a:gd name="T22" fmla="*/ 2147483646 w 165"/>
                <a:gd name="T23" fmla="*/ 2147483646 h 165"/>
                <a:gd name="T24" fmla="*/ 2147483646 w 165"/>
                <a:gd name="T25" fmla="*/ 0 h 165"/>
                <a:gd name="T26" fmla="*/ 0 w 165"/>
                <a:gd name="T27" fmla="*/ 2147483646 h 165"/>
                <a:gd name="T28" fmla="*/ 2147483646 w 165"/>
                <a:gd name="T29" fmla="*/ 2147483646 h 165"/>
                <a:gd name="T30" fmla="*/ 2147483646 w 165"/>
                <a:gd name="T31" fmla="*/ 2147483646 h 165"/>
                <a:gd name="T32" fmla="*/ 2147483646 w 165"/>
                <a:gd name="T33" fmla="*/ 2147483646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5" h="165">
                  <a:moveTo>
                    <a:pt x="163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105"/>
                    <a:pt x="152" y="124"/>
                    <a:pt x="138" y="138"/>
                  </a:cubicBezTo>
                  <a:cubicBezTo>
                    <a:pt x="124" y="153"/>
                    <a:pt x="104" y="161"/>
                    <a:pt x="82" y="161"/>
                  </a:cubicBezTo>
                  <a:cubicBezTo>
                    <a:pt x="61" y="161"/>
                    <a:pt x="41" y="153"/>
                    <a:pt x="27" y="138"/>
                  </a:cubicBezTo>
                  <a:cubicBezTo>
                    <a:pt x="13" y="124"/>
                    <a:pt x="4" y="105"/>
                    <a:pt x="4" y="83"/>
                  </a:cubicBezTo>
                  <a:cubicBezTo>
                    <a:pt x="4" y="61"/>
                    <a:pt x="13" y="41"/>
                    <a:pt x="27" y="27"/>
                  </a:cubicBezTo>
                  <a:cubicBezTo>
                    <a:pt x="41" y="13"/>
                    <a:pt x="61" y="4"/>
                    <a:pt x="82" y="4"/>
                  </a:cubicBezTo>
                  <a:cubicBezTo>
                    <a:pt x="104" y="4"/>
                    <a:pt x="124" y="13"/>
                    <a:pt x="138" y="27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37"/>
                    <a:pt x="128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lnTo>
                    <a:pt x="163" y="83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Oval 161"/>
            <p:cNvSpPr>
              <a:spLocks noChangeArrowheads="1"/>
            </p:cNvSpPr>
            <p:nvPr/>
          </p:nvSpPr>
          <p:spPr bwMode="auto">
            <a:xfrm>
              <a:off x="8180388" y="2733676"/>
              <a:ext cx="73025" cy="71438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20" name="Freeform 162"/>
            <p:cNvSpPr/>
            <p:nvPr/>
          </p:nvSpPr>
          <p:spPr bwMode="auto">
            <a:xfrm>
              <a:off x="8175625" y="2728914"/>
              <a:ext cx="80963" cy="80963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0 h 38"/>
                <a:gd name="T20" fmla="*/ 0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7"/>
                    <a:pt x="28" y="34"/>
                    <a:pt x="19" y="34"/>
                  </a:cubicBezTo>
                  <a:cubicBezTo>
                    <a:pt x="11" y="34"/>
                    <a:pt x="4" y="27"/>
                    <a:pt x="4" y="19"/>
                  </a:cubicBezTo>
                  <a:cubicBezTo>
                    <a:pt x="4" y="15"/>
                    <a:pt x="6" y="11"/>
                    <a:pt x="9" y="8"/>
                  </a:cubicBezTo>
                  <a:cubicBezTo>
                    <a:pt x="12" y="5"/>
                    <a:pt x="15" y="4"/>
                    <a:pt x="19" y="4"/>
                  </a:cubicBezTo>
                  <a:cubicBezTo>
                    <a:pt x="28" y="4"/>
                    <a:pt x="34" y="11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" name="Group 40"/>
          <p:cNvGrpSpPr>
            <a:grpSpLocks noChangeAspect="1"/>
          </p:cNvGrpSpPr>
          <p:nvPr/>
        </p:nvGrpSpPr>
        <p:grpSpPr bwMode="auto">
          <a:xfrm>
            <a:off x="3489314" y="3454650"/>
            <a:ext cx="5668817" cy="197220"/>
            <a:chOff x="941" y="-419"/>
            <a:chExt cx="4306" cy="135"/>
          </a:xfrm>
          <a:effectLst>
            <a:outerShdw blurRad="63500" dist="38100" dir="8100000" algn="tr" rotWithShape="0">
              <a:prstClr val="black">
                <a:alpha val="69000"/>
              </a:prstClr>
            </a:outerShdw>
          </a:effectLst>
        </p:grpSpPr>
        <p:sp>
          <p:nvSpPr>
            <p:cNvPr id="115" name="Freeform 41"/>
            <p:cNvSpPr/>
            <p:nvPr/>
          </p:nvSpPr>
          <p:spPr bwMode="auto">
            <a:xfrm>
              <a:off x="941" y="-419"/>
              <a:ext cx="4306" cy="135"/>
            </a:xfrm>
            <a:custGeom>
              <a:avLst/>
              <a:gdLst>
                <a:gd name="T0" fmla="*/ 0 w 4306"/>
                <a:gd name="T1" fmla="*/ 86 h 135"/>
                <a:gd name="T2" fmla="*/ 0 w 4306"/>
                <a:gd name="T3" fmla="*/ 48 h 135"/>
                <a:gd name="T4" fmla="*/ 545 w 4306"/>
                <a:gd name="T5" fmla="*/ 0 h 135"/>
                <a:gd name="T6" fmla="*/ 548 w 4306"/>
                <a:gd name="T7" fmla="*/ 22 h 135"/>
                <a:gd name="T8" fmla="*/ 4306 w 4306"/>
                <a:gd name="T9" fmla="*/ 24 h 135"/>
                <a:gd name="T10" fmla="*/ 4306 w 4306"/>
                <a:gd name="T11" fmla="*/ 107 h 135"/>
                <a:gd name="T12" fmla="*/ 538 w 4306"/>
                <a:gd name="T13" fmla="*/ 109 h 135"/>
                <a:gd name="T14" fmla="*/ 538 w 4306"/>
                <a:gd name="T15" fmla="*/ 135 h 135"/>
                <a:gd name="T16" fmla="*/ 0 w 4306"/>
                <a:gd name="T17" fmla="*/ 8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6" h="135">
                  <a:moveTo>
                    <a:pt x="0" y="86"/>
                  </a:moveTo>
                  <a:lnTo>
                    <a:pt x="0" y="48"/>
                  </a:lnTo>
                  <a:lnTo>
                    <a:pt x="545" y="0"/>
                  </a:lnTo>
                  <a:lnTo>
                    <a:pt x="548" y="22"/>
                  </a:lnTo>
                  <a:lnTo>
                    <a:pt x="4306" y="24"/>
                  </a:lnTo>
                  <a:lnTo>
                    <a:pt x="4306" y="107"/>
                  </a:lnTo>
                  <a:lnTo>
                    <a:pt x="538" y="109"/>
                  </a:lnTo>
                  <a:lnTo>
                    <a:pt x="538" y="13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FF3399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6" name="Freeform 42"/>
            <p:cNvSpPr/>
            <p:nvPr/>
          </p:nvSpPr>
          <p:spPr bwMode="auto">
            <a:xfrm>
              <a:off x="941" y="-374"/>
              <a:ext cx="538" cy="88"/>
            </a:xfrm>
            <a:custGeom>
              <a:avLst/>
              <a:gdLst>
                <a:gd name="T0" fmla="*/ 0 w 538"/>
                <a:gd name="T1" fmla="*/ 3 h 88"/>
                <a:gd name="T2" fmla="*/ 538 w 538"/>
                <a:gd name="T3" fmla="*/ 48 h 88"/>
                <a:gd name="T4" fmla="*/ 536 w 538"/>
                <a:gd name="T5" fmla="*/ 88 h 88"/>
                <a:gd name="T6" fmla="*/ 0 w 538"/>
                <a:gd name="T7" fmla="*/ 38 h 88"/>
                <a:gd name="T8" fmla="*/ 0 w 53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88">
                  <a:moveTo>
                    <a:pt x="0" y="3"/>
                  </a:moveTo>
                  <a:lnTo>
                    <a:pt x="538" y="48"/>
                  </a:lnTo>
                  <a:lnTo>
                    <a:pt x="536" y="88"/>
                  </a:lnTo>
                  <a:lnTo>
                    <a:pt x="0" y="38"/>
                  </a:lnTo>
                  <a:lnTo>
                    <a:pt x="0" y="0"/>
                  </a:lnTo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7" name="Freeform 43"/>
            <p:cNvSpPr/>
            <p:nvPr/>
          </p:nvSpPr>
          <p:spPr bwMode="auto">
            <a:xfrm>
              <a:off x="1479" y="-348"/>
              <a:ext cx="3764" cy="41"/>
            </a:xfrm>
            <a:custGeom>
              <a:avLst/>
              <a:gdLst>
                <a:gd name="T0" fmla="*/ 0 w 3764"/>
                <a:gd name="T1" fmla="*/ 0 h 41"/>
                <a:gd name="T2" fmla="*/ 3764 w 3764"/>
                <a:gd name="T3" fmla="*/ 0 h 41"/>
                <a:gd name="T4" fmla="*/ 3764 w 3764"/>
                <a:gd name="T5" fmla="*/ 38 h 41"/>
                <a:gd name="T6" fmla="*/ 0 w 3764"/>
                <a:gd name="T7" fmla="*/ 41 h 41"/>
                <a:gd name="T8" fmla="*/ 0 w 376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4" h="41">
                  <a:moveTo>
                    <a:pt x="0" y="0"/>
                  </a:moveTo>
                  <a:lnTo>
                    <a:pt x="3764" y="0"/>
                  </a:lnTo>
                  <a:lnTo>
                    <a:pt x="3764" y="38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18" name="Group 10"/>
          <p:cNvGrpSpPr>
            <a:grpSpLocks noChangeAspect="1"/>
          </p:cNvGrpSpPr>
          <p:nvPr/>
        </p:nvGrpSpPr>
        <p:grpSpPr bwMode="auto">
          <a:xfrm>
            <a:off x="4688640" y="4654860"/>
            <a:ext cx="4478707" cy="385674"/>
            <a:chOff x="1177" y="-637"/>
            <a:chExt cx="3402" cy="264"/>
          </a:xfrm>
          <a:effectLst>
            <a:outerShdw blurRad="76200" dist="381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9" name="Freeform 11"/>
            <p:cNvSpPr/>
            <p:nvPr/>
          </p:nvSpPr>
          <p:spPr bwMode="auto">
            <a:xfrm>
              <a:off x="1180" y="-637"/>
              <a:ext cx="3399" cy="264"/>
            </a:xfrm>
            <a:custGeom>
              <a:avLst/>
              <a:gdLst>
                <a:gd name="T0" fmla="*/ 0 w 3399"/>
                <a:gd name="T1" fmla="*/ 95 h 264"/>
                <a:gd name="T2" fmla="*/ 0 w 3399"/>
                <a:gd name="T3" fmla="*/ 151 h 264"/>
                <a:gd name="T4" fmla="*/ 905 w 3399"/>
                <a:gd name="T5" fmla="*/ 264 h 264"/>
                <a:gd name="T6" fmla="*/ 905 w 3399"/>
                <a:gd name="T7" fmla="*/ 205 h 264"/>
                <a:gd name="T8" fmla="*/ 3399 w 3399"/>
                <a:gd name="T9" fmla="*/ 210 h 264"/>
                <a:gd name="T10" fmla="*/ 3395 w 3399"/>
                <a:gd name="T11" fmla="*/ 36 h 264"/>
                <a:gd name="T12" fmla="*/ 801 w 3399"/>
                <a:gd name="T13" fmla="*/ 40 h 264"/>
                <a:gd name="T14" fmla="*/ 772 w 3399"/>
                <a:gd name="T15" fmla="*/ 0 h 264"/>
                <a:gd name="T16" fmla="*/ 0 w 3399"/>
                <a:gd name="T17" fmla="*/ 9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9" h="264">
                  <a:moveTo>
                    <a:pt x="0" y="95"/>
                  </a:moveTo>
                  <a:lnTo>
                    <a:pt x="0" y="151"/>
                  </a:lnTo>
                  <a:lnTo>
                    <a:pt x="905" y="264"/>
                  </a:lnTo>
                  <a:lnTo>
                    <a:pt x="905" y="205"/>
                  </a:lnTo>
                  <a:lnTo>
                    <a:pt x="3399" y="210"/>
                  </a:lnTo>
                  <a:lnTo>
                    <a:pt x="3395" y="36"/>
                  </a:lnTo>
                  <a:lnTo>
                    <a:pt x="801" y="40"/>
                  </a:lnTo>
                  <a:lnTo>
                    <a:pt x="772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B0F0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0" name="Freeform 12"/>
            <p:cNvSpPr/>
            <p:nvPr/>
          </p:nvSpPr>
          <p:spPr bwMode="auto">
            <a:xfrm>
              <a:off x="1177" y="-542"/>
              <a:ext cx="910" cy="169"/>
            </a:xfrm>
            <a:custGeom>
              <a:avLst/>
              <a:gdLst>
                <a:gd name="T0" fmla="*/ 3 w 910"/>
                <a:gd name="T1" fmla="*/ 0 h 169"/>
                <a:gd name="T2" fmla="*/ 0 w 910"/>
                <a:gd name="T3" fmla="*/ 58 h 169"/>
                <a:gd name="T4" fmla="*/ 908 w 910"/>
                <a:gd name="T5" fmla="*/ 169 h 169"/>
                <a:gd name="T6" fmla="*/ 910 w 910"/>
                <a:gd name="T7" fmla="*/ 113 h 169"/>
                <a:gd name="T8" fmla="*/ 3 w 91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69">
                  <a:moveTo>
                    <a:pt x="3" y="0"/>
                  </a:moveTo>
                  <a:lnTo>
                    <a:pt x="0" y="58"/>
                  </a:lnTo>
                  <a:lnTo>
                    <a:pt x="908" y="169"/>
                  </a:lnTo>
                  <a:lnTo>
                    <a:pt x="910" y="1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1" name="Freeform 13"/>
            <p:cNvSpPr/>
            <p:nvPr/>
          </p:nvSpPr>
          <p:spPr bwMode="auto">
            <a:xfrm>
              <a:off x="2059" y="-481"/>
              <a:ext cx="2518" cy="54"/>
            </a:xfrm>
            <a:custGeom>
              <a:avLst/>
              <a:gdLst>
                <a:gd name="T0" fmla="*/ 0 w 2518"/>
                <a:gd name="T1" fmla="*/ 0 h 54"/>
                <a:gd name="T2" fmla="*/ 2518 w 2518"/>
                <a:gd name="T3" fmla="*/ 2 h 54"/>
                <a:gd name="T4" fmla="*/ 2518 w 2518"/>
                <a:gd name="T5" fmla="*/ 54 h 54"/>
                <a:gd name="T6" fmla="*/ 28 w 2518"/>
                <a:gd name="T7" fmla="*/ 52 h 54"/>
                <a:gd name="T8" fmla="*/ 0 w 25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8" h="54">
                  <a:moveTo>
                    <a:pt x="0" y="0"/>
                  </a:moveTo>
                  <a:lnTo>
                    <a:pt x="2518" y="2"/>
                  </a:lnTo>
                  <a:lnTo>
                    <a:pt x="2518" y="54"/>
                  </a:lnTo>
                  <a:lnTo>
                    <a:pt x="2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2" name="Group 17"/>
          <p:cNvGrpSpPr>
            <a:grpSpLocks noChangeAspect="1"/>
          </p:cNvGrpSpPr>
          <p:nvPr/>
        </p:nvGrpSpPr>
        <p:grpSpPr bwMode="auto">
          <a:xfrm>
            <a:off x="3901377" y="4337848"/>
            <a:ext cx="5263337" cy="317013"/>
            <a:chOff x="814" y="-547"/>
            <a:chExt cx="3998" cy="217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3" name="Freeform 18"/>
            <p:cNvSpPr/>
            <p:nvPr/>
          </p:nvSpPr>
          <p:spPr bwMode="auto">
            <a:xfrm>
              <a:off x="814" y="-547"/>
              <a:ext cx="3998" cy="217"/>
            </a:xfrm>
            <a:custGeom>
              <a:avLst/>
              <a:gdLst>
                <a:gd name="T0" fmla="*/ 0 w 3998"/>
                <a:gd name="T1" fmla="*/ 127 h 217"/>
                <a:gd name="T2" fmla="*/ 0 w 3998"/>
                <a:gd name="T3" fmla="*/ 78 h 217"/>
                <a:gd name="T4" fmla="*/ 716 w 3998"/>
                <a:gd name="T5" fmla="*/ 0 h 217"/>
                <a:gd name="T6" fmla="*/ 725 w 3998"/>
                <a:gd name="T7" fmla="*/ 28 h 217"/>
                <a:gd name="T8" fmla="*/ 3996 w 3998"/>
                <a:gd name="T9" fmla="*/ 30 h 217"/>
                <a:gd name="T10" fmla="*/ 3998 w 3998"/>
                <a:gd name="T11" fmla="*/ 174 h 217"/>
                <a:gd name="T12" fmla="*/ 756 w 3998"/>
                <a:gd name="T13" fmla="*/ 174 h 217"/>
                <a:gd name="T14" fmla="*/ 761 w 3998"/>
                <a:gd name="T15" fmla="*/ 217 h 217"/>
                <a:gd name="T16" fmla="*/ 0 w 3998"/>
                <a:gd name="T17" fmla="*/ 1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8" h="217">
                  <a:moveTo>
                    <a:pt x="0" y="127"/>
                  </a:moveTo>
                  <a:lnTo>
                    <a:pt x="0" y="78"/>
                  </a:lnTo>
                  <a:lnTo>
                    <a:pt x="716" y="0"/>
                  </a:lnTo>
                  <a:lnTo>
                    <a:pt x="725" y="28"/>
                  </a:lnTo>
                  <a:lnTo>
                    <a:pt x="3996" y="30"/>
                  </a:lnTo>
                  <a:lnTo>
                    <a:pt x="3998" y="174"/>
                  </a:lnTo>
                  <a:lnTo>
                    <a:pt x="756" y="174"/>
                  </a:lnTo>
                  <a:lnTo>
                    <a:pt x="761" y="21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CFF33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4" name="Freeform 19"/>
            <p:cNvSpPr/>
            <p:nvPr/>
          </p:nvSpPr>
          <p:spPr bwMode="auto">
            <a:xfrm>
              <a:off x="814" y="-472"/>
              <a:ext cx="761" cy="142"/>
            </a:xfrm>
            <a:custGeom>
              <a:avLst/>
              <a:gdLst>
                <a:gd name="T0" fmla="*/ 0 w 761"/>
                <a:gd name="T1" fmla="*/ 0 h 142"/>
                <a:gd name="T2" fmla="*/ 756 w 761"/>
                <a:gd name="T3" fmla="*/ 88 h 142"/>
                <a:gd name="T4" fmla="*/ 761 w 761"/>
                <a:gd name="T5" fmla="*/ 142 h 142"/>
                <a:gd name="T6" fmla="*/ 0 w 761"/>
                <a:gd name="T7" fmla="*/ 5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142">
                  <a:moveTo>
                    <a:pt x="0" y="0"/>
                  </a:moveTo>
                  <a:lnTo>
                    <a:pt x="756" y="88"/>
                  </a:lnTo>
                  <a:lnTo>
                    <a:pt x="761" y="142"/>
                  </a:lnTo>
                  <a:lnTo>
                    <a:pt x="0" y="52"/>
                  </a:lnTo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5" name="Freeform 20"/>
            <p:cNvSpPr/>
            <p:nvPr/>
          </p:nvSpPr>
          <p:spPr bwMode="auto">
            <a:xfrm>
              <a:off x="1565" y="-422"/>
              <a:ext cx="3247" cy="52"/>
            </a:xfrm>
            <a:custGeom>
              <a:avLst/>
              <a:gdLst>
                <a:gd name="T0" fmla="*/ 0 w 3247"/>
                <a:gd name="T1" fmla="*/ 0 h 52"/>
                <a:gd name="T2" fmla="*/ 3247 w 3247"/>
                <a:gd name="T3" fmla="*/ 0 h 52"/>
                <a:gd name="T4" fmla="*/ 3247 w 3247"/>
                <a:gd name="T5" fmla="*/ 49 h 52"/>
                <a:gd name="T6" fmla="*/ 10 w 3247"/>
                <a:gd name="T7" fmla="*/ 52 h 52"/>
                <a:gd name="T8" fmla="*/ 0 w 32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7" h="52">
                  <a:moveTo>
                    <a:pt x="0" y="0"/>
                  </a:moveTo>
                  <a:lnTo>
                    <a:pt x="3247" y="0"/>
                  </a:lnTo>
                  <a:lnTo>
                    <a:pt x="3247" y="49"/>
                  </a:lnTo>
                  <a:lnTo>
                    <a:pt x="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6" name="Group 33"/>
          <p:cNvGrpSpPr>
            <a:grpSpLocks noChangeAspect="1"/>
          </p:cNvGrpSpPr>
          <p:nvPr/>
        </p:nvGrpSpPr>
        <p:grpSpPr bwMode="auto">
          <a:xfrm>
            <a:off x="4820289" y="3652418"/>
            <a:ext cx="4360223" cy="293638"/>
            <a:chOff x="1585" y="-550"/>
            <a:chExt cx="3312" cy="201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7" name="Freeform 34"/>
            <p:cNvSpPr/>
            <p:nvPr/>
          </p:nvSpPr>
          <p:spPr bwMode="auto">
            <a:xfrm>
              <a:off x="1585" y="-550"/>
              <a:ext cx="3312" cy="155"/>
            </a:xfrm>
            <a:custGeom>
              <a:avLst/>
              <a:gdLst>
                <a:gd name="T0" fmla="*/ 0 w 3312"/>
                <a:gd name="T1" fmla="*/ 94 h 155"/>
                <a:gd name="T2" fmla="*/ 2 w 3312"/>
                <a:gd name="T3" fmla="*/ 56 h 155"/>
                <a:gd name="T4" fmla="*/ 553 w 3312"/>
                <a:gd name="T5" fmla="*/ 0 h 155"/>
                <a:gd name="T6" fmla="*/ 569 w 3312"/>
                <a:gd name="T7" fmla="*/ 26 h 155"/>
                <a:gd name="T8" fmla="*/ 3310 w 3312"/>
                <a:gd name="T9" fmla="*/ 28 h 155"/>
                <a:gd name="T10" fmla="*/ 3312 w 3312"/>
                <a:gd name="T11" fmla="*/ 127 h 155"/>
                <a:gd name="T12" fmla="*/ 633 w 3312"/>
                <a:gd name="T13" fmla="*/ 132 h 155"/>
                <a:gd name="T14" fmla="*/ 633 w 3312"/>
                <a:gd name="T15" fmla="*/ 155 h 155"/>
                <a:gd name="T16" fmla="*/ 0 w 3312"/>
                <a:gd name="T17" fmla="*/ 9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2" h="155">
                  <a:moveTo>
                    <a:pt x="0" y="94"/>
                  </a:moveTo>
                  <a:lnTo>
                    <a:pt x="2" y="56"/>
                  </a:lnTo>
                  <a:lnTo>
                    <a:pt x="553" y="0"/>
                  </a:lnTo>
                  <a:lnTo>
                    <a:pt x="569" y="26"/>
                  </a:lnTo>
                  <a:lnTo>
                    <a:pt x="3310" y="28"/>
                  </a:lnTo>
                  <a:lnTo>
                    <a:pt x="3312" y="127"/>
                  </a:lnTo>
                  <a:lnTo>
                    <a:pt x="633" y="132"/>
                  </a:lnTo>
                  <a:lnTo>
                    <a:pt x="633" y="1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8" name="Freeform 35"/>
            <p:cNvSpPr/>
            <p:nvPr/>
          </p:nvSpPr>
          <p:spPr bwMode="auto">
            <a:xfrm>
              <a:off x="1585" y="-451"/>
              <a:ext cx="636" cy="102"/>
            </a:xfrm>
            <a:custGeom>
              <a:avLst/>
              <a:gdLst>
                <a:gd name="T0" fmla="*/ 0 w 636"/>
                <a:gd name="T1" fmla="*/ 0 h 102"/>
                <a:gd name="T2" fmla="*/ 636 w 636"/>
                <a:gd name="T3" fmla="*/ 55 h 102"/>
                <a:gd name="T4" fmla="*/ 633 w 636"/>
                <a:gd name="T5" fmla="*/ 102 h 102"/>
                <a:gd name="T6" fmla="*/ 0 w 636"/>
                <a:gd name="T7" fmla="*/ 36 h 102"/>
                <a:gd name="T8" fmla="*/ 0 w 63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02">
                  <a:moveTo>
                    <a:pt x="0" y="0"/>
                  </a:moveTo>
                  <a:lnTo>
                    <a:pt x="636" y="55"/>
                  </a:lnTo>
                  <a:lnTo>
                    <a:pt x="633" y="102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7E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9" name="Freeform 36"/>
            <p:cNvSpPr/>
            <p:nvPr/>
          </p:nvSpPr>
          <p:spPr bwMode="auto">
            <a:xfrm>
              <a:off x="2204" y="-422"/>
              <a:ext cx="2693" cy="47"/>
            </a:xfrm>
            <a:custGeom>
              <a:avLst/>
              <a:gdLst>
                <a:gd name="T0" fmla="*/ 0 w 2693"/>
                <a:gd name="T1" fmla="*/ 0 h 47"/>
                <a:gd name="T2" fmla="*/ 2689 w 2693"/>
                <a:gd name="T3" fmla="*/ 4 h 47"/>
                <a:gd name="T4" fmla="*/ 2693 w 2693"/>
                <a:gd name="T5" fmla="*/ 42 h 47"/>
                <a:gd name="T6" fmla="*/ 19 w 2693"/>
                <a:gd name="T7" fmla="*/ 47 h 47"/>
                <a:gd name="T8" fmla="*/ 17 w 2693"/>
                <a:gd name="T9" fmla="*/ 26 h 47"/>
                <a:gd name="T10" fmla="*/ 0 w 269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3" h="47">
                  <a:moveTo>
                    <a:pt x="0" y="0"/>
                  </a:moveTo>
                  <a:lnTo>
                    <a:pt x="2689" y="4"/>
                  </a:lnTo>
                  <a:lnTo>
                    <a:pt x="2693" y="42"/>
                  </a:lnTo>
                  <a:lnTo>
                    <a:pt x="19" y="47"/>
                  </a:lnTo>
                  <a:lnTo>
                    <a:pt x="1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7E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30" name="Picture 48" descr="C:\Documents and Settings\Administrator\桌面\模板\图片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390900"/>
            <a:ext cx="87836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Group 24"/>
          <p:cNvGrpSpPr>
            <a:grpSpLocks noChangeAspect="1"/>
          </p:cNvGrpSpPr>
          <p:nvPr/>
        </p:nvGrpSpPr>
        <p:grpSpPr bwMode="auto">
          <a:xfrm>
            <a:off x="360363" y="2249488"/>
            <a:ext cx="8804275" cy="1920875"/>
            <a:chOff x="-651" y="-1850"/>
            <a:chExt cx="6688" cy="1315"/>
          </a:xfrm>
        </p:grpSpPr>
        <p:sp>
          <p:nvSpPr>
            <p:cNvPr id="3107" name="Freeform 25"/>
            <p:cNvSpPr/>
            <p:nvPr/>
          </p:nvSpPr>
          <p:spPr bwMode="auto">
            <a:xfrm>
              <a:off x="-651" y="-1850"/>
              <a:ext cx="6683" cy="1315"/>
            </a:xfrm>
            <a:custGeom>
              <a:avLst/>
              <a:gdLst>
                <a:gd name="T0" fmla="*/ 0 w 2829"/>
                <a:gd name="T1" fmla="*/ 5713 h 557"/>
                <a:gd name="T2" fmla="*/ 3678 w 2829"/>
                <a:gd name="T3" fmla="*/ 0 h 557"/>
                <a:gd name="T4" fmla="*/ 118647 w 2829"/>
                <a:gd name="T5" fmla="*/ 57282 h 557"/>
                <a:gd name="T6" fmla="*/ 114854 w 2829"/>
                <a:gd name="T7" fmla="*/ 62185 h 557"/>
                <a:gd name="T8" fmla="*/ 369164 w 2829"/>
                <a:gd name="T9" fmla="*/ 184745 h 557"/>
                <a:gd name="T10" fmla="*/ 502394 w 2829"/>
                <a:gd name="T11" fmla="*/ 206365 h 557"/>
                <a:gd name="T12" fmla="*/ 1161122 w 2829"/>
                <a:gd name="T13" fmla="*/ 208143 h 557"/>
                <a:gd name="T14" fmla="*/ 1161425 w 2829"/>
                <a:gd name="T15" fmla="*/ 227712 h 557"/>
                <a:gd name="T16" fmla="*/ 502394 w 2829"/>
                <a:gd name="T17" fmla="*/ 227368 h 557"/>
                <a:gd name="T18" fmla="*/ 310397 w 2829"/>
                <a:gd name="T19" fmla="*/ 188038 h 557"/>
                <a:gd name="T20" fmla="*/ 85332 w 2829"/>
                <a:gd name="T21" fmla="*/ 70335 h 557"/>
                <a:gd name="T22" fmla="*/ 75115 w 2829"/>
                <a:gd name="T23" fmla="*/ 72006 h 557"/>
                <a:gd name="T24" fmla="*/ 0 w 2829"/>
                <a:gd name="T25" fmla="*/ 5713 h 5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29" h="557">
                  <a:moveTo>
                    <a:pt x="0" y="1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267" y="129"/>
                    <a:pt x="289" y="140"/>
                  </a:cubicBezTo>
                  <a:cubicBezTo>
                    <a:pt x="280" y="152"/>
                    <a:pt x="280" y="152"/>
                    <a:pt x="280" y="152"/>
                  </a:cubicBezTo>
                  <a:cubicBezTo>
                    <a:pt x="280" y="152"/>
                    <a:pt x="591" y="378"/>
                    <a:pt x="899" y="452"/>
                  </a:cubicBezTo>
                  <a:cubicBezTo>
                    <a:pt x="899" y="452"/>
                    <a:pt x="1103" y="502"/>
                    <a:pt x="1224" y="505"/>
                  </a:cubicBezTo>
                  <a:cubicBezTo>
                    <a:pt x="2828" y="509"/>
                    <a:pt x="2828" y="509"/>
                    <a:pt x="2828" y="509"/>
                  </a:cubicBezTo>
                  <a:cubicBezTo>
                    <a:pt x="2829" y="557"/>
                    <a:pt x="2829" y="557"/>
                    <a:pt x="2829" y="557"/>
                  </a:cubicBezTo>
                  <a:cubicBezTo>
                    <a:pt x="1224" y="556"/>
                    <a:pt x="1224" y="556"/>
                    <a:pt x="1224" y="556"/>
                  </a:cubicBezTo>
                  <a:cubicBezTo>
                    <a:pt x="1224" y="556"/>
                    <a:pt x="960" y="536"/>
                    <a:pt x="756" y="460"/>
                  </a:cubicBezTo>
                  <a:cubicBezTo>
                    <a:pt x="756" y="460"/>
                    <a:pt x="483" y="366"/>
                    <a:pt x="208" y="172"/>
                  </a:cubicBezTo>
                  <a:cubicBezTo>
                    <a:pt x="183" y="176"/>
                    <a:pt x="183" y="176"/>
                    <a:pt x="183" y="176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26"/>
            <p:cNvSpPr/>
            <p:nvPr/>
          </p:nvSpPr>
          <p:spPr bwMode="auto">
            <a:xfrm>
              <a:off x="-649" y="-1850"/>
              <a:ext cx="440" cy="411"/>
            </a:xfrm>
            <a:custGeom>
              <a:avLst/>
              <a:gdLst>
                <a:gd name="T0" fmla="*/ 19 w 440"/>
                <a:gd name="T1" fmla="*/ 0 h 411"/>
                <a:gd name="T2" fmla="*/ 440 w 440"/>
                <a:gd name="T3" fmla="*/ 363 h 411"/>
                <a:gd name="T4" fmla="*/ 428 w 440"/>
                <a:gd name="T5" fmla="*/ 411 h 411"/>
                <a:gd name="T6" fmla="*/ 0 w 440"/>
                <a:gd name="T7" fmla="*/ 35 h 411"/>
                <a:gd name="T8" fmla="*/ 19 w 440"/>
                <a:gd name="T9" fmla="*/ 0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0" h="411">
                  <a:moveTo>
                    <a:pt x="19" y="0"/>
                  </a:moveTo>
                  <a:lnTo>
                    <a:pt x="440" y="363"/>
                  </a:lnTo>
                  <a:lnTo>
                    <a:pt x="428" y="411"/>
                  </a:lnTo>
                  <a:lnTo>
                    <a:pt x="0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27"/>
            <p:cNvSpPr/>
            <p:nvPr/>
          </p:nvSpPr>
          <p:spPr bwMode="auto">
            <a:xfrm>
              <a:off x="-221" y="-1487"/>
              <a:ext cx="78" cy="52"/>
            </a:xfrm>
            <a:custGeom>
              <a:avLst/>
              <a:gdLst>
                <a:gd name="T0" fmla="*/ 12 w 78"/>
                <a:gd name="T1" fmla="*/ 3 h 52"/>
                <a:gd name="T2" fmla="*/ 78 w 78"/>
                <a:gd name="T3" fmla="*/ 0 h 52"/>
                <a:gd name="T4" fmla="*/ 64 w 78"/>
                <a:gd name="T5" fmla="*/ 41 h 52"/>
                <a:gd name="T6" fmla="*/ 0 w 78"/>
                <a:gd name="T7" fmla="*/ 52 h 52"/>
                <a:gd name="T8" fmla="*/ 12 w 78"/>
                <a:gd name="T9" fmla="*/ 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52">
                  <a:moveTo>
                    <a:pt x="12" y="3"/>
                  </a:moveTo>
                  <a:lnTo>
                    <a:pt x="78" y="0"/>
                  </a:lnTo>
                  <a:lnTo>
                    <a:pt x="64" y="41"/>
                  </a:lnTo>
                  <a:lnTo>
                    <a:pt x="0" y="5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28"/>
            <p:cNvSpPr/>
            <p:nvPr/>
          </p:nvSpPr>
          <p:spPr bwMode="auto">
            <a:xfrm>
              <a:off x="-6" y="-1519"/>
              <a:ext cx="40" cy="28"/>
            </a:xfrm>
            <a:custGeom>
              <a:avLst/>
              <a:gdLst>
                <a:gd name="T0" fmla="*/ 0 w 14286"/>
                <a:gd name="T1" fmla="*/ 0 h 10577"/>
                <a:gd name="T2" fmla="*/ 0 w 14286"/>
                <a:gd name="T3" fmla="*/ 0 h 10577"/>
                <a:gd name="T4" fmla="*/ 0 w 14286"/>
                <a:gd name="T5" fmla="*/ 0 h 10577"/>
                <a:gd name="T6" fmla="*/ 0 w 14286"/>
                <a:gd name="T7" fmla="*/ 0 h 105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86" h="10577">
                  <a:moveTo>
                    <a:pt x="14286" y="0"/>
                  </a:moveTo>
                  <a:lnTo>
                    <a:pt x="6786" y="10577"/>
                  </a:lnTo>
                  <a:lnTo>
                    <a:pt x="0" y="1346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29"/>
            <p:cNvSpPr/>
            <p:nvPr/>
          </p:nvSpPr>
          <p:spPr bwMode="auto">
            <a:xfrm>
              <a:off x="-160" y="-1491"/>
              <a:ext cx="6197" cy="956"/>
            </a:xfrm>
            <a:custGeom>
              <a:avLst/>
              <a:gdLst>
                <a:gd name="T0" fmla="*/ 3679 w 2623"/>
                <a:gd name="T1" fmla="*/ 0 h 405"/>
                <a:gd name="T2" fmla="*/ 409541 w 2623"/>
                <a:gd name="T3" fmla="*/ 156003 h 405"/>
                <a:gd name="T4" fmla="*/ 1076794 w 2623"/>
                <a:gd name="T5" fmla="*/ 157280 h 405"/>
                <a:gd name="T6" fmla="*/ 1077664 w 2623"/>
                <a:gd name="T7" fmla="*/ 165419 h 405"/>
                <a:gd name="T8" fmla="*/ 410434 w 2623"/>
                <a:gd name="T9" fmla="*/ 164172 h 405"/>
                <a:gd name="T10" fmla="*/ 0 w 2623"/>
                <a:gd name="T11" fmla="*/ 8130 h 405"/>
                <a:gd name="T12" fmla="*/ 3679 w 2623"/>
                <a:gd name="T13" fmla="*/ 0 h 4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23" h="405">
                  <a:moveTo>
                    <a:pt x="9" y="0"/>
                  </a:moveTo>
                  <a:cubicBezTo>
                    <a:pt x="9" y="0"/>
                    <a:pt x="441" y="344"/>
                    <a:pt x="997" y="382"/>
                  </a:cubicBezTo>
                  <a:cubicBezTo>
                    <a:pt x="2621" y="385"/>
                    <a:pt x="2621" y="385"/>
                    <a:pt x="2621" y="385"/>
                  </a:cubicBezTo>
                  <a:cubicBezTo>
                    <a:pt x="2623" y="405"/>
                    <a:pt x="2623" y="405"/>
                    <a:pt x="2623" y="405"/>
                  </a:cubicBezTo>
                  <a:cubicBezTo>
                    <a:pt x="999" y="402"/>
                    <a:pt x="999" y="402"/>
                    <a:pt x="999" y="402"/>
                  </a:cubicBezTo>
                  <a:cubicBezTo>
                    <a:pt x="999" y="402"/>
                    <a:pt x="545" y="398"/>
                    <a:pt x="0" y="2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" name="TextBox 242"/>
          <p:cNvSpPr txBox="1">
            <a:spLocks noChangeArrowheads="1"/>
          </p:cNvSpPr>
          <p:nvPr/>
        </p:nvSpPr>
        <p:spPr bwMode="auto">
          <a:xfrm>
            <a:off x="5965825" y="700088"/>
            <a:ext cx="296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zh-CN" altLang="en-US" sz="3200" b="1" dirty="0">
              <a:gradFill flip="none" rotWithShape="1">
                <a:gsLst>
                  <a:gs pos="46000">
                    <a:srgbClr val="FF0000">
                      <a:shade val="30000"/>
                      <a:satMod val="115000"/>
                    </a:srgbClr>
                  </a:gs>
                  <a:gs pos="47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39" name="矩形 23"/>
          <p:cNvSpPr>
            <a:spLocks noChangeArrowheads="1"/>
          </p:cNvSpPr>
          <p:nvPr/>
        </p:nvSpPr>
        <p:spPr bwMode="auto">
          <a:xfrm>
            <a:off x="6618288" y="1393825"/>
            <a:ext cx="22621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Rapidesign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Advertising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8"/>
          <p:cNvSpPr txBox="1">
            <a:spLocks noChangeArrowheads="1"/>
          </p:cNvSpPr>
          <p:nvPr/>
        </p:nvSpPr>
        <p:spPr bwMode="auto">
          <a:xfrm>
            <a:off x="6608763" y="1538288"/>
            <a:ext cx="2262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适用于提案、总结、汇报及相关类别演示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1" name="组合 247"/>
          <p:cNvGrpSpPr/>
          <p:nvPr/>
        </p:nvGrpSpPr>
        <p:grpSpPr bwMode="auto">
          <a:xfrm>
            <a:off x="8972550" y="809625"/>
            <a:ext cx="171450" cy="885825"/>
            <a:chOff x="8893246" y="923863"/>
            <a:chExt cx="170626" cy="1771829"/>
          </a:xfrm>
          <a:gradFill flip="none" rotWithShape="1">
            <a:gsLst>
              <a:gs pos="46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cxnSp>
          <p:nvCxnSpPr>
            <p:cNvPr id="142" name="直接连接符 141"/>
            <p:cNvCxnSpPr/>
            <p:nvPr/>
          </p:nvCxnSpPr>
          <p:spPr>
            <a:xfrm>
              <a:off x="8893246" y="923863"/>
              <a:ext cx="0" cy="1762304"/>
            </a:xfrm>
            <a:prstGeom prst="line">
              <a:avLst/>
            </a:prstGeom>
            <a:grpFill/>
            <a:ln w="12700">
              <a:gradFill>
                <a:gsLst>
                  <a:gs pos="51000">
                    <a:srgbClr val="C00000"/>
                  </a:gs>
                  <a:gs pos="47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/>
            <p:cNvSpPr/>
            <p:nvPr/>
          </p:nvSpPr>
          <p:spPr>
            <a:xfrm>
              <a:off x="8934323" y="923863"/>
              <a:ext cx="129549" cy="17718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 bwMode="auto">
          <a:xfrm>
            <a:off x="2697163" y="1150938"/>
            <a:ext cx="2811462" cy="3005137"/>
            <a:chOff x="2696901" y="1151277"/>
            <a:chExt cx="2811203" cy="3004883"/>
          </a:xfrm>
        </p:grpSpPr>
        <p:pic>
          <p:nvPicPr>
            <p:cNvPr id="3105" name="Picture 4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901" y="1151277"/>
              <a:ext cx="2811203" cy="300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6" name="Picture 163" descr="C:\Documents and Settings\Administrator\桌面\图片5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338" y="2629362"/>
              <a:ext cx="1011237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/>
          <p:nvPr/>
        </p:nvGrpSpPr>
        <p:grpSpPr bwMode="auto">
          <a:xfrm>
            <a:off x="-42863" y="100013"/>
            <a:ext cx="1806576" cy="368300"/>
            <a:chOff x="-43543" y="99661"/>
            <a:chExt cx="1807231" cy="369332"/>
          </a:xfrm>
        </p:grpSpPr>
        <p:sp>
          <p:nvSpPr>
            <p:cNvPr id="5126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  言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7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3054" y="179258"/>
                <a:ext cx="0" cy="23560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等腰三角形 7"/>
              <p:cNvSpPr/>
              <p:nvPr/>
            </p:nvSpPr>
            <p:spPr>
              <a:xfrm rot="5400000">
                <a:off x="439109" y="265280"/>
                <a:ext cx="101885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43543" y="177666"/>
                <a:ext cx="478011" cy="2387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" name="组合 19"/>
          <p:cNvGrpSpPr/>
          <p:nvPr/>
        </p:nvGrpSpPr>
        <p:grpSpPr bwMode="auto">
          <a:xfrm>
            <a:off x="1160463" y="1419225"/>
            <a:ext cx="6823075" cy="2359025"/>
            <a:chOff x="1160463" y="1419622"/>
            <a:chExt cx="6823075" cy="2358628"/>
          </a:xfrm>
        </p:grpSpPr>
        <p:sp>
          <p:nvSpPr>
            <p:cNvPr id="5124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25" name="矩形 18"/>
            <p:cNvSpPr>
              <a:spLocks noChangeArrowheads="1"/>
            </p:cNvSpPr>
            <p:nvPr/>
          </p:nvSpPr>
          <p:spPr bwMode="auto">
            <a:xfrm>
              <a:off x="1160463" y="2762250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54288" y="1296988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364038" y="1331913"/>
            <a:ext cx="2451100" cy="2449512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026150" y="1344613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7088" y="1296988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-42863" y="100013"/>
            <a:ext cx="1806576" cy="368300"/>
            <a:chOff x="-43543" y="99661"/>
            <a:chExt cx="1807231" cy="369332"/>
          </a:xfrm>
        </p:grpSpPr>
        <p:sp>
          <p:nvSpPr>
            <p:cNvPr id="6163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64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63054" y="179258"/>
                <a:ext cx="0" cy="23560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439109" y="265280"/>
                <a:ext cx="101885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-43543" y="177666"/>
                <a:ext cx="478011" cy="2387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 bwMode="auto">
          <a:xfrm>
            <a:off x="1103313" y="1560513"/>
            <a:ext cx="1708150" cy="1836737"/>
            <a:chOff x="1103816" y="1561148"/>
            <a:chExt cx="1708014" cy="1836373"/>
          </a:xfrm>
        </p:grpSpPr>
        <p:sp>
          <p:nvSpPr>
            <p:cNvPr id="13" name="椭圆 7"/>
            <p:cNvSpPr/>
            <p:nvPr/>
          </p:nvSpPr>
          <p:spPr>
            <a:xfrm>
              <a:off x="1103816" y="1561148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0DC0FF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2" name="TextBox 8"/>
            <p:cNvSpPr txBox="1">
              <a:spLocks noChangeArrowheads="1"/>
            </p:cNvSpPr>
            <p:nvPr/>
          </p:nvSpPr>
          <p:spPr bwMode="auto">
            <a:xfrm>
              <a:off x="1170947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868613" y="1573213"/>
            <a:ext cx="1708150" cy="1836737"/>
            <a:chOff x="2868292" y="1573960"/>
            <a:chExt cx="1708014" cy="1836373"/>
          </a:xfrm>
        </p:grpSpPr>
        <p:sp>
          <p:nvSpPr>
            <p:cNvPr id="16" name="椭圆 7"/>
            <p:cNvSpPr/>
            <p:nvPr/>
          </p:nvSpPr>
          <p:spPr>
            <a:xfrm>
              <a:off x="2868292" y="1573960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0" name="TextBox 8"/>
            <p:cNvSpPr txBox="1">
              <a:spLocks noChangeArrowheads="1"/>
            </p:cNvSpPr>
            <p:nvPr/>
          </p:nvSpPr>
          <p:spPr bwMode="auto">
            <a:xfrm>
              <a:off x="2948806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4625975" y="1608138"/>
            <a:ext cx="1708150" cy="1836737"/>
            <a:chOff x="4625824" y="1607785"/>
            <a:chExt cx="1708014" cy="1836373"/>
          </a:xfrm>
        </p:grpSpPr>
        <p:sp>
          <p:nvSpPr>
            <p:cNvPr id="19" name="椭圆 7"/>
            <p:cNvSpPr/>
            <p:nvPr/>
          </p:nvSpPr>
          <p:spPr>
            <a:xfrm>
              <a:off x="4625824" y="1607785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58" name="TextBox 8"/>
            <p:cNvSpPr txBox="1">
              <a:spLocks noChangeArrowheads="1"/>
            </p:cNvSpPr>
            <p:nvPr/>
          </p:nvSpPr>
          <p:spPr bwMode="auto">
            <a:xfrm>
              <a:off x="4716016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6342063" y="1608138"/>
            <a:ext cx="1835150" cy="1836737"/>
            <a:chOff x="6341399" y="1607785"/>
            <a:chExt cx="1836372" cy="1836372"/>
          </a:xfrm>
        </p:grpSpPr>
        <p:sp>
          <p:nvSpPr>
            <p:cNvPr id="22" name="椭圆 21"/>
            <p:cNvSpPr/>
            <p:nvPr/>
          </p:nvSpPr>
          <p:spPr>
            <a:xfrm>
              <a:off x="6341399" y="1607785"/>
              <a:ext cx="1836372" cy="1836372"/>
            </a:xfrm>
            <a:prstGeom prst="ellipse">
              <a:avLst/>
            </a:prstGeom>
            <a:solidFill>
              <a:srgbClr val="FF6699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56" name="TextBox 8"/>
            <p:cNvSpPr txBox="1">
              <a:spLocks noChangeArrowheads="1"/>
            </p:cNvSpPr>
            <p:nvPr/>
          </p:nvSpPr>
          <p:spPr bwMode="auto">
            <a:xfrm>
              <a:off x="6551699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54288" y="1296988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364038" y="1331913"/>
            <a:ext cx="2451100" cy="2449512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026150" y="1344613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827088" y="1296988"/>
            <a:ext cx="2451100" cy="2451100"/>
            <a:chOff x="827584" y="1297366"/>
            <a:chExt cx="2450923" cy="2450922"/>
          </a:xfrm>
        </p:grpSpPr>
        <p:sp>
          <p:nvSpPr>
            <p:cNvPr id="6" name="椭圆 5"/>
            <p:cNvSpPr/>
            <p:nvPr/>
          </p:nvSpPr>
          <p:spPr>
            <a:xfrm>
              <a:off x="827584" y="1297366"/>
              <a:ext cx="2450923" cy="24509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0" name="组合 1"/>
            <p:cNvGrpSpPr/>
            <p:nvPr/>
          </p:nvGrpSpPr>
          <p:grpSpPr bwMode="auto">
            <a:xfrm>
              <a:off x="1103816" y="1561148"/>
              <a:ext cx="1708014" cy="1836373"/>
              <a:chOff x="1103816" y="1561148"/>
              <a:chExt cx="1708014" cy="183637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103789" y="1560872"/>
                <a:ext cx="1708027" cy="1836604"/>
              </a:xfrm>
              <a:custGeom>
                <a:avLst/>
                <a:gdLst/>
                <a:ahLst/>
                <a:cxnLst/>
                <a:rect l="l" t="t" r="r" b="b"/>
                <a:pathLst>
                  <a:path w="2057436" h="2212056">
                    <a:moveTo>
                      <a:pt x="1106028" y="0"/>
                    </a:moveTo>
                    <a:cubicBezTo>
                      <a:pt x="1511447" y="0"/>
                      <a:pt x="1865918" y="218131"/>
                      <a:pt x="2057436" y="544052"/>
                    </a:cubicBezTo>
                    <a:cubicBezTo>
                      <a:pt x="1950610" y="713015"/>
                      <a:pt x="1889480" y="913359"/>
                      <a:pt x="1889480" y="1127980"/>
                    </a:cubicBezTo>
                    <a:cubicBezTo>
                      <a:pt x="1889480" y="1333404"/>
                      <a:pt x="1945483" y="1525747"/>
                      <a:pt x="2044100" y="1689957"/>
                    </a:cubicBezTo>
                    <a:cubicBezTo>
                      <a:pt x="1849808" y="2003710"/>
                      <a:pt x="1502249" y="2212056"/>
                      <a:pt x="1106028" y="2212056"/>
                    </a:cubicBezTo>
                    <a:cubicBezTo>
                      <a:pt x="495186" y="2212056"/>
                      <a:pt x="0" y="1716870"/>
                      <a:pt x="0" y="1106028"/>
                    </a:cubicBezTo>
                    <a:cubicBezTo>
                      <a:pt x="0" y="495186"/>
                      <a:pt x="495186" y="0"/>
                      <a:pt x="1106028" y="0"/>
                    </a:cubicBezTo>
                    <a:close/>
                  </a:path>
                </a:pathLst>
              </a:custGeom>
              <a:solidFill>
                <a:srgbClr val="0DC0FF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192" name="TextBox 8"/>
              <p:cNvSpPr txBox="1">
                <a:spLocks noChangeArrowheads="1"/>
              </p:cNvSpPr>
              <p:nvPr/>
            </p:nvSpPr>
            <p:spPr bwMode="auto">
              <a:xfrm>
                <a:off x="1170947" y="231005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2868613" y="1573213"/>
            <a:ext cx="1708150" cy="1836737"/>
            <a:chOff x="2868292" y="1573960"/>
            <a:chExt cx="1708014" cy="1836373"/>
          </a:xfrm>
        </p:grpSpPr>
        <p:sp>
          <p:nvSpPr>
            <p:cNvPr id="11" name="椭圆 7"/>
            <p:cNvSpPr/>
            <p:nvPr/>
          </p:nvSpPr>
          <p:spPr>
            <a:xfrm>
              <a:off x="2868292" y="1573960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8" name="TextBox 8"/>
            <p:cNvSpPr txBox="1">
              <a:spLocks noChangeArrowheads="1"/>
            </p:cNvSpPr>
            <p:nvPr/>
          </p:nvSpPr>
          <p:spPr bwMode="auto">
            <a:xfrm>
              <a:off x="2948806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4625975" y="1608138"/>
            <a:ext cx="1708150" cy="1836737"/>
            <a:chOff x="4625824" y="1607785"/>
            <a:chExt cx="1708014" cy="1836373"/>
          </a:xfrm>
        </p:grpSpPr>
        <p:sp>
          <p:nvSpPr>
            <p:cNvPr id="14" name="椭圆 7"/>
            <p:cNvSpPr/>
            <p:nvPr/>
          </p:nvSpPr>
          <p:spPr>
            <a:xfrm>
              <a:off x="4625824" y="1607785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6" name="TextBox 8"/>
            <p:cNvSpPr txBox="1">
              <a:spLocks noChangeArrowheads="1"/>
            </p:cNvSpPr>
            <p:nvPr/>
          </p:nvSpPr>
          <p:spPr bwMode="auto">
            <a:xfrm>
              <a:off x="4716016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342063" y="1608138"/>
            <a:ext cx="1835150" cy="1836737"/>
            <a:chOff x="6341399" y="1607785"/>
            <a:chExt cx="1836372" cy="1836372"/>
          </a:xfrm>
        </p:grpSpPr>
        <p:sp>
          <p:nvSpPr>
            <p:cNvPr id="17" name="椭圆 16"/>
            <p:cNvSpPr/>
            <p:nvPr/>
          </p:nvSpPr>
          <p:spPr>
            <a:xfrm>
              <a:off x="6341399" y="1607785"/>
              <a:ext cx="1836372" cy="1836372"/>
            </a:xfrm>
            <a:prstGeom prst="ellipse">
              <a:avLst/>
            </a:prstGeom>
            <a:solidFill>
              <a:srgbClr val="FF6699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4" name="TextBox 8"/>
            <p:cNvSpPr txBox="1">
              <a:spLocks noChangeArrowheads="1"/>
            </p:cNvSpPr>
            <p:nvPr/>
          </p:nvSpPr>
          <p:spPr bwMode="auto">
            <a:xfrm>
              <a:off x="6551699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7178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过渡页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79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等腰三角形 22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8.33333E-7 -2.09877E-6 L 0.25191 0.00957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4665662" y="3047804"/>
            <a:ext cx="4082802" cy="783230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441575" y="1643063"/>
            <a:ext cx="4184650" cy="2801937"/>
            <a:chOff x="2153671" y="1752134"/>
            <a:chExt cx="4184922" cy="2802774"/>
          </a:xfrm>
        </p:grpSpPr>
        <p:grpSp>
          <p:nvGrpSpPr>
            <p:cNvPr id="8230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087" y="2222617"/>
                <a:ext cx="4213251" cy="2345428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024" y="2117794"/>
                <a:ext cx="4069153" cy="2273362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4361" y="3264302"/>
                <a:ext cx="2104169" cy="1266072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3640"/>
                <a:ext cx="2017383" cy="110392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-1382411">
                <a:off x="4436368" y="3066119"/>
                <a:ext cx="894067" cy="1164525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00B0F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8902" y="3903071"/>
                <a:ext cx="694294" cy="741954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773" y="3457571"/>
                <a:ext cx="1072554" cy="20964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6584" y="2132534"/>
                <a:ext cx="2064870" cy="719025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8480" y="1754187"/>
                <a:ext cx="3029349" cy="1082631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0DC0FF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4103" y="2658291"/>
                <a:ext cx="1968258" cy="1040046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7614" y="2848283"/>
                <a:ext cx="1891297" cy="846778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79453" y="1796597"/>
              <a:ext cx="919223" cy="52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>
                  <a:solidFill>
                    <a:sysClr val="window" lastClr="FFFF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>
                <a:solidFill>
                  <a:sysClr val="window" lastClr="FFFFFF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808" y="299869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0674" y="380697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39516" y="3806973"/>
              <a:ext cx="709659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22%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96669" y="2690626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401763" y="1158875"/>
            <a:ext cx="3536950" cy="592138"/>
            <a:chOff x="1596576" y="1512444"/>
            <a:chExt cx="3536159" cy="592151"/>
          </a:xfrm>
        </p:grpSpPr>
        <p:grpSp>
          <p:nvGrpSpPr>
            <p:cNvPr id="8226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9053" y="1853932"/>
                <a:ext cx="1448757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632" y="1853932"/>
                <a:ext cx="358507" cy="37333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596576" y="1512444"/>
              <a:ext cx="1855372" cy="3079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888038" y="2330450"/>
            <a:ext cx="2751137" cy="588963"/>
            <a:chOff x="5600470" y="2438459"/>
            <a:chExt cx="2751384" cy="591164"/>
          </a:xfrm>
        </p:grpSpPr>
        <p:grpSp>
          <p:nvGrpSpPr>
            <p:cNvPr id="8222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6186"/>
                <a:ext cx="335692" cy="43881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632" y="2736186"/>
                <a:ext cx="784375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656252" y="2438459"/>
              <a:ext cx="1695602" cy="3075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927600" y="3567113"/>
            <a:ext cx="3325813" cy="307975"/>
            <a:chOff x="4219009" y="4023792"/>
            <a:chExt cx="3326345" cy="307965"/>
          </a:xfrm>
        </p:grpSpPr>
        <p:grpSp>
          <p:nvGrpSpPr>
            <p:cNvPr id="8218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7138"/>
                <a:ext cx="422343" cy="1603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6589" y="4158725"/>
                <a:ext cx="1319423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5886151" y="4023792"/>
              <a:ext cx="1659203" cy="3079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766763" y="3094038"/>
            <a:ext cx="2692400" cy="569912"/>
            <a:chOff x="478807" y="3204335"/>
            <a:chExt cx="2693066" cy="568690"/>
          </a:xfrm>
        </p:grpSpPr>
        <p:grpSp>
          <p:nvGrpSpPr>
            <p:cNvPr id="8214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3" y="2643"/>
                <a:ext cx="216" cy="27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478807" y="3204335"/>
              <a:ext cx="1772088" cy="30731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749300" y="2082800"/>
            <a:ext cx="2543175" cy="938213"/>
            <a:chOff x="461360" y="2191182"/>
            <a:chExt cx="2544286" cy="938723"/>
          </a:xfrm>
        </p:grpSpPr>
        <p:grpSp>
          <p:nvGrpSpPr>
            <p:cNvPr id="8210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3833" y="2361138"/>
                <a:ext cx="401813" cy="76876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19378" y="2361138"/>
                <a:ext cx="584456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461360" y="2191182"/>
              <a:ext cx="1796247" cy="30814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18"/>
          <p:cNvGrpSpPr/>
          <p:nvPr/>
        </p:nvGrpSpPr>
        <p:grpSpPr bwMode="auto">
          <a:xfrm>
            <a:off x="-42863" y="100013"/>
            <a:ext cx="4110038" cy="369887"/>
            <a:chOff x="-43543" y="99661"/>
            <a:chExt cx="4112297" cy="370367"/>
          </a:xfrm>
        </p:grpSpPr>
        <p:sp>
          <p:nvSpPr>
            <p:cNvPr id="8205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3587956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06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63148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等腰三角形 49"/>
              <p:cNvSpPr/>
              <p:nvPr/>
            </p:nvSpPr>
            <p:spPr>
              <a:xfrm rot="5400000">
                <a:off x="439285" y="264992"/>
                <a:ext cx="101732" cy="4765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-43543" y="177549"/>
                <a:ext cx="478100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52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463550"/>
            <a:ext cx="185102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689350" y="987425"/>
            <a:ext cx="1570038" cy="368300"/>
            <a:chOff x="3689158" y="1194194"/>
            <a:chExt cx="1570038" cy="368300"/>
          </a:xfrm>
        </p:grpSpPr>
        <p:sp>
          <p:nvSpPr>
            <p:cNvPr id="3" name="矩形 2"/>
            <p:cNvSpPr/>
            <p:nvPr/>
          </p:nvSpPr>
          <p:spPr>
            <a:xfrm>
              <a:off x="3689158" y="1194194"/>
              <a:ext cx="1570038" cy="368300"/>
            </a:xfrm>
            <a:prstGeom prst="rect">
              <a:avLst/>
            </a:prstGeom>
            <a:solidFill>
              <a:srgbClr val="00B0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7" name="TextBox 2"/>
            <p:cNvSpPr txBox="1">
              <a:spLocks noChangeArrowheads="1"/>
            </p:cNvSpPr>
            <p:nvPr/>
          </p:nvSpPr>
          <p:spPr bwMode="auto">
            <a:xfrm>
              <a:off x="3689158" y="1194194"/>
              <a:ext cx="15700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74788" y="1525588"/>
            <a:ext cx="0" cy="2362200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rot="-5400000">
            <a:off x="4715669" y="646907"/>
            <a:ext cx="0" cy="6481762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00575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940425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300913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43263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2"/>
          <p:cNvSpPr/>
          <p:nvPr/>
        </p:nvSpPr>
        <p:spPr bwMode="auto">
          <a:xfrm>
            <a:off x="1873250" y="2589213"/>
            <a:ext cx="5427663" cy="1069975"/>
          </a:xfrm>
          <a:custGeom>
            <a:avLst/>
            <a:gdLst>
              <a:gd name="T0" fmla="*/ 0 w 10000"/>
              <a:gd name="T1" fmla="*/ 2147483646 h 10364"/>
              <a:gd name="T2" fmla="*/ 2147483646 w 10000"/>
              <a:gd name="T3" fmla="*/ 2147483646 h 10364"/>
              <a:gd name="T4" fmla="*/ 2147483646 w 10000"/>
              <a:gd name="T5" fmla="*/ 2147483646 h 10364"/>
              <a:gd name="T6" fmla="*/ 2147483646 w 10000"/>
              <a:gd name="T7" fmla="*/ 2147483646 h 10364"/>
              <a:gd name="T8" fmla="*/ 2147483646 w 10000"/>
              <a:gd name="T9" fmla="*/ 2147483646 h 10364"/>
              <a:gd name="T10" fmla="*/ 2147483646 w 10000"/>
              <a:gd name="T11" fmla="*/ 2147483646 h 10364"/>
              <a:gd name="T12" fmla="*/ 2147483646 w 10000"/>
              <a:gd name="T13" fmla="*/ 2147483646 h 10364"/>
              <a:gd name="T14" fmla="*/ 2147483646 w 10000"/>
              <a:gd name="T15" fmla="*/ 2147483646 h 103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364">
                <a:moveTo>
                  <a:pt x="0" y="1598"/>
                </a:moveTo>
                <a:cubicBezTo>
                  <a:pt x="394" y="2741"/>
                  <a:pt x="1364" y="8027"/>
                  <a:pt x="1824" y="9290"/>
                </a:cubicBezTo>
                <a:cubicBezTo>
                  <a:pt x="2449" y="11341"/>
                  <a:pt x="3008" y="10221"/>
                  <a:pt x="3452" y="7911"/>
                </a:cubicBezTo>
                <a:cubicBezTo>
                  <a:pt x="4456" y="2124"/>
                  <a:pt x="4236" y="2831"/>
                  <a:pt x="4524" y="1608"/>
                </a:cubicBezTo>
                <a:cubicBezTo>
                  <a:pt x="4992" y="-680"/>
                  <a:pt x="5267" y="-296"/>
                  <a:pt x="5809" y="1321"/>
                </a:cubicBezTo>
                <a:cubicBezTo>
                  <a:pt x="6385" y="3492"/>
                  <a:pt x="6664" y="4715"/>
                  <a:pt x="7075" y="5923"/>
                </a:cubicBezTo>
                <a:cubicBezTo>
                  <a:pt x="7592" y="7397"/>
                  <a:pt x="8225" y="6055"/>
                  <a:pt x="8455" y="5609"/>
                </a:cubicBezTo>
                <a:cubicBezTo>
                  <a:pt x="8874" y="4754"/>
                  <a:pt x="9636" y="2557"/>
                  <a:pt x="10000" y="191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841500" y="2725738"/>
            <a:ext cx="53975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217863" y="3632200"/>
            <a:ext cx="53975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822575" y="2138363"/>
            <a:ext cx="1317625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5913438" y="3233738"/>
            <a:ext cx="65087" cy="650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7272338" y="2773363"/>
            <a:ext cx="53975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Freeform 59"/>
          <p:cNvSpPr/>
          <p:nvPr/>
        </p:nvSpPr>
        <p:spPr bwMode="auto">
          <a:xfrm>
            <a:off x="1879600" y="2125663"/>
            <a:ext cx="5421313" cy="1200150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1831975" y="3290888"/>
            <a:ext cx="73025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3206750" y="2994025"/>
            <a:ext cx="73025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5902325" y="2166938"/>
            <a:ext cx="73025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" name="Rectangle 76"/>
          <p:cNvSpPr>
            <a:spLocks noChangeArrowheads="1"/>
          </p:cNvSpPr>
          <p:nvPr/>
        </p:nvSpPr>
        <p:spPr bwMode="auto">
          <a:xfrm>
            <a:off x="7265988" y="3135313"/>
            <a:ext cx="71437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Freeform 80"/>
          <p:cNvSpPr/>
          <p:nvPr/>
        </p:nvSpPr>
        <p:spPr bwMode="auto">
          <a:xfrm>
            <a:off x="1898650" y="1636713"/>
            <a:ext cx="5402263" cy="2062162"/>
          </a:xfrm>
          <a:custGeom>
            <a:avLst/>
            <a:gdLst>
              <a:gd name="T0" fmla="*/ 0 w 3638"/>
              <a:gd name="T1" fmla="*/ 2147483647 h 1520"/>
              <a:gd name="T2" fmla="*/ 2147483647 w 3638"/>
              <a:gd name="T3" fmla="*/ 2147483647 h 1520"/>
              <a:gd name="T4" fmla="*/ 2147483647 w 3638"/>
              <a:gd name="T5" fmla="*/ 2147483647 h 1520"/>
              <a:gd name="T6" fmla="*/ 2147483647 w 3638"/>
              <a:gd name="T7" fmla="*/ 2147483647 h 1520"/>
              <a:gd name="T8" fmla="*/ 2147483647 w 3638"/>
              <a:gd name="T9" fmla="*/ 2147483647 h 1520"/>
              <a:gd name="T10" fmla="*/ 2147483647 w 3638"/>
              <a:gd name="T11" fmla="*/ 2147483647 h 1520"/>
              <a:gd name="T12" fmla="*/ 2147483647 w 3638"/>
              <a:gd name="T13" fmla="*/ 2147483647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Rectangle 82"/>
          <p:cNvSpPr>
            <a:spLocks noChangeAspect="1" noChangeArrowheads="1"/>
          </p:cNvSpPr>
          <p:nvPr/>
        </p:nvSpPr>
        <p:spPr bwMode="auto">
          <a:xfrm>
            <a:off x="1824038" y="3644900"/>
            <a:ext cx="90487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Rectangle 87"/>
          <p:cNvSpPr>
            <a:spLocks noChangeAspect="1" noChangeArrowheads="1"/>
          </p:cNvSpPr>
          <p:nvPr/>
        </p:nvSpPr>
        <p:spPr bwMode="auto">
          <a:xfrm>
            <a:off x="3200400" y="3395663"/>
            <a:ext cx="90488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Rectangle 92"/>
          <p:cNvSpPr>
            <a:spLocks noChangeAspect="1" noChangeArrowheads="1"/>
          </p:cNvSpPr>
          <p:nvPr/>
        </p:nvSpPr>
        <p:spPr bwMode="auto">
          <a:xfrm>
            <a:off x="5894388" y="1812925"/>
            <a:ext cx="90487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6" name="Rectangle 97"/>
          <p:cNvSpPr>
            <a:spLocks noChangeAspect="1" noChangeArrowheads="1"/>
          </p:cNvSpPr>
          <p:nvPr/>
        </p:nvSpPr>
        <p:spPr bwMode="auto">
          <a:xfrm>
            <a:off x="7256463" y="2890838"/>
            <a:ext cx="90487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gray">
          <a:xfrm>
            <a:off x="4489450" y="2493963"/>
            <a:ext cx="223838" cy="22383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F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8" name="Rectangle 121"/>
          <p:cNvSpPr>
            <a:spLocks noChangeAspect="1" noChangeArrowheads="1"/>
          </p:cNvSpPr>
          <p:nvPr/>
        </p:nvSpPr>
        <p:spPr bwMode="auto">
          <a:xfrm>
            <a:off x="4556125" y="2560638"/>
            <a:ext cx="90488" cy="904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2822575" y="2138363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547813" y="393223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862263" y="393223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100513" y="3932238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508625" y="393223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737350" y="393223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35" name="组合 146"/>
          <p:cNvGrpSpPr/>
          <p:nvPr/>
        </p:nvGrpSpPr>
        <p:grpSpPr bwMode="auto">
          <a:xfrm>
            <a:off x="4239715" y="2135088"/>
            <a:ext cx="303212" cy="374649"/>
            <a:chOff x="3594554" y="3263900"/>
            <a:chExt cx="259896" cy="374649"/>
          </a:xfrm>
          <a:solidFill>
            <a:srgbClr val="7030A0"/>
          </a:solidFill>
        </p:grpSpPr>
        <p:sp>
          <p:nvSpPr>
            <p:cNvPr id="36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grpFill/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任意多边形 144"/>
            <p:cNvSpPr>
              <a:spLocks noChangeArrowheads="1"/>
            </p:cNvSpPr>
            <p:nvPr/>
          </p:nvSpPr>
          <p:spPr bwMode="auto">
            <a:xfrm>
              <a:off x="3594554" y="3425824"/>
              <a:ext cx="259896" cy="212725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grpFill/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8" name="组合 18"/>
          <p:cNvGrpSpPr/>
          <p:nvPr/>
        </p:nvGrpSpPr>
        <p:grpSpPr bwMode="auto">
          <a:xfrm>
            <a:off x="-42863" y="100013"/>
            <a:ext cx="4110038" cy="369887"/>
            <a:chOff x="-43543" y="99661"/>
            <a:chExt cx="4112297" cy="370367"/>
          </a:xfrm>
        </p:grpSpPr>
        <p:sp>
          <p:nvSpPr>
            <p:cNvPr id="9251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3587956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52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463148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等腰三角形 41"/>
              <p:cNvSpPr/>
              <p:nvPr/>
            </p:nvSpPr>
            <p:spPr>
              <a:xfrm rot="5400000">
                <a:off x="439285" y="264992"/>
                <a:ext cx="101732" cy="4765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43543" y="177549"/>
                <a:ext cx="478100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63938" y="2459038"/>
            <a:ext cx="4691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2500" y="2513013"/>
            <a:ext cx="48958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1"/>
          <a:srcRect b="5649"/>
          <a:stretch>
            <a:fillRect/>
          </a:stretch>
        </p:blipFill>
        <p:spPr bwMode="auto">
          <a:xfrm>
            <a:off x="755650" y="1358900"/>
            <a:ext cx="2628900" cy="190500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92500" y="2008188"/>
            <a:ext cx="187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-42863" y="100013"/>
            <a:ext cx="4110038" cy="369887"/>
            <a:chOff x="-43543" y="99661"/>
            <a:chExt cx="4112297" cy="370367"/>
          </a:xfrm>
        </p:grpSpPr>
        <p:sp>
          <p:nvSpPr>
            <p:cNvPr id="10247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3587956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48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63148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439285" y="264992"/>
                <a:ext cx="101732" cy="4765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-43543" y="177549"/>
                <a:ext cx="478100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153"/>
          <p:cNvGrpSpPr/>
          <p:nvPr/>
        </p:nvGrpSpPr>
        <p:grpSpPr bwMode="auto">
          <a:xfrm>
            <a:off x="0" y="-20638"/>
            <a:ext cx="9144000" cy="5164138"/>
            <a:chOff x="0" y="-20538"/>
            <a:chExt cx="9144000" cy="5164038"/>
          </a:xfrm>
        </p:grpSpPr>
        <p:sp>
          <p:nvSpPr>
            <p:cNvPr id="5" name="矩形 4"/>
            <p:cNvSpPr/>
            <p:nvPr/>
          </p:nvSpPr>
          <p:spPr>
            <a:xfrm>
              <a:off x="0" y="-20538"/>
              <a:ext cx="9144000" cy="5164038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  <a:alpha val="78000"/>
                  </a:schemeClr>
                </a:gs>
                <a:gs pos="52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Freeform 55"/>
            <p:cNvSpPr/>
            <p:nvPr/>
          </p:nvSpPr>
          <p:spPr bwMode="auto">
            <a:xfrm>
              <a:off x="514350" y="601751"/>
              <a:ext cx="2528888" cy="3387659"/>
            </a:xfrm>
            <a:custGeom>
              <a:avLst/>
              <a:gdLst>
                <a:gd name="T0" fmla="*/ 738 w 1192"/>
                <a:gd name="T1" fmla="*/ 108 h 1597"/>
                <a:gd name="T2" fmla="*/ 658 w 1192"/>
                <a:gd name="T3" fmla="*/ 113 h 1597"/>
                <a:gd name="T4" fmla="*/ 537 w 1192"/>
                <a:gd name="T5" fmla="*/ 94 h 1597"/>
                <a:gd name="T6" fmla="*/ 472 w 1192"/>
                <a:gd name="T7" fmla="*/ 77 h 1597"/>
                <a:gd name="T8" fmla="*/ 431 w 1192"/>
                <a:gd name="T9" fmla="*/ 73 h 1597"/>
                <a:gd name="T10" fmla="*/ 107 w 1192"/>
                <a:gd name="T11" fmla="*/ 99 h 1597"/>
                <a:gd name="T12" fmla="*/ 60 w 1192"/>
                <a:gd name="T13" fmla="*/ 158 h 1597"/>
                <a:gd name="T14" fmla="*/ 45 w 1192"/>
                <a:gd name="T15" fmla="*/ 242 h 1597"/>
                <a:gd name="T16" fmla="*/ 94 w 1192"/>
                <a:gd name="T17" fmla="*/ 296 h 1597"/>
                <a:gd name="T18" fmla="*/ 58 w 1192"/>
                <a:gd name="T19" fmla="*/ 357 h 1597"/>
                <a:gd name="T20" fmla="*/ 169 w 1192"/>
                <a:gd name="T21" fmla="*/ 275 h 1597"/>
                <a:gd name="T22" fmla="*/ 247 w 1192"/>
                <a:gd name="T23" fmla="*/ 273 h 1597"/>
                <a:gd name="T24" fmla="*/ 329 w 1192"/>
                <a:gd name="T25" fmla="*/ 346 h 1597"/>
                <a:gd name="T26" fmla="*/ 384 w 1192"/>
                <a:gd name="T27" fmla="*/ 463 h 1597"/>
                <a:gd name="T28" fmla="*/ 407 w 1192"/>
                <a:gd name="T29" fmla="*/ 690 h 1597"/>
                <a:gd name="T30" fmla="*/ 426 w 1192"/>
                <a:gd name="T31" fmla="*/ 706 h 1597"/>
                <a:gd name="T32" fmla="*/ 563 w 1192"/>
                <a:gd name="T33" fmla="*/ 831 h 1597"/>
                <a:gd name="T34" fmla="*/ 633 w 1192"/>
                <a:gd name="T35" fmla="*/ 864 h 1597"/>
                <a:gd name="T36" fmla="*/ 704 w 1192"/>
                <a:gd name="T37" fmla="*/ 905 h 1597"/>
                <a:gd name="T38" fmla="*/ 733 w 1192"/>
                <a:gd name="T39" fmla="*/ 901 h 1597"/>
                <a:gd name="T40" fmla="*/ 691 w 1192"/>
                <a:gd name="T41" fmla="*/ 1026 h 1597"/>
                <a:gd name="T42" fmla="*/ 765 w 1192"/>
                <a:gd name="T43" fmla="*/ 1224 h 1597"/>
                <a:gd name="T44" fmla="*/ 709 w 1192"/>
                <a:gd name="T45" fmla="*/ 1415 h 1597"/>
                <a:gd name="T46" fmla="*/ 675 w 1192"/>
                <a:gd name="T47" fmla="*/ 1485 h 1597"/>
                <a:gd name="T48" fmla="*/ 726 w 1192"/>
                <a:gd name="T49" fmla="*/ 1596 h 1597"/>
                <a:gd name="T50" fmla="*/ 795 w 1192"/>
                <a:gd name="T51" fmla="*/ 1581 h 1597"/>
                <a:gd name="T52" fmla="*/ 773 w 1192"/>
                <a:gd name="T53" fmla="*/ 1459 h 1597"/>
                <a:gd name="T54" fmla="*/ 823 w 1192"/>
                <a:gd name="T55" fmla="*/ 1404 h 1597"/>
                <a:gd name="T56" fmla="*/ 1004 w 1192"/>
                <a:gd name="T57" fmla="*/ 1267 h 1597"/>
                <a:gd name="T58" fmla="*/ 1174 w 1192"/>
                <a:gd name="T59" fmla="*/ 1079 h 1597"/>
                <a:gd name="T60" fmla="*/ 1055 w 1192"/>
                <a:gd name="T61" fmla="*/ 986 h 1597"/>
                <a:gd name="T62" fmla="*/ 984 w 1192"/>
                <a:gd name="T63" fmla="*/ 925 h 1597"/>
                <a:gd name="T64" fmla="*/ 895 w 1192"/>
                <a:gd name="T65" fmla="*/ 878 h 1597"/>
                <a:gd name="T66" fmla="*/ 817 w 1192"/>
                <a:gd name="T67" fmla="*/ 875 h 1597"/>
                <a:gd name="T68" fmla="*/ 737 w 1192"/>
                <a:gd name="T69" fmla="*/ 888 h 1597"/>
                <a:gd name="T70" fmla="*/ 659 w 1192"/>
                <a:gd name="T71" fmla="*/ 830 h 1597"/>
                <a:gd name="T72" fmla="*/ 645 w 1192"/>
                <a:gd name="T73" fmla="*/ 777 h 1597"/>
                <a:gd name="T74" fmla="*/ 628 w 1192"/>
                <a:gd name="T75" fmla="*/ 688 h 1597"/>
                <a:gd name="T76" fmla="*/ 728 w 1192"/>
                <a:gd name="T77" fmla="*/ 691 h 1597"/>
                <a:gd name="T78" fmla="*/ 817 w 1192"/>
                <a:gd name="T79" fmla="*/ 598 h 1597"/>
                <a:gd name="T80" fmla="*/ 881 w 1192"/>
                <a:gd name="T81" fmla="*/ 553 h 1597"/>
                <a:gd name="T82" fmla="*/ 933 w 1192"/>
                <a:gd name="T83" fmla="*/ 529 h 1597"/>
                <a:gd name="T84" fmla="*/ 974 w 1192"/>
                <a:gd name="T85" fmla="*/ 487 h 1597"/>
                <a:gd name="T86" fmla="*/ 938 w 1192"/>
                <a:gd name="T87" fmla="*/ 445 h 1597"/>
                <a:gd name="T88" fmla="*/ 975 w 1192"/>
                <a:gd name="T89" fmla="*/ 435 h 1597"/>
                <a:gd name="T90" fmla="*/ 1022 w 1192"/>
                <a:gd name="T91" fmla="*/ 467 h 1597"/>
                <a:gd name="T92" fmla="*/ 1039 w 1192"/>
                <a:gd name="T93" fmla="*/ 377 h 1597"/>
                <a:gd name="T94" fmla="*/ 983 w 1192"/>
                <a:gd name="T95" fmla="*/ 265 h 1597"/>
                <a:gd name="T96" fmla="*/ 935 w 1192"/>
                <a:gd name="T97" fmla="*/ 250 h 1597"/>
                <a:gd name="T98" fmla="*/ 873 w 1192"/>
                <a:gd name="T99" fmla="*/ 218 h 1597"/>
                <a:gd name="T100" fmla="*/ 828 w 1192"/>
                <a:gd name="T101" fmla="*/ 395 h 1597"/>
                <a:gd name="T102" fmla="*/ 803 w 1192"/>
                <a:gd name="T103" fmla="*/ 377 h 1597"/>
                <a:gd name="T104" fmla="*/ 702 w 1192"/>
                <a:gd name="T105" fmla="*/ 277 h 1597"/>
                <a:gd name="T106" fmla="*/ 799 w 1192"/>
                <a:gd name="T107" fmla="*/ 156 h 1597"/>
                <a:gd name="T108" fmla="*/ 838 w 1192"/>
                <a:gd name="T109" fmla="*/ 133 h 1597"/>
                <a:gd name="T110" fmla="*/ 805 w 1192"/>
                <a:gd name="T111" fmla="*/ 117 h 1597"/>
                <a:gd name="T112" fmla="*/ 782 w 1192"/>
                <a:gd name="T113" fmla="*/ 95 h 1597"/>
                <a:gd name="T114" fmla="*/ 783 w 1192"/>
                <a:gd name="T115" fmla="*/ 2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2" h="1597">
                  <a:moveTo>
                    <a:pt x="773" y="0"/>
                  </a:moveTo>
                  <a:cubicBezTo>
                    <a:pt x="767" y="0"/>
                    <a:pt x="754" y="3"/>
                    <a:pt x="754" y="3"/>
                  </a:cubicBezTo>
                  <a:cubicBezTo>
                    <a:pt x="754" y="3"/>
                    <a:pt x="745" y="25"/>
                    <a:pt x="744" y="26"/>
                  </a:cubicBezTo>
                  <a:cubicBezTo>
                    <a:pt x="743" y="28"/>
                    <a:pt x="751" y="30"/>
                    <a:pt x="744" y="42"/>
                  </a:cubicBezTo>
                  <a:cubicBezTo>
                    <a:pt x="738" y="55"/>
                    <a:pt x="733" y="50"/>
                    <a:pt x="731" y="61"/>
                  </a:cubicBezTo>
                  <a:cubicBezTo>
                    <a:pt x="729" y="71"/>
                    <a:pt x="730" y="82"/>
                    <a:pt x="730" y="82"/>
                  </a:cubicBezTo>
                  <a:cubicBezTo>
                    <a:pt x="730" y="82"/>
                    <a:pt x="743" y="89"/>
                    <a:pt x="742" y="89"/>
                  </a:cubicBezTo>
                  <a:cubicBezTo>
                    <a:pt x="741" y="89"/>
                    <a:pt x="750" y="99"/>
                    <a:pt x="746" y="101"/>
                  </a:cubicBezTo>
                  <a:cubicBezTo>
                    <a:pt x="742" y="103"/>
                    <a:pt x="749" y="108"/>
                    <a:pt x="738" y="108"/>
                  </a:cubicBezTo>
                  <a:cubicBezTo>
                    <a:pt x="727" y="108"/>
                    <a:pt x="717" y="104"/>
                    <a:pt x="720" y="103"/>
                  </a:cubicBezTo>
                  <a:cubicBezTo>
                    <a:pt x="723" y="102"/>
                    <a:pt x="734" y="99"/>
                    <a:pt x="731" y="95"/>
                  </a:cubicBezTo>
                  <a:cubicBezTo>
                    <a:pt x="728" y="92"/>
                    <a:pt x="720" y="84"/>
                    <a:pt x="715" y="84"/>
                  </a:cubicBezTo>
                  <a:cubicBezTo>
                    <a:pt x="714" y="84"/>
                    <a:pt x="713" y="84"/>
                    <a:pt x="713" y="84"/>
                  </a:cubicBezTo>
                  <a:cubicBezTo>
                    <a:pt x="708" y="88"/>
                    <a:pt x="691" y="94"/>
                    <a:pt x="694" y="95"/>
                  </a:cubicBezTo>
                  <a:cubicBezTo>
                    <a:pt x="698" y="97"/>
                    <a:pt x="712" y="101"/>
                    <a:pt x="707" y="104"/>
                  </a:cubicBezTo>
                  <a:cubicBezTo>
                    <a:pt x="702" y="107"/>
                    <a:pt x="697" y="116"/>
                    <a:pt x="691" y="116"/>
                  </a:cubicBezTo>
                  <a:cubicBezTo>
                    <a:pt x="690" y="116"/>
                    <a:pt x="690" y="116"/>
                    <a:pt x="690" y="116"/>
                  </a:cubicBezTo>
                  <a:cubicBezTo>
                    <a:pt x="683" y="115"/>
                    <a:pt x="665" y="114"/>
                    <a:pt x="658" y="113"/>
                  </a:cubicBezTo>
                  <a:cubicBezTo>
                    <a:pt x="651" y="111"/>
                    <a:pt x="643" y="105"/>
                    <a:pt x="652" y="102"/>
                  </a:cubicBezTo>
                  <a:cubicBezTo>
                    <a:pt x="656" y="100"/>
                    <a:pt x="651" y="99"/>
                    <a:pt x="643" y="99"/>
                  </a:cubicBezTo>
                  <a:cubicBezTo>
                    <a:pt x="633" y="99"/>
                    <a:pt x="619" y="101"/>
                    <a:pt x="616" y="104"/>
                  </a:cubicBezTo>
                  <a:cubicBezTo>
                    <a:pt x="612" y="110"/>
                    <a:pt x="611" y="113"/>
                    <a:pt x="605" y="113"/>
                  </a:cubicBezTo>
                  <a:cubicBezTo>
                    <a:pt x="604" y="113"/>
                    <a:pt x="604" y="113"/>
                    <a:pt x="603" y="113"/>
                  </a:cubicBezTo>
                  <a:cubicBezTo>
                    <a:pt x="600" y="112"/>
                    <a:pt x="594" y="112"/>
                    <a:pt x="586" y="112"/>
                  </a:cubicBezTo>
                  <a:cubicBezTo>
                    <a:pt x="572" y="112"/>
                    <a:pt x="553" y="113"/>
                    <a:pt x="553" y="113"/>
                  </a:cubicBezTo>
                  <a:cubicBezTo>
                    <a:pt x="553" y="113"/>
                    <a:pt x="568" y="105"/>
                    <a:pt x="555" y="98"/>
                  </a:cubicBezTo>
                  <a:cubicBezTo>
                    <a:pt x="547" y="95"/>
                    <a:pt x="541" y="94"/>
                    <a:pt x="537" y="94"/>
                  </a:cubicBezTo>
                  <a:cubicBezTo>
                    <a:pt x="534" y="94"/>
                    <a:pt x="532" y="94"/>
                    <a:pt x="531" y="94"/>
                  </a:cubicBezTo>
                  <a:cubicBezTo>
                    <a:pt x="529" y="94"/>
                    <a:pt x="526" y="94"/>
                    <a:pt x="519" y="91"/>
                  </a:cubicBezTo>
                  <a:cubicBezTo>
                    <a:pt x="512" y="87"/>
                    <a:pt x="505" y="84"/>
                    <a:pt x="503" y="83"/>
                  </a:cubicBezTo>
                  <a:cubicBezTo>
                    <a:pt x="502" y="82"/>
                    <a:pt x="496" y="81"/>
                    <a:pt x="492" y="81"/>
                  </a:cubicBezTo>
                  <a:cubicBezTo>
                    <a:pt x="489" y="81"/>
                    <a:pt x="487" y="81"/>
                    <a:pt x="486" y="82"/>
                  </a:cubicBezTo>
                  <a:cubicBezTo>
                    <a:pt x="483" y="83"/>
                    <a:pt x="483" y="89"/>
                    <a:pt x="481" y="89"/>
                  </a:cubicBezTo>
                  <a:cubicBezTo>
                    <a:pt x="480" y="89"/>
                    <a:pt x="480" y="89"/>
                    <a:pt x="479" y="89"/>
                  </a:cubicBezTo>
                  <a:cubicBezTo>
                    <a:pt x="477" y="89"/>
                    <a:pt x="475" y="88"/>
                    <a:pt x="475" y="82"/>
                  </a:cubicBezTo>
                  <a:cubicBezTo>
                    <a:pt x="475" y="78"/>
                    <a:pt x="474" y="77"/>
                    <a:pt x="472" y="77"/>
                  </a:cubicBezTo>
                  <a:cubicBezTo>
                    <a:pt x="470" y="77"/>
                    <a:pt x="468" y="79"/>
                    <a:pt x="468" y="79"/>
                  </a:cubicBezTo>
                  <a:cubicBezTo>
                    <a:pt x="464" y="87"/>
                    <a:pt x="464" y="87"/>
                    <a:pt x="464" y="87"/>
                  </a:cubicBezTo>
                  <a:cubicBezTo>
                    <a:pt x="464" y="87"/>
                    <a:pt x="460" y="87"/>
                    <a:pt x="458" y="83"/>
                  </a:cubicBezTo>
                  <a:cubicBezTo>
                    <a:pt x="457" y="80"/>
                    <a:pt x="457" y="77"/>
                    <a:pt x="454" y="75"/>
                  </a:cubicBezTo>
                  <a:cubicBezTo>
                    <a:pt x="452" y="74"/>
                    <a:pt x="454" y="72"/>
                    <a:pt x="451" y="72"/>
                  </a:cubicBezTo>
                  <a:cubicBezTo>
                    <a:pt x="451" y="72"/>
                    <a:pt x="450" y="72"/>
                    <a:pt x="449" y="73"/>
                  </a:cubicBezTo>
                  <a:cubicBezTo>
                    <a:pt x="442" y="73"/>
                    <a:pt x="441" y="81"/>
                    <a:pt x="437" y="81"/>
                  </a:cubicBezTo>
                  <a:cubicBezTo>
                    <a:pt x="437" y="81"/>
                    <a:pt x="437" y="81"/>
                    <a:pt x="437" y="80"/>
                  </a:cubicBezTo>
                  <a:cubicBezTo>
                    <a:pt x="434" y="80"/>
                    <a:pt x="437" y="73"/>
                    <a:pt x="431" y="73"/>
                  </a:cubicBezTo>
                  <a:cubicBezTo>
                    <a:pt x="430" y="73"/>
                    <a:pt x="427" y="74"/>
                    <a:pt x="422" y="77"/>
                  </a:cubicBezTo>
                  <a:cubicBezTo>
                    <a:pt x="405" y="85"/>
                    <a:pt x="381" y="88"/>
                    <a:pt x="370" y="94"/>
                  </a:cubicBezTo>
                  <a:cubicBezTo>
                    <a:pt x="367" y="95"/>
                    <a:pt x="365" y="96"/>
                    <a:pt x="362" y="96"/>
                  </a:cubicBezTo>
                  <a:cubicBezTo>
                    <a:pt x="356" y="96"/>
                    <a:pt x="349" y="92"/>
                    <a:pt x="333" y="84"/>
                  </a:cubicBezTo>
                  <a:cubicBezTo>
                    <a:pt x="309" y="74"/>
                    <a:pt x="283" y="82"/>
                    <a:pt x="237" y="70"/>
                  </a:cubicBezTo>
                  <a:cubicBezTo>
                    <a:pt x="218" y="66"/>
                    <a:pt x="206" y="64"/>
                    <a:pt x="197" y="64"/>
                  </a:cubicBezTo>
                  <a:cubicBezTo>
                    <a:pt x="184" y="64"/>
                    <a:pt x="178" y="68"/>
                    <a:pt x="169" y="70"/>
                  </a:cubicBezTo>
                  <a:cubicBezTo>
                    <a:pt x="154" y="74"/>
                    <a:pt x="141" y="70"/>
                    <a:pt x="130" y="81"/>
                  </a:cubicBezTo>
                  <a:cubicBezTo>
                    <a:pt x="119" y="92"/>
                    <a:pt x="121" y="98"/>
                    <a:pt x="107" y="99"/>
                  </a:cubicBezTo>
                  <a:cubicBezTo>
                    <a:pt x="93" y="100"/>
                    <a:pt x="82" y="104"/>
                    <a:pt x="84" y="107"/>
                  </a:cubicBezTo>
                  <a:cubicBezTo>
                    <a:pt x="86" y="110"/>
                    <a:pt x="97" y="112"/>
                    <a:pt x="100" y="114"/>
                  </a:cubicBezTo>
                  <a:cubicBezTo>
                    <a:pt x="103" y="116"/>
                    <a:pt x="102" y="128"/>
                    <a:pt x="110" y="131"/>
                  </a:cubicBezTo>
                  <a:cubicBezTo>
                    <a:pt x="119" y="134"/>
                    <a:pt x="134" y="132"/>
                    <a:pt x="130" y="137"/>
                  </a:cubicBezTo>
                  <a:cubicBezTo>
                    <a:pt x="127" y="140"/>
                    <a:pt x="119" y="151"/>
                    <a:pt x="114" y="151"/>
                  </a:cubicBezTo>
                  <a:cubicBezTo>
                    <a:pt x="114" y="151"/>
                    <a:pt x="113" y="151"/>
                    <a:pt x="113" y="151"/>
                  </a:cubicBezTo>
                  <a:cubicBezTo>
                    <a:pt x="108" y="147"/>
                    <a:pt x="103" y="141"/>
                    <a:pt x="97" y="141"/>
                  </a:cubicBezTo>
                  <a:cubicBezTo>
                    <a:pt x="91" y="141"/>
                    <a:pt x="78" y="145"/>
                    <a:pt x="73" y="149"/>
                  </a:cubicBezTo>
                  <a:cubicBezTo>
                    <a:pt x="68" y="152"/>
                    <a:pt x="59" y="152"/>
                    <a:pt x="60" y="158"/>
                  </a:cubicBezTo>
                  <a:cubicBezTo>
                    <a:pt x="61" y="164"/>
                    <a:pt x="68" y="161"/>
                    <a:pt x="67" y="167"/>
                  </a:cubicBezTo>
                  <a:cubicBezTo>
                    <a:pt x="66" y="172"/>
                    <a:pt x="57" y="167"/>
                    <a:pt x="57" y="174"/>
                  </a:cubicBezTo>
                  <a:cubicBezTo>
                    <a:pt x="58" y="180"/>
                    <a:pt x="69" y="184"/>
                    <a:pt x="79" y="184"/>
                  </a:cubicBezTo>
                  <a:cubicBezTo>
                    <a:pt x="82" y="184"/>
                    <a:pt x="84" y="183"/>
                    <a:pt x="86" y="183"/>
                  </a:cubicBezTo>
                  <a:cubicBezTo>
                    <a:pt x="93" y="180"/>
                    <a:pt x="98" y="175"/>
                    <a:pt x="102" y="175"/>
                  </a:cubicBezTo>
                  <a:cubicBezTo>
                    <a:pt x="104" y="175"/>
                    <a:pt x="105" y="175"/>
                    <a:pt x="106" y="177"/>
                  </a:cubicBezTo>
                  <a:cubicBezTo>
                    <a:pt x="111" y="184"/>
                    <a:pt x="114" y="200"/>
                    <a:pt x="103" y="203"/>
                  </a:cubicBezTo>
                  <a:cubicBezTo>
                    <a:pt x="92" y="206"/>
                    <a:pt x="63" y="213"/>
                    <a:pt x="60" y="221"/>
                  </a:cubicBezTo>
                  <a:cubicBezTo>
                    <a:pt x="58" y="228"/>
                    <a:pt x="49" y="241"/>
                    <a:pt x="45" y="242"/>
                  </a:cubicBezTo>
                  <a:cubicBezTo>
                    <a:pt x="41" y="242"/>
                    <a:pt x="41" y="253"/>
                    <a:pt x="45" y="257"/>
                  </a:cubicBezTo>
                  <a:cubicBezTo>
                    <a:pt x="48" y="261"/>
                    <a:pt x="44" y="260"/>
                    <a:pt x="46" y="268"/>
                  </a:cubicBezTo>
                  <a:cubicBezTo>
                    <a:pt x="48" y="275"/>
                    <a:pt x="50" y="281"/>
                    <a:pt x="54" y="281"/>
                  </a:cubicBezTo>
                  <a:cubicBezTo>
                    <a:pt x="55" y="281"/>
                    <a:pt x="56" y="281"/>
                    <a:pt x="58" y="279"/>
                  </a:cubicBezTo>
                  <a:cubicBezTo>
                    <a:pt x="60" y="278"/>
                    <a:pt x="62" y="277"/>
                    <a:pt x="64" y="277"/>
                  </a:cubicBezTo>
                  <a:cubicBezTo>
                    <a:pt x="69" y="277"/>
                    <a:pt x="73" y="281"/>
                    <a:pt x="69" y="286"/>
                  </a:cubicBezTo>
                  <a:cubicBezTo>
                    <a:pt x="64" y="294"/>
                    <a:pt x="54" y="298"/>
                    <a:pt x="69" y="298"/>
                  </a:cubicBezTo>
                  <a:cubicBezTo>
                    <a:pt x="80" y="298"/>
                    <a:pt x="82" y="294"/>
                    <a:pt x="88" y="294"/>
                  </a:cubicBezTo>
                  <a:cubicBezTo>
                    <a:pt x="89" y="294"/>
                    <a:pt x="91" y="295"/>
                    <a:pt x="94" y="296"/>
                  </a:cubicBezTo>
                  <a:cubicBezTo>
                    <a:pt x="106" y="300"/>
                    <a:pt x="109" y="294"/>
                    <a:pt x="106" y="304"/>
                  </a:cubicBezTo>
                  <a:cubicBezTo>
                    <a:pt x="102" y="313"/>
                    <a:pt x="92" y="326"/>
                    <a:pt x="77" y="333"/>
                  </a:cubicBezTo>
                  <a:cubicBezTo>
                    <a:pt x="62" y="340"/>
                    <a:pt x="59" y="340"/>
                    <a:pt x="47" y="346"/>
                  </a:cubicBezTo>
                  <a:cubicBezTo>
                    <a:pt x="36" y="353"/>
                    <a:pt x="0" y="372"/>
                    <a:pt x="10" y="372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22" y="371"/>
                    <a:pt x="42" y="357"/>
                    <a:pt x="47" y="355"/>
                  </a:cubicBezTo>
                  <a:cubicBezTo>
                    <a:pt x="48" y="355"/>
                    <a:pt x="49" y="355"/>
                    <a:pt x="49" y="355"/>
                  </a:cubicBezTo>
                  <a:cubicBezTo>
                    <a:pt x="51" y="355"/>
                    <a:pt x="52" y="356"/>
                    <a:pt x="53" y="356"/>
                  </a:cubicBezTo>
                  <a:cubicBezTo>
                    <a:pt x="55" y="357"/>
                    <a:pt x="56" y="357"/>
                    <a:pt x="58" y="357"/>
                  </a:cubicBezTo>
                  <a:cubicBezTo>
                    <a:pt x="59" y="357"/>
                    <a:pt x="61" y="357"/>
                    <a:pt x="64" y="355"/>
                  </a:cubicBezTo>
                  <a:cubicBezTo>
                    <a:pt x="72" y="349"/>
                    <a:pt x="106" y="324"/>
                    <a:pt x="117" y="317"/>
                  </a:cubicBezTo>
                  <a:cubicBezTo>
                    <a:pt x="128" y="310"/>
                    <a:pt x="144" y="306"/>
                    <a:pt x="145" y="296"/>
                  </a:cubicBezTo>
                  <a:cubicBezTo>
                    <a:pt x="146" y="286"/>
                    <a:pt x="146" y="278"/>
                    <a:pt x="155" y="275"/>
                  </a:cubicBezTo>
                  <a:cubicBezTo>
                    <a:pt x="163" y="272"/>
                    <a:pt x="165" y="265"/>
                    <a:pt x="174" y="259"/>
                  </a:cubicBezTo>
                  <a:cubicBezTo>
                    <a:pt x="182" y="253"/>
                    <a:pt x="190" y="245"/>
                    <a:pt x="195" y="245"/>
                  </a:cubicBezTo>
                  <a:cubicBezTo>
                    <a:pt x="195" y="245"/>
                    <a:pt x="196" y="245"/>
                    <a:pt x="196" y="245"/>
                  </a:cubicBezTo>
                  <a:cubicBezTo>
                    <a:pt x="200" y="247"/>
                    <a:pt x="192" y="251"/>
                    <a:pt x="185" y="256"/>
                  </a:cubicBezTo>
                  <a:cubicBezTo>
                    <a:pt x="177" y="260"/>
                    <a:pt x="170" y="266"/>
                    <a:pt x="169" y="275"/>
                  </a:cubicBezTo>
                  <a:cubicBezTo>
                    <a:pt x="168" y="283"/>
                    <a:pt x="160" y="291"/>
                    <a:pt x="162" y="291"/>
                  </a:cubicBezTo>
                  <a:cubicBezTo>
                    <a:pt x="163" y="291"/>
                    <a:pt x="164" y="291"/>
                    <a:pt x="166" y="290"/>
                  </a:cubicBezTo>
                  <a:cubicBezTo>
                    <a:pt x="176" y="285"/>
                    <a:pt x="183" y="279"/>
                    <a:pt x="190" y="275"/>
                  </a:cubicBezTo>
                  <a:cubicBezTo>
                    <a:pt x="198" y="271"/>
                    <a:pt x="204" y="276"/>
                    <a:pt x="206" y="267"/>
                  </a:cubicBezTo>
                  <a:cubicBezTo>
                    <a:pt x="209" y="260"/>
                    <a:pt x="206" y="254"/>
                    <a:pt x="209" y="254"/>
                  </a:cubicBezTo>
                  <a:cubicBezTo>
                    <a:pt x="210" y="254"/>
                    <a:pt x="211" y="254"/>
                    <a:pt x="213" y="255"/>
                  </a:cubicBezTo>
                  <a:cubicBezTo>
                    <a:pt x="221" y="259"/>
                    <a:pt x="230" y="268"/>
                    <a:pt x="239" y="272"/>
                  </a:cubicBezTo>
                  <a:cubicBezTo>
                    <a:pt x="241" y="273"/>
                    <a:pt x="242" y="273"/>
                    <a:pt x="244" y="273"/>
                  </a:cubicBezTo>
                  <a:cubicBezTo>
                    <a:pt x="245" y="273"/>
                    <a:pt x="246" y="273"/>
                    <a:pt x="247" y="273"/>
                  </a:cubicBezTo>
                  <a:cubicBezTo>
                    <a:pt x="249" y="272"/>
                    <a:pt x="250" y="272"/>
                    <a:pt x="252" y="272"/>
                  </a:cubicBezTo>
                  <a:cubicBezTo>
                    <a:pt x="256" y="272"/>
                    <a:pt x="261" y="273"/>
                    <a:pt x="270" y="277"/>
                  </a:cubicBezTo>
                  <a:cubicBezTo>
                    <a:pt x="293" y="287"/>
                    <a:pt x="292" y="282"/>
                    <a:pt x="295" y="298"/>
                  </a:cubicBezTo>
                  <a:cubicBezTo>
                    <a:pt x="296" y="304"/>
                    <a:pt x="297" y="305"/>
                    <a:pt x="299" y="305"/>
                  </a:cubicBezTo>
                  <a:cubicBezTo>
                    <a:pt x="301" y="305"/>
                    <a:pt x="303" y="304"/>
                    <a:pt x="305" y="303"/>
                  </a:cubicBezTo>
                  <a:cubicBezTo>
                    <a:pt x="307" y="302"/>
                    <a:pt x="309" y="301"/>
                    <a:pt x="310" y="301"/>
                  </a:cubicBezTo>
                  <a:cubicBezTo>
                    <a:pt x="311" y="301"/>
                    <a:pt x="312" y="301"/>
                    <a:pt x="312" y="302"/>
                  </a:cubicBezTo>
                  <a:cubicBezTo>
                    <a:pt x="319" y="305"/>
                    <a:pt x="326" y="305"/>
                    <a:pt x="327" y="319"/>
                  </a:cubicBezTo>
                  <a:cubicBezTo>
                    <a:pt x="329" y="332"/>
                    <a:pt x="331" y="337"/>
                    <a:pt x="329" y="346"/>
                  </a:cubicBezTo>
                  <a:cubicBezTo>
                    <a:pt x="327" y="355"/>
                    <a:pt x="340" y="352"/>
                    <a:pt x="341" y="362"/>
                  </a:cubicBezTo>
                  <a:cubicBezTo>
                    <a:pt x="341" y="372"/>
                    <a:pt x="340" y="383"/>
                    <a:pt x="341" y="386"/>
                  </a:cubicBezTo>
                  <a:cubicBezTo>
                    <a:pt x="342" y="388"/>
                    <a:pt x="357" y="390"/>
                    <a:pt x="354" y="397"/>
                  </a:cubicBezTo>
                  <a:cubicBezTo>
                    <a:pt x="350" y="404"/>
                    <a:pt x="351" y="411"/>
                    <a:pt x="354" y="418"/>
                  </a:cubicBezTo>
                  <a:cubicBezTo>
                    <a:pt x="358" y="424"/>
                    <a:pt x="363" y="426"/>
                    <a:pt x="371" y="435"/>
                  </a:cubicBezTo>
                  <a:cubicBezTo>
                    <a:pt x="380" y="444"/>
                    <a:pt x="398" y="460"/>
                    <a:pt x="392" y="463"/>
                  </a:cubicBezTo>
                  <a:cubicBezTo>
                    <a:pt x="391" y="463"/>
                    <a:pt x="389" y="463"/>
                    <a:pt x="388" y="463"/>
                  </a:cubicBezTo>
                  <a:cubicBezTo>
                    <a:pt x="387" y="463"/>
                    <a:pt x="387" y="463"/>
                    <a:pt x="386" y="463"/>
                  </a:cubicBezTo>
                  <a:cubicBezTo>
                    <a:pt x="386" y="463"/>
                    <a:pt x="385" y="463"/>
                    <a:pt x="384" y="463"/>
                  </a:cubicBezTo>
                  <a:cubicBezTo>
                    <a:pt x="381" y="463"/>
                    <a:pt x="378" y="464"/>
                    <a:pt x="375" y="467"/>
                  </a:cubicBezTo>
                  <a:cubicBezTo>
                    <a:pt x="370" y="474"/>
                    <a:pt x="373" y="477"/>
                    <a:pt x="368" y="495"/>
                  </a:cubicBezTo>
                  <a:cubicBezTo>
                    <a:pt x="363" y="513"/>
                    <a:pt x="364" y="514"/>
                    <a:pt x="359" y="528"/>
                  </a:cubicBezTo>
                  <a:cubicBezTo>
                    <a:pt x="354" y="543"/>
                    <a:pt x="350" y="547"/>
                    <a:pt x="348" y="559"/>
                  </a:cubicBezTo>
                  <a:cubicBezTo>
                    <a:pt x="346" y="571"/>
                    <a:pt x="341" y="579"/>
                    <a:pt x="350" y="590"/>
                  </a:cubicBezTo>
                  <a:cubicBezTo>
                    <a:pt x="359" y="601"/>
                    <a:pt x="346" y="602"/>
                    <a:pt x="357" y="618"/>
                  </a:cubicBezTo>
                  <a:cubicBezTo>
                    <a:pt x="369" y="634"/>
                    <a:pt x="375" y="630"/>
                    <a:pt x="381" y="640"/>
                  </a:cubicBezTo>
                  <a:cubicBezTo>
                    <a:pt x="388" y="650"/>
                    <a:pt x="406" y="647"/>
                    <a:pt x="401" y="660"/>
                  </a:cubicBezTo>
                  <a:cubicBezTo>
                    <a:pt x="396" y="673"/>
                    <a:pt x="398" y="680"/>
                    <a:pt x="407" y="690"/>
                  </a:cubicBezTo>
                  <a:cubicBezTo>
                    <a:pt x="417" y="700"/>
                    <a:pt x="418" y="703"/>
                    <a:pt x="414" y="707"/>
                  </a:cubicBezTo>
                  <a:cubicBezTo>
                    <a:pt x="410" y="711"/>
                    <a:pt x="404" y="715"/>
                    <a:pt x="408" y="717"/>
                  </a:cubicBezTo>
                  <a:cubicBezTo>
                    <a:pt x="411" y="719"/>
                    <a:pt x="416" y="718"/>
                    <a:pt x="421" y="726"/>
                  </a:cubicBezTo>
                  <a:cubicBezTo>
                    <a:pt x="426" y="735"/>
                    <a:pt x="426" y="742"/>
                    <a:pt x="429" y="745"/>
                  </a:cubicBezTo>
                  <a:cubicBezTo>
                    <a:pt x="432" y="748"/>
                    <a:pt x="440" y="754"/>
                    <a:pt x="439" y="758"/>
                  </a:cubicBezTo>
                  <a:cubicBezTo>
                    <a:pt x="439" y="760"/>
                    <a:pt x="444" y="763"/>
                    <a:pt x="447" y="763"/>
                  </a:cubicBezTo>
                  <a:cubicBezTo>
                    <a:pt x="449" y="763"/>
                    <a:pt x="450" y="762"/>
                    <a:pt x="450" y="760"/>
                  </a:cubicBezTo>
                  <a:cubicBezTo>
                    <a:pt x="450" y="755"/>
                    <a:pt x="457" y="761"/>
                    <a:pt x="450" y="745"/>
                  </a:cubicBezTo>
                  <a:cubicBezTo>
                    <a:pt x="442" y="730"/>
                    <a:pt x="430" y="716"/>
                    <a:pt x="426" y="706"/>
                  </a:cubicBezTo>
                  <a:cubicBezTo>
                    <a:pt x="423" y="696"/>
                    <a:pt x="418" y="682"/>
                    <a:pt x="420" y="678"/>
                  </a:cubicBezTo>
                  <a:cubicBezTo>
                    <a:pt x="421" y="675"/>
                    <a:pt x="422" y="667"/>
                    <a:pt x="426" y="667"/>
                  </a:cubicBezTo>
                  <a:cubicBezTo>
                    <a:pt x="427" y="667"/>
                    <a:pt x="428" y="668"/>
                    <a:pt x="430" y="669"/>
                  </a:cubicBezTo>
                  <a:cubicBezTo>
                    <a:pt x="437" y="675"/>
                    <a:pt x="431" y="686"/>
                    <a:pt x="438" y="699"/>
                  </a:cubicBezTo>
                  <a:cubicBezTo>
                    <a:pt x="445" y="712"/>
                    <a:pt x="470" y="740"/>
                    <a:pt x="474" y="745"/>
                  </a:cubicBezTo>
                  <a:cubicBezTo>
                    <a:pt x="477" y="751"/>
                    <a:pt x="491" y="770"/>
                    <a:pt x="487" y="780"/>
                  </a:cubicBezTo>
                  <a:cubicBezTo>
                    <a:pt x="483" y="790"/>
                    <a:pt x="480" y="791"/>
                    <a:pt x="487" y="795"/>
                  </a:cubicBezTo>
                  <a:cubicBezTo>
                    <a:pt x="494" y="799"/>
                    <a:pt x="553" y="830"/>
                    <a:pt x="561" y="830"/>
                  </a:cubicBezTo>
                  <a:cubicBezTo>
                    <a:pt x="562" y="831"/>
                    <a:pt x="562" y="831"/>
                    <a:pt x="563" y="831"/>
                  </a:cubicBezTo>
                  <a:cubicBezTo>
                    <a:pt x="566" y="831"/>
                    <a:pt x="570" y="829"/>
                    <a:pt x="575" y="828"/>
                  </a:cubicBezTo>
                  <a:cubicBezTo>
                    <a:pt x="579" y="827"/>
                    <a:pt x="583" y="826"/>
                    <a:pt x="587" y="826"/>
                  </a:cubicBezTo>
                  <a:cubicBezTo>
                    <a:pt x="589" y="826"/>
                    <a:pt x="590" y="826"/>
                    <a:pt x="591" y="827"/>
                  </a:cubicBezTo>
                  <a:cubicBezTo>
                    <a:pt x="598" y="830"/>
                    <a:pt x="610" y="847"/>
                    <a:pt x="617" y="847"/>
                  </a:cubicBezTo>
                  <a:cubicBezTo>
                    <a:pt x="617" y="847"/>
                    <a:pt x="617" y="847"/>
                    <a:pt x="617" y="847"/>
                  </a:cubicBezTo>
                  <a:cubicBezTo>
                    <a:pt x="620" y="847"/>
                    <a:pt x="624" y="846"/>
                    <a:pt x="627" y="846"/>
                  </a:cubicBezTo>
                  <a:cubicBezTo>
                    <a:pt x="631" y="846"/>
                    <a:pt x="635" y="847"/>
                    <a:pt x="634" y="851"/>
                  </a:cubicBezTo>
                  <a:cubicBezTo>
                    <a:pt x="633" y="857"/>
                    <a:pt x="628" y="865"/>
                    <a:pt x="630" y="865"/>
                  </a:cubicBezTo>
                  <a:cubicBezTo>
                    <a:pt x="631" y="865"/>
                    <a:pt x="632" y="865"/>
                    <a:pt x="633" y="864"/>
                  </a:cubicBezTo>
                  <a:cubicBezTo>
                    <a:pt x="639" y="861"/>
                    <a:pt x="643" y="855"/>
                    <a:pt x="647" y="855"/>
                  </a:cubicBezTo>
                  <a:cubicBezTo>
                    <a:pt x="648" y="855"/>
                    <a:pt x="649" y="856"/>
                    <a:pt x="650" y="856"/>
                  </a:cubicBezTo>
                  <a:cubicBezTo>
                    <a:pt x="657" y="860"/>
                    <a:pt x="666" y="870"/>
                    <a:pt x="667" y="878"/>
                  </a:cubicBezTo>
                  <a:cubicBezTo>
                    <a:pt x="668" y="885"/>
                    <a:pt x="673" y="889"/>
                    <a:pt x="677" y="889"/>
                  </a:cubicBezTo>
                  <a:cubicBezTo>
                    <a:pt x="678" y="889"/>
                    <a:pt x="679" y="889"/>
                    <a:pt x="680" y="888"/>
                  </a:cubicBezTo>
                  <a:cubicBezTo>
                    <a:pt x="681" y="888"/>
                    <a:pt x="682" y="888"/>
                    <a:pt x="683" y="888"/>
                  </a:cubicBezTo>
                  <a:cubicBezTo>
                    <a:pt x="688" y="888"/>
                    <a:pt x="693" y="893"/>
                    <a:pt x="694" y="897"/>
                  </a:cubicBezTo>
                  <a:cubicBezTo>
                    <a:pt x="695" y="901"/>
                    <a:pt x="698" y="905"/>
                    <a:pt x="702" y="905"/>
                  </a:cubicBezTo>
                  <a:cubicBezTo>
                    <a:pt x="702" y="905"/>
                    <a:pt x="703" y="905"/>
                    <a:pt x="704" y="905"/>
                  </a:cubicBezTo>
                  <a:cubicBezTo>
                    <a:pt x="705" y="904"/>
                    <a:pt x="706" y="904"/>
                    <a:pt x="707" y="904"/>
                  </a:cubicBezTo>
                  <a:cubicBezTo>
                    <a:pt x="710" y="904"/>
                    <a:pt x="713" y="906"/>
                    <a:pt x="713" y="909"/>
                  </a:cubicBezTo>
                  <a:cubicBezTo>
                    <a:pt x="713" y="911"/>
                    <a:pt x="714" y="914"/>
                    <a:pt x="717" y="914"/>
                  </a:cubicBezTo>
                  <a:cubicBezTo>
                    <a:pt x="718" y="914"/>
                    <a:pt x="719" y="914"/>
                    <a:pt x="720" y="912"/>
                  </a:cubicBezTo>
                  <a:cubicBezTo>
                    <a:pt x="724" y="907"/>
                    <a:pt x="724" y="902"/>
                    <a:pt x="726" y="902"/>
                  </a:cubicBezTo>
                  <a:cubicBezTo>
                    <a:pt x="726" y="902"/>
                    <a:pt x="726" y="902"/>
                    <a:pt x="726" y="902"/>
                  </a:cubicBezTo>
                  <a:cubicBezTo>
                    <a:pt x="726" y="902"/>
                    <a:pt x="726" y="902"/>
                    <a:pt x="727" y="902"/>
                  </a:cubicBezTo>
                  <a:cubicBezTo>
                    <a:pt x="727" y="902"/>
                    <a:pt x="728" y="902"/>
                    <a:pt x="729" y="902"/>
                  </a:cubicBezTo>
                  <a:cubicBezTo>
                    <a:pt x="731" y="901"/>
                    <a:pt x="732" y="901"/>
                    <a:pt x="733" y="901"/>
                  </a:cubicBezTo>
                  <a:cubicBezTo>
                    <a:pt x="735" y="901"/>
                    <a:pt x="737" y="902"/>
                    <a:pt x="737" y="904"/>
                  </a:cubicBezTo>
                  <a:cubicBezTo>
                    <a:pt x="738" y="910"/>
                    <a:pt x="747" y="920"/>
                    <a:pt x="744" y="930"/>
                  </a:cubicBezTo>
                  <a:cubicBezTo>
                    <a:pt x="740" y="939"/>
                    <a:pt x="745" y="953"/>
                    <a:pt x="734" y="954"/>
                  </a:cubicBezTo>
                  <a:cubicBezTo>
                    <a:pt x="722" y="955"/>
                    <a:pt x="719" y="962"/>
                    <a:pt x="723" y="967"/>
                  </a:cubicBezTo>
                  <a:cubicBezTo>
                    <a:pt x="727" y="971"/>
                    <a:pt x="720" y="968"/>
                    <a:pt x="713" y="973"/>
                  </a:cubicBezTo>
                  <a:cubicBezTo>
                    <a:pt x="707" y="978"/>
                    <a:pt x="695" y="974"/>
                    <a:pt x="699" y="984"/>
                  </a:cubicBezTo>
                  <a:cubicBezTo>
                    <a:pt x="702" y="994"/>
                    <a:pt x="697" y="1007"/>
                    <a:pt x="697" y="1007"/>
                  </a:cubicBezTo>
                  <a:cubicBezTo>
                    <a:pt x="697" y="1007"/>
                    <a:pt x="710" y="1013"/>
                    <a:pt x="702" y="1014"/>
                  </a:cubicBezTo>
                  <a:cubicBezTo>
                    <a:pt x="693" y="1015"/>
                    <a:pt x="694" y="1017"/>
                    <a:pt x="691" y="1026"/>
                  </a:cubicBezTo>
                  <a:cubicBezTo>
                    <a:pt x="689" y="1035"/>
                    <a:pt x="689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6" y="1047"/>
                    <a:pt x="712" y="1066"/>
                    <a:pt x="714" y="1078"/>
                  </a:cubicBezTo>
                  <a:cubicBezTo>
                    <a:pt x="716" y="1090"/>
                    <a:pt x="723" y="1106"/>
                    <a:pt x="725" y="1118"/>
                  </a:cubicBezTo>
                  <a:cubicBezTo>
                    <a:pt x="727" y="1130"/>
                    <a:pt x="743" y="1134"/>
                    <a:pt x="749" y="1137"/>
                  </a:cubicBezTo>
                  <a:cubicBezTo>
                    <a:pt x="755" y="1141"/>
                    <a:pt x="770" y="1145"/>
                    <a:pt x="771" y="1152"/>
                  </a:cubicBezTo>
                  <a:cubicBezTo>
                    <a:pt x="773" y="1159"/>
                    <a:pt x="780" y="1151"/>
                    <a:pt x="778" y="1168"/>
                  </a:cubicBezTo>
                  <a:cubicBezTo>
                    <a:pt x="777" y="1185"/>
                    <a:pt x="771" y="1212"/>
                    <a:pt x="765" y="1224"/>
                  </a:cubicBezTo>
                  <a:cubicBezTo>
                    <a:pt x="759" y="1237"/>
                    <a:pt x="759" y="1240"/>
                    <a:pt x="754" y="1259"/>
                  </a:cubicBezTo>
                  <a:cubicBezTo>
                    <a:pt x="749" y="1278"/>
                    <a:pt x="751" y="1283"/>
                    <a:pt x="748" y="1290"/>
                  </a:cubicBezTo>
                  <a:cubicBezTo>
                    <a:pt x="745" y="1297"/>
                    <a:pt x="738" y="1326"/>
                    <a:pt x="729" y="1337"/>
                  </a:cubicBezTo>
                  <a:cubicBezTo>
                    <a:pt x="719" y="1348"/>
                    <a:pt x="710" y="1350"/>
                    <a:pt x="709" y="1366"/>
                  </a:cubicBezTo>
                  <a:cubicBezTo>
                    <a:pt x="707" y="1383"/>
                    <a:pt x="700" y="1392"/>
                    <a:pt x="697" y="1404"/>
                  </a:cubicBezTo>
                  <a:cubicBezTo>
                    <a:pt x="694" y="1415"/>
                    <a:pt x="687" y="1430"/>
                    <a:pt x="688" y="1436"/>
                  </a:cubicBezTo>
                  <a:cubicBezTo>
                    <a:pt x="688" y="1437"/>
                    <a:pt x="688" y="1438"/>
                    <a:pt x="689" y="1438"/>
                  </a:cubicBezTo>
                  <a:cubicBezTo>
                    <a:pt x="692" y="1438"/>
                    <a:pt x="696" y="1434"/>
                    <a:pt x="696" y="1434"/>
                  </a:cubicBezTo>
                  <a:cubicBezTo>
                    <a:pt x="696" y="1434"/>
                    <a:pt x="706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10" y="1415"/>
                    <a:pt x="710" y="1415"/>
                    <a:pt x="710" y="1415"/>
                  </a:cubicBezTo>
                  <a:cubicBezTo>
                    <a:pt x="711" y="1415"/>
                    <a:pt x="711" y="1415"/>
                    <a:pt x="711" y="1415"/>
                  </a:cubicBezTo>
                  <a:cubicBezTo>
                    <a:pt x="712" y="1415"/>
                    <a:pt x="711" y="1416"/>
                    <a:pt x="711" y="1422"/>
                  </a:cubicBezTo>
                  <a:cubicBezTo>
                    <a:pt x="711" y="1433"/>
                    <a:pt x="702" y="1446"/>
                    <a:pt x="697" y="1451"/>
                  </a:cubicBezTo>
                  <a:cubicBezTo>
                    <a:pt x="691" y="1455"/>
                    <a:pt x="691" y="1455"/>
                    <a:pt x="681" y="1462"/>
                  </a:cubicBezTo>
                  <a:cubicBezTo>
                    <a:pt x="671" y="1469"/>
                    <a:pt x="671" y="1476"/>
                    <a:pt x="671" y="1478"/>
                  </a:cubicBezTo>
                  <a:cubicBezTo>
                    <a:pt x="671" y="1480"/>
                    <a:pt x="679" y="1483"/>
                    <a:pt x="675" y="1485"/>
                  </a:cubicBezTo>
                  <a:cubicBezTo>
                    <a:pt x="671" y="1487"/>
                    <a:pt x="673" y="1489"/>
                    <a:pt x="669" y="1492"/>
                  </a:cubicBezTo>
                  <a:cubicBezTo>
                    <a:pt x="666" y="1494"/>
                    <a:pt x="659" y="1497"/>
                    <a:pt x="662" y="1501"/>
                  </a:cubicBezTo>
                  <a:cubicBezTo>
                    <a:pt x="666" y="1506"/>
                    <a:pt x="658" y="1516"/>
                    <a:pt x="659" y="1523"/>
                  </a:cubicBezTo>
                  <a:cubicBezTo>
                    <a:pt x="660" y="1530"/>
                    <a:pt x="665" y="1541"/>
                    <a:pt x="665" y="1541"/>
                  </a:cubicBezTo>
                  <a:cubicBezTo>
                    <a:pt x="665" y="1541"/>
                    <a:pt x="673" y="1562"/>
                    <a:pt x="677" y="1566"/>
                  </a:cubicBezTo>
                  <a:cubicBezTo>
                    <a:pt x="681" y="1569"/>
                    <a:pt x="690" y="1571"/>
                    <a:pt x="689" y="1575"/>
                  </a:cubicBezTo>
                  <a:cubicBezTo>
                    <a:pt x="688" y="1580"/>
                    <a:pt x="697" y="1577"/>
                    <a:pt x="706" y="1581"/>
                  </a:cubicBezTo>
                  <a:cubicBezTo>
                    <a:pt x="714" y="1585"/>
                    <a:pt x="710" y="1597"/>
                    <a:pt x="721" y="1597"/>
                  </a:cubicBezTo>
                  <a:cubicBezTo>
                    <a:pt x="723" y="1597"/>
                    <a:pt x="724" y="1597"/>
                    <a:pt x="726" y="1596"/>
                  </a:cubicBezTo>
                  <a:cubicBezTo>
                    <a:pt x="737" y="1594"/>
                    <a:pt x="748" y="1594"/>
                    <a:pt x="753" y="1594"/>
                  </a:cubicBezTo>
                  <a:cubicBezTo>
                    <a:pt x="756" y="1594"/>
                    <a:pt x="758" y="1594"/>
                    <a:pt x="758" y="1594"/>
                  </a:cubicBezTo>
                  <a:cubicBezTo>
                    <a:pt x="758" y="1594"/>
                    <a:pt x="760" y="1596"/>
                    <a:pt x="766" y="1597"/>
                  </a:cubicBezTo>
                  <a:cubicBezTo>
                    <a:pt x="767" y="1597"/>
                    <a:pt x="767" y="1597"/>
                    <a:pt x="768" y="1597"/>
                  </a:cubicBezTo>
                  <a:cubicBezTo>
                    <a:pt x="776" y="1597"/>
                    <a:pt x="789" y="1594"/>
                    <a:pt x="789" y="1594"/>
                  </a:cubicBezTo>
                  <a:cubicBezTo>
                    <a:pt x="791" y="1591"/>
                    <a:pt x="791" y="1591"/>
                    <a:pt x="791" y="1591"/>
                  </a:cubicBezTo>
                  <a:cubicBezTo>
                    <a:pt x="791" y="1591"/>
                    <a:pt x="794" y="1593"/>
                    <a:pt x="797" y="1593"/>
                  </a:cubicBezTo>
                  <a:cubicBezTo>
                    <a:pt x="798" y="1593"/>
                    <a:pt x="799" y="1593"/>
                    <a:pt x="799" y="1591"/>
                  </a:cubicBezTo>
                  <a:cubicBezTo>
                    <a:pt x="800" y="1587"/>
                    <a:pt x="799" y="1582"/>
                    <a:pt x="795" y="1581"/>
                  </a:cubicBezTo>
                  <a:cubicBezTo>
                    <a:pt x="791" y="1580"/>
                    <a:pt x="782" y="1578"/>
                    <a:pt x="771" y="1571"/>
                  </a:cubicBezTo>
                  <a:cubicBezTo>
                    <a:pt x="760" y="1563"/>
                    <a:pt x="740" y="1562"/>
                    <a:pt x="743" y="1554"/>
                  </a:cubicBezTo>
                  <a:cubicBezTo>
                    <a:pt x="745" y="1547"/>
                    <a:pt x="735" y="1538"/>
                    <a:pt x="737" y="1527"/>
                  </a:cubicBezTo>
                  <a:cubicBezTo>
                    <a:pt x="739" y="1516"/>
                    <a:pt x="738" y="1516"/>
                    <a:pt x="747" y="1514"/>
                  </a:cubicBezTo>
                  <a:cubicBezTo>
                    <a:pt x="755" y="1513"/>
                    <a:pt x="757" y="1503"/>
                    <a:pt x="761" y="1501"/>
                  </a:cubicBezTo>
                  <a:cubicBezTo>
                    <a:pt x="765" y="1498"/>
                    <a:pt x="783" y="1489"/>
                    <a:pt x="783" y="1487"/>
                  </a:cubicBezTo>
                  <a:cubicBezTo>
                    <a:pt x="783" y="1484"/>
                    <a:pt x="783" y="1479"/>
                    <a:pt x="779" y="1478"/>
                  </a:cubicBezTo>
                  <a:cubicBezTo>
                    <a:pt x="775" y="1478"/>
                    <a:pt x="767" y="1476"/>
                    <a:pt x="766" y="1473"/>
                  </a:cubicBezTo>
                  <a:cubicBezTo>
                    <a:pt x="765" y="1471"/>
                    <a:pt x="770" y="1461"/>
                    <a:pt x="773" y="1459"/>
                  </a:cubicBezTo>
                  <a:cubicBezTo>
                    <a:pt x="775" y="1457"/>
                    <a:pt x="784" y="1457"/>
                    <a:pt x="789" y="1457"/>
                  </a:cubicBezTo>
                  <a:cubicBezTo>
                    <a:pt x="791" y="1457"/>
                    <a:pt x="792" y="1457"/>
                    <a:pt x="792" y="1457"/>
                  </a:cubicBezTo>
                  <a:cubicBezTo>
                    <a:pt x="792" y="1457"/>
                    <a:pt x="792" y="1438"/>
                    <a:pt x="795" y="1437"/>
                  </a:cubicBezTo>
                  <a:cubicBezTo>
                    <a:pt x="797" y="1436"/>
                    <a:pt x="810" y="1428"/>
                    <a:pt x="812" y="1427"/>
                  </a:cubicBezTo>
                  <a:cubicBezTo>
                    <a:pt x="815" y="1427"/>
                    <a:pt x="816" y="1419"/>
                    <a:pt x="810" y="1418"/>
                  </a:cubicBezTo>
                  <a:cubicBezTo>
                    <a:pt x="805" y="1418"/>
                    <a:pt x="796" y="1411"/>
                    <a:pt x="800" y="1407"/>
                  </a:cubicBezTo>
                  <a:cubicBezTo>
                    <a:pt x="802" y="1405"/>
                    <a:pt x="808" y="1404"/>
                    <a:pt x="815" y="1404"/>
                  </a:cubicBezTo>
                  <a:cubicBezTo>
                    <a:pt x="816" y="1404"/>
                    <a:pt x="818" y="1404"/>
                    <a:pt x="819" y="1404"/>
                  </a:cubicBezTo>
                  <a:cubicBezTo>
                    <a:pt x="821" y="1404"/>
                    <a:pt x="822" y="1404"/>
                    <a:pt x="823" y="1404"/>
                  </a:cubicBezTo>
                  <a:cubicBezTo>
                    <a:pt x="828" y="1404"/>
                    <a:pt x="832" y="1404"/>
                    <a:pt x="833" y="1403"/>
                  </a:cubicBezTo>
                  <a:cubicBezTo>
                    <a:pt x="835" y="1400"/>
                    <a:pt x="840" y="1385"/>
                    <a:pt x="853" y="1382"/>
                  </a:cubicBezTo>
                  <a:cubicBezTo>
                    <a:pt x="866" y="1379"/>
                    <a:pt x="924" y="1353"/>
                    <a:pt x="904" y="1338"/>
                  </a:cubicBezTo>
                  <a:cubicBezTo>
                    <a:pt x="894" y="1329"/>
                    <a:pt x="895" y="1327"/>
                    <a:pt x="898" y="1327"/>
                  </a:cubicBezTo>
                  <a:cubicBezTo>
                    <a:pt x="901" y="1327"/>
                    <a:pt x="904" y="1328"/>
                    <a:pt x="904" y="1328"/>
                  </a:cubicBezTo>
                  <a:cubicBezTo>
                    <a:pt x="904" y="1328"/>
                    <a:pt x="915" y="1335"/>
                    <a:pt x="925" y="1335"/>
                  </a:cubicBezTo>
                  <a:cubicBezTo>
                    <a:pt x="928" y="1335"/>
                    <a:pt x="931" y="1334"/>
                    <a:pt x="934" y="1332"/>
                  </a:cubicBezTo>
                  <a:cubicBezTo>
                    <a:pt x="945" y="1326"/>
                    <a:pt x="988" y="1286"/>
                    <a:pt x="990" y="1277"/>
                  </a:cubicBezTo>
                  <a:cubicBezTo>
                    <a:pt x="992" y="1268"/>
                    <a:pt x="998" y="1267"/>
                    <a:pt x="1004" y="1267"/>
                  </a:cubicBezTo>
                  <a:cubicBezTo>
                    <a:pt x="1009" y="1266"/>
                    <a:pt x="1017" y="1263"/>
                    <a:pt x="1017" y="1257"/>
                  </a:cubicBezTo>
                  <a:cubicBezTo>
                    <a:pt x="1016" y="1251"/>
                    <a:pt x="1012" y="1237"/>
                    <a:pt x="1018" y="1232"/>
                  </a:cubicBezTo>
                  <a:cubicBezTo>
                    <a:pt x="1024" y="1228"/>
                    <a:pt x="1060" y="1205"/>
                    <a:pt x="1075" y="1205"/>
                  </a:cubicBezTo>
                  <a:cubicBezTo>
                    <a:pt x="1090" y="1205"/>
                    <a:pt x="1100" y="1203"/>
                    <a:pt x="1115" y="1177"/>
                  </a:cubicBezTo>
                  <a:cubicBezTo>
                    <a:pt x="1130" y="1151"/>
                    <a:pt x="1124" y="1152"/>
                    <a:pt x="1130" y="1150"/>
                  </a:cubicBezTo>
                  <a:cubicBezTo>
                    <a:pt x="1135" y="1148"/>
                    <a:pt x="1136" y="1106"/>
                    <a:pt x="1136" y="1106"/>
                  </a:cubicBezTo>
                  <a:cubicBezTo>
                    <a:pt x="1136" y="1106"/>
                    <a:pt x="1142" y="1102"/>
                    <a:pt x="1146" y="1102"/>
                  </a:cubicBezTo>
                  <a:cubicBezTo>
                    <a:pt x="1150" y="1102"/>
                    <a:pt x="1161" y="1086"/>
                    <a:pt x="1161" y="1086"/>
                  </a:cubicBezTo>
                  <a:cubicBezTo>
                    <a:pt x="1174" y="1079"/>
                    <a:pt x="1174" y="1079"/>
                    <a:pt x="1174" y="1079"/>
                  </a:cubicBezTo>
                  <a:cubicBezTo>
                    <a:pt x="1174" y="1079"/>
                    <a:pt x="1178" y="1070"/>
                    <a:pt x="1182" y="1068"/>
                  </a:cubicBezTo>
                  <a:cubicBezTo>
                    <a:pt x="1186" y="1065"/>
                    <a:pt x="1192" y="1036"/>
                    <a:pt x="1187" y="1032"/>
                  </a:cubicBezTo>
                  <a:cubicBezTo>
                    <a:pt x="1181" y="1027"/>
                    <a:pt x="1169" y="1029"/>
                    <a:pt x="1163" y="1025"/>
                  </a:cubicBezTo>
                  <a:cubicBezTo>
                    <a:pt x="1157" y="1020"/>
                    <a:pt x="1133" y="1006"/>
                    <a:pt x="1127" y="1006"/>
                  </a:cubicBezTo>
                  <a:cubicBezTo>
                    <a:pt x="1127" y="1006"/>
                    <a:pt x="1127" y="1006"/>
                    <a:pt x="1127" y="1006"/>
                  </a:cubicBezTo>
                  <a:cubicBezTo>
                    <a:pt x="1124" y="1006"/>
                    <a:pt x="1118" y="1007"/>
                    <a:pt x="1112" y="1007"/>
                  </a:cubicBezTo>
                  <a:cubicBezTo>
                    <a:pt x="1105" y="1007"/>
                    <a:pt x="1097" y="1006"/>
                    <a:pt x="1093" y="1004"/>
                  </a:cubicBezTo>
                  <a:cubicBezTo>
                    <a:pt x="1086" y="1001"/>
                    <a:pt x="1094" y="992"/>
                    <a:pt x="1086" y="992"/>
                  </a:cubicBezTo>
                  <a:cubicBezTo>
                    <a:pt x="1077" y="991"/>
                    <a:pt x="1060" y="987"/>
                    <a:pt x="1055" y="986"/>
                  </a:cubicBezTo>
                  <a:cubicBezTo>
                    <a:pt x="1054" y="986"/>
                    <a:pt x="1054" y="986"/>
                    <a:pt x="1054" y="986"/>
                  </a:cubicBezTo>
                  <a:cubicBezTo>
                    <a:pt x="1048" y="986"/>
                    <a:pt x="1040" y="992"/>
                    <a:pt x="1039" y="993"/>
                  </a:cubicBezTo>
                  <a:cubicBezTo>
                    <a:pt x="1039" y="993"/>
                    <a:pt x="1038" y="993"/>
                    <a:pt x="1038" y="993"/>
                  </a:cubicBezTo>
                  <a:cubicBezTo>
                    <a:pt x="1038" y="993"/>
                    <a:pt x="1052" y="986"/>
                    <a:pt x="1040" y="982"/>
                  </a:cubicBezTo>
                  <a:cubicBezTo>
                    <a:pt x="1028" y="978"/>
                    <a:pt x="1031" y="973"/>
                    <a:pt x="1033" y="972"/>
                  </a:cubicBezTo>
                  <a:cubicBezTo>
                    <a:pt x="1035" y="971"/>
                    <a:pt x="1043" y="963"/>
                    <a:pt x="1035" y="958"/>
                  </a:cubicBezTo>
                  <a:cubicBezTo>
                    <a:pt x="1027" y="954"/>
                    <a:pt x="1019" y="949"/>
                    <a:pt x="1021" y="944"/>
                  </a:cubicBezTo>
                  <a:cubicBezTo>
                    <a:pt x="1022" y="939"/>
                    <a:pt x="1007" y="928"/>
                    <a:pt x="1004" y="928"/>
                  </a:cubicBezTo>
                  <a:cubicBezTo>
                    <a:pt x="1002" y="928"/>
                    <a:pt x="993" y="925"/>
                    <a:pt x="984" y="925"/>
                  </a:cubicBezTo>
                  <a:cubicBezTo>
                    <a:pt x="984" y="925"/>
                    <a:pt x="983" y="925"/>
                    <a:pt x="983" y="925"/>
                  </a:cubicBezTo>
                  <a:cubicBezTo>
                    <a:pt x="982" y="925"/>
                    <a:pt x="981" y="925"/>
                    <a:pt x="981" y="925"/>
                  </a:cubicBezTo>
                  <a:cubicBezTo>
                    <a:pt x="971" y="925"/>
                    <a:pt x="958" y="922"/>
                    <a:pt x="958" y="918"/>
                  </a:cubicBezTo>
                  <a:cubicBezTo>
                    <a:pt x="959" y="914"/>
                    <a:pt x="950" y="905"/>
                    <a:pt x="946" y="904"/>
                  </a:cubicBezTo>
                  <a:cubicBezTo>
                    <a:pt x="941" y="903"/>
                    <a:pt x="937" y="902"/>
                    <a:pt x="932" y="896"/>
                  </a:cubicBezTo>
                  <a:cubicBezTo>
                    <a:pt x="928" y="890"/>
                    <a:pt x="928" y="887"/>
                    <a:pt x="922" y="886"/>
                  </a:cubicBezTo>
                  <a:cubicBezTo>
                    <a:pt x="916" y="886"/>
                    <a:pt x="912" y="884"/>
                    <a:pt x="911" y="880"/>
                  </a:cubicBezTo>
                  <a:cubicBezTo>
                    <a:pt x="911" y="877"/>
                    <a:pt x="909" y="875"/>
                    <a:pt x="905" y="875"/>
                  </a:cubicBezTo>
                  <a:cubicBezTo>
                    <a:pt x="902" y="875"/>
                    <a:pt x="899" y="876"/>
                    <a:pt x="895" y="878"/>
                  </a:cubicBezTo>
                  <a:cubicBezTo>
                    <a:pt x="890" y="882"/>
                    <a:pt x="885" y="883"/>
                    <a:pt x="882" y="883"/>
                  </a:cubicBezTo>
                  <a:cubicBezTo>
                    <a:pt x="880" y="883"/>
                    <a:pt x="878" y="883"/>
                    <a:pt x="877" y="881"/>
                  </a:cubicBezTo>
                  <a:cubicBezTo>
                    <a:pt x="874" y="878"/>
                    <a:pt x="873" y="877"/>
                    <a:pt x="865" y="877"/>
                  </a:cubicBezTo>
                  <a:cubicBezTo>
                    <a:pt x="864" y="877"/>
                    <a:pt x="863" y="877"/>
                    <a:pt x="861" y="877"/>
                  </a:cubicBezTo>
                  <a:cubicBezTo>
                    <a:pt x="859" y="877"/>
                    <a:pt x="858" y="877"/>
                    <a:pt x="856" y="877"/>
                  </a:cubicBezTo>
                  <a:cubicBezTo>
                    <a:pt x="847" y="877"/>
                    <a:pt x="843" y="876"/>
                    <a:pt x="846" y="870"/>
                  </a:cubicBezTo>
                  <a:cubicBezTo>
                    <a:pt x="848" y="866"/>
                    <a:pt x="845" y="863"/>
                    <a:pt x="840" y="863"/>
                  </a:cubicBezTo>
                  <a:cubicBezTo>
                    <a:pt x="837" y="863"/>
                    <a:pt x="834" y="864"/>
                    <a:pt x="832" y="866"/>
                  </a:cubicBezTo>
                  <a:cubicBezTo>
                    <a:pt x="825" y="871"/>
                    <a:pt x="822" y="875"/>
                    <a:pt x="817" y="875"/>
                  </a:cubicBezTo>
                  <a:cubicBezTo>
                    <a:pt x="817" y="875"/>
                    <a:pt x="817" y="875"/>
                    <a:pt x="817" y="875"/>
                  </a:cubicBezTo>
                  <a:cubicBezTo>
                    <a:pt x="812" y="875"/>
                    <a:pt x="828" y="870"/>
                    <a:pt x="824" y="864"/>
                  </a:cubicBezTo>
                  <a:cubicBezTo>
                    <a:pt x="823" y="861"/>
                    <a:pt x="822" y="860"/>
                    <a:pt x="821" y="860"/>
                  </a:cubicBezTo>
                  <a:cubicBezTo>
                    <a:pt x="819" y="860"/>
                    <a:pt x="816" y="862"/>
                    <a:pt x="809" y="865"/>
                  </a:cubicBezTo>
                  <a:cubicBezTo>
                    <a:pt x="797" y="871"/>
                    <a:pt x="792" y="874"/>
                    <a:pt x="782" y="874"/>
                  </a:cubicBezTo>
                  <a:cubicBezTo>
                    <a:pt x="772" y="874"/>
                    <a:pt x="776" y="878"/>
                    <a:pt x="770" y="886"/>
                  </a:cubicBezTo>
                  <a:cubicBezTo>
                    <a:pt x="766" y="893"/>
                    <a:pt x="760" y="905"/>
                    <a:pt x="755" y="905"/>
                  </a:cubicBezTo>
                  <a:cubicBezTo>
                    <a:pt x="754" y="905"/>
                    <a:pt x="754" y="904"/>
                    <a:pt x="753" y="904"/>
                  </a:cubicBezTo>
                  <a:cubicBezTo>
                    <a:pt x="748" y="900"/>
                    <a:pt x="744" y="888"/>
                    <a:pt x="737" y="888"/>
                  </a:cubicBezTo>
                  <a:cubicBezTo>
                    <a:pt x="736" y="888"/>
                    <a:pt x="735" y="888"/>
                    <a:pt x="734" y="888"/>
                  </a:cubicBezTo>
                  <a:cubicBezTo>
                    <a:pt x="727" y="891"/>
                    <a:pt x="725" y="898"/>
                    <a:pt x="721" y="898"/>
                  </a:cubicBezTo>
                  <a:cubicBezTo>
                    <a:pt x="720" y="898"/>
                    <a:pt x="719" y="898"/>
                    <a:pt x="718" y="897"/>
                  </a:cubicBezTo>
                  <a:cubicBezTo>
                    <a:pt x="712" y="892"/>
                    <a:pt x="704" y="889"/>
                    <a:pt x="703" y="885"/>
                  </a:cubicBezTo>
                  <a:cubicBezTo>
                    <a:pt x="703" y="881"/>
                    <a:pt x="699" y="878"/>
                    <a:pt x="699" y="878"/>
                  </a:cubicBezTo>
                  <a:cubicBezTo>
                    <a:pt x="699" y="878"/>
                    <a:pt x="694" y="877"/>
                    <a:pt x="700" y="856"/>
                  </a:cubicBezTo>
                  <a:cubicBezTo>
                    <a:pt x="706" y="835"/>
                    <a:pt x="708" y="828"/>
                    <a:pt x="687" y="828"/>
                  </a:cubicBezTo>
                  <a:cubicBezTo>
                    <a:pt x="687" y="828"/>
                    <a:pt x="686" y="828"/>
                    <a:pt x="685" y="828"/>
                  </a:cubicBezTo>
                  <a:cubicBezTo>
                    <a:pt x="673" y="829"/>
                    <a:pt x="664" y="830"/>
                    <a:pt x="659" y="830"/>
                  </a:cubicBezTo>
                  <a:cubicBezTo>
                    <a:pt x="655" y="830"/>
                    <a:pt x="654" y="829"/>
                    <a:pt x="655" y="826"/>
                  </a:cubicBezTo>
                  <a:cubicBezTo>
                    <a:pt x="656" y="820"/>
                    <a:pt x="662" y="821"/>
                    <a:pt x="663" y="813"/>
                  </a:cubicBezTo>
                  <a:cubicBezTo>
                    <a:pt x="664" y="806"/>
                    <a:pt x="671" y="794"/>
                    <a:pt x="674" y="789"/>
                  </a:cubicBezTo>
                  <a:cubicBezTo>
                    <a:pt x="677" y="784"/>
                    <a:pt x="684" y="773"/>
                    <a:pt x="679" y="773"/>
                  </a:cubicBezTo>
                  <a:cubicBezTo>
                    <a:pt x="679" y="773"/>
                    <a:pt x="679" y="773"/>
                    <a:pt x="678" y="773"/>
                  </a:cubicBezTo>
                  <a:cubicBezTo>
                    <a:pt x="678" y="773"/>
                    <a:pt x="678" y="773"/>
                    <a:pt x="677" y="773"/>
                  </a:cubicBezTo>
                  <a:cubicBezTo>
                    <a:pt x="676" y="773"/>
                    <a:pt x="673" y="773"/>
                    <a:pt x="671" y="773"/>
                  </a:cubicBezTo>
                  <a:cubicBezTo>
                    <a:pt x="668" y="773"/>
                    <a:pt x="665" y="773"/>
                    <a:pt x="662" y="773"/>
                  </a:cubicBezTo>
                  <a:cubicBezTo>
                    <a:pt x="656" y="773"/>
                    <a:pt x="649" y="774"/>
                    <a:pt x="645" y="777"/>
                  </a:cubicBezTo>
                  <a:cubicBezTo>
                    <a:pt x="637" y="785"/>
                    <a:pt x="628" y="801"/>
                    <a:pt x="622" y="802"/>
                  </a:cubicBezTo>
                  <a:cubicBezTo>
                    <a:pt x="618" y="803"/>
                    <a:pt x="608" y="805"/>
                    <a:pt x="600" y="805"/>
                  </a:cubicBezTo>
                  <a:cubicBezTo>
                    <a:pt x="595" y="805"/>
                    <a:pt x="591" y="804"/>
                    <a:pt x="589" y="802"/>
                  </a:cubicBezTo>
                  <a:cubicBezTo>
                    <a:pt x="586" y="796"/>
                    <a:pt x="571" y="795"/>
                    <a:pt x="572" y="776"/>
                  </a:cubicBezTo>
                  <a:cubicBezTo>
                    <a:pt x="573" y="756"/>
                    <a:pt x="572" y="746"/>
                    <a:pt x="579" y="741"/>
                  </a:cubicBezTo>
                  <a:cubicBezTo>
                    <a:pt x="585" y="736"/>
                    <a:pt x="584" y="737"/>
                    <a:pt x="585" y="728"/>
                  </a:cubicBezTo>
                  <a:cubicBezTo>
                    <a:pt x="586" y="718"/>
                    <a:pt x="593" y="705"/>
                    <a:pt x="603" y="702"/>
                  </a:cubicBezTo>
                  <a:cubicBezTo>
                    <a:pt x="612" y="700"/>
                    <a:pt x="622" y="688"/>
                    <a:pt x="628" y="688"/>
                  </a:cubicBezTo>
                  <a:cubicBezTo>
                    <a:pt x="628" y="688"/>
                    <a:pt x="628" y="688"/>
                    <a:pt x="628" y="688"/>
                  </a:cubicBezTo>
                  <a:cubicBezTo>
                    <a:pt x="631" y="688"/>
                    <a:pt x="637" y="691"/>
                    <a:pt x="643" y="693"/>
                  </a:cubicBezTo>
                  <a:cubicBezTo>
                    <a:pt x="650" y="696"/>
                    <a:pt x="656" y="699"/>
                    <a:pt x="660" y="699"/>
                  </a:cubicBezTo>
                  <a:cubicBezTo>
                    <a:pt x="661" y="699"/>
                    <a:pt x="662" y="699"/>
                    <a:pt x="663" y="698"/>
                  </a:cubicBezTo>
                  <a:cubicBezTo>
                    <a:pt x="668" y="694"/>
                    <a:pt x="670" y="685"/>
                    <a:pt x="680" y="685"/>
                  </a:cubicBezTo>
                  <a:cubicBezTo>
                    <a:pt x="681" y="685"/>
                    <a:pt x="682" y="685"/>
                    <a:pt x="684" y="686"/>
                  </a:cubicBezTo>
                  <a:cubicBezTo>
                    <a:pt x="688" y="686"/>
                    <a:pt x="694" y="686"/>
                    <a:pt x="700" y="686"/>
                  </a:cubicBezTo>
                  <a:cubicBezTo>
                    <a:pt x="701" y="686"/>
                    <a:pt x="701" y="686"/>
                    <a:pt x="702" y="686"/>
                  </a:cubicBezTo>
                  <a:cubicBezTo>
                    <a:pt x="702" y="686"/>
                    <a:pt x="703" y="686"/>
                    <a:pt x="703" y="686"/>
                  </a:cubicBezTo>
                  <a:cubicBezTo>
                    <a:pt x="714" y="686"/>
                    <a:pt x="725" y="687"/>
                    <a:pt x="728" y="691"/>
                  </a:cubicBezTo>
                  <a:cubicBezTo>
                    <a:pt x="733" y="698"/>
                    <a:pt x="743" y="717"/>
                    <a:pt x="742" y="726"/>
                  </a:cubicBezTo>
                  <a:cubicBezTo>
                    <a:pt x="740" y="733"/>
                    <a:pt x="743" y="739"/>
                    <a:pt x="747" y="739"/>
                  </a:cubicBezTo>
                  <a:cubicBezTo>
                    <a:pt x="748" y="739"/>
                    <a:pt x="748" y="738"/>
                    <a:pt x="749" y="738"/>
                  </a:cubicBezTo>
                  <a:cubicBezTo>
                    <a:pt x="754" y="737"/>
                    <a:pt x="758" y="726"/>
                    <a:pt x="757" y="721"/>
                  </a:cubicBezTo>
                  <a:cubicBezTo>
                    <a:pt x="756" y="716"/>
                    <a:pt x="756" y="696"/>
                    <a:pt x="756" y="688"/>
                  </a:cubicBezTo>
                  <a:cubicBezTo>
                    <a:pt x="755" y="679"/>
                    <a:pt x="747" y="673"/>
                    <a:pt x="760" y="665"/>
                  </a:cubicBezTo>
                  <a:cubicBezTo>
                    <a:pt x="774" y="657"/>
                    <a:pt x="817" y="632"/>
                    <a:pt x="817" y="622"/>
                  </a:cubicBezTo>
                  <a:cubicBezTo>
                    <a:pt x="817" y="612"/>
                    <a:pt x="813" y="602"/>
                    <a:pt x="816" y="599"/>
                  </a:cubicBezTo>
                  <a:cubicBezTo>
                    <a:pt x="816" y="598"/>
                    <a:pt x="817" y="598"/>
                    <a:pt x="817" y="598"/>
                  </a:cubicBezTo>
                  <a:cubicBezTo>
                    <a:pt x="818" y="598"/>
                    <a:pt x="819" y="599"/>
                    <a:pt x="819" y="601"/>
                  </a:cubicBezTo>
                  <a:cubicBezTo>
                    <a:pt x="820" y="602"/>
                    <a:pt x="821" y="603"/>
                    <a:pt x="823" y="603"/>
                  </a:cubicBezTo>
                  <a:cubicBezTo>
                    <a:pt x="823" y="603"/>
                    <a:pt x="824" y="603"/>
                    <a:pt x="824" y="603"/>
                  </a:cubicBezTo>
                  <a:cubicBezTo>
                    <a:pt x="830" y="600"/>
                    <a:pt x="836" y="581"/>
                    <a:pt x="841" y="578"/>
                  </a:cubicBezTo>
                  <a:cubicBezTo>
                    <a:pt x="846" y="575"/>
                    <a:pt x="850" y="566"/>
                    <a:pt x="852" y="562"/>
                  </a:cubicBezTo>
                  <a:cubicBezTo>
                    <a:pt x="854" y="558"/>
                    <a:pt x="859" y="556"/>
                    <a:pt x="863" y="556"/>
                  </a:cubicBezTo>
                  <a:cubicBezTo>
                    <a:pt x="864" y="556"/>
                    <a:pt x="865" y="557"/>
                    <a:pt x="866" y="557"/>
                  </a:cubicBezTo>
                  <a:cubicBezTo>
                    <a:pt x="868" y="557"/>
                    <a:pt x="869" y="558"/>
                    <a:pt x="871" y="558"/>
                  </a:cubicBezTo>
                  <a:cubicBezTo>
                    <a:pt x="875" y="558"/>
                    <a:pt x="880" y="556"/>
                    <a:pt x="881" y="553"/>
                  </a:cubicBezTo>
                  <a:cubicBezTo>
                    <a:pt x="883" y="549"/>
                    <a:pt x="880" y="541"/>
                    <a:pt x="881" y="538"/>
                  </a:cubicBezTo>
                  <a:cubicBezTo>
                    <a:pt x="882" y="534"/>
                    <a:pt x="897" y="526"/>
                    <a:pt x="903" y="520"/>
                  </a:cubicBezTo>
                  <a:cubicBezTo>
                    <a:pt x="908" y="515"/>
                    <a:pt x="914" y="514"/>
                    <a:pt x="917" y="514"/>
                  </a:cubicBezTo>
                  <a:cubicBezTo>
                    <a:pt x="919" y="514"/>
                    <a:pt x="920" y="514"/>
                    <a:pt x="920" y="514"/>
                  </a:cubicBezTo>
                  <a:cubicBezTo>
                    <a:pt x="921" y="514"/>
                    <a:pt x="921" y="514"/>
                    <a:pt x="921" y="514"/>
                  </a:cubicBezTo>
                  <a:cubicBezTo>
                    <a:pt x="922" y="514"/>
                    <a:pt x="924" y="513"/>
                    <a:pt x="925" y="512"/>
                  </a:cubicBezTo>
                  <a:cubicBezTo>
                    <a:pt x="926" y="511"/>
                    <a:pt x="928" y="510"/>
                    <a:pt x="929" y="510"/>
                  </a:cubicBezTo>
                  <a:cubicBezTo>
                    <a:pt x="929" y="510"/>
                    <a:pt x="930" y="511"/>
                    <a:pt x="929" y="513"/>
                  </a:cubicBezTo>
                  <a:cubicBezTo>
                    <a:pt x="928" y="520"/>
                    <a:pt x="929" y="529"/>
                    <a:pt x="933" y="529"/>
                  </a:cubicBezTo>
                  <a:cubicBezTo>
                    <a:pt x="934" y="529"/>
                    <a:pt x="935" y="528"/>
                    <a:pt x="936" y="527"/>
                  </a:cubicBezTo>
                  <a:cubicBezTo>
                    <a:pt x="943" y="519"/>
                    <a:pt x="966" y="513"/>
                    <a:pt x="969" y="512"/>
                  </a:cubicBezTo>
                  <a:cubicBezTo>
                    <a:pt x="972" y="512"/>
                    <a:pt x="978" y="506"/>
                    <a:pt x="980" y="503"/>
                  </a:cubicBezTo>
                  <a:cubicBezTo>
                    <a:pt x="982" y="499"/>
                    <a:pt x="990" y="500"/>
                    <a:pt x="994" y="499"/>
                  </a:cubicBezTo>
                  <a:cubicBezTo>
                    <a:pt x="999" y="498"/>
                    <a:pt x="999" y="494"/>
                    <a:pt x="994" y="488"/>
                  </a:cubicBezTo>
                  <a:cubicBezTo>
                    <a:pt x="990" y="484"/>
                    <a:pt x="997" y="473"/>
                    <a:pt x="994" y="473"/>
                  </a:cubicBezTo>
                  <a:cubicBezTo>
                    <a:pt x="993" y="473"/>
                    <a:pt x="992" y="473"/>
                    <a:pt x="991" y="474"/>
                  </a:cubicBezTo>
                  <a:cubicBezTo>
                    <a:pt x="982" y="480"/>
                    <a:pt x="983" y="487"/>
                    <a:pt x="976" y="487"/>
                  </a:cubicBezTo>
                  <a:cubicBezTo>
                    <a:pt x="975" y="487"/>
                    <a:pt x="975" y="487"/>
                    <a:pt x="974" y="487"/>
                  </a:cubicBezTo>
                  <a:cubicBezTo>
                    <a:pt x="965" y="485"/>
                    <a:pt x="955" y="482"/>
                    <a:pt x="955" y="480"/>
                  </a:cubicBezTo>
                  <a:cubicBezTo>
                    <a:pt x="956" y="478"/>
                    <a:pt x="955" y="472"/>
                    <a:pt x="953" y="472"/>
                  </a:cubicBezTo>
                  <a:cubicBezTo>
                    <a:pt x="952" y="472"/>
                    <a:pt x="951" y="472"/>
                    <a:pt x="951" y="473"/>
                  </a:cubicBezTo>
                  <a:cubicBezTo>
                    <a:pt x="950" y="474"/>
                    <a:pt x="949" y="475"/>
                    <a:pt x="949" y="475"/>
                  </a:cubicBezTo>
                  <a:cubicBezTo>
                    <a:pt x="947" y="475"/>
                    <a:pt x="947" y="468"/>
                    <a:pt x="953" y="465"/>
                  </a:cubicBezTo>
                  <a:cubicBezTo>
                    <a:pt x="960" y="460"/>
                    <a:pt x="960" y="455"/>
                    <a:pt x="955" y="450"/>
                  </a:cubicBezTo>
                  <a:cubicBezTo>
                    <a:pt x="951" y="447"/>
                    <a:pt x="945" y="445"/>
                    <a:pt x="940" y="445"/>
                  </a:cubicBezTo>
                  <a:cubicBezTo>
                    <a:pt x="940" y="445"/>
                    <a:pt x="939" y="445"/>
                    <a:pt x="938" y="445"/>
                  </a:cubicBezTo>
                  <a:cubicBezTo>
                    <a:pt x="938" y="445"/>
                    <a:pt x="938" y="445"/>
                    <a:pt x="938" y="445"/>
                  </a:cubicBezTo>
                  <a:cubicBezTo>
                    <a:pt x="935" y="445"/>
                    <a:pt x="933" y="443"/>
                    <a:pt x="933" y="441"/>
                  </a:cubicBezTo>
                  <a:cubicBezTo>
                    <a:pt x="933" y="438"/>
                    <a:pt x="935" y="436"/>
                    <a:pt x="940" y="436"/>
                  </a:cubicBezTo>
                  <a:cubicBezTo>
                    <a:pt x="941" y="436"/>
                    <a:pt x="941" y="436"/>
                    <a:pt x="942" y="436"/>
                  </a:cubicBezTo>
                  <a:cubicBezTo>
                    <a:pt x="956" y="437"/>
                    <a:pt x="959" y="436"/>
                    <a:pt x="960" y="438"/>
                  </a:cubicBezTo>
                  <a:cubicBezTo>
                    <a:pt x="961" y="440"/>
                    <a:pt x="969" y="454"/>
                    <a:pt x="973" y="454"/>
                  </a:cubicBezTo>
                  <a:cubicBezTo>
                    <a:pt x="974" y="454"/>
                    <a:pt x="974" y="454"/>
                    <a:pt x="975" y="454"/>
                  </a:cubicBezTo>
                  <a:cubicBezTo>
                    <a:pt x="979" y="449"/>
                    <a:pt x="990" y="448"/>
                    <a:pt x="983" y="445"/>
                  </a:cubicBezTo>
                  <a:cubicBezTo>
                    <a:pt x="977" y="441"/>
                    <a:pt x="969" y="437"/>
                    <a:pt x="972" y="435"/>
                  </a:cubicBezTo>
                  <a:cubicBezTo>
                    <a:pt x="973" y="435"/>
                    <a:pt x="974" y="435"/>
                    <a:pt x="975" y="435"/>
                  </a:cubicBezTo>
                  <a:cubicBezTo>
                    <a:pt x="977" y="435"/>
                    <a:pt x="980" y="435"/>
                    <a:pt x="984" y="436"/>
                  </a:cubicBezTo>
                  <a:cubicBezTo>
                    <a:pt x="987" y="436"/>
                    <a:pt x="990" y="437"/>
                    <a:pt x="993" y="437"/>
                  </a:cubicBezTo>
                  <a:cubicBezTo>
                    <a:pt x="995" y="437"/>
                    <a:pt x="997" y="436"/>
                    <a:pt x="998" y="436"/>
                  </a:cubicBezTo>
                  <a:cubicBezTo>
                    <a:pt x="1002" y="433"/>
                    <a:pt x="1020" y="416"/>
                    <a:pt x="1024" y="416"/>
                  </a:cubicBezTo>
                  <a:cubicBezTo>
                    <a:pt x="1024" y="416"/>
                    <a:pt x="1024" y="416"/>
                    <a:pt x="1024" y="416"/>
                  </a:cubicBezTo>
                  <a:cubicBezTo>
                    <a:pt x="1027" y="417"/>
                    <a:pt x="1028" y="428"/>
                    <a:pt x="1025" y="434"/>
                  </a:cubicBezTo>
                  <a:cubicBezTo>
                    <a:pt x="1022" y="439"/>
                    <a:pt x="999" y="456"/>
                    <a:pt x="1001" y="460"/>
                  </a:cubicBezTo>
                  <a:cubicBezTo>
                    <a:pt x="1004" y="464"/>
                    <a:pt x="1005" y="472"/>
                    <a:pt x="1005" y="472"/>
                  </a:cubicBezTo>
                  <a:cubicBezTo>
                    <a:pt x="1005" y="472"/>
                    <a:pt x="1013" y="467"/>
                    <a:pt x="1022" y="467"/>
                  </a:cubicBezTo>
                  <a:cubicBezTo>
                    <a:pt x="1026" y="467"/>
                    <a:pt x="1032" y="469"/>
                    <a:pt x="1036" y="473"/>
                  </a:cubicBezTo>
                  <a:cubicBezTo>
                    <a:pt x="1045" y="481"/>
                    <a:pt x="1053" y="485"/>
                    <a:pt x="1058" y="485"/>
                  </a:cubicBezTo>
                  <a:cubicBezTo>
                    <a:pt x="1060" y="485"/>
                    <a:pt x="1062" y="485"/>
                    <a:pt x="1062" y="483"/>
                  </a:cubicBezTo>
                  <a:cubicBezTo>
                    <a:pt x="1065" y="477"/>
                    <a:pt x="1071" y="473"/>
                    <a:pt x="1067" y="461"/>
                  </a:cubicBezTo>
                  <a:cubicBezTo>
                    <a:pt x="1063" y="449"/>
                    <a:pt x="1057" y="443"/>
                    <a:pt x="1051" y="441"/>
                  </a:cubicBezTo>
                  <a:cubicBezTo>
                    <a:pt x="1045" y="439"/>
                    <a:pt x="1035" y="437"/>
                    <a:pt x="1037" y="430"/>
                  </a:cubicBezTo>
                  <a:cubicBezTo>
                    <a:pt x="1039" y="424"/>
                    <a:pt x="1040" y="426"/>
                    <a:pt x="1045" y="415"/>
                  </a:cubicBezTo>
                  <a:cubicBezTo>
                    <a:pt x="1050" y="404"/>
                    <a:pt x="1051" y="376"/>
                    <a:pt x="1046" y="376"/>
                  </a:cubicBezTo>
                  <a:cubicBezTo>
                    <a:pt x="1044" y="376"/>
                    <a:pt x="1041" y="377"/>
                    <a:pt x="1039" y="377"/>
                  </a:cubicBezTo>
                  <a:cubicBezTo>
                    <a:pt x="1037" y="377"/>
                    <a:pt x="1036" y="377"/>
                    <a:pt x="1036" y="374"/>
                  </a:cubicBezTo>
                  <a:cubicBezTo>
                    <a:pt x="1036" y="369"/>
                    <a:pt x="1040" y="365"/>
                    <a:pt x="1032" y="363"/>
                  </a:cubicBezTo>
                  <a:cubicBezTo>
                    <a:pt x="1025" y="361"/>
                    <a:pt x="1020" y="358"/>
                    <a:pt x="1017" y="355"/>
                  </a:cubicBezTo>
                  <a:cubicBezTo>
                    <a:pt x="1013" y="352"/>
                    <a:pt x="1011" y="342"/>
                    <a:pt x="1005" y="339"/>
                  </a:cubicBezTo>
                  <a:cubicBezTo>
                    <a:pt x="1000" y="336"/>
                    <a:pt x="993" y="340"/>
                    <a:pt x="998" y="334"/>
                  </a:cubicBezTo>
                  <a:cubicBezTo>
                    <a:pt x="1003" y="329"/>
                    <a:pt x="1003" y="316"/>
                    <a:pt x="1000" y="309"/>
                  </a:cubicBezTo>
                  <a:cubicBezTo>
                    <a:pt x="996" y="301"/>
                    <a:pt x="989" y="292"/>
                    <a:pt x="988" y="282"/>
                  </a:cubicBezTo>
                  <a:cubicBezTo>
                    <a:pt x="987" y="272"/>
                    <a:pt x="987" y="265"/>
                    <a:pt x="984" y="265"/>
                  </a:cubicBezTo>
                  <a:cubicBezTo>
                    <a:pt x="984" y="265"/>
                    <a:pt x="984" y="265"/>
                    <a:pt x="983" y="265"/>
                  </a:cubicBezTo>
                  <a:cubicBezTo>
                    <a:pt x="978" y="268"/>
                    <a:pt x="974" y="275"/>
                    <a:pt x="970" y="283"/>
                  </a:cubicBezTo>
                  <a:cubicBezTo>
                    <a:pt x="966" y="291"/>
                    <a:pt x="961" y="296"/>
                    <a:pt x="958" y="296"/>
                  </a:cubicBezTo>
                  <a:cubicBezTo>
                    <a:pt x="956" y="297"/>
                    <a:pt x="956" y="302"/>
                    <a:pt x="953" y="302"/>
                  </a:cubicBezTo>
                  <a:cubicBezTo>
                    <a:pt x="953" y="302"/>
                    <a:pt x="952" y="302"/>
                    <a:pt x="950" y="300"/>
                  </a:cubicBezTo>
                  <a:cubicBezTo>
                    <a:pt x="945" y="295"/>
                    <a:pt x="939" y="289"/>
                    <a:pt x="937" y="287"/>
                  </a:cubicBezTo>
                  <a:cubicBezTo>
                    <a:pt x="935" y="284"/>
                    <a:pt x="930" y="280"/>
                    <a:pt x="936" y="269"/>
                  </a:cubicBezTo>
                  <a:cubicBezTo>
                    <a:pt x="942" y="258"/>
                    <a:pt x="942" y="250"/>
                    <a:pt x="939" y="249"/>
                  </a:cubicBezTo>
                  <a:cubicBezTo>
                    <a:pt x="939" y="249"/>
                    <a:pt x="938" y="249"/>
                    <a:pt x="938" y="249"/>
                  </a:cubicBezTo>
                  <a:cubicBezTo>
                    <a:pt x="937" y="249"/>
                    <a:pt x="936" y="249"/>
                    <a:pt x="935" y="250"/>
                  </a:cubicBezTo>
                  <a:cubicBezTo>
                    <a:pt x="933" y="251"/>
                    <a:pt x="932" y="251"/>
                    <a:pt x="930" y="251"/>
                  </a:cubicBezTo>
                  <a:cubicBezTo>
                    <a:pt x="928" y="251"/>
                    <a:pt x="925" y="250"/>
                    <a:pt x="923" y="245"/>
                  </a:cubicBezTo>
                  <a:cubicBezTo>
                    <a:pt x="918" y="232"/>
                    <a:pt x="919" y="228"/>
                    <a:pt x="911" y="226"/>
                  </a:cubicBezTo>
                  <a:cubicBezTo>
                    <a:pt x="907" y="225"/>
                    <a:pt x="906" y="225"/>
                    <a:pt x="904" y="225"/>
                  </a:cubicBezTo>
                  <a:cubicBezTo>
                    <a:pt x="904" y="225"/>
                    <a:pt x="903" y="225"/>
                    <a:pt x="903" y="225"/>
                  </a:cubicBezTo>
                  <a:cubicBezTo>
                    <a:pt x="903" y="225"/>
                    <a:pt x="903" y="225"/>
                    <a:pt x="902" y="225"/>
                  </a:cubicBezTo>
                  <a:cubicBezTo>
                    <a:pt x="900" y="225"/>
                    <a:pt x="898" y="225"/>
                    <a:pt x="892" y="223"/>
                  </a:cubicBezTo>
                  <a:cubicBezTo>
                    <a:pt x="883" y="221"/>
                    <a:pt x="882" y="216"/>
                    <a:pt x="878" y="216"/>
                  </a:cubicBezTo>
                  <a:cubicBezTo>
                    <a:pt x="877" y="216"/>
                    <a:pt x="876" y="216"/>
                    <a:pt x="873" y="218"/>
                  </a:cubicBezTo>
                  <a:cubicBezTo>
                    <a:pt x="864" y="224"/>
                    <a:pt x="856" y="219"/>
                    <a:pt x="860" y="231"/>
                  </a:cubicBezTo>
                  <a:cubicBezTo>
                    <a:pt x="865" y="243"/>
                    <a:pt x="865" y="249"/>
                    <a:pt x="861" y="250"/>
                  </a:cubicBezTo>
                  <a:cubicBezTo>
                    <a:pt x="856" y="250"/>
                    <a:pt x="852" y="255"/>
                    <a:pt x="855" y="260"/>
                  </a:cubicBezTo>
                  <a:cubicBezTo>
                    <a:pt x="858" y="265"/>
                    <a:pt x="870" y="262"/>
                    <a:pt x="860" y="274"/>
                  </a:cubicBezTo>
                  <a:cubicBezTo>
                    <a:pt x="850" y="286"/>
                    <a:pt x="846" y="297"/>
                    <a:pt x="851" y="300"/>
                  </a:cubicBezTo>
                  <a:cubicBezTo>
                    <a:pt x="856" y="304"/>
                    <a:pt x="863" y="311"/>
                    <a:pt x="860" y="319"/>
                  </a:cubicBezTo>
                  <a:cubicBezTo>
                    <a:pt x="857" y="327"/>
                    <a:pt x="858" y="345"/>
                    <a:pt x="843" y="355"/>
                  </a:cubicBezTo>
                  <a:cubicBezTo>
                    <a:pt x="828" y="364"/>
                    <a:pt x="827" y="370"/>
                    <a:pt x="827" y="373"/>
                  </a:cubicBezTo>
                  <a:cubicBezTo>
                    <a:pt x="826" y="376"/>
                    <a:pt x="824" y="389"/>
                    <a:pt x="828" y="395"/>
                  </a:cubicBezTo>
                  <a:cubicBezTo>
                    <a:pt x="832" y="401"/>
                    <a:pt x="834" y="404"/>
                    <a:pt x="830" y="406"/>
                  </a:cubicBezTo>
                  <a:cubicBezTo>
                    <a:pt x="827" y="408"/>
                    <a:pt x="822" y="417"/>
                    <a:pt x="818" y="417"/>
                  </a:cubicBezTo>
                  <a:cubicBezTo>
                    <a:pt x="818" y="417"/>
                    <a:pt x="817" y="417"/>
                    <a:pt x="816" y="417"/>
                  </a:cubicBezTo>
                  <a:cubicBezTo>
                    <a:pt x="812" y="414"/>
                    <a:pt x="808" y="412"/>
                    <a:pt x="804" y="408"/>
                  </a:cubicBezTo>
                  <a:cubicBezTo>
                    <a:pt x="801" y="404"/>
                    <a:pt x="794" y="397"/>
                    <a:pt x="799" y="397"/>
                  </a:cubicBezTo>
                  <a:cubicBezTo>
                    <a:pt x="799" y="397"/>
                    <a:pt x="800" y="397"/>
                    <a:pt x="800" y="397"/>
                  </a:cubicBezTo>
                  <a:cubicBezTo>
                    <a:pt x="800" y="397"/>
                    <a:pt x="800" y="397"/>
                    <a:pt x="801" y="397"/>
                  </a:cubicBezTo>
                  <a:cubicBezTo>
                    <a:pt x="806" y="397"/>
                    <a:pt x="814" y="393"/>
                    <a:pt x="809" y="389"/>
                  </a:cubicBezTo>
                  <a:cubicBezTo>
                    <a:pt x="805" y="386"/>
                    <a:pt x="802" y="385"/>
                    <a:pt x="803" y="377"/>
                  </a:cubicBezTo>
                  <a:cubicBezTo>
                    <a:pt x="804" y="370"/>
                    <a:pt x="799" y="353"/>
                    <a:pt x="795" y="353"/>
                  </a:cubicBezTo>
                  <a:cubicBezTo>
                    <a:pt x="791" y="353"/>
                    <a:pt x="780" y="353"/>
                    <a:pt x="780" y="346"/>
                  </a:cubicBezTo>
                  <a:cubicBezTo>
                    <a:pt x="779" y="339"/>
                    <a:pt x="755" y="332"/>
                    <a:pt x="748" y="328"/>
                  </a:cubicBezTo>
                  <a:cubicBezTo>
                    <a:pt x="742" y="323"/>
                    <a:pt x="740" y="318"/>
                    <a:pt x="729" y="318"/>
                  </a:cubicBezTo>
                  <a:cubicBezTo>
                    <a:pt x="728" y="318"/>
                    <a:pt x="728" y="318"/>
                    <a:pt x="727" y="318"/>
                  </a:cubicBezTo>
                  <a:cubicBezTo>
                    <a:pt x="721" y="318"/>
                    <a:pt x="718" y="320"/>
                    <a:pt x="716" y="320"/>
                  </a:cubicBezTo>
                  <a:cubicBezTo>
                    <a:pt x="714" y="320"/>
                    <a:pt x="714" y="318"/>
                    <a:pt x="715" y="310"/>
                  </a:cubicBezTo>
                  <a:cubicBezTo>
                    <a:pt x="715" y="295"/>
                    <a:pt x="722" y="296"/>
                    <a:pt x="713" y="291"/>
                  </a:cubicBezTo>
                  <a:cubicBezTo>
                    <a:pt x="703" y="287"/>
                    <a:pt x="695" y="289"/>
                    <a:pt x="702" y="277"/>
                  </a:cubicBezTo>
                  <a:cubicBezTo>
                    <a:pt x="710" y="265"/>
                    <a:pt x="699" y="261"/>
                    <a:pt x="713" y="252"/>
                  </a:cubicBezTo>
                  <a:cubicBezTo>
                    <a:pt x="727" y="242"/>
                    <a:pt x="739" y="216"/>
                    <a:pt x="740" y="215"/>
                  </a:cubicBezTo>
                  <a:cubicBezTo>
                    <a:pt x="742" y="214"/>
                    <a:pt x="750" y="214"/>
                    <a:pt x="754" y="206"/>
                  </a:cubicBezTo>
                  <a:cubicBezTo>
                    <a:pt x="757" y="198"/>
                    <a:pt x="752" y="193"/>
                    <a:pt x="765" y="192"/>
                  </a:cubicBezTo>
                  <a:cubicBezTo>
                    <a:pt x="778" y="192"/>
                    <a:pt x="780" y="194"/>
                    <a:pt x="787" y="182"/>
                  </a:cubicBezTo>
                  <a:cubicBezTo>
                    <a:pt x="793" y="171"/>
                    <a:pt x="802" y="166"/>
                    <a:pt x="791" y="163"/>
                  </a:cubicBezTo>
                  <a:cubicBezTo>
                    <a:pt x="781" y="159"/>
                    <a:pt x="772" y="156"/>
                    <a:pt x="776" y="156"/>
                  </a:cubicBezTo>
                  <a:cubicBezTo>
                    <a:pt x="779" y="156"/>
                    <a:pt x="787" y="156"/>
                    <a:pt x="793" y="156"/>
                  </a:cubicBezTo>
                  <a:cubicBezTo>
                    <a:pt x="795" y="156"/>
                    <a:pt x="798" y="156"/>
                    <a:pt x="799" y="156"/>
                  </a:cubicBezTo>
                  <a:cubicBezTo>
                    <a:pt x="802" y="154"/>
                    <a:pt x="818" y="148"/>
                    <a:pt x="813" y="143"/>
                  </a:cubicBezTo>
                  <a:cubicBezTo>
                    <a:pt x="807" y="138"/>
                    <a:pt x="803" y="137"/>
                    <a:pt x="808" y="136"/>
                  </a:cubicBezTo>
                  <a:cubicBezTo>
                    <a:pt x="808" y="136"/>
                    <a:pt x="808" y="136"/>
                    <a:pt x="809" y="136"/>
                  </a:cubicBezTo>
                  <a:cubicBezTo>
                    <a:pt x="811" y="136"/>
                    <a:pt x="813" y="137"/>
                    <a:pt x="815" y="138"/>
                  </a:cubicBezTo>
                  <a:cubicBezTo>
                    <a:pt x="817" y="139"/>
                    <a:pt x="819" y="140"/>
                    <a:pt x="821" y="140"/>
                  </a:cubicBezTo>
                  <a:cubicBezTo>
                    <a:pt x="821" y="140"/>
                    <a:pt x="821" y="140"/>
                    <a:pt x="821" y="140"/>
                  </a:cubicBezTo>
                  <a:cubicBezTo>
                    <a:pt x="825" y="139"/>
                    <a:pt x="824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31" y="130"/>
                    <a:pt x="835" y="133"/>
                    <a:pt x="838" y="133"/>
                  </a:cubicBezTo>
                  <a:cubicBezTo>
                    <a:pt x="840" y="133"/>
                    <a:pt x="841" y="133"/>
                    <a:pt x="843" y="131"/>
                  </a:cubicBezTo>
                  <a:cubicBezTo>
                    <a:pt x="849" y="127"/>
                    <a:pt x="862" y="130"/>
                    <a:pt x="860" y="120"/>
                  </a:cubicBezTo>
                  <a:cubicBezTo>
                    <a:pt x="858" y="111"/>
                    <a:pt x="847" y="112"/>
                    <a:pt x="853" y="106"/>
                  </a:cubicBezTo>
                  <a:cubicBezTo>
                    <a:pt x="860" y="100"/>
                    <a:pt x="861" y="97"/>
                    <a:pt x="857" y="93"/>
                  </a:cubicBezTo>
                  <a:cubicBezTo>
                    <a:pt x="853" y="89"/>
                    <a:pt x="857" y="85"/>
                    <a:pt x="851" y="83"/>
                  </a:cubicBezTo>
                  <a:cubicBezTo>
                    <a:pt x="850" y="82"/>
                    <a:pt x="848" y="82"/>
                    <a:pt x="845" y="82"/>
                  </a:cubicBezTo>
                  <a:cubicBezTo>
                    <a:pt x="839" y="82"/>
                    <a:pt x="830" y="84"/>
                    <a:pt x="829" y="87"/>
                  </a:cubicBezTo>
                  <a:cubicBezTo>
                    <a:pt x="828" y="91"/>
                    <a:pt x="821" y="97"/>
                    <a:pt x="815" y="106"/>
                  </a:cubicBezTo>
                  <a:cubicBezTo>
                    <a:pt x="810" y="114"/>
                    <a:pt x="808" y="117"/>
                    <a:pt x="805" y="117"/>
                  </a:cubicBezTo>
                  <a:cubicBezTo>
                    <a:pt x="805" y="117"/>
                    <a:pt x="804" y="117"/>
                    <a:pt x="804" y="117"/>
                  </a:cubicBezTo>
                  <a:cubicBezTo>
                    <a:pt x="804" y="117"/>
                    <a:pt x="804" y="117"/>
                    <a:pt x="803" y="117"/>
                  </a:cubicBezTo>
                  <a:cubicBezTo>
                    <a:pt x="802" y="117"/>
                    <a:pt x="802" y="118"/>
                    <a:pt x="801" y="119"/>
                  </a:cubicBezTo>
                  <a:cubicBezTo>
                    <a:pt x="800" y="119"/>
                    <a:pt x="800" y="120"/>
                    <a:pt x="800" y="120"/>
                  </a:cubicBezTo>
                  <a:cubicBezTo>
                    <a:pt x="799" y="120"/>
                    <a:pt x="799" y="119"/>
                    <a:pt x="800" y="115"/>
                  </a:cubicBezTo>
                  <a:cubicBezTo>
                    <a:pt x="802" y="105"/>
                    <a:pt x="804" y="105"/>
                    <a:pt x="803" y="102"/>
                  </a:cubicBezTo>
                  <a:cubicBezTo>
                    <a:pt x="801" y="98"/>
                    <a:pt x="796" y="92"/>
                    <a:pt x="793" y="91"/>
                  </a:cubicBezTo>
                  <a:cubicBezTo>
                    <a:pt x="791" y="91"/>
                    <a:pt x="790" y="90"/>
                    <a:pt x="789" y="90"/>
                  </a:cubicBezTo>
                  <a:cubicBezTo>
                    <a:pt x="787" y="90"/>
                    <a:pt x="785" y="91"/>
                    <a:pt x="782" y="95"/>
                  </a:cubicBezTo>
                  <a:cubicBezTo>
                    <a:pt x="782" y="96"/>
                    <a:pt x="781" y="97"/>
                    <a:pt x="781" y="97"/>
                  </a:cubicBezTo>
                  <a:cubicBezTo>
                    <a:pt x="779" y="97"/>
                    <a:pt x="778" y="84"/>
                    <a:pt x="775" y="81"/>
                  </a:cubicBezTo>
                  <a:cubicBezTo>
                    <a:pt x="772" y="79"/>
                    <a:pt x="780" y="77"/>
                    <a:pt x="772" y="69"/>
                  </a:cubicBezTo>
                  <a:cubicBezTo>
                    <a:pt x="764" y="61"/>
                    <a:pt x="769" y="50"/>
                    <a:pt x="762" y="48"/>
                  </a:cubicBezTo>
                  <a:cubicBezTo>
                    <a:pt x="756" y="46"/>
                    <a:pt x="755" y="46"/>
                    <a:pt x="757" y="40"/>
                  </a:cubicBezTo>
                  <a:cubicBezTo>
                    <a:pt x="759" y="34"/>
                    <a:pt x="751" y="28"/>
                    <a:pt x="757" y="28"/>
                  </a:cubicBezTo>
                  <a:cubicBezTo>
                    <a:pt x="758" y="28"/>
                    <a:pt x="760" y="29"/>
                    <a:pt x="762" y="29"/>
                  </a:cubicBezTo>
                  <a:cubicBezTo>
                    <a:pt x="770" y="31"/>
                    <a:pt x="773" y="32"/>
                    <a:pt x="776" y="32"/>
                  </a:cubicBezTo>
                  <a:cubicBezTo>
                    <a:pt x="778" y="32"/>
                    <a:pt x="780" y="31"/>
                    <a:pt x="783" y="27"/>
                  </a:cubicBezTo>
                  <a:cubicBezTo>
                    <a:pt x="790" y="21"/>
                    <a:pt x="805" y="15"/>
                    <a:pt x="798" y="10"/>
                  </a:cubicBezTo>
                  <a:cubicBezTo>
                    <a:pt x="790" y="4"/>
                    <a:pt x="779" y="2"/>
                    <a:pt x="775" y="1"/>
                  </a:cubicBezTo>
                  <a:cubicBezTo>
                    <a:pt x="775" y="0"/>
                    <a:pt x="774" y="0"/>
                    <a:pt x="77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6"/>
            <p:cNvSpPr/>
            <p:nvPr/>
          </p:nvSpPr>
          <p:spPr bwMode="auto">
            <a:xfrm>
              <a:off x="2533650" y="127097"/>
              <a:ext cx="1166813" cy="1049318"/>
            </a:xfrm>
            <a:custGeom>
              <a:avLst/>
              <a:gdLst>
                <a:gd name="T0" fmla="*/ 305 w 550"/>
                <a:gd name="T1" fmla="*/ 17 h 495"/>
                <a:gd name="T2" fmla="*/ 263 w 550"/>
                <a:gd name="T3" fmla="*/ 20 h 495"/>
                <a:gd name="T4" fmla="*/ 247 w 550"/>
                <a:gd name="T5" fmla="*/ 42 h 495"/>
                <a:gd name="T6" fmla="*/ 205 w 550"/>
                <a:gd name="T7" fmla="*/ 52 h 495"/>
                <a:gd name="T8" fmla="*/ 185 w 550"/>
                <a:gd name="T9" fmla="*/ 42 h 495"/>
                <a:gd name="T10" fmla="*/ 169 w 550"/>
                <a:gd name="T11" fmla="*/ 50 h 495"/>
                <a:gd name="T12" fmla="*/ 126 w 550"/>
                <a:gd name="T13" fmla="*/ 62 h 495"/>
                <a:gd name="T14" fmla="*/ 89 w 550"/>
                <a:gd name="T15" fmla="*/ 88 h 495"/>
                <a:gd name="T16" fmla="*/ 62 w 550"/>
                <a:gd name="T17" fmla="*/ 110 h 495"/>
                <a:gd name="T18" fmla="*/ 84 w 550"/>
                <a:gd name="T19" fmla="*/ 110 h 495"/>
                <a:gd name="T20" fmla="*/ 76 w 550"/>
                <a:gd name="T21" fmla="*/ 124 h 495"/>
                <a:gd name="T22" fmla="*/ 31 w 550"/>
                <a:gd name="T23" fmla="*/ 143 h 495"/>
                <a:gd name="T24" fmla="*/ 3 w 550"/>
                <a:gd name="T25" fmla="*/ 148 h 495"/>
                <a:gd name="T26" fmla="*/ 32 w 550"/>
                <a:gd name="T27" fmla="*/ 178 h 495"/>
                <a:gd name="T28" fmla="*/ 38 w 550"/>
                <a:gd name="T29" fmla="*/ 187 h 495"/>
                <a:gd name="T30" fmla="*/ 73 w 550"/>
                <a:gd name="T31" fmla="*/ 188 h 495"/>
                <a:gd name="T32" fmla="*/ 84 w 550"/>
                <a:gd name="T33" fmla="*/ 189 h 495"/>
                <a:gd name="T34" fmla="*/ 147 w 550"/>
                <a:gd name="T35" fmla="*/ 271 h 495"/>
                <a:gd name="T36" fmla="*/ 163 w 550"/>
                <a:gd name="T37" fmla="*/ 270 h 495"/>
                <a:gd name="T38" fmla="*/ 173 w 550"/>
                <a:gd name="T39" fmla="*/ 313 h 495"/>
                <a:gd name="T40" fmla="*/ 153 w 550"/>
                <a:gd name="T41" fmla="*/ 347 h 495"/>
                <a:gd name="T42" fmla="*/ 157 w 550"/>
                <a:gd name="T43" fmla="*/ 401 h 495"/>
                <a:gd name="T44" fmla="*/ 177 w 550"/>
                <a:gd name="T45" fmla="*/ 395 h 495"/>
                <a:gd name="T46" fmla="*/ 171 w 550"/>
                <a:gd name="T47" fmla="*/ 436 h 495"/>
                <a:gd name="T48" fmla="*/ 187 w 550"/>
                <a:gd name="T49" fmla="*/ 476 h 495"/>
                <a:gd name="T50" fmla="*/ 206 w 550"/>
                <a:gd name="T51" fmla="*/ 478 h 495"/>
                <a:gd name="T52" fmla="*/ 227 w 550"/>
                <a:gd name="T53" fmla="*/ 492 h 495"/>
                <a:gd name="T54" fmla="*/ 263 w 550"/>
                <a:gd name="T55" fmla="*/ 421 h 495"/>
                <a:gd name="T56" fmla="*/ 296 w 550"/>
                <a:gd name="T57" fmla="*/ 376 h 495"/>
                <a:gd name="T58" fmla="*/ 366 w 550"/>
                <a:gd name="T59" fmla="*/ 332 h 495"/>
                <a:gd name="T60" fmla="*/ 401 w 550"/>
                <a:gd name="T61" fmla="*/ 290 h 495"/>
                <a:gd name="T62" fmla="*/ 427 w 550"/>
                <a:gd name="T63" fmla="*/ 288 h 495"/>
                <a:gd name="T64" fmla="*/ 451 w 550"/>
                <a:gd name="T65" fmla="*/ 281 h 495"/>
                <a:gd name="T66" fmla="*/ 397 w 550"/>
                <a:gd name="T67" fmla="*/ 245 h 495"/>
                <a:gd name="T68" fmla="*/ 433 w 550"/>
                <a:gd name="T69" fmla="*/ 232 h 495"/>
                <a:gd name="T70" fmla="*/ 463 w 550"/>
                <a:gd name="T71" fmla="*/ 236 h 495"/>
                <a:gd name="T72" fmla="*/ 480 w 550"/>
                <a:gd name="T73" fmla="*/ 207 h 495"/>
                <a:gd name="T74" fmla="*/ 462 w 550"/>
                <a:gd name="T75" fmla="*/ 180 h 495"/>
                <a:gd name="T76" fmla="*/ 472 w 550"/>
                <a:gd name="T77" fmla="*/ 155 h 495"/>
                <a:gd name="T78" fmla="*/ 476 w 550"/>
                <a:gd name="T79" fmla="*/ 124 h 495"/>
                <a:gd name="T80" fmla="*/ 519 w 550"/>
                <a:gd name="T81" fmla="*/ 83 h 495"/>
                <a:gd name="T82" fmla="*/ 497 w 550"/>
                <a:gd name="T83" fmla="*/ 59 h 495"/>
                <a:gd name="T84" fmla="*/ 460 w 550"/>
                <a:gd name="T85" fmla="*/ 82 h 495"/>
                <a:gd name="T86" fmla="*/ 450 w 550"/>
                <a:gd name="T87" fmla="*/ 57 h 495"/>
                <a:gd name="T88" fmla="*/ 418 w 550"/>
                <a:gd name="T89" fmla="*/ 72 h 495"/>
                <a:gd name="T90" fmla="*/ 453 w 550"/>
                <a:gd name="T91" fmla="*/ 49 h 495"/>
                <a:gd name="T92" fmla="*/ 458 w 550"/>
                <a:gd name="T93" fmla="*/ 30 h 495"/>
                <a:gd name="T94" fmla="*/ 371 w 550"/>
                <a:gd name="T95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0" h="495">
                  <a:moveTo>
                    <a:pt x="371" y="0"/>
                  </a:moveTo>
                  <a:cubicBezTo>
                    <a:pt x="371" y="0"/>
                    <a:pt x="326" y="10"/>
                    <a:pt x="321" y="11"/>
                  </a:cubicBezTo>
                  <a:cubicBezTo>
                    <a:pt x="316" y="12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80" y="19"/>
                    <a:pt x="271" y="19"/>
                  </a:cubicBezTo>
                  <a:cubicBezTo>
                    <a:pt x="268" y="19"/>
                    <a:pt x="265" y="20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9"/>
                    <a:pt x="252" y="41"/>
                  </a:cubicBezTo>
                  <a:cubicBezTo>
                    <a:pt x="253" y="41"/>
                    <a:pt x="251" y="42"/>
                    <a:pt x="247" y="42"/>
                  </a:cubicBezTo>
                  <a:cubicBezTo>
                    <a:pt x="240" y="42"/>
                    <a:pt x="229" y="41"/>
                    <a:pt x="221" y="40"/>
                  </a:cubicBezTo>
                  <a:cubicBezTo>
                    <a:pt x="219" y="40"/>
                    <a:pt x="218" y="40"/>
                    <a:pt x="217" y="40"/>
                  </a:cubicBezTo>
                  <a:cubicBezTo>
                    <a:pt x="208" y="40"/>
                    <a:pt x="207" y="44"/>
                    <a:pt x="205" y="52"/>
                  </a:cubicBezTo>
                  <a:cubicBezTo>
                    <a:pt x="204" y="55"/>
                    <a:pt x="202" y="56"/>
                    <a:pt x="201" y="56"/>
                  </a:cubicBezTo>
                  <a:cubicBezTo>
                    <a:pt x="198" y="56"/>
                    <a:pt x="195" y="52"/>
                    <a:pt x="192" y="47"/>
                  </a:cubicBezTo>
                  <a:cubicBezTo>
                    <a:pt x="190" y="44"/>
                    <a:pt x="188" y="42"/>
                    <a:pt x="185" y="42"/>
                  </a:cubicBezTo>
                  <a:cubicBezTo>
                    <a:pt x="183" y="42"/>
                    <a:pt x="180" y="45"/>
                    <a:pt x="178" y="48"/>
                  </a:cubicBezTo>
                  <a:cubicBezTo>
                    <a:pt x="177" y="50"/>
                    <a:pt x="175" y="50"/>
                    <a:pt x="173" y="50"/>
                  </a:cubicBezTo>
                  <a:cubicBezTo>
                    <a:pt x="172" y="50"/>
                    <a:pt x="171" y="50"/>
                    <a:pt x="169" y="50"/>
                  </a:cubicBezTo>
                  <a:cubicBezTo>
                    <a:pt x="168" y="50"/>
                    <a:pt x="166" y="49"/>
                    <a:pt x="164" y="49"/>
                  </a:cubicBezTo>
                  <a:cubicBezTo>
                    <a:pt x="161" y="49"/>
                    <a:pt x="157" y="50"/>
                    <a:pt x="153" y="51"/>
                  </a:cubicBezTo>
                  <a:cubicBezTo>
                    <a:pt x="139" y="56"/>
                    <a:pt x="126" y="62"/>
                    <a:pt x="126" y="62"/>
                  </a:cubicBezTo>
                  <a:cubicBezTo>
                    <a:pt x="126" y="62"/>
                    <a:pt x="145" y="66"/>
                    <a:pt x="141" y="68"/>
                  </a:cubicBezTo>
                  <a:cubicBezTo>
                    <a:pt x="137" y="71"/>
                    <a:pt x="112" y="77"/>
                    <a:pt x="112" y="77"/>
                  </a:cubicBezTo>
                  <a:cubicBezTo>
                    <a:pt x="112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ubicBezTo>
                    <a:pt x="62" y="100"/>
                    <a:pt x="60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3" y="110"/>
                    <a:pt x="65" y="110"/>
                    <a:pt x="67" y="109"/>
                  </a:cubicBezTo>
                  <a:cubicBezTo>
                    <a:pt x="69" y="109"/>
                    <a:pt x="71" y="108"/>
                    <a:pt x="74" y="108"/>
                  </a:cubicBezTo>
                  <a:cubicBezTo>
                    <a:pt x="77" y="108"/>
                    <a:pt x="81" y="109"/>
                    <a:pt x="84" y="110"/>
                  </a:cubicBezTo>
                  <a:cubicBezTo>
                    <a:pt x="95" y="115"/>
                    <a:pt x="87" y="122"/>
                    <a:pt x="81" y="124"/>
                  </a:cubicBezTo>
                  <a:cubicBezTo>
                    <a:pt x="80" y="124"/>
                    <a:pt x="79" y="124"/>
                    <a:pt x="77" y="124"/>
                  </a:cubicBezTo>
                  <a:cubicBezTo>
                    <a:pt x="77" y="124"/>
                    <a:pt x="77" y="124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2" y="124"/>
                    <a:pt x="66" y="124"/>
                    <a:pt x="57" y="129"/>
                  </a:cubicBezTo>
                  <a:cubicBezTo>
                    <a:pt x="44" y="136"/>
                    <a:pt x="37" y="143"/>
                    <a:pt x="31" y="143"/>
                  </a:cubicBezTo>
                  <a:cubicBezTo>
                    <a:pt x="30" y="143"/>
                    <a:pt x="29" y="143"/>
                    <a:pt x="28" y="143"/>
                  </a:cubicBezTo>
                  <a:cubicBezTo>
                    <a:pt x="26" y="142"/>
                    <a:pt x="24" y="142"/>
                    <a:pt x="21" y="142"/>
                  </a:cubicBezTo>
                  <a:cubicBezTo>
                    <a:pt x="14" y="142"/>
                    <a:pt x="5" y="145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6"/>
                    <a:pt x="32" y="178"/>
                  </a:cubicBezTo>
                  <a:cubicBezTo>
                    <a:pt x="28" y="181"/>
                    <a:pt x="19" y="180"/>
                    <a:pt x="30" y="184"/>
                  </a:cubicBezTo>
                  <a:cubicBezTo>
                    <a:pt x="36" y="186"/>
                    <a:pt x="36" y="187"/>
                    <a:pt x="37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187"/>
                    <a:pt x="40" y="187"/>
                    <a:pt x="40" y="187"/>
                  </a:cubicBezTo>
                  <a:cubicBezTo>
                    <a:pt x="43" y="187"/>
                    <a:pt x="47" y="187"/>
                    <a:pt x="55" y="187"/>
                  </a:cubicBezTo>
                  <a:cubicBezTo>
                    <a:pt x="65" y="188"/>
                    <a:pt x="70" y="188"/>
                    <a:pt x="73" y="188"/>
                  </a:cubicBezTo>
                  <a:cubicBezTo>
                    <a:pt x="74" y="188"/>
                    <a:pt x="75" y="188"/>
                    <a:pt x="76" y="188"/>
                  </a:cubicBezTo>
                  <a:cubicBezTo>
                    <a:pt x="76" y="188"/>
                    <a:pt x="77" y="188"/>
                    <a:pt x="78" y="188"/>
                  </a:cubicBezTo>
                  <a:cubicBezTo>
                    <a:pt x="79" y="188"/>
                    <a:pt x="81" y="188"/>
                    <a:pt x="84" y="189"/>
                  </a:cubicBezTo>
                  <a:cubicBezTo>
                    <a:pt x="97" y="190"/>
                    <a:pt x="116" y="203"/>
                    <a:pt x="120" y="204"/>
                  </a:cubicBezTo>
                  <a:cubicBezTo>
                    <a:pt x="123" y="205"/>
                    <a:pt x="138" y="205"/>
                    <a:pt x="139" y="217"/>
                  </a:cubicBezTo>
                  <a:cubicBezTo>
                    <a:pt x="141" y="229"/>
                    <a:pt x="153" y="263"/>
                    <a:pt x="147" y="271"/>
                  </a:cubicBezTo>
                  <a:cubicBezTo>
                    <a:pt x="142" y="278"/>
                    <a:pt x="155" y="284"/>
                    <a:pt x="159" y="284"/>
                  </a:cubicBezTo>
                  <a:cubicBezTo>
                    <a:pt x="159" y="284"/>
                    <a:pt x="160" y="284"/>
                    <a:pt x="159" y="284"/>
                  </a:cubicBezTo>
                  <a:cubicBezTo>
                    <a:pt x="158" y="281"/>
                    <a:pt x="160" y="270"/>
                    <a:pt x="163" y="270"/>
                  </a:cubicBezTo>
                  <a:cubicBezTo>
                    <a:pt x="163" y="270"/>
                    <a:pt x="164" y="270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1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400"/>
                    <a:pt x="157" y="401"/>
                  </a:cubicBezTo>
                  <a:cubicBezTo>
                    <a:pt x="153" y="402"/>
                    <a:pt x="152" y="407"/>
                    <a:pt x="155" y="407"/>
                  </a:cubicBezTo>
                  <a:cubicBezTo>
                    <a:pt x="155" y="407"/>
                    <a:pt x="157" y="406"/>
                    <a:pt x="158" y="405"/>
                  </a:cubicBezTo>
                  <a:cubicBezTo>
                    <a:pt x="165" y="401"/>
                    <a:pt x="177" y="395"/>
                    <a:pt x="177" y="395"/>
                  </a:cubicBezTo>
                  <a:cubicBezTo>
                    <a:pt x="177" y="395"/>
                    <a:pt x="181" y="398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7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6" y="465"/>
                    <a:pt x="186" y="468"/>
                    <a:pt x="186" y="474"/>
                  </a:cubicBezTo>
                  <a:cubicBezTo>
                    <a:pt x="186" y="475"/>
                    <a:pt x="186" y="476"/>
                    <a:pt x="187" y="476"/>
                  </a:cubicBezTo>
                  <a:cubicBezTo>
                    <a:pt x="188" y="476"/>
                    <a:pt x="190" y="475"/>
                    <a:pt x="192" y="475"/>
                  </a:cubicBezTo>
                  <a:cubicBezTo>
                    <a:pt x="193" y="475"/>
                    <a:pt x="195" y="474"/>
                    <a:pt x="197" y="474"/>
                  </a:cubicBezTo>
                  <a:cubicBezTo>
                    <a:pt x="200" y="474"/>
                    <a:pt x="203" y="475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19" y="495"/>
                    <a:pt x="221" y="495"/>
                    <a:pt x="223" y="495"/>
                  </a:cubicBezTo>
                  <a:cubicBezTo>
                    <a:pt x="225" y="495"/>
                    <a:pt x="226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4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2" y="404"/>
                    <a:pt x="271" y="401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1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8" y="293"/>
                    <a:pt x="401" y="290"/>
                  </a:cubicBezTo>
                  <a:cubicBezTo>
                    <a:pt x="405" y="288"/>
                    <a:pt x="410" y="278"/>
                    <a:pt x="413" y="277"/>
                  </a:cubicBezTo>
                  <a:cubicBezTo>
                    <a:pt x="413" y="277"/>
                    <a:pt x="414" y="277"/>
                    <a:pt x="414" y="277"/>
                  </a:cubicBezTo>
                  <a:cubicBezTo>
                    <a:pt x="417" y="277"/>
                    <a:pt x="427" y="288"/>
                    <a:pt x="427" y="288"/>
                  </a:cubicBezTo>
                  <a:cubicBezTo>
                    <a:pt x="427" y="288"/>
                    <a:pt x="439" y="289"/>
                    <a:pt x="443" y="289"/>
                  </a:cubicBezTo>
                  <a:cubicBezTo>
                    <a:pt x="445" y="289"/>
                    <a:pt x="446" y="289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7" y="242"/>
                    <a:pt x="428" y="240"/>
                    <a:pt x="431" y="236"/>
                  </a:cubicBezTo>
                  <a:cubicBezTo>
                    <a:pt x="433" y="233"/>
                    <a:pt x="429" y="230"/>
                    <a:pt x="430" y="230"/>
                  </a:cubicBezTo>
                  <a:cubicBezTo>
                    <a:pt x="430" y="230"/>
                    <a:pt x="431" y="231"/>
                    <a:pt x="433" y="232"/>
                  </a:cubicBezTo>
                  <a:cubicBezTo>
                    <a:pt x="441" y="237"/>
                    <a:pt x="445" y="237"/>
                    <a:pt x="453" y="238"/>
                  </a:cubicBezTo>
                  <a:cubicBezTo>
                    <a:pt x="457" y="239"/>
                    <a:pt x="461" y="240"/>
                    <a:pt x="462" y="240"/>
                  </a:cubicBezTo>
                  <a:cubicBezTo>
                    <a:pt x="464" y="240"/>
                    <a:pt x="464" y="239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7"/>
                    <a:pt x="476" y="207"/>
                  </a:cubicBezTo>
                  <a:cubicBezTo>
                    <a:pt x="476" y="207"/>
                    <a:pt x="478" y="207"/>
                    <a:pt x="480" y="207"/>
                  </a:cubicBezTo>
                  <a:cubicBezTo>
                    <a:pt x="482" y="207"/>
                    <a:pt x="483" y="206"/>
                    <a:pt x="478" y="199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5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90" y="112"/>
                    <a:pt x="499" y="104"/>
                  </a:cubicBezTo>
                  <a:cubicBezTo>
                    <a:pt x="507" y="95"/>
                    <a:pt x="515" y="83"/>
                    <a:pt x="519" y="83"/>
                  </a:cubicBezTo>
                  <a:cubicBezTo>
                    <a:pt x="522" y="83"/>
                    <a:pt x="539" y="75"/>
                    <a:pt x="543" y="74"/>
                  </a:cubicBezTo>
                  <a:cubicBezTo>
                    <a:pt x="546" y="72"/>
                    <a:pt x="550" y="64"/>
                    <a:pt x="536" y="63"/>
                  </a:cubicBezTo>
                  <a:cubicBezTo>
                    <a:pt x="526" y="62"/>
                    <a:pt x="508" y="59"/>
                    <a:pt x="497" y="59"/>
                  </a:cubicBezTo>
                  <a:cubicBezTo>
                    <a:pt x="491" y="59"/>
                    <a:pt x="487" y="60"/>
                    <a:pt x="486" y="62"/>
                  </a:cubicBezTo>
                  <a:cubicBezTo>
                    <a:pt x="481" y="68"/>
                    <a:pt x="471" y="73"/>
                    <a:pt x="468" y="79"/>
                  </a:cubicBezTo>
                  <a:cubicBezTo>
                    <a:pt x="467" y="81"/>
                    <a:pt x="464" y="82"/>
                    <a:pt x="460" y="82"/>
                  </a:cubicBezTo>
                  <a:cubicBezTo>
                    <a:pt x="454" y="82"/>
                    <a:pt x="446" y="80"/>
                    <a:pt x="442" y="79"/>
                  </a:cubicBezTo>
                  <a:cubicBezTo>
                    <a:pt x="436" y="77"/>
                    <a:pt x="466" y="70"/>
                    <a:pt x="459" y="63"/>
                  </a:cubicBezTo>
                  <a:cubicBezTo>
                    <a:pt x="455" y="59"/>
                    <a:pt x="453" y="57"/>
                    <a:pt x="450" y="57"/>
                  </a:cubicBezTo>
                  <a:cubicBezTo>
                    <a:pt x="448" y="57"/>
                    <a:pt x="445" y="58"/>
                    <a:pt x="439" y="60"/>
                  </a:cubicBezTo>
                  <a:cubicBezTo>
                    <a:pt x="426" y="66"/>
                    <a:pt x="426" y="71"/>
                    <a:pt x="419" y="72"/>
                  </a:cubicBezTo>
                  <a:cubicBezTo>
                    <a:pt x="418" y="72"/>
                    <a:pt x="418" y="72"/>
                    <a:pt x="418" y="72"/>
                  </a:cubicBezTo>
                  <a:cubicBezTo>
                    <a:pt x="411" y="72"/>
                    <a:pt x="402" y="59"/>
                    <a:pt x="416" y="53"/>
                  </a:cubicBezTo>
                  <a:cubicBezTo>
                    <a:pt x="424" y="50"/>
                    <a:pt x="437" y="49"/>
                    <a:pt x="448" y="49"/>
                  </a:cubicBezTo>
                  <a:cubicBezTo>
                    <a:pt x="450" y="49"/>
                    <a:pt x="451" y="49"/>
                    <a:pt x="453" y="49"/>
                  </a:cubicBezTo>
                  <a:cubicBezTo>
                    <a:pt x="454" y="49"/>
                    <a:pt x="455" y="49"/>
                    <a:pt x="456" y="49"/>
                  </a:cubicBezTo>
                  <a:cubicBezTo>
                    <a:pt x="464" y="49"/>
                    <a:pt x="470" y="49"/>
                    <a:pt x="471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4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7"/>
            <p:cNvSpPr>
              <a:spLocks noEditPoints="1"/>
            </p:cNvSpPr>
            <p:nvPr/>
          </p:nvSpPr>
          <p:spPr bwMode="auto">
            <a:xfrm>
              <a:off x="2111375" y="173134"/>
              <a:ext cx="687388" cy="420679"/>
            </a:xfrm>
            <a:custGeom>
              <a:avLst/>
              <a:gdLst>
                <a:gd name="T0" fmla="*/ 324 w 324"/>
                <a:gd name="T1" fmla="*/ 19 h 198"/>
                <a:gd name="T2" fmla="*/ 324 w 324"/>
                <a:gd name="T3" fmla="*/ 19 h 198"/>
                <a:gd name="T4" fmla="*/ 211 w 324"/>
                <a:gd name="T5" fmla="*/ 0 h 198"/>
                <a:gd name="T6" fmla="*/ 157 w 324"/>
                <a:gd name="T7" fmla="*/ 8 h 198"/>
                <a:gd name="T8" fmla="*/ 134 w 324"/>
                <a:gd name="T9" fmla="*/ 28 h 198"/>
                <a:gd name="T10" fmla="*/ 113 w 324"/>
                <a:gd name="T11" fmla="*/ 22 h 198"/>
                <a:gd name="T12" fmla="*/ 110 w 324"/>
                <a:gd name="T13" fmla="*/ 35 h 198"/>
                <a:gd name="T14" fmla="*/ 94 w 324"/>
                <a:gd name="T15" fmla="*/ 30 h 198"/>
                <a:gd name="T16" fmla="*/ 61 w 324"/>
                <a:gd name="T17" fmla="*/ 50 h 198"/>
                <a:gd name="T18" fmla="*/ 65 w 324"/>
                <a:gd name="T19" fmla="*/ 51 h 198"/>
                <a:gd name="T20" fmla="*/ 74 w 324"/>
                <a:gd name="T21" fmla="*/ 56 h 198"/>
                <a:gd name="T22" fmla="*/ 97 w 324"/>
                <a:gd name="T23" fmla="*/ 83 h 198"/>
                <a:gd name="T24" fmla="*/ 97 w 324"/>
                <a:gd name="T25" fmla="*/ 83 h 198"/>
                <a:gd name="T26" fmla="*/ 116 w 324"/>
                <a:gd name="T27" fmla="*/ 97 h 198"/>
                <a:gd name="T28" fmla="*/ 103 w 324"/>
                <a:gd name="T29" fmla="*/ 106 h 198"/>
                <a:gd name="T30" fmla="*/ 94 w 324"/>
                <a:gd name="T31" fmla="*/ 128 h 198"/>
                <a:gd name="T32" fmla="*/ 96 w 324"/>
                <a:gd name="T33" fmla="*/ 135 h 198"/>
                <a:gd name="T34" fmla="*/ 85 w 324"/>
                <a:gd name="T35" fmla="*/ 131 h 198"/>
                <a:gd name="T36" fmla="*/ 81 w 324"/>
                <a:gd name="T37" fmla="*/ 148 h 198"/>
                <a:gd name="T38" fmla="*/ 73 w 324"/>
                <a:gd name="T39" fmla="*/ 151 h 198"/>
                <a:gd name="T40" fmla="*/ 63 w 324"/>
                <a:gd name="T41" fmla="*/ 153 h 198"/>
                <a:gd name="T42" fmla="*/ 36 w 324"/>
                <a:gd name="T43" fmla="*/ 155 h 198"/>
                <a:gd name="T44" fmla="*/ 11 w 324"/>
                <a:gd name="T45" fmla="*/ 148 h 198"/>
                <a:gd name="T46" fmla="*/ 3 w 324"/>
                <a:gd name="T47" fmla="*/ 157 h 198"/>
                <a:gd name="T48" fmla="*/ 29 w 324"/>
                <a:gd name="T49" fmla="*/ 178 h 198"/>
                <a:gd name="T50" fmla="*/ 67 w 324"/>
                <a:gd name="T51" fmla="*/ 196 h 198"/>
                <a:gd name="T52" fmla="*/ 88 w 324"/>
                <a:gd name="T53" fmla="*/ 197 h 198"/>
                <a:gd name="T54" fmla="*/ 109 w 324"/>
                <a:gd name="T55" fmla="*/ 197 h 198"/>
                <a:gd name="T56" fmla="*/ 129 w 324"/>
                <a:gd name="T57" fmla="*/ 198 h 198"/>
                <a:gd name="T58" fmla="*/ 142 w 324"/>
                <a:gd name="T59" fmla="*/ 179 h 198"/>
                <a:gd name="T60" fmla="*/ 118 w 324"/>
                <a:gd name="T61" fmla="*/ 179 h 198"/>
                <a:gd name="T62" fmla="*/ 83 w 324"/>
                <a:gd name="T63" fmla="*/ 174 h 198"/>
                <a:gd name="T64" fmla="*/ 70 w 324"/>
                <a:gd name="T65" fmla="*/ 174 h 198"/>
                <a:gd name="T66" fmla="*/ 62 w 324"/>
                <a:gd name="T67" fmla="*/ 174 h 198"/>
                <a:gd name="T68" fmla="*/ 64 w 324"/>
                <a:gd name="T69" fmla="*/ 165 h 198"/>
                <a:gd name="T70" fmla="*/ 70 w 324"/>
                <a:gd name="T71" fmla="*/ 165 h 198"/>
                <a:gd name="T72" fmla="*/ 79 w 324"/>
                <a:gd name="T73" fmla="*/ 164 h 198"/>
                <a:gd name="T74" fmla="*/ 105 w 324"/>
                <a:gd name="T75" fmla="*/ 165 h 198"/>
                <a:gd name="T76" fmla="*/ 116 w 324"/>
                <a:gd name="T77" fmla="*/ 165 h 198"/>
                <a:gd name="T78" fmla="*/ 127 w 324"/>
                <a:gd name="T79" fmla="*/ 165 h 198"/>
                <a:gd name="T80" fmla="*/ 143 w 324"/>
                <a:gd name="T81" fmla="*/ 166 h 198"/>
                <a:gd name="T82" fmla="*/ 160 w 324"/>
                <a:gd name="T83" fmla="*/ 145 h 198"/>
                <a:gd name="T84" fmla="*/ 192 w 324"/>
                <a:gd name="T85" fmla="*/ 121 h 198"/>
                <a:gd name="T86" fmla="*/ 200 w 324"/>
                <a:gd name="T87" fmla="*/ 97 h 198"/>
                <a:gd name="T88" fmla="*/ 211 w 324"/>
                <a:gd name="T89" fmla="*/ 101 h 198"/>
                <a:gd name="T90" fmla="*/ 232 w 324"/>
                <a:gd name="T91" fmla="*/ 85 h 198"/>
                <a:gd name="T92" fmla="*/ 292 w 324"/>
                <a:gd name="T93" fmla="*/ 50 h 198"/>
                <a:gd name="T94" fmla="*/ 288 w 324"/>
                <a:gd name="T95" fmla="*/ 50 h 198"/>
                <a:gd name="T96" fmla="*/ 297 w 324"/>
                <a:gd name="T97" fmla="*/ 41 h 198"/>
                <a:gd name="T98" fmla="*/ 324 w 324"/>
                <a:gd name="T99" fmla="*/ 19 h 198"/>
                <a:gd name="T100" fmla="*/ 226 w 324"/>
                <a:gd name="T101" fmla="*/ 1 h 198"/>
                <a:gd name="T102" fmla="*/ 212 w 324"/>
                <a:gd name="T10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4" h="198">
                  <a:moveTo>
                    <a:pt x="324" y="19"/>
                  </a:move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moveTo>
                    <a:pt x="211" y="0"/>
                  </a:moveTo>
                  <a:cubicBezTo>
                    <a:pt x="208" y="0"/>
                    <a:pt x="194" y="5"/>
                    <a:pt x="194" y="5"/>
                  </a:cubicBezTo>
                  <a:cubicBezTo>
                    <a:pt x="194" y="5"/>
                    <a:pt x="162" y="7"/>
                    <a:pt x="157" y="8"/>
                  </a:cubicBezTo>
                  <a:cubicBezTo>
                    <a:pt x="151" y="9"/>
                    <a:pt x="143" y="13"/>
                    <a:pt x="143" y="19"/>
                  </a:cubicBezTo>
                  <a:cubicBezTo>
                    <a:pt x="144" y="26"/>
                    <a:pt x="139" y="28"/>
                    <a:pt x="134" y="28"/>
                  </a:cubicBezTo>
                  <a:cubicBezTo>
                    <a:pt x="130" y="28"/>
                    <a:pt x="126" y="21"/>
                    <a:pt x="118" y="21"/>
                  </a:cubicBezTo>
                  <a:cubicBezTo>
                    <a:pt x="117" y="21"/>
                    <a:pt x="115" y="21"/>
                    <a:pt x="113" y="22"/>
                  </a:cubicBezTo>
                  <a:cubicBezTo>
                    <a:pt x="101" y="26"/>
                    <a:pt x="118" y="30"/>
                    <a:pt x="114" y="34"/>
                  </a:cubicBezTo>
                  <a:cubicBezTo>
                    <a:pt x="112" y="35"/>
                    <a:pt x="111" y="35"/>
                    <a:pt x="110" y="35"/>
                  </a:cubicBezTo>
                  <a:cubicBezTo>
                    <a:pt x="108" y="35"/>
                    <a:pt x="106" y="33"/>
                    <a:pt x="98" y="30"/>
                  </a:cubicBezTo>
                  <a:cubicBezTo>
                    <a:pt x="97" y="30"/>
                    <a:pt x="95" y="30"/>
                    <a:pt x="94" y="30"/>
                  </a:cubicBezTo>
                  <a:cubicBezTo>
                    <a:pt x="85" y="30"/>
                    <a:pt x="77" y="38"/>
                    <a:pt x="74" y="38"/>
                  </a:cubicBezTo>
                  <a:cubicBezTo>
                    <a:pt x="70" y="38"/>
                    <a:pt x="62" y="45"/>
                    <a:pt x="61" y="50"/>
                  </a:cubicBezTo>
                  <a:cubicBezTo>
                    <a:pt x="61" y="51"/>
                    <a:pt x="61" y="51"/>
                    <a:pt x="62" y="51"/>
                  </a:cubicBezTo>
                  <a:cubicBezTo>
                    <a:pt x="63" y="51"/>
                    <a:pt x="64" y="51"/>
                    <a:pt x="65" y="51"/>
                  </a:cubicBezTo>
                  <a:cubicBezTo>
                    <a:pt x="66" y="50"/>
                    <a:pt x="67" y="50"/>
                    <a:pt x="68" y="50"/>
                  </a:cubicBezTo>
                  <a:cubicBezTo>
                    <a:pt x="71" y="50"/>
                    <a:pt x="74" y="51"/>
                    <a:pt x="74" y="56"/>
                  </a:cubicBezTo>
                  <a:cubicBezTo>
                    <a:pt x="76" y="67"/>
                    <a:pt x="74" y="65"/>
                    <a:pt x="87" y="76"/>
                  </a:cubicBezTo>
                  <a:cubicBezTo>
                    <a:pt x="94" y="82"/>
                    <a:pt x="96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8" y="83"/>
                    <a:pt x="99" y="83"/>
                    <a:pt x="100" y="84"/>
                  </a:cubicBezTo>
                  <a:cubicBezTo>
                    <a:pt x="107" y="89"/>
                    <a:pt x="105" y="86"/>
                    <a:pt x="116" y="97"/>
                  </a:cubicBezTo>
                  <a:cubicBezTo>
                    <a:pt x="124" y="105"/>
                    <a:pt x="113" y="106"/>
                    <a:pt x="106" y="106"/>
                  </a:cubicBezTo>
                  <a:cubicBezTo>
                    <a:pt x="105" y="106"/>
                    <a:pt x="103" y="106"/>
                    <a:pt x="103" y="106"/>
                  </a:cubicBezTo>
                  <a:cubicBezTo>
                    <a:pt x="99" y="106"/>
                    <a:pt x="82" y="124"/>
                    <a:pt x="82" y="124"/>
                  </a:cubicBezTo>
                  <a:cubicBezTo>
                    <a:pt x="82" y="124"/>
                    <a:pt x="90" y="126"/>
                    <a:pt x="94" y="128"/>
                  </a:cubicBezTo>
                  <a:cubicBezTo>
                    <a:pt x="99" y="130"/>
                    <a:pt x="100" y="132"/>
                    <a:pt x="98" y="134"/>
                  </a:cubicBezTo>
                  <a:cubicBezTo>
                    <a:pt x="97" y="134"/>
                    <a:pt x="97" y="135"/>
                    <a:pt x="96" y="135"/>
                  </a:cubicBezTo>
                  <a:cubicBezTo>
                    <a:pt x="95" y="135"/>
                    <a:pt x="94" y="134"/>
                    <a:pt x="94" y="134"/>
                  </a:cubicBezTo>
                  <a:cubicBezTo>
                    <a:pt x="94" y="134"/>
                    <a:pt x="90" y="131"/>
                    <a:pt x="85" y="131"/>
                  </a:cubicBezTo>
                  <a:cubicBezTo>
                    <a:pt x="83" y="131"/>
                    <a:pt x="80" y="132"/>
                    <a:pt x="77" y="134"/>
                  </a:cubicBezTo>
                  <a:cubicBezTo>
                    <a:pt x="69" y="139"/>
                    <a:pt x="80" y="141"/>
                    <a:pt x="81" y="148"/>
                  </a:cubicBezTo>
                  <a:cubicBezTo>
                    <a:pt x="81" y="151"/>
                    <a:pt x="80" y="151"/>
                    <a:pt x="77" y="151"/>
                  </a:cubicBezTo>
                  <a:cubicBezTo>
                    <a:pt x="76" y="151"/>
                    <a:pt x="74" y="151"/>
                    <a:pt x="73" y="151"/>
                  </a:cubicBezTo>
                  <a:cubicBezTo>
                    <a:pt x="71" y="151"/>
                    <a:pt x="69" y="150"/>
                    <a:pt x="68" y="150"/>
                  </a:cubicBezTo>
                  <a:cubicBezTo>
                    <a:pt x="66" y="150"/>
                    <a:pt x="64" y="151"/>
                    <a:pt x="63" y="153"/>
                  </a:cubicBezTo>
                  <a:cubicBezTo>
                    <a:pt x="62" y="156"/>
                    <a:pt x="57" y="156"/>
                    <a:pt x="52" y="156"/>
                  </a:cubicBezTo>
                  <a:cubicBezTo>
                    <a:pt x="44" y="156"/>
                    <a:pt x="36" y="155"/>
                    <a:pt x="36" y="155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149"/>
                    <a:pt x="16" y="148"/>
                    <a:pt x="11" y="148"/>
                  </a:cubicBezTo>
                  <a:cubicBezTo>
                    <a:pt x="8" y="148"/>
                    <a:pt x="4" y="149"/>
                    <a:pt x="3" y="150"/>
                  </a:cubicBezTo>
                  <a:cubicBezTo>
                    <a:pt x="0" y="154"/>
                    <a:pt x="3" y="157"/>
                    <a:pt x="3" y="157"/>
                  </a:cubicBezTo>
                  <a:cubicBezTo>
                    <a:pt x="3" y="157"/>
                    <a:pt x="13" y="161"/>
                    <a:pt x="24" y="167"/>
                  </a:cubicBezTo>
                  <a:cubicBezTo>
                    <a:pt x="34" y="173"/>
                    <a:pt x="26" y="171"/>
                    <a:pt x="29" y="178"/>
                  </a:cubicBezTo>
                  <a:cubicBezTo>
                    <a:pt x="31" y="185"/>
                    <a:pt x="31" y="186"/>
                    <a:pt x="37" y="190"/>
                  </a:cubicBezTo>
                  <a:cubicBezTo>
                    <a:pt x="43" y="195"/>
                    <a:pt x="54" y="193"/>
                    <a:pt x="67" y="196"/>
                  </a:cubicBezTo>
                  <a:cubicBezTo>
                    <a:pt x="71" y="197"/>
                    <a:pt x="75" y="197"/>
                    <a:pt x="79" y="197"/>
                  </a:cubicBezTo>
                  <a:cubicBezTo>
                    <a:pt x="82" y="197"/>
                    <a:pt x="85" y="197"/>
                    <a:pt x="88" y="197"/>
                  </a:cubicBezTo>
                  <a:cubicBezTo>
                    <a:pt x="91" y="196"/>
                    <a:pt x="94" y="196"/>
                    <a:pt x="97" y="196"/>
                  </a:cubicBezTo>
                  <a:cubicBezTo>
                    <a:pt x="101" y="196"/>
                    <a:pt x="105" y="197"/>
                    <a:pt x="109" y="197"/>
                  </a:cubicBezTo>
                  <a:cubicBezTo>
                    <a:pt x="116" y="198"/>
                    <a:pt x="119" y="198"/>
                    <a:pt x="121" y="198"/>
                  </a:cubicBezTo>
                  <a:cubicBezTo>
                    <a:pt x="124" y="198"/>
                    <a:pt x="124" y="198"/>
                    <a:pt x="129" y="198"/>
                  </a:cubicBezTo>
                  <a:cubicBezTo>
                    <a:pt x="138" y="198"/>
                    <a:pt x="138" y="193"/>
                    <a:pt x="144" y="192"/>
                  </a:cubicBezTo>
                  <a:cubicBezTo>
                    <a:pt x="150" y="192"/>
                    <a:pt x="147" y="182"/>
                    <a:pt x="142" y="179"/>
                  </a:cubicBezTo>
                  <a:cubicBezTo>
                    <a:pt x="139" y="178"/>
                    <a:pt x="137" y="178"/>
                    <a:pt x="134" y="178"/>
                  </a:cubicBezTo>
                  <a:cubicBezTo>
                    <a:pt x="130" y="178"/>
                    <a:pt x="125" y="178"/>
                    <a:pt x="118" y="179"/>
                  </a:cubicBezTo>
                  <a:cubicBezTo>
                    <a:pt x="117" y="179"/>
                    <a:pt x="117" y="179"/>
                    <a:pt x="116" y="179"/>
                  </a:cubicBezTo>
                  <a:cubicBezTo>
                    <a:pt x="105" y="179"/>
                    <a:pt x="96" y="175"/>
                    <a:pt x="83" y="174"/>
                  </a:cubicBezTo>
                  <a:cubicBezTo>
                    <a:pt x="81" y="174"/>
                    <a:pt x="79" y="174"/>
                    <a:pt x="78" y="174"/>
                  </a:cubicBezTo>
                  <a:cubicBezTo>
                    <a:pt x="75" y="174"/>
                    <a:pt x="72" y="174"/>
                    <a:pt x="70" y="174"/>
                  </a:cubicBezTo>
                  <a:cubicBezTo>
                    <a:pt x="68" y="174"/>
                    <a:pt x="66" y="174"/>
                    <a:pt x="65" y="174"/>
                  </a:cubicBezTo>
                  <a:cubicBezTo>
                    <a:pt x="64" y="174"/>
                    <a:pt x="63" y="174"/>
                    <a:pt x="62" y="174"/>
                  </a:cubicBezTo>
                  <a:cubicBezTo>
                    <a:pt x="60" y="173"/>
                    <a:pt x="61" y="171"/>
                    <a:pt x="60" y="167"/>
                  </a:cubicBezTo>
                  <a:cubicBezTo>
                    <a:pt x="60" y="165"/>
                    <a:pt x="61" y="165"/>
                    <a:pt x="64" y="165"/>
                  </a:cubicBezTo>
                  <a:cubicBezTo>
                    <a:pt x="65" y="165"/>
                    <a:pt x="66" y="165"/>
                    <a:pt x="67" y="165"/>
                  </a:cubicBezTo>
                  <a:cubicBezTo>
                    <a:pt x="68" y="165"/>
                    <a:pt x="69" y="165"/>
                    <a:pt x="70" y="165"/>
                  </a:cubicBezTo>
                  <a:cubicBezTo>
                    <a:pt x="71" y="165"/>
                    <a:pt x="73" y="165"/>
                    <a:pt x="74" y="165"/>
                  </a:cubicBezTo>
                  <a:cubicBezTo>
                    <a:pt x="77" y="165"/>
                    <a:pt x="78" y="164"/>
                    <a:pt x="79" y="164"/>
                  </a:cubicBezTo>
                  <a:cubicBezTo>
                    <a:pt x="79" y="164"/>
                    <a:pt x="76" y="165"/>
                    <a:pt x="80" y="165"/>
                  </a:cubicBezTo>
                  <a:cubicBezTo>
                    <a:pt x="86" y="165"/>
                    <a:pt x="91" y="165"/>
                    <a:pt x="105" y="165"/>
                  </a:cubicBezTo>
                  <a:cubicBezTo>
                    <a:pt x="106" y="166"/>
                    <a:pt x="107" y="166"/>
                    <a:pt x="108" y="166"/>
                  </a:cubicBezTo>
                  <a:cubicBezTo>
                    <a:pt x="112" y="166"/>
                    <a:pt x="115" y="165"/>
                    <a:pt x="116" y="165"/>
                  </a:cubicBezTo>
                  <a:cubicBezTo>
                    <a:pt x="118" y="165"/>
                    <a:pt x="120" y="164"/>
                    <a:pt x="121" y="164"/>
                  </a:cubicBezTo>
                  <a:cubicBezTo>
                    <a:pt x="123" y="164"/>
                    <a:pt x="125" y="165"/>
                    <a:pt x="127" y="165"/>
                  </a:cubicBezTo>
                  <a:cubicBezTo>
                    <a:pt x="131" y="167"/>
                    <a:pt x="134" y="167"/>
                    <a:pt x="136" y="167"/>
                  </a:cubicBezTo>
                  <a:cubicBezTo>
                    <a:pt x="139" y="167"/>
                    <a:pt x="141" y="166"/>
                    <a:pt x="143" y="166"/>
                  </a:cubicBezTo>
                  <a:cubicBezTo>
                    <a:pt x="145" y="165"/>
                    <a:pt x="147" y="163"/>
                    <a:pt x="162" y="161"/>
                  </a:cubicBezTo>
                  <a:cubicBezTo>
                    <a:pt x="177" y="158"/>
                    <a:pt x="156" y="152"/>
                    <a:pt x="160" y="145"/>
                  </a:cubicBezTo>
                  <a:cubicBezTo>
                    <a:pt x="164" y="138"/>
                    <a:pt x="159" y="136"/>
                    <a:pt x="170" y="135"/>
                  </a:cubicBezTo>
                  <a:cubicBezTo>
                    <a:pt x="180" y="134"/>
                    <a:pt x="191" y="124"/>
                    <a:pt x="192" y="121"/>
                  </a:cubicBezTo>
                  <a:cubicBezTo>
                    <a:pt x="193" y="119"/>
                    <a:pt x="193" y="116"/>
                    <a:pt x="197" y="103"/>
                  </a:cubicBezTo>
                  <a:cubicBezTo>
                    <a:pt x="199" y="98"/>
                    <a:pt x="199" y="97"/>
                    <a:pt x="200" y="97"/>
                  </a:cubicBezTo>
                  <a:cubicBezTo>
                    <a:pt x="201" y="97"/>
                    <a:pt x="202" y="98"/>
                    <a:pt x="204" y="99"/>
                  </a:cubicBezTo>
                  <a:cubicBezTo>
                    <a:pt x="205" y="100"/>
                    <a:pt x="207" y="101"/>
                    <a:pt x="211" y="10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23" y="100"/>
                    <a:pt x="222" y="90"/>
                    <a:pt x="232" y="85"/>
                  </a:cubicBezTo>
                  <a:cubicBezTo>
                    <a:pt x="242" y="80"/>
                    <a:pt x="252" y="74"/>
                    <a:pt x="278" y="61"/>
                  </a:cubicBezTo>
                  <a:cubicBezTo>
                    <a:pt x="296" y="51"/>
                    <a:pt x="297" y="50"/>
                    <a:pt x="292" y="50"/>
                  </a:cubicBezTo>
                  <a:cubicBezTo>
                    <a:pt x="291" y="50"/>
                    <a:pt x="291" y="50"/>
                    <a:pt x="290" y="50"/>
                  </a:cubicBezTo>
                  <a:cubicBezTo>
                    <a:pt x="289" y="50"/>
                    <a:pt x="289" y="50"/>
                    <a:pt x="288" y="50"/>
                  </a:cubicBezTo>
                  <a:cubicBezTo>
                    <a:pt x="287" y="50"/>
                    <a:pt x="286" y="50"/>
                    <a:pt x="285" y="50"/>
                  </a:cubicBezTo>
                  <a:cubicBezTo>
                    <a:pt x="275" y="50"/>
                    <a:pt x="280" y="46"/>
                    <a:pt x="297" y="41"/>
                  </a:cubicBezTo>
                  <a:cubicBezTo>
                    <a:pt x="297" y="41"/>
                    <a:pt x="313" y="36"/>
                    <a:pt x="318" y="35"/>
                  </a:cubicBezTo>
                  <a:cubicBezTo>
                    <a:pt x="323" y="34"/>
                    <a:pt x="323" y="22"/>
                    <a:pt x="324" y="19"/>
                  </a:cubicBezTo>
                  <a:cubicBezTo>
                    <a:pt x="320" y="19"/>
                    <a:pt x="286" y="9"/>
                    <a:pt x="284" y="9"/>
                  </a:cubicBezTo>
                  <a:cubicBezTo>
                    <a:pt x="282" y="9"/>
                    <a:pt x="226" y="1"/>
                    <a:pt x="226" y="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23" y="12"/>
                    <a:pt x="210" y="3"/>
                    <a:pt x="212" y="0"/>
                  </a:cubicBezTo>
                  <a:cubicBezTo>
                    <a:pt x="212" y="0"/>
                    <a:pt x="212" y="0"/>
                    <a:pt x="2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8"/>
            <p:cNvSpPr/>
            <p:nvPr/>
          </p:nvSpPr>
          <p:spPr bwMode="auto">
            <a:xfrm>
              <a:off x="2141538" y="285844"/>
              <a:ext cx="203200" cy="165097"/>
            </a:xfrm>
            <a:custGeom>
              <a:avLst/>
              <a:gdLst>
                <a:gd name="T0" fmla="*/ 41 w 96"/>
                <a:gd name="T1" fmla="*/ 0 h 78"/>
                <a:gd name="T2" fmla="*/ 38 w 96"/>
                <a:gd name="T3" fmla="*/ 0 h 78"/>
                <a:gd name="T4" fmla="*/ 16 w 96"/>
                <a:gd name="T5" fmla="*/ 18 h 78"/>
                <a:gd name="T6" fmla="*/ 3 w 96"/>
                <a:gd name="T7" fmla="*/ 29 h 78"/>
                <a:gd name="T8" fmla="*/ 19 w 96"/>
                <a:gd name="T9" fmla="*/ 51 h 78"/>
                <a:gd name="T10" fmla="*/ 26 w 96"/>
                <a:gd name="T11" fmla="*/ 53 h 78"/>
                <a:gd name="T12" fmla="*/ 17 w 96"/>
                <a:gd name="T13" fmla="*/ 66 h 78"/>
                <a:gd name="T14" fmla="*/ 41 w 96"/>
                <a:gd name="T15" fmla="*/ 76 h 78"/>
                <a:gd name="T16" fmla="*/ 48 w 96"/>
                <a:gd name="T17" fmla="*/ 78 h 78"/>
                <a:gd name="T18" fmla="*/ 57 w 96"/>
                <a:gd name="T19" fmla="*/ 73 h 78"/>
                <a:gd name="T20" fmla="*/ 75 w 96"/>
                <a:gd name="T21" fmla="*/ 56 h 78"/>
                <a:gd name="T22" fmla="*/ 94 w 96"/>
                <a:gd name="T23" fmla="*/ 41 h 78"/>
                <a:gd name="T24" fmla="*/ 66 w 96"/>
                <a:gd name="T25" fmla="*/ 23 h 78"/>
                <a:gd name="T26" fmla="*/ 55 w 96"/>
                <a:gd name="T27" fmla="*/ 8 h 78"/>
                <a:gd name="T28" fmla="*/ 41 w 96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78">
                  <a:moveTo>
                    <a:pt x="41" y="0"/>
                  </a:moveTo>
                  <a:cubicBezTo>
                    <a:pt x="40" y="0"/>
                    <a:pt x="39" y="0"/>
                    <a:pt x="38" y="0"/>
                  </a:cubicBezTo>
                  <a:cubicBezTo>
                    <a:pt x="35" y="1"/>
                    <a:pt x="21" y="15"/>
                    <a:pt x="16" y="18"/>
                  </a:cubicBezTo>
                  <a:cubicBezTo>
                    <a:pt x="10" y="20"/>
                    <a:pt x="7" y="23"/>
                    <a:pt x="3" y="29"/>
                  </a:cubicBezTo>
                  <a:cubicBezTo>
                    <a:pt x="0" y="35"/>
                    <a:pt x="14" y="50"/>
                    <a:pt x="19" y="51"/>
                  </a:cubicBezTo>
                  <a:cubicBezTo>
                    <a:pt x="24" y="51"/>
                    <a:pt x="28" y="53"/>
                    <a:pt x="26" y="53"/>
                  </a:cubicBezTo>
                  <a:cubicBezTo>
                    <a:pt x="24" y="53"/>
                    <a:pt x="17" y="64"/>
                    <a:pt x="17" y="66"/>
                  </a:cubicBezTo>
                  <a:cubicBezTo>
                    <a:pt x="18" y="68"/>
                    <a:pt x="34" y="72"/>
                    <a:pt x="41" y="76"/>
                  </a:cubicBezTo>
                  <a:cubicBezTo>
                    <a:pt x="45" y="77"/>
                    <a:pt x="46" y="78"/>
                    <a:pt x="48" y="78"/>
                  </a:cubicBezTo>
                  <a:cubicBezTo>
                    <a:pt x="50" y="78"/>
                    <a:pt x="52" y="77"/>
                    <a:pt x="57" y="73"/>
                  </a:cubicBezTo>
                  <a:cubicBezTo>
                    <a:pt x="57" y="73"/>
                    <a:pt x="68" y="61"/>
                    <a:pt x="75" y="56"/>
                  </a:cubicBezTo>
                  <a:cubicBezTo>
                    <a:pt x="81" y="51"/>
                    <a:pt x="93" y="46"/>
                    <a:pt x="94" y="41"/>
                  </a:cubicBezTo>
                  <a:cubicBezTo>
                    <a:pt x="96" y="37"/>
                    <a:pt x="76" y="31"/>
                    <a:pt x="66" y="23"/>
                  </a:cubicBezTo>
                  <a:cubicBezTo>
                    <a:pt x="55" y="15"/>
                    <a:pt x="57" y="16"/>
                    <a:pt x="55" y="8"/>
                  </a:cubicBezTo>
                  <a:cubicBezTo>
                    <a:pt x="53" y="2"/>
                    <a:pt x="46" y="0"/>
                    <a:pt x="4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9"/>
            <p:cNvSpPr/>
            <p:nvPr/>
          </p:nvSpPr>
          <p:spPr bwMode="auto">
            <a:xfrm>
              <a:off x="2085975" y="412842"/>
              <a:ext cx="100013" cy="49212"/>
            </a:xfrm>
            <a:custGeom>
              <a:avLst/>
              <a:gdLst>
                <a:gd name="T0" fmla="*/ 9 w 47"/>
                <a:gd name="T1" fmla="*/ 0 h 23"/>
                <a:gd name="T2" fmla="*/ 5 w 47"/>
                <a:gd name="T3" fmla="*/ 2 h 23"/>
                <a:gd name="T4" fmla="*/ 12 w 47"/>
                <a:gd name="T5" fmla="*/ 21 h 23"/>
                <a:gd name="T6" fmla="*/ 17 w 47"/>
                <a:gd name="T7" fmla="*/ 23 h 23"/>
                <a:gd name="T8" fmla="*/ 23 w 47"/>
                <a:gd name="T9" fmla="*/ 22 h 23"/>
                <a:gd name="T10" fmla="*/ 28 w 47"/>
                <a:gd name="T11" fmla="*/ 21 h 23"/>
                <a:gd name="T12" fmla="*/ 29 w 47"/>
                <a:gd name="T13" fmla="*/ 21 h 23"/>
                <a:gd name="T14" fmla="*/ 28 w 47"/>
                <a:gd name="T15" fmla="*/ 7 h 23"/>
                <a:gd name="T16" fmla="*/ 9 w 4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3">
                  <a:moveTo>
                    <a:pt x="9" y="0"/>
                  </a:moveTo>
                  <a:cubicBezTo>
                    <a:pt x="7" y="0"/>
                    <a:pt x="7" y="1"/>
                    <a:pt x="5" y="2"/>
                  </a:cubicBezTo>
                  <a:cubicBezTo>
                    <a:pt x="0" y="4"/>
                    <a:pt x="8" y="16"/>
                    <a:pt x="12" y="21"/>
                  </a:cubicBezTo>
                  <a:cubicBezTo>
                    <a:pt x="13" y="22"/>
                    <a:pt x="15" y="23"/>
                    <a:pt x="17" y="23"/>
                  </a:cubicBezTo>
                  <a:cubicBezTo>
                    <a:pt x="19" y="23"/>
                    <a:pt x="21" y="23"/>
                    <a:pt x="23" y="22"/>
                  </a:cubicBezTo>
                  <a:cubicBezTo>
                    <a:pt x="25" y="22"/>
                    <a:pt x="27" y="21"/>
                    <a:pt x="28" y="21"/>
                  </a:cubicBezTo>
                  <a:cubicBezTo>
                    <a:pt x="28" y="21"/>
                    <a:pt x="29" y="21"/>
                    <a:pt x="29" y="21"/>
                  </a:cubicBezTo>
                  <a:cubicBezTo>
                    <a:pt x="29" y="21"/>
                    <a:pt x="47" y="15"/>
                    <a:pt x="28" y="7"/>
                  </a:cubicBezTo>
                  <a:cubicBezTo>
                    <a:pt x="15" y="2"/>
                    <a:pt x="11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0"/>
            <p:cNvSpPr/>
            <p:nvPr/>
          </p:nvSpPr>
          <p:spPr bwMode="auto">
            <a:xfrm>
              <a:off x="1952625" y="387442"/>
              <a:ext cx="134938" cy="71437"/>
            </a:xfrm>
            <a:custGeom>
              <a:avLst/>
              <a:gdLst>
                <a:gd name="T0" fmla="*/ 11 w 64"/>
                <a:gd name="T1" fmla="*/ 0 h 34"/>
                <a:gd name="T2" fmla="*/ 7 w 64"/>
                <a:gd name="T3" fmla="*/ 10 h 34"/>
                <a:gd name="T4" fmla="*/ 12 w 64"/>
                <a:gd name="T5" fmla="*/ 18 h 34"/>
                <a:gd name="T6" fmla="*/ 11 w 64"/>
                <a:gd name="T7" fmla="*/ 18 h 34"/>
                <a:gd name="T8" fmla="*/ 8 w 64"/>
                <a:gd name="T9" fmla="*/ 17 h 34"/>
                <a:gd name="T10" fmla="*/ 4 w 64"/>
                <a:gd name="T11" fmla="*/ 17 h 34"/>
                <a:gd name="T12" fmla="*/ 4 w 64"/>
                <a:gd name="T13" fmla="*/ 25 h 34"/>
                <a:gd name="T14" fmla="*/ 10 w 64"/>
                <a:gd name="T15" fmla="*/ 30 h 34"/>
                <a:gd name="T16" fmla="*/ 12 w 64"/>
                <a:gd name="T17" fmla="*/ 28 h 34"/>
                <a:gd name="T18" fmla="*/ 15 w 64"/>
                <a:gd name="T19" fmla="*/ 25 h 34"/>
                <a:gd name="T20" fmla="*/ 17 w 64"/>
                <a:gd name="T21" fmla="*/ 26 h 34"/>
                <a:gd name="T22" fmla="*/ 35 w 64"/>
                <a:gd name="T23" fmla="*/ 34 h 34"/>
                <a:gd name="T24" fmla="*/ 60 w 64"/>
                <a:gd name="T25" fmla="*/ 30 h 34"/>
                <a:gd name="T26" fmla="*/ 42 w 64"/>
                <a:gd name="T27" fmla="*/ 14 h 34"/>
                <a:gd name="T28" fmla="*/ 11 w 64"/>
                <a:gd name="T2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4">
                  <a:moveTo>
                    <a:pt x="11" y="0"/>
                  </a:moveTo>
                  <a:cubicBezTo>
                    <a:pt x="7" y="0"/>
                    <a:pt x="5" y="9"/>
                    <a:pt x="7" y="10"/>
                  </a:cubicBezTo>
                  <a:cubicBezTo>
                    <a:pt x="9" y="12"/>
                    <a:pt x="16" y="16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0" y="18"/>
                    <a:pt x="9" y="18"/>
                    <a:pt x="8" y="17"/>
                  </a:cubicBezTo>
                  <a:cubicBezTo>
                    <a:pt x="6" y="17"/>
                    <a:pt x="5" y="17"/>
                    <a:pt x="4" y="17"/>
                  </a:cubicBezTo>
                  <a:cubicBezTo>
                    <a:pt x="1" y="17"/>
                    <a:pt x="0" y="18"/>
                    <a:pt x="4" y="25"/>
                  </a:cubicBezTo>
                  <a:cubicBezTo>
                    <a:pt x="7" y="29"/>
                    <a:pt x="9" y="30"/>
                    <a:pt x="10" y="30"/>
                  </a:cubicBezTo>
                  <a:cubicBezTo>
                    <a:pt x="11" y="30"/>
                    <a:pt x="12" y="29"/>
                    <a:pt x="12" y="28"/>
                  </a:cubicBezTo>
                  <a:cubicBezTo>
                    <a:pt x="13" y="26"/>
                    <a:pt x="14" y="25"/>
                    <a:pt x="15" y="25"/>
                  </a:cubicBezTo>
                  <a:cubicBezTo>
                    <a:pt x="16" y="25"/>
                    <a:pt x="16" y="25"/>
                    <a:pt x="17" y="26"/>
                  </a:cubicBezTo>
                  <a:cubicBezTo>
                    <a:pt x="23" y="29"/>
                    <a:pt x="26" y="33"/>
                    <a:pt x="35" y="34"/>
                  </a:cubicBezTo>
                  <a:cubicBezTo>
                    <a:pt x="35" y="34"/>
                    <a:pt x="56" y="31"/>
                    <a:pt x="60" y="30"/>
                  </a:cubicBezTo>
                  <a:cubicBezTo>
                    <a:pt x="64" y="30"/>
                    <a:pt x="52" y="22"/>
                    <a:pt x="42" y="14"/>
                  </a:cubicBezTo>
                  <a:cubicBezTo>
                    <a:pt x="32" y="5"/>
                    <a:pt x="15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61"/>
            <p:cNvSpPr/>
            <p:nvPr/>
          </p:nvSpPr>
          <p:spPr bwMode="auto">
            <a:xfrm>
              <a:off x="1651000" y="625562"/>
              <a:ext cx="323850" cy="201609"/>
            </a:xfrm>
            <a:custGeom>
              <a:avLst/>
              <a:gdLst>
                <a:gd name="T0" fmla="*/ 133 w 153"/>
                <a:gd name="T1" fmla="*/ 0 h 95"/>
                <a:gd name="T2" fmla="*/ 121 w 153"/>
                <a:gd name="T3" fmla="*/ 1 h 95"/>
                <a:gd name="T4" fmla="*/ 115 w 153"/>
                <a:gd name="T5" fmla="*/ 1 h 95"/>
                <a:gd name="T6" fmla="*/ 114 w 153"/>
                <a:gd name="T7" fmla="*/ 0 h 95"/>
                <a:gd name="T8" fmla="*/ 106 w 153"/>
                <a:gd name="T9" fmla="*/ 9 h 95"/>
                <a:gd name="T10" fmla="*/ 99 w 153"/>
                <a:gd name="T11" fmla="*/ 20 h 95"/>
                <a:gd name="T12" fmla="*/ 93 w 153"/>
                <a:gd name="T13" fmla="*/ 35 h 95"/>
                <a:gd name="T14" fmla="*/ 89 w 153"/>
                <a:gd name="T15" fmla="*/ 22 h 95"/>
                <a:gd name="T16" fmla="*/ 85 w 153"/>
                <a:gd name="T17" fmla="*/ 18 h 95"/>
                <a:gd name="T18" fmla="*/ 84 w 153"/>
                <a:gd name="T19" fmla="*/ 18 h 95"/>
                <a:gd name="T20" fmla="*/ 74 w 153"/>
                <a:gd name="T21" fmla="*/ 22 h 95"/>
                <a:gd name="T22" fmla="*/ 68 w 153"/>
                <a:gd name="T23" fmla="*/ 18 h 95"/>
                <a:gd name="T24" fmla="*/ 66 w 153"/>
                <a:gd name="T25" fmla="*/ 16 h 95"/>
                <a:gd name="T26" fmla="*/ 61 w 153"/>
                <a:gd name="T27" fmla="*/ 13 h 95"/>
                <a:gd name="T28" fmla="*/ 57 w 153"/>
                <a:gd name="T29" fmla="*/ 15 h 95"/>
                <a:gd name="T30" fmla="*/ 49 w 153"/>
                <a:gd name="T31" fmla="*/ 22 h 95"/>
                <a:gd name="T32" fmla="*/ 45 w 153"/>
                <a:gd name="T33" fmla="*/ 19 h 95"/>
                <a:gd name="T34" fmla="*/ 44 w 153"/>
                <a:gd name="T35" fmla="*/ 6 h 95"/>
                <a:gd name="T36" fmla="*/ 43 w 153"/>
                <a:gd name="T37" fmla="*/ 6 h 95"/>
                <a:gd name="T38" fmla="*/ 35 w 153"/>
                <a:gd name="T39" fmla="*/ 12 h 95"/>
                <a:gd name="T40" fmla="*/ 19 w 153"/>
                <a:gd name="T41" fmla="*/ 19 h 95"/>
                <a:gd name="T42" fmla="*/ 0 w 153"/>
                <a:gd name="T43" fmla="*/ 37 h 95"/>
                <a:gd name="T44" fmla="*/ 7 w 153"/>
                <a:gd name="T45" fmla="*/ 45 h 95"/>
                <a:gd name="T46" fmla="*/ 3 w 153"/>
                <a:gd name="T47" fmla="*/ 56 h 95"/>
                <a:gd name="T48" fmla="*/ 14 w 153"/>
                <a:gd name="T49" fmla="*/ 60 h 95"/>
                <a:gd name="T50" fmla="*/ 4 w 153"/>
                <a:gd name="T51" fmla="*/ 72 h 95"/>
                <a:gd name="T52" fmla="*/ 19 w 153"/>
                <a:gd name="T53" fmla="*/ 83 h 95"/>
                <a:gd name="T54" fmla="*/ 23 w 153"/>
                <a:gd name="T55" fmla="*/ 83 h 95"/>
                <a:gd name="T56" fmla="*/ 35 w 153"/>
                <a:gd name="T57" fmla="*/ 86 h 95"/>
                <a:gd name="T58" fmla="*/ 49 w 153"/>
                <a:gd name="T59" fmla="*/ 95 h 95"/>
                <a:gd name="T60" fmla="*/ 54 w 153"/>
                <a:gd name="T61" fmla="*/ 93 h 95"/>
                <a:gd name="T62" fmla="*/ 73 w 153"/>
                <a:gd name="T63" fmla="*/ 84 h 95"/>
                <a:gd name="T64" fmla="*/ 80 w 153"/>
                <a:gd name="T65" fmla="*/ 83 h 95"/>
                <a:gd name="T66" fmla="*/ 86 w 153"/>
                <a:gd name="T67" fmla="*/ 84 h 95"/>
                <a:gd name="T68" fmla="*/ 92 w 153"/>
                <a:gd name="T69" fmla="*/ 85 h 95"/>
                <a:gd name="T70" fmla="*/ 96 w 153"/>
                <a:gd name="T71" fmla="*/ 84 h 95"/>
                <a:gd name="T72" fmla="*/ 106 w 153"/>
                <a:gd name="T73" fmla="*/ 83 h 95"/>
                <a:gd name="T74" fmla="*/ 113 w 153"/>
                <a:gd name="T75" fmla="*/ 83 h 95"/>
                <a:gd name="T76" fmla="*/ 125 w 153"/>
                <a:gd name="T77" fmla="*/ 89 h 95"/>
                <a:gd name="T78" fmla="*/ 132 w 153"/>
                <a:gd name="T79" fmla="*/ 88 h 95"/>
                <a:gd name="T80" fmla="*/ 139 w 153"/>
                <a:gd name="T81" fmla="*/ 80 h 95"/>
                <a:gd name="T82" fmla="*/ 128 w 153"/>
                <a:gd name="T83" fmla="*/ 75 h 95"/>
                <a:gd name="T84" fmla="*/ 153 w 153"/>
                <a:gd name="T85" fmla="*/ 68 h 95"/>
                <a:gd name="T86" fmla="*/ 136 w 153"/>
                <a:gd name="T87" fmla="*/ 55 h 95"/>
                <a:gd name="T88" fmla="*/ 123 w 153"/>
                <a:gd name="T89" fmla="*/ 43 h 95"/>
                <a:gd name="T90" fmla="*/ 128 w 153"/>
                <a:gd name="T91" fmla="*/ 24 h 95"/>
                <a:gd name="T92" fmla="*/ 133 w 153"/>
                <a:gd name="T9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95">
                  <a:moveTo>
                    <a:pt x="133" y="0"/>
                  </a:moveTo>
                  <a:cubicBezTo>
                    <a:pt x="133" y="0"/>
                    <a:pt x="128" y="1"/>
                    <a:pt x="121" y="1"/>
                  </a:cubicBezTo>
                  <a:cubicBezTo>
                    <a:pt x="119" y="1"/>
                    <a:pt x="117" y="1"/>
                    <a:pt x="115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1" y="18"/>
                    <a:pt x="74" y="22"/>
                    <a:pt x="74" y="22"/>
                  </a:cubicBezTo>
                  <a:cubicBezTo>
                    <a:pt x="74" y="22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3" y="14"/>
                    <a:pt x="62" y="13"/>
                    <a:pt x="61" y="13"/>
                  </a:cubicBezTo>
                  <a:cubicBezTo>
                    <a:pt x="60" y="13"/>
                    <a:pt x="59" y="14"/>
                    <a:pt x="57" y="15"/>
                  </a:cubicBezTo>
                  <a:cubicBezTo>
                    <a:pt x="53" y="18"/>
                    <a:pt x="51" y="22"/>
                    <a:pt x="49" y="22"/>
                  </a:cubicBezTo>
                  <a:cubicBezTo>
                    <a:pt x="48" y="22"/>
                    <a:pt x="47" y="21"/>
                    <a:pt x="45" y="19"/>
                  </a:cubicBezTo>
                  <a:cubicBezTo>
                    <a:pt x="41" y="12"/>
                    <a:pt x="46" y="6"/>
                    <a:pt x="44" y="6"/>
                  </a:cubicBezTo>
                  <a:cubicBezTo>
                    <a:pt x="44" y="6"/>
                    <a:pt x="43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4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4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1" y="83"/>
                    <a:pt x="23" y="83"/>
                  </a:cubicBezTo>
                  <a:cubicBezTo>
                    <a:pt x="26" y="83"/>
                    <a:pt x="31" y="84"/>
                    <a:pt x="35" y="86"/>
                  </a:cubicBezTo>
                  <a:cubicBezTo>
                    <a:pt x="39" y="89"/>
                    <a:pt x="43" y="95"/>
                    <a:pt x="49" y="95"/>
                  </a:cubicBezTo>
                  <a:cubicBezTo>
                    <a:pt x="51" y="95"/>
                    <a:pt x="52" y="95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75" y="83"/>
                    <a:pt x="77" y="83"/>
                    <a:pt x="80" y="83"/>
                  </a:cubicBezTo>
                  <a:cubicBezTo>
                    <a:pt x="82" y="83"/>
                    <a:pt x="84" y="84"/>
                    <a:pt x="86" y="84"/>
                  </a:cubicBezTo>
                  <a:cubicBezTo>
                    <a:pt x="89" y="84"/>
                    <a:pt x="90" y="85"/>
                    <a:pt x="92" y="85"/>
                  </a:cubicBezTo>
                  <a:cubicBezTo>
                    <a:pt x="93" y="85"/>
                    <a:pt x="94" y="85"/>
                    <a:pt x="96" y="84"/>
                  </a:cubicBezTo>
                  <a:cubicBezTo>
                    <a:pt x="98" y="83"/>
                    <a:pt x="103" y="83"/>
                    <a:pt x="106" y="83"/>
                  </a:cubicBezTo>
                  <a:cubicBezTo>
                    <a:pt x="110" y="83"/>
                    <a:pt x="113" y="83"/>
                    <a:pt x="113" y="83"/>
                  </a:cubicBezTo>
                  <a:cubicBezTo>
                    <a:pt x="113" y="83"/>
                    <a:pt x="114" y="89"/>
                    <a:pt x="125" y="89"/>
                  </a:cubicBezTo>
                  <a:cubicBezTo>
                    <a:pt x="127" y="89"/>
                    <a:pt x="129" y="89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ubicBezTo>
                    <a:pt x="145" y="64"/>
                    <a:pt x="149" y="60"/>
                    <a:pt x="136" y="55"/>
                  </a:cubicBezTo>
                  <a:cubicBezTo>
                    <a:pt x="123" y="49"/>
                    <a:pt x="123" y="57"/>
                    <a:pt x="123" y="43"/>
                  </a:cubicBezTo>
                  <a:cubicBezTo>
                    <a:pt x="123" y="30"/>
                    <a:pt x="127" y="29"/>
                    <a:pt x="128" y="24"/>
                  </a:cubicBezTo>
                  <a:cubicBezTo>
                    <a:pt x="130" y="18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62"/>
            <p:cNvSpPr/>
            <p:nvPr/>
          </p:nvSpPr>
          <p:spPr bwMode="auto">
            <a:xfrm>
              <a:off x="1516063" y="589051"/>
              <a:ext cx="209550" cy="138109"/>
            </a:xfrm>
            <a:custGeom>
              <a:avLst/>
              <a:gdLst>
                <a:gd name="T0" fmla="*/ 40 w 99"/>
                <a:gd name="T1" fmla="*/ 0 h 65"/>
                <a:gd name="T2" fmla="*/ 21 w 99"/>
                <a:gd name="T3" fmla="*/ 4 h 65"/>
                <a:gd name="T4" fmla="*/ 23 w 99"/>
                <a:gd name="T5" fmla="*/ 14 h 65"/>
                <a:gd name="T6" fmla="*/ 16 w 99"/>
                <a:gd name="T7" fmla="*/ 31 h 65"/>
                <a:gd name="T8" fmla="*/ 7 w 99"/>
                <a:gd name="T9" fmla="*/ 39 h 65"/>
                <a:gd name="T10" fmla="*/ 5 w 99"/>
                <a:gd name="T11" fmla="*/ 50 h 65"/>
                <a:gd name="T12" fmla="*/ 16 w 99"/>
                <a:gd name="T13" fmla="*/ 60 h 65"/>
                <a:gd name="T14" fmla="*/ 28 w 99"/>
                <a:gd name="T15" fmla="*/ 65 h 65"/>
                <a:gd name="T16" fmla="*/ 33 w 99"/>
                <a:gd name="T17" fmla="*/ 63 h 65"/>
                <a:gd name="T18" fmla="*/ 62 w 99"/>
                <a:gd name="T19" fmla="*/ 41 h 65"/>
                <a:gd name="T20" fmla="*/ 77 w 99"/>
                <a:gd name="T21" fmla="*/ 33 h 65"/>
                <a:gd name="T22" fmla="*/ 96 w 99"/>
                <a:gd name="T23" fmla="*/ 14 h 65"/>
                <a:gd name="T24" fmla="*/ 82 w 99"/>
                <a:gd name="T25" fmla="*/ 4 h 65"/>
                <a:gd name="T26" fmla="*/ 72 w 99"/>
                <a:gd name="T27" fmla="*/ 2 h 65"/>
                <a:gd name="T28" fmla="*/ 66 w 99"/>
                <a:gd name="T29" fmla="*/ 4 h 65"/>
                <a:gd name="T30" fmla="*/ 62 w 99"/>
                <a:gd name="T31" fmla="*/ 6 h 65"/>
                <a:gd name="T32" fmla="*/ 45 w 99"/>
                <a:gd name="T33" fmla="*/ 1 h 65"/>
                <a:gd name="T34" fmla="*/ 40 w 99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65">
                  <a:moveTo>
                    <a:pt x="40" y="0"/>
                  </a:moveTo>
                  <a:cubicBezTo>
                    <a:pt x="33" y="0"/>
                    <a:pt x="23" y="2"/>
                    <a:pt x="21" y="4"/>
                  </a:cubicBezTo>
                  <a:cubicBezTo>
                    <a:pt x="19" y="7"/>
                    <a:pt x="21" y="12"/>
                    <a:pt x="23" y="14"/>
                  </a:cubicBezTo>
                  <a:cubicBezTo>
                    <a:pt x="25" y="16"/>
                    <a:pt x="16" y="31"/>
                    <a:pt x="16" y="31"/>
                  </a:cubicBezTo>
                  <a:cubicBezTo>
                    <a:pt x="16" y="31"/>
                    <a:pt x="10" y="37"/>
                    <a:pt x="7" y="39"/>
                  </a:cubicBezTo>
                  <a:cubicBezTo>
                    <a:pt x="4" y="40"/>
                    <a:pt x="0" y="47"/>
                    <a:pt x="5" y="50"/>
                  </a:cubicBezTo>
                  <a:cubicBezTo>
                    <a:pt x="11" y="52"/>
                    <a:pt x="12" y="56"/>
                    <a:pt x="16" y="60"/>
                  </a:cubicBezTo>
                  <a:cubicBezTo>
                    <a:pt x="19" y="62"/>
                    <a:pt x="24" y="65"/>
                    <a:pt x="28" y="65"/>
                  </a:cubicBezTo>
                  <a:cubicBezTo>
                    <a:pt x="30" y="65"/>
                    <a:pt x="31" y="65"/>
                    <a:pt x="33" y="63"/>
                  </a:cubicBezTo>
                  <a:cubicBezTo>
                    <a:pt x="33" y="63"/>
                    <a:pt x="58" y="45"/>
                    <a:pt x="62" y="41"/>
                  </a:cubicBezTo>
                  <a:cubicBezTo>
                    <a:pt x="65" y="37"/>
                    <a:pt x="68" y="35"/>
                    <a:pt x="77" y="33"/>
                  </a:cubicBezTo>
                  <a:cubicBezTo>
                    <a:pt x="87" y="30"/>
                    <a:pt x="93" y="16"/>
                    <a:pt x="96" y="14"/>
                  </a:cubicBezTo>
                  <a:cubicBezTo>
                    <a:pt x="99" y="11"/>
                    <a:pt x="86" y="6"/>
                    <a:pt x="82" y="4"/>
                  </a:cubicBezTo>
                  <a:cubicBezTo>
                    <a:pt x="79" y="3"/>
                    <a:pt x="76" y="2"/>
                    <a:pt x="72" y="2"/>
                  </a:cubicBezTo>
                  <a:cubicBezTo>
                    <a:pt x="69" y="2"/>
                    <a:pt x="67" y="2"/>
                    <a:pt x="66" y="4"/>
                  </a:cubicBezTo>
                  <a:cubicBezTo>
                    <a:pt x="65" y="5"/>
                    <a:pt x="64" y="6"/>
                    <a:pt x="62" y="6"/>
                  </a:cubicBezTo>
                  <a:cubicBezTo>
                    <a:pt x="56" y="6"/>
                    <a:pt x="48" y="3"/>
                    <a:pt x="45" y="1"/>
                  </a:cubicBezTo>
                  <a:cubicBezTo>
                    <a:pt x="44" y="0"/>
                    <a:pt x="42" y="0"/>
                    <a:pt x="4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63"/>
            <p:cNvSpPr/>
            <p:nvPr/>
          </p:nvSpPr>
          <p:spPr bwMode="auto">
            <a:xfrm>
              <a:off x="1608138" y="471578"/>
              <a:ext cx="153987" cy="68261"/>
            </a:xfrm>
            <a:custGeom>
              <a:avLst/>
              <a:gdLst>
                <a:gd name="T0" fmla="*/ 65 w 72"/>
                <a:gd name="T1" fmla="*/ 0 h 32"/>
                <a:gd name="T2" fmla="*/ 53 w 72"/>
                <a:gd name="T3" fmla="*/ 3 h 32"/>
                <a:gd name="T4" fmla="*/ 29 w 72"/>
                <a:gd name="T5" fmla="*/ 5 h 32"/>
                <a:gd name="T6" fmla="*/ 18 w 72"/>
                <a:gd name="T7" fmla="*/ 15 h 32"/>
                <a:gd name="T8" fmla="*/ 1 w 72"/>
                <a:gd name="T9" fmla="*/ 28 h 32"/>
                <a:gd name="T10" fmla="*/ 9 w 72"/>
                <a:gd name="T11" fmla="*/ 32 h 32"/>
                <a:gd name="T12" fmla="*/ 25 w 72"/>
                <a:gd name="T13" fmla="*/ 29 h 32"/>
                <a:gd name="T14" fmla="*/ 40 w 72"/>
                <a:gd name="T15" fmla="*/ 21 h 32"/>
                <a:gd name="T16" fmla="*/ 42 w 72"/>
                <a:gd name="T17" fmla="*/ 21 h 32"/>
                <a:gd name="T18" fmla="*/ 48 w 72"/>
                <a:gd name="T19" fmla="*/ 21 h 32"/>
                <a:gd name="T20" fmla="*/ 62 w 72"/>
                <a:gd name="T21" fmla="*/ 19 h 32"/>
                <a:gd name="T22" fmla="*/ 69 w 72"/>
                <a:gd name="T23" fmla="*/ 2 h 32"/>
                <a:gd name="T24" fmla="*/ 65 w 72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32">
                  <a:moveTo>
                    <a:pt x="65" y="0"/>
                  </a:moveTo>
                  <a:cubicBezTo>
                    <a:pt x="61" y="0"/>
                    <a:pt x="55" y="3"/>
                    <a:pt x="53" y="3"/>
                  </a:cubicBezTo>
                  <a:cubicBezTo>
                    <a:pt x="49" y="3"/>
                    <a:pt x="32" y="5"/>
                    <a:pt x="29" y="5"/>
                  </a:cubicBezTo>
                  <a:cubicBezTo>
                    <a:pt x="27" y="6"/>
                    <a:pt x="20" y="13"/>
                    <a:pt x="18" y="15"/>
                  </a:cubicBezTo>
                  <a:cubicBezTo>
                    <a:pt x="16" y="17"/>
                    <a:pt x="3" y="20"/>
                    <a:pt x="1" y="28"/>
                  </a:cubicBezTo>
                  <a:cubicBezTo>
                    <a:pt x="0" y="31"/>
                    <a:pt x="4" y="32"/>
                    <a:pt x="9" y="32"/>
                  </a:cubicBezTo>
                  <a:cubicBezTo>
                    <a:pt x="15" y="32"/>
                    <a:pt x="22" y="30"/>
                    <a:pt x="25" y="29"/>
                  </a:cubicBezTo>
                  <a:cubicBezTo>
                    <a:pt x="30" y="27"/>
                    <a:pt x="28" y="21"/>
                    <a:pt x="40" y="21"/>
                  </a:cubicBezTo>
                  <a:cubicBezTo>
                    <a:pt x="40" y="21"/>
                    <a:pt x="41" y="21"/>
                    <a:pt x="42" y="21"/>
                  </a:cubicBezTo>
                  <a:cubicBezTo>
                    <a:pt x="44" y="21"/>
                    <a:pt x="46" y="21"/>
                    <a:pt x="48" y="21"/>
                  </a:cubicBezTo>
                  <a:cubicBezTo>
                    <a:pt x="57" y="21"/>
                    <a:pt x="60" y="20"/>
                    <a:pt x="62" y="19"/>
                  </a:cubicBezTo>
                  <a:cubicBezTo>
                    <a:pt x="64" y="17"/>
                    <a:pt x="72" y="6"/>
                    <a:pt x="69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64"/>
            <p:cNvSpPr/>
            <p:nvPr/>
          </p:nvSpPr>
          <p:spPr bwMode="auto">
            <a:xfrm>
              <a:off x="1768475" y="444591"/>
              <a:ext cx="122238" cy="44449"/>
            </a:xfrm>
            <a:custGeom>
              <a:avLst/>
              <a:gdLst>
                <a:gd name="T0" fmla="*/ 8 w 58"/>
                <a:gd name="T1" fmla="*/ 0 h 21"/>
                <a:gd name="T2" fmla="*/ 4 w 58"/>
                <a:gd name="T3" fmla="*/ 1 h 21"/>
                <a:gd name="T4" fmla="*/ 0 w 58"/>
                <a:gd name="T5" fmla="*/ 10 h 21"/>
                <a:gd name="T6" fmla="*/ 15 w 58"/>
                <a:gd name="T7" fmla="*/ 14 h 21"/>
                <a:gd name="T8" fmla="*/ 37 w 58"/>
                <a:gd name="T9" fmla="*/ 20 h 21"/>
                <a:gd name="T10" fmla="*/ 41 w 58"/>
                <a:gd name="T11" fmla="*/ 21 h 21"/>
                <a:gd name="T12" fmla="*/ 50 w 58"/>
                <a:gd name="T13" fmla="*/ 12 h 21"/>
                <a:gd name="T14" fmla="*/ 44 w 58"/>
                <a:gd name="T15" fmla="*/ 4 h 21"/>
                <a:gd name="T16" fmla="*/ 40 w 58"/>
                <a:gd name="T17" fmla="*/ 4 h 21"/>
                <a:gd name="T18" fmla="*/ 31 w 58"/>
                <a:gd name="T19" fmla="*/ 5 h 21"/>
                <a:gd name="T20" fmla="*/ 22 w 58"/>
                <a:gd name="T21" fmla="*/ 6 h 21"/>
                <a:gd name="T22" fmla="*/ 16 w 58"/>
                <a:gd name="T23" fmla="*/ 4 h 21"/>
                <a:gd name="T24" fmla="*/ 8 w 58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21"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10"/>
                    <a:pt x="15" y="14"/>
                  </a:cubicBezTo>
                  <a:cubicBezTo>
                    <a:pt x="23" y="17"/>
                    <a:pt x="29" y="17"/>
                    <a:pt x="37" y="20"/>
                  </a:cubicBezTo>
                  <a:cubicBezTo>
                    <a:pt x="38" y="20"/>
                    <a:pt x="40" y="21"/>
                    <a:pt x="41" y="21"/>
                  </a:cubicBezTo>
                  <a:cubicBezTo>
                    <a:pt x="44" y="21"/>
                    <a:pt x="43" y="17"/>
                    <a:pt x="50" y="12"/>
                  </a:cubicBezTo>
                  <a:cubicBezTo>
                    <a:pt x="58" y="6"/>
                    <a:pt x="49" y="8"/>
                    <a:pt x="44" y="4"/>
                  </a:cubicBezTo>
                  <a:cubicBezTo>
                    <a:pt x="43" y="4"/>
                    <a:pt x="41" y="4"/>
                    <a:pt x="40" y="4"/>
                  </a:cubicBezTo>
                  <a:cubicBezTo>
                    <a:pt x="37" y="4"/>
                    <a:pt x="34" y="4"/>
                    <a:pt x="31" y="5"/>
                  </a:cubicBezTo>
                  <a:cubicBezTo>
                    <a:pt x="28" y="5"/>
                    <a:pt x="24" y="6"/>
                    <a:pt x="22" y="6"/>
                  </a:cubicBezTo>
                  <a:cubicBezTo>
                    <a:pt x="19" y="6"/>
                    <a:pt x="17" y="6"/>
                    <a:pt x="16" y="4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65"/>
            <p:cNvSpPr/>
            <p:nvPr/>
          </p:nvSpPr>
          <p:spPr bwMode="auto">
            <a:xfrm>
              <a:off x="1819275" y="411255"/>
              <a:ext cx="66675" cy="34924"/>
            </a:xfrm>
            <a:custGeom>
              <a:avLst/>
              <a:gdLst>
                <a:gd name="T0" fmla="*/ 16 w 32"/>
                <a:gd name="T1" fmla="*/ 0 h 17"/>
                <a:gd name="T2" fmla="*/ 13 w 32"/>
                <a:gd name="T3" fmla="*/ 1 h 17"/>
                <a:gd name="T4" fmla="*/ 0 w 32"/>
                <a:gd name="T5" fmla="*/ 7 h 17"/>
                <a:gd name="T6" fmla="*/ 2 w 32"/>
                <a:gd name="T7" fmla="*/ 16 h 17"/>
                <a:gd name="T8" fmla="*/ 3 w 32"/>
                <a:gd name="T9" fmla="*/ 16 h 17"/>
                <a:gd name="T10" fmla="*/ 9 w 32"/>
                <a:gd name="T11" fmla="*/ 17 h 17"/>
                <a:gd name="T12" fmla="*/ 18 w 32"/>
                <a:gd name="T13" fmla="*/ 17 h 17"/>
                <a:gd name="T14" fmla="*/ 27 w 32"/>
                <a:gd name="T15" fmla="*/ 14 h 17"/>
                <a:gd name="T16" fmla="*/ 16 w 3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8" y="3"/>
                    <a:pt x="0" y="7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7" y="16"/>
                    <a:pt x="9" y="17"/>
                  </a:cubicBezTo>
                  <a:cubicBezTo>
                    <a:pt x="12" y="17"/>
                    <a:pt x="15" y="17"/>
                    <a:pt x="18" y="17"/>
                  </a:cubicBezTo>
                  <a:cubicBezTo>
                    <a:pt x="21" y="17"/>
                    <a:pt x="25" y="17"/>
                    <a:pt x="27" y="14"/>
                  </a:cubicBezTo>
                  <a:cubicBezTo>
                    <a:pt x="32" y="8"/>
                    <a:pt x="22" y="0"/>
                    <a:pt x="1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66"/>
            <p:cNvSpPr/>
            <p:nvPr/>
          </p:nvSpPr>
          <p:spPr bwMode="auto">
            <a:xfrm>
              <a:off x="1695450" y="503328"/>
              <a:ext cx="241300" cy="92073"/>
            </a:xfrm>
            <a:custGeom>
              <a:avLst/>
              <a:gdLst>
                <a:gd name="T0" fmla="*/ 88 w 114"/>
                <a:gd name="T1" fmla="*/ 0 h 43"/>
                <a:gd name="T2" fmla="*/ 86 w 114"/>
                <a:gd name="T3" fmla="*/ 0 h 43"/>
                <a:gd name="T4" fmla="*/ 69 w 114"/>
                <a:gd name="T5" fmla="*/ 4 h 43"/>
                <a:gd name="T6" fmla="*/ 76 w 114"/>
                <a:gd name="T7" fmla="*/ 16 h 43"/>
                <a:gd name="T8" fmla="*/ 65 w 114"/>
                <a:gd name="T9" fmla="*/ 20 h 43"/>
                <a:gd name="T10" fmla="*/ 60 w 114"/>
                <a:gd name="T11" fmla="*/ 16 h 43"/>
                <a:gd name="T12" fmla="*/ 42 w 114"/>
                <a:gd name="T13" fmla="*/ 6 h 43"/>
                <a:gd name="T14" fmla="*/ 38 w 114"/>
                <a:gd name="T15" fmla="*/ 7 h 43"/>
                <a:gd name="T16" fmla="*/ 14 w 114"/>
                <a:gd name="T17" fmla="*/ 11 h 43"/>
                <a:gd name="T18" fmla="*/ 5 w 114"/>
                <a:gd name="T19" fmla="*/ 23 h 43"/>
                <a:gd name="T20" fmla="*/ 5 w 114"/>
                <a:gd name="T21" fmla="*/ 27 h 43"/>
                <a:gd name="T22" fmla="*/ 6 w 114"/>
                <a:gd name="T23" fmla="*/ 27 h 43"/>
                <a:gd name="T24" fmla="*/ 10 w 114"/>
                <a:gd name="T25" fmla="*/ 26 h 43"/>
                <a:gd name="T26" fmla="*/ 17 w 114"/>
                <a:gd name="T27" fmla="*/ 25 h 43"/>
                <a:gd name="T28" fmla="*/ 26 w 114"/>
                <a:gd name="T29" fmla="*/ 27 h 43"/>
                <a:gd name="T30" fmla="*/ 43 w 114"/>
                <a:gd name="T31" fmla="*/ 32 h 43"/>
                <a:gd name="T32" fmla="*/ 34 w 114"/>
                <a:gd name="T33" fmla="*/ 36 h 43"/>
                <a:gd name="T34" fmla="*/ 44 w 114"/>
                <a:gd name="T35" fmla="*/ 43 h 43"/>
                <a:gd name="T36" fmla="*/ 49 w 114"/>
                <a:gd name="T37" fmla="*/ 41 h 43"/>
                <a:gd name="T38" fmla="*/ 67 w 114"/>
                <a:gd name="T39" fmla="*/ 34 h 43"/>
                <a:gd name="T40" fmla="*/ 79 w 114"/>
                <a:gd name="T41" fmla="*/ 36 h 43"/>
                <a:gd name="T42" fmla="*/ 90 w 114"/>
                <a:gd name="T43" fmla="*/ 34 h 43"/>
                <a:gd name="T44" fmla="*/ 108 w 114"/>
                <a:gd name="T45" fmla="*/ 26 h 43"/>
                <a:gd name="T46" fmla="*/ 112 w 114"/>
                <a:gd name="T47" fmla="*/ 18 h 43"/>
                <a:gd name="T48" fmla="*/ 106 w 114"/>
                <a:gd name="T49" fmla="*/ 13 h 43"/>
                <a:gd name="T50" fmla="*/ 102 w 114"/>
                <a:gd name="T51" fmla="*/ 14 h 43"/>
                <a:gd name="T52" fmla="*/ 98 w 114"/>
                <a:gd name="T53" fmla="*/ 13 h 43"/>
                <a:gd name="T54" fmla="*/ 92 w 114"/>
                <a:gd name="T55" fmla="*/ 6 h 43"/>
                <a:gd name="T56" fmla="*/ 88 w 114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43">
                  <a:moveTo>
                    <a:pt x="88" y="0"/>
                  </a:moveTo>
                  <a:cubicBezTo>
                    <a:pt x="88" y="0"/>
                    <a:pt x="87" y="0"/>
                    <a:pt x="86" y="0"/>
                  </a:cubicBezTo>
                  <a:cubicBezTo>
                    <a:pt x="80" y="0"/>
                    <a:pt x="62" y="1"/>
                    <a:pt x="69" y="4"/>
                  </a:cubicBezTo>
                  <a:cubicBezTo>
                    <a:pt x="76" y="6"/>
                    <a:pt x="76" y="16"/>
                    <a:pt x="76" y="16"/>
                  </a:cubicBezTo>
                  <a:cubicBezTo>
                    <a:pt x="72" y="17"/>
                    <a:pt x="68" y="20"/>
                    <a:pt x="65" y="20"/>
                  </a:cubicBezTo>
                  <a:cubicBezTo>
                    <a:pt x="63" y="20"/>
                    <a:pt x="62" y="19"/>
                    <a:pt x="60" y="16"/>
                  </a:cubicBezTo>
                  <a:cubicBezTo>
                    <a:pt x="56" y="9"/>
                    <a:pt x="48" y="6"/>
                    <a:pt x="42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3" y="9"/>
                    <a:pt x="13" y="7"/>
                    <a:pt x="14" y="11"/>
                  </a:cubicBezTo>
                  <a:cubicBezTo>
                    <a:pt x="14" y="16"/>
                    <a:pt x="9" y="23"/>
                    <a:pt x="5" y="23"/>
                  </a:cubicBezTo>
                  <a:cubicBezTo>
                    <a:pt x="0" y="24"/>
                    <a:pt x="3" y="27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8" y="27"/>
                    <a:pt x="10" y="26"/>
                  </a:cubicBezTo>
                  <a:cubicBezTo>
                    <a:pt x="11" y="26"/>
                    <a:pt x="13" y="25"/>
                    <a:pt x="17" y="25"/>
                  </a:cubicBezTo>
                  <a:cubicBezTo>
                    <a:pt x="19" y="25"/>
                    <a:pt x="22" y="26"/>
                    <a:pt x="26" y="27"/>
                  </a:cubicBezTo>
                  <a:cubicBezTo>
                    <a:pt x="41" y="30"/>
                    <a:pt x="45" y="30"/>
                    <a:pt x="43" y="32"/>
                  </a:cubicBezTo>
                  <a:cubicBezTo>
                    <a:pt x="41" y="35"/>
                    <a:pt x="31" y="34"/>
                    <a:pt x="34" y="36"/>
                  </a:cubicBezTo>
                  <a:cubicBezTo>
                    <a:pt x="36" y="38"/>
                    <a:pt x="39" y="43"/>
                    <a:pt x="44" y="43"/>
                  </a:cubicBezTo>
                  <a:cubicBezTo>
                    <a:pt x="46" y="43"/>
                    <a:pt x="47" y="42"/>
                    <a:pt x="49" y="41"/>
                  </a:cubicBezTo>
                  <a:cubicBezTo>
                    <a:pt x="58" y="36"/>
                    <a:pt x="59" y="34"/>
                    <a:pt x="67" y="34"/>
                  </a:cubicBezTo>
                  <a:cubicBezTo>
                    <a:pt x="72" y="34"/>
                    <a:pt x="73" y="36"/>
                    <a:pt x="79" y="36"/>
                  </a:cubicBezTo>
                  <a:cubicBezTo>
                    <a:pt x="81" y="36"/>
                    <a:pt x="85" y="36"/>
                    <a:pt x="90" y="34"/>
                  </a:cubicBezTo>
                  <a:cubicBezTo>
                    <a:pt x="107" y="30"/>
                    <a:pt x="108" y="26"/>
                    <a:pt x="108" y="26"/>
                  </a:cubicBezTo>
                  <a:cubicBezTo>
                    <a:pt x="108" y="26"/>
                    <a:pt x="114" y="21"/>
                    <a:pt x="112" y="18"/>
                  </a:cubicBezTo>
                  <a:cubicBezTo>
                    <a:pt x="110" y="15"/>
                    <a:pt x="108" y="13"/>
                    <a:pt x="106" y="13"/>
                  </a:cubicBezTo>
                  <a:cubicBezTo>
                    <a:pt x="105" y="13"/>
                    <a:pt x="104" y="14"/>
                    <a:pt x="102" y="14"/>
                  </a:cubicBezTo>
                  <a:cubicBezTo>
                    <a:pt x="101" y="14"/>
                    <a:pt x="100" y="14"/>
                    <a:pt x="98" y="13"/>
                  </a:cubicBezTo>
                  <a:cubicBezTo>
                    <a:pt x="94" y="9"/>
                    <a:pt x="95" y="13"/>
                    <a:pt x="92" y="6"/>
                  </a:cubicBezTo>
                  <a:cubicBezTo>
                    <a:pt x="89" y="0"/>
                    <a:pt x="91" y="0"/>
                    <a:pt x="8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67"/>
            <p:cNvSpPr>
              <a:spLocks noEditPoints="1"/>
            </p:cNvSpPr>
            <p:nvPr/>
          </p:nvSpPr>
          <p:spPr bwMode="auto">
            <a:xfrm>
              <a:off x="1973263" y="608101"/>
              <a:ext cx="125412" cy="120648"/>
            </a:xfrm>
            <a:custGeom>
              <a:avLst/>
              <a:gdLst>
                <a:gd name="T0" fmla="*/ 22 w 59"/>
                <a:gd name="T1" fmla="*/ 56 h 57"/>
                <a:gd name="T2" fmla="*/ 21 w 59"/>
                <a:gd name="T3" fmla="*/ 57 h 57"/>
                <a:gd name="T4" fmla="*/ 22 w 59"/>
                <a:gd name="T5" fmla="*/ 57 h 57"/>
                <a:gd name="T6" fmla="*/ 22 w 59"/>
                <a:gd name="T7" fmla="*/ 56 h 57"/>
                <a:gd name="T8" fmla="*/ 35 w 59"/>
                <a:gd name="T9" fmla="*/ 0 h 57"/>
                <a:gd name="T10" fmla="*/ 32 w 59"/>
                <a:gd name="T11" fmla="*/ 1 h 57"/>
                <a:gd name="T12" fmla="*/ 11 w 59"/>
                <a:gd name="T13" fmla="*/ 7 h 57"/>
                <a:gd name="T14" fmla="*/ 11 w 59"/>
                <a:gd name="T15" fmla="*/ 18 h 57"/>
                <a:gd name="T16" fmla="*/ 0 w 59"/>
                <a:gd name="T17" fmla="*/ 23 h 57"/>
                <a:gd name="T18" fmla="*/ 4 w 59"/>
                <a:gd name="T19" fmla="*/ 37 h 57"/>
                <a:gd name="T20" fmla="*/ 16 w 59"/>
                <a:gd name="T21" fmla="*/ 47 h 57"/>
                <a:gd name="T22" fmla="*/ 22 w 59"/>
                <a:gd name="T23" fmla="*/ 56 h 57"/>
                <a:gd name="T24" fmla="*/ 34 w 59"/>
                <a:gd name="T25" fmla="*/ 49 h 57"/>
                <a:gd name="T26" fmla="*/ 44 w 59"/>
                <a:gd name="T27" fmla="*/ 46 h 57"/>
                <a:gd name="T28" fmla="*/ 45 w 59"/>
                <a:gd name="T29" fmla="*/ 46 h 57"/>
                <a:gd name="T30" fmla="*/ 44 w 59"/>
                <a:gd name="T31" fmla="*/ 46 h 57"/>
                <a:gd name="T32" fmla="*/ 46 w 59"/>
                <a:gd name="T33" fmla="*/ 39 h 57"/>
                <a:gd name="T34" fmla="*/ 48 w 59"/>
                <a:gd name="T35" fmla="*/ 28 h 57"/>
                <a:gd name="T36" fmla="*/ 41 w 59"/>
                <a:gd name="T37" fmla="*/ 17 h 57"/>
                <a:gd name="T38" fmla="*/ 51 w 59"/>
                <a:gd name="T39" fmla="*/ 6 h 57"/>
                <a:gd name="T40" fmla="*/ 35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22" y="56"/>
                  </a:moveTo>
                  <a:cubicBezTo>
                    <a:pt x="21" y="56"/>
                    <a:pt x="21" y="57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moveTo>
                    <a:pt x="35" y="0"/>
                  </a:moveTo>
                  <a:cubicBezTo>
                    <a:pt x="34" y="0"/>
                    <a:pt x="33" y="1"/>
                    <a:pt x="32" y="1"/>
                  </a:cubicBezTo>
                  <a:cubicBezTo>
                    <a:pt x="27" y="5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34"/>
                    <a:pt x="4" y="37"/>
                  </a:cubicBezTo>
                  <a:cubicBezTo>
                    <a:pt x="9" y="40"/>
                    <a:pt x="20" y="43"/>
                    <a:pt x="16" y="47"/>
                  </a:cubicBezTo>
                  <a:cubicBezTo>
                    <a:pt x="13" y="49"/>
                    <a:pt x="20" y="54"/>
                    <a:pt x="22" y="56"/>
                  </a:cubicBezTo>
                  <a:cubicBezTo>
                    <a:pt x="24" y="54"/>
                    <a:pt x="29" y="51"/>
                    <a:pt x="34" y="49"/>
                  </a:cubicBezTo>
                  <a:cubicBezTo>
                    <a:pt x="39" y="47"/>
                    <a:pt x="43" y="46"/>
                    <a:pt x="44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5" y="42"/>
                    <a:pt x="46" y="39"/>
                  </a:cubicBezTo>
                  <a:cubicBezTo>
                    <a:pt x="47" y="35"/>
                    <a:pt x="48" y="28"/>
                    <a:pt x="48" y="28"/>
                  </a:cubicBezTo>
                  <a:cubicBezTo>
                    <a:pt x="48" y="28"/>
                    <a:pt x="51" y="18"/>
                    <a:pt x="41" y="17"/>
                  </a:cubicBezTo>
                  <a:cubicBezTo>
                    <a:pt x="32" y="17"/>
                    <a:pt x="59" y="6"/>
                    <a:pt x="51" y="6"/>
                  </a:cubicBezTo>
                  <a:cubicBezTo>
                    <a:pt x="44" y="6"/>
                    <a:pt x="40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68"/>
            <p:cNvSpPr/>
            <p:nvPr/>
          </p:nvSpPr>
          <p:spPr bwMode="auto">
            <a:xfrm>
              <a:off x="1955800" y="501740"/>
              <a:ext cx="200025" cy="92073"/>
            </a:xfrm>
            <a:custGeom>
              <a:avLst/>
              <a:gdLst>
                <a:gd name="T0" fmla="*/ 30 w 94"/>
                <a:gd name="T1" fmla="*/ 0 h 43"/>
                <a:gd name="T2" fmla="*/ 25 w 94"/>
                <a:gd name="T3" fmla="*/ 1 h 43"/>
                <a:gd name="T4" fmla="*/ 20 w 94"/>
                <a:gd name="T5" fmla="*/ 12 h 43"/>
                <a:gd name="T6" fmla="*/ 6 w 94"/>
                <a:gd name="T7" fmla="*/ 2 h 43"/>
                <a:gd name="T8" fmla="*/ 5 w 94"/>
                <a:gd name="T9" fmla="*/ 2 h 43"/>
                <a:gd name="T10" fmla="*/ 6 w 94"/>
                <a:gd name="T11" fmla="*/ 14 h 43"/>
                <a:gd name="T12" fmla="*/ 4 w 94"/>
                <a:gd name="T13" fmla="*/ 26 h 43"/>
                <a:gd name="T14" fmla="*/ 11 w 94"/>
                <a:gd name="T15" fmla="*/ 32 h 43"/>
                <a:gd name="T16" fmla="*/ 13 w 94"/>
                <a:gd name="T17" fmla="*/ 43 h 43"/>
                <a:gd name="T18" fmla="*/ 18 w 94"/>
                <a:gd name="T19" fmla="*/ 42 h 43"/>
                <a:gd name="T20" fmla="*/ 38 w 94"/>
                <a:gd name="T21" fmla="*/ 40 h 43"/>
                <a:gd name="T22" fmla="*/ 45 w 94"/>
                <a:gd name="T23" fmla="*/ 40 h 43"/>
                <a:gd name="T24" fmla="*/ 51 w 94"/>
                <a:gd name="T25" fmla="*/ 40 h 43"/>
                <a:gd name="T26" fmla="*/ 58 w 94"/>
                <a:gd name="T27" fmla="*/ 40 h 43"/>
                <a:gd name="T28" fmla="*/ 81 w 94"/>
                <a:gd name="T29" fmla="*/ 38 h 43"/>
                <a:gd name="T30" fmla="*/ 94 w 94"/>
                <a:gd name="T31" fmla="*/ 33 h 43"/>
                <a:gd name="T32" fmla="*/ 85 w 94"/>
                <a:gd name="T33" fmla="*/ 16 h 43"/>
                <a:gd name="T34" fmla="*/ 84 w 94"/>
                <a:gd name="T35" fmla="*/ 16 h 43"/>
                <a:gd name="T36" fmla="*/ 74 w 94"/>
                <a:gd name="T37" fmla="*/ 21 h 43"/>
                <a:gd name="T38" fmla="*/ 63 w 94"/>
                <a:gd name="T39" fmla="*/ 10 h 43"/>
                <a:gd name="T40" fmla="*/ 60 w 94"/>
                <a:gd name="T41" fmla="*/ 1 h 43"/>
                <a:gd name="T42" fmla="*/ 50 w 94"/>
                <a:gd name="T43" fmla="*/ 0 h 43"/>
                <a:gd name="T44" fmla="*/ 39 w 94"/>
                <a:gd name="T45" fmla="*/ 0 h 43"/>
                <a:gd name="T46" fmla="*/ 30 w 94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3">
                  <a:moveTo>
                    <a:pt x="30" y="0"/>
                  </a:moveTo>
                  <a:cubicBezTo>
                    <a:pt x="27" y="0"/>
                    <a:pt x="25" y="0"/>
                    <a:pt x="25" y="1"/>
                  </a:cubicBezTo>
                  <a:cubicBezTo>
                    <a:pt x="25" y="4"/>
                    <a:pt x="20" y="12"/>
                    <a:pt x="20" y="12"/>
                  </a:cubicBezTo>
                  <a:cubicBezTo>
                    <a:pt x="15" y="6"/>
                    <a:pt x="10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2" y="3"/>
                    <a:pt x="8" y="10"/>
                    <a:pt x="6" y="14"/>
                  </a:cubicBezTo>
                  <a:cubicBezTo>
                    <a:pt x="5" y="17"/>
                    <a:pt x="9" y="24"/>
                    <a:pt x="4" y="26"/>
                  </a:cubicBezTo>
                  <a:cubicBezTo>
                    <a:pt x="0" y="28"/>
                    <a:pt x="4" y="25"/>
                    <a:pt x="11" y="32"/>
                  </a:cubicBezTo>
                  <a:cubicBezTo>
                    <a:pt x="16" y="38"/>
                    <a:pt x="8" y="43"/>
                    <a:pt x="13" y="43"/>
                  </a:cubicBezTo>
                  <a:cubicBezTo>
                    <a:pt x="14" y="43"/>
                    <a:pt x="15" y="43"/>
                    <a:pt x="18" y="42"/>
                  </a:cubicBezTo>
                  <a:cubicBezTo>
                    <a:pt x="25" y="40"/>
                    <a:pt x="32" y="40"/>
                    <a:pt x="38" y="40"/>
                  </a:cubicBezTo>
                  <a:cubicBezTo>
                    <a:pt x="41" y="40"/>
                    <a:pt x="43" y="40"/>
                    <a:pt x="45" y="40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4" y="40"/>
                    <a:pt x="56" y="40"/>
                    <a:pt x="58" y="40"/>
                  </a:cubicBezTo>
                  <a:cubicBezTo>
                    <a:pt x="70" y="39"/>
                    <a:pt x="81" y="38"/>
                    <a:pt x="81" y="38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88" y="18"/>
                    <a:pt x="85" y="16"/>
                  </a:cubicBezTo>
                  <a:cubicBezTo>
                    <a:pt x="85" y="16"/>
                    <a:pt x="84" y="16"/>
                    <a:pt x="84" y="16"/>
                  </a:cubicBezTo>
                  <a:cubicBezTo>
                    <a:pt x="80" y="16"/>
                    <a:pt x="74" y="21"/>
                    <a:pt x="74" y="21"/>
                  </a:cubicBezTo>
                  <a:cubicBezTo>
                    <a:pt x="74" y="21"/>
                    <a:pt x="63" y="12"/>
                    <a:pt x="63" y="10"/>
                  </a:cubicBezTo>
                  <a:cubicBezTo>
                    <a:pt x="63" y="7"/>
                    <a:pt x="64" y="2"/>
                    <a:pt x="60" y="1"/>
                  </a:cubicBezTo>
                  <a:cubicBezTo>
                    <a:pt x="58" y="0"/>
                    <a:pt x="54" y="0"/>
                    <a:pt x="50" y="0"/>
                  </a:cubicBezTo>
                  <a:cubicBezTo>
                    <a:pt x="46" y="0"/>
                    <a:pt x="42" y="0"/>
                    <a:pt x="39" y="0"/>
                  </a:cubicBezTo>
                  <a:cubicBezTo>
                    <a:pt x="36" y="0"/>
                    <a:pt x="33" y="0"/>
                    <a:pt x="3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69"/>
            <p:cNvSpPr/>
            <p:nvPr/>
          </p:nvSpPr>
          <p:spPr bwMode="auto">
            <a:xfrm>
              <a:off x="2179638" y="619213"/>
              <a:ext cx="523875" cy="479416"/>
            </a:xfrm>
            <a:custGeom>
              <a:avLst/>
              <a:gdLst>
                <a:gd name="T0" fmla="*/ 97 w 247"/>
                <a:gd name="T1" fmla="*/ 2 h 226"/>
                <a:gd name="T2" fmla="*/ 91 w 247"/>
                <a:gd name="T3" fmla="*/ 4 h 226"/>
                <a:gd name="T4" fmla="*/ 88 w 247"/>
                <a:gd name="T5" fmla="*/ 12 h 226"/>
                <a:gd name="T6" fmla="*/ 87 w 247"/>
                <a:gd name="T7" fmla="*/ 33 h 226"/>
                <a:gd name="T8" fmla="*/ 68 w 247"/>
                <a:gd name="T9" fmla="*/ 6 h 226"/>
                <a:gd name="T10" fmla="*/ 57 w 247"/>
                <a:gd name="T11" fmla="*/ 2 h 226"/>
                <a:gd name="T12" fmla="*/ 35 w 247"/>
                <a:gd name="T13" fmla="*/ 4 h 226"/>
                <a:gd name="T14" fmla="*/ 20 w 247"/>
                <a:gd name="T15" fmla="*/ 54 h 226"/>
                <a:gd name="T16" fmla="*/ 72 w 247"/>
                <a:gd name="T17" fmla="*/ 69 h 226"/>
                <a:gd name="T18" fmla="*/ 74 w 247"/>
                <a:gd name="T19" fmla="*/ 69 h 226"/>
                <a:gd name="T20" fmla="*/ 102 w 247"/>
                <a:gd name="T21" fmla="*/ 58 h 226"/>
                <a:gd name="T22" fmla="*/ 122 w 247"/>
                <a:gd name="T23" fmla="*/ 92 h 226"/>
                <a:gd name="T24" fmla="*/ 131 w 247"/>
                <a:gd name="T25" fmla="*/ 107 h 226"/>
                <a:gd name="T26" fmla="*/ 143 w 247"/>
                <a:gd name="T27" fmla="*/ 119 h 226"/>
                <a:gd name="T28" fmla="*/ 120 w 247"/>
                <a:gd name="T29" fmla="*/ 154 h 226"/>
                <a:gd name="T30" fmla="*/ 111 w 247"/>
                <a:gd name="T31" fmla="*/ 151 h 226"/>
                <a:gd name="T32" fmla="*/ 94 w 247"/>
                <a:gd name="T33" fmla="*/ 148 h 226"/>
                <a:gd name="T34" fmla="*/ 86 w 247"/>
                <a:gd name="T35" fmla="*/ 186 h 226"/>
                <a:gd name="T36" fmla="*/ 121 w 247"/>
                <a:gd name="T37" fmla="*/ 171 h 226"/>
                <a:gd name="T38" fmla="*/ 142 w 247"/>
                <a:gd name="T39" fmla="*/ 199 h 226"/>
                <a:gd name="T40" fmla="*/ 165 w 247"/>
                <a:gd name="T41" fmla="*/ 225 h 226"/>
                <a:gd name="T42" fmla="*/ 190 w 247"/>
                <a:gd name="T43" fmla="*/ 226 h 226"/>
                <a:gd name="T44" fmla="*/ 184 w 247"/>
                <a:gd name="T45" fmla="*/ 210 h 226"/>
                <a:gd name="T46" fmla="*/ 172 w 247"/>
                <a:gd name="T47" fmla="*/ 185 h 226"/>
                <a:gd name="T48" fmla="*/ 188 w 247"/>
                <a:gd name="T49" fmla="*/ 208 h 226"/>
                <a:gd name="T50" fmla="*/ 210 w 247"/>
                <a:gd name="T51" fmla="*/ 193 h 226"/>
                <a:gd name="T52" fmla="*/ 189 w 247"/>
                <a:gd name="T53" fmla="*/ 149 h 226"/>
                <a:gd name="T54" fmla="*/ 212 w 247"/>
                <a:gd name="T55" fmla="*/ 135 h 226"/>
                <a:gd name="T56" fmla="*/ 222 w 247"/>
                <a:gd name="T57" fmla="*/ 157 h 226"/>
                <a:gd name="T58" fmla="*/ 237 w 247"/>
                <a:gd name="T59" fmla="*/ 146 h 226"/>
                <a:gd name="T60" fmla="*/ 247 w 247"/>
                <a:gd name="T61" fmla="*/ 123 h 226"/>
                <a:gd name="T62" fmla="*/ 211 w 247"/>
                <a:gd name="T63" fmla="*/ 114 h 226"/>
                <a:gd name="T64" fmla="*/ 204 w 247"/>
                <a:gd name="T65" fmla="*/ 114 h 226"/>
                <a:gd name="T66" fmla="*/ 190 w 247"/>
                <a:gd name="T67" fmla="*/ 96 h 226"/>
                <a:gd name="T68" fmla="*/ 199 w 247"/>
                <a:gd name="T69" fmla="*/ 86 h 226"/>
                <a:gd name="T70" fmla="*/ 202 w 247"/>
                <a:gd name="T71" fmla="*/ 86 h 226"/>
                <a:gd name="T72" fmla="*/ 183 w 247"/>
                <a:gd name="T73" fmla="*/ 58 h 226"/>
                <a:gd name="T74" fmla="*/ 174 w 247"/>
                <a:gd name="T75" fmla="*/ 58 h 226"/>
                <a:gd name="T76" fmla="*/ 153 w 247"/>
                <a:gd name="T77" fmla="*/ 47 h 226"/>
                <a:gd name="T78" fmla="*/ 145 w 247"/>
                <a:gd name="T79" fmla="*/ 34 h 226"/>
                <a:gd name="T80" fmla="*/ 140 w 247"/>
                <a:gd name="T81" fmla="*/ 15 h 226"/>
                <a:gd name="T82" fmla="*/ 110 w 247"/>
                <a:gd name="T83" fmla="*/ 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26">
                  <a:moveTo>
                    <a:pt x="104" y="0"/>
                  </a:moveTo>
                  <a:cubicBezTo>
                    <a:pt x="102" y="0"/>
                    <a:pt x="100" y="0"/>
                    <a:pt x="97" y="2"/>
                  </a:cubicBezTo>
                  <a:cubicBezTo>
                    <a:pt x="94" y="4"/>
                    <a:pt x="93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4"/>
                    <a:pt x="88" y="4"/>
                    <a:pt x="88" y="12"/>
                  </a:cubicBezTo>
                  <a:cubicBezTo>
                    <a:pt x="87" y="24"/>
                    <a:pt x="93" y="33"/>
                    <a:pt x="88" y="33"/>
                  </a:cubicBezTo>
                  <a:cubicBezTo>
                    <a:pt x="88" y="33"/>
                    <a:pt x="88" y="33"/>
                    <a:pt x="87" y="33"/>
                  </a:cubicBezTo>
                  <a:cubicBezTo>
                    <a:pt x="81" y="32"/>
                    <a:pt x="73" y="22"/>
                    <a:pt x="73" y="2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3" y="2"/>
                    <a:pt x="49" y="1"/>
                    <a:pt x="46" y="1"/>
                  </a:cubicBezTo>
                  <a:cubicBezTo>
                    <a:pt x="43" y="1"/>
                    <a:pt x="39" y="1"/>
                    <a:pt x="35" y="4"/>
                  </a:cubicBezTo>
                  <a:cubicBezTo>
                    <a:pt x="26" y="10"/>
                    <a:pt x="17" y="17"/>
                    <a:pt x="14" y="24"/>
                  </a:cubicBezTo>
                  <a:cubicBezTo>
                    <a:pt x="12" y="30"/>
                    <a:pt x="20" y="52"/>
                    <a:pt x="20" y="54"/>
                  </a:cubicBezTo>
                  <a:cubicBezTo>
                    <a:pt x="20" y="56"/>
                    <a:pt x="0" y="74"/>
                    <a:pt x="22" y="74"/>
                  </a:cubicBezTo>
                  <a:cubicBezTo>
                    <a:pt x="43" y="74"/>
                    <a:pt x="63" y="69"/>
                    <a:pt x="72" y="69"/>
                  </a:cubicBezTo>
                  <a:cubicBezTo>
                    <a:pt x="72" y="69"/>
                    <a:pt x="73" y="69"/>
                    <a:pt x="73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7" y="69"/>
                    <a:pt x="81" y="67"/>
                    <a:pt x="86" y="64"/>
                  </a:cubicBezTo>
                  <a:cubicBezTo>
                    <a:pt x="92" y="61"/>
                    <a:pt x="97" y="58"/>
                    <a:pt x="102" y="58"/>
                  </a:cubicBezTo>
                  <a:cubicBezTo>
                    <a:pt x="107" y="58"/>
                    <a:pt x="111" y="60"/>
                    <a:pt x="113" y="67"/>
                  </a:cubicBezTo>
                  <a:cubicBezTo>
                    <a:pt x="122" y="88"/>
                    <a:pt x="126" y="91"/>
                    <a:pt x="122" y="92"/>
                  </a:cubicBezTo>
                  <a:cubicBezTo>
                    <a:pt x="117" y="94"/>
                    <a:pt x="117" y="102"/>
                    <a:pt x="121" y="105"/>
                  </a:cubicBezTo>
                  <a:cubicBezTo>
                    <a:pt x="122" y="106"/>
                    <a:pt x="126" y="107"/>
                    <a:pt x="131" y="107"/>
                  </a:cubicBezTo>
                  <a:cubicBezTo>
                    <a:pt x="138" y="107"/>
                    <a:pt x="146" y="106"/>
                    <a:pt x="149" y="106"/>
                  </a:cubicBezTo>
                  <a:cubicBezTo>
                    <a:pt x="153" y="106"/>
                    <a:pt x="155" y="109"/>
                    <a:pt x="143" y="119"/>
                  </a:cubicBezTo>
                  <a:cubicBezTo>
                    <a:pt x="131" y="129"/>
                    <a:pt x="134" y="140"/>
                    <a:pt x="130" y="145"/>
                  </a:cubicBezTo>
                  <a:cubicBezTo>
                    <a:pt x="125" y="150"/>
                    <a:pt x="123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18" y="154"/>
                    <a:pt x="115" y="152"/>
                    <a:pt x="111" y="151"/>
                  </a:cubicBezTo>
                  <a:cubicBezTo>
                    <a:pt x="107" y="149"/>
                    <a:pt x="102" y="147"/>
                    <a:pt x="98" y="147"/>
                  </a:cubicBezTo>
                  <a:cubicBezTo>
                    <a:pt x="97" y="147"/>
                    <a:pt x="95" y="147"/>
                    <a:pt x="94" y="148"/>
                  </a:cubicBezTo>
                  <a:cubicBezTo>
                    <a:pt x="87" y="152"/>
                    <a:pt x="84" y="171"/>
                    <a:pt x="84" y="174"/>
                  </a:cubicBezTo>
                  <a:cubicBezTo>
                    <a:pt x="84" y="177"/>
                    <a:pt x="82" y="186"/>
                    <a:pt x="86" y="186"/>
                  </a:cubicBezTo>
                  <a:cubicBezTo>
                    <a:pt x="86" y="186"/>
                    <a:pt x="87" y="186"/>
                    <a:pt x="88" y="185"/>
                  </a:cubicBezTo>
                  <a:cubicBezTo>
                    <a:pt x="96" y="181"/>
                    <a:pt x="121" y="171"/>
                    <a:pt x="121" y="171"/>
                  </a:cubicBezTo>
                  <a:cubicBezTo>
                    <a:pt x="121" y="171"/>
                    <a:pt x="122" y="184"/>
                    <a:pt x="128" y="186"/>
                  </a:cubicBezTo>
                  <a:cubicBezTo>
                    <a:pt x="134" y="188"/>
                    <a:pt x="133" y="194"/>
                    <a:pt x="142" y="199"/>
                  </a:cubicBezTo>
                  <a:cubicBezTo>
                    <a:pt x="152" y="204"/>
                    <a:pt x="159" y="224"/>
                    <a:pt x="159" y="224"/>
                  </a:cubicBezTo>
                  <a:cubicBezTo>
                    <a:pt x="159" y="224"/>
                    <a:pt x="160" y="225"/>
                    <a:pt x="165" y="225"/>
                  </a:cubicBezTo>
                  <a:cubicBezTo>
                    <a:pt x="171" y="225"/>
                    <a:pt x="182" y="226"/>
                    <a:pt x="182" y="226"/>
                  </a:cubicBezTo>
                  <a:cubicBezTo>
                    <a:pt x="182" y="226"/>
                    <a:pt x="187" y="226"/>
                    <a:pt x="190" y="226"/>
                  </a:cubicBezTo>
                  <a:cubicBezTo>
                    <a:pt x="192" y="226"/>
                    <a:pt x="193" y="226"/>
                    <a:pt x="192" y="225"/>
                  </a:cubicBezTo>
                  <a:cubicBezTo>
                    <a:pt x="189" y="222"/>
                    <a:pt x="189" y="219"/>
                    <a:pt x="184" y="210"/>
                  </a:cubicBezTo>
                  <a:cubicBezTo>
                    <a:pt x="179" y="203"/>
                    <a:pt x="165" y="183"/>
                    <a:pt x="169" y="183"/>
                  </a:cubicBezTo>
                  <a:cubicBezTo>
                    <a:pt x="170" y="183"/>
                    <a:pt x="170" y="184"/>
                    <a:pt x="172" y="185"/>
                  </a:cubicBezTo>
                  <a:cubicBezTo>
                    <a:pt x="183" y="191"/>
                    <a:pt x="192" y="202"/>
                    <a:pt x="191" y="205"/>
                  </a:cubicBezTo>
                  <a:cubicBezTo>
                    <a:pt x="191" y="207"/>
                    <a:pt x="187" y="208"/>
                    <a:pt x="188" y="208"/>
                  </a:cubicBezTo>
                  <a:cubicBezTo>
                    <a:pt x="189" y="208"/>
                    <a:pt x="190" y="208"/>
                    <a:pt x="194" y="207"/>
                  </a:cubicBezTo>
                  <a:cubicBezTo>
                    <a:pt x="205" y="204"/>
                    <a:pt x="213" y="196"/>
                    <a:pt x="210" y="193"/>
                  </a:cubicBezTo>
                  <a:cubicBezTo>
                    <a:pt x="208" y="189"/>
                    <a:pt x="212" y="187"/>
                    <a:pt x="206" y="179"/>
                  </a:cubicBezTo>
                  <a:cubicBezTo>
                    <a:pt x="201" y="171"/>
                    <a:pt x="185" y="160"/>
                    <a:pt x="189" y="149"/>
                  </a:cubicBezTo>
                  <a:cubicBezTo>
                    <a:pt x="192" y="139"/>
                    <a:pt x="194" y="130"/>
                    <a:pt x="194" y="130"/>
                  </a:cubicBezTo>
                  <a:cubicBezTo>
                    <a:pt x="194" y="130"/>
                    <a:pt x="214" y="131"/>
                    <a:pt x="212" y="135"/>
                  </a:cubicBezTo>
                  <a:cubicBezTo>
                    <a:pt x="211" y="139"/>
                    <a:pt x="213" y="152"/>
                    <a:pt x="213" y="152"/>
                  </a:cubicBezTo>
                  <a:cubicBezTo>
                    <a:pt x="213" y="152"/>
                    <a:pt x="216" y="157"/>
                    <a:pt x="222" y="157"/>
                  </a:cubicBezTo>
                  <a:cubicBezTo>
                    <a:pt x="223" y="157"/>
                    <a:pt x="224" y="157"/>
                    <a:pt x="226" y="156"/>
                  </a:cubicBezTo>
                  <a:cubicBezTo>
                    <a:pt x="234" y="154"/>
                    <a:pt x="237" y="146"/>
                    <a:pt x="237" y="146"/>
                  </a:cubicBezTo>
                  <a:cubicBezTo>
                    <a:pt x="237" y="146"/>
                    <a:pt x="246" y="139"/>
                    <a:pt x="244" y="134"/>
                  </a:cubicBezTo>
                  <a:cubicBezTo>
                    <a:pt x="243" y="129"/>
                    <a:pt x="247" y="123"/>
                    <a:pt x="247" y="123"/>
                  </a:cubicBezTo>
                  <a:cubicBezTo>
                    <a:pt x="247" y="123"/>
                    <a:pt x="228" y="117"/>
                    <a:pt x="218" y="115"/>
                  </a:cubicBezTo>
                  <a:cubicBezTo>
                    <a:pt x="215" y="114"/>
                    <a:pt x="213" y="114"/>
                    <a:pt x="211" y="114"/>
                  </a:cubicBezTo>
                  <a:cubicBezTo>
                    <a:pt x="210" y="114"/>
                    <a:pt x="209" y="114"/>
                    <a:pt x="207" y="114"/>
                  </a:cubicBezTo>
                  <a:cubicBezTo>
                    <a:pt x="206" y="114"/>
                    <a:pt x="205" y="114"/>
                    <a:pt x="204" y="114"/>
                  </a:cubicBezTo>
                  <a:cubicBezTo>
                    <a:pt x="200" y="114"/>
                    <a:pt x="197" y="114"/>
                    <a:pt x="194" y="110"/>
                  </a:cubicBezTo>
                  <a:cubicBezTo>
                    <a:pt x="189" y="102"/>
                    <a:pt x="189" y="103"/>
                    <a:pt x="190" y="96"/>
                  </a:cubicBezTo>
                  <a:cubicBezTo>
                    <a:pt x="191" y="88"/>
                    <a:pt x="189" y="87"/>
                    <a:pt x="196" y="86"/>
                  </a:cubicBezTo>
                  <a:cubicBezTo>
                    <a:pt x="197" y="86"/>
                    <a:pt x="198" y="86"/>
                    <a:pt x="199" y="86"/>
                  </a:cubicBezTo>
                  <a:cubicBezTo>
                    <a:pt x="199" y="86"/>
                    <a:pt x="200" y="86"/>
                    <a:pt x="200" y="86"/>
                  </a:cubicBezTo>
                  <a:cubicBezTo>
                    <a:pt x="201" y="86"/>
                    <a:pt x="202" y="86"/>
                    <a:pt x="202" y="86"/>
                  </a:cubicBezTo>
                  <a:cubicBezTo>
                    <a:pt x="205" y="86"/>
                    <a:pt x="206" y="85"/>
                    <a:pt x="204" y="80"/>
                  </a:cubicBezTo>
                  <a:cubicBezTo>
                    <a:pt x="201" y="71"/>
                    <a:pt x="186" y="60"/>
                    <a:pt x="183" y="58"/>
                  </a:cubicBezTo>
                  <a:cubicBezTo>
                    <a:pt x="182" y="57"/>
                    <a:pt x="181" y="57"/>
                    <a:pt x="181" y="57"/>
                  </a:cubicBezTo>
                  <a:cubicBezTo>
                    <a:pt x="179" y="57"/>
                    <a:pt x="177" y="58"/>
                    <a:pt x="174" y="58"/>
                  </a:cubicBezTo>
                  <a:cubicBezTo>
                    <a:pt x="170" y="58"/>
                    <a:pt x="181" y="43"/>
                    <a:pt x="171" y="43"/>
                  </a:cubicBezTo>
                  <a:cubicBezTo>
                    <a:pt x="161" y="43"/>
                    <a:pt x="156" y="46"/>
                    <a:pt x="153" y="47"/>
                  </a:cubicBezTo>
                  <a:cubicBezTo>
                    <a:pt x="153" y="47"/>
                    <a:pt x="152" y="47"/>
                    <a:pt x="152" y="47"/>
                  </a:cubicBezTo>
                  <a:cubicBezTo>
                    <a:pt x="150" y="47"/>
                    <a:pt x="151" y="41"/>
                    <a:pt x="145" y="34"/>
                  </a:cubicBezTo>
                  <a:cubicBezTo>
                    <a:pt x="138" y="27"/>
                    <a:pt x="138" y="32"/>
                    <a:pt x="138" y="27"/>
                  </a:cubicBezTo>
                  <a:cubicBezTo>
                    <a:pt x="138" y="21"/>
                    <a:pt x="153" y="20"/>
                    <a:pt x="140" y="15"/>
                  </a:cubicBezTo>
                  <a:cubicBezTo>
                    <a:pt x="127" y="11"/>
                    <a:pt x="137" y="13"/>
                    <a:pt x="123" y="7"/>
                  </a:cubicBezTo>
                  <a:cubicBezTo>
                    <a:pt x="110" y="1"/>
                    <a:pt x="113" y="2"/>
                    <a:pt x="110" y="1"/>
                  </a:cubicBezTo>
                  <a:cubicBezTo>
                    <a:pt x="108" y="1"/>
                    <a:pt x="106" y="0"/>
                    <a:pt x="10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0"/>
            <p:cNvSpPr/>
            <p:nvPr/>
          </p:nvSpPr>
          <p:spPr bwMode="auto">
            <a:xfrm>
              <a:off x="2185988" y="928770"/>
              <a:ext cx="139700" cy="107948"/>
            </a:xfrm>
            <a:custGeom>
              <a:avLst/>
              <a:gdLst>
                <a:gd name="T0" fmla="*/ 27 w 66"/>
                <a:gd name="T1" fmla="*/ 0 h 51"/>
                <a:gd name="T2" fmla="*/ 18 w 66"/>
                <a:gd name="T3" fmla="*/ 10 h 51"/>
                <a:gd name="T4" fmla="*/ 12 w 66"/>
                <a:gd name="T5" fmla="*/ 27 h 51"/>
                <a:gd name="T6" fmla="*/ 0 w 66"/>
                <a:gd name="T7" fmla="*/ 39 h 51"/>
                <a:gd name="T8" fmla="*/ 17 w 66"/>
                <a:gd name="T9" fmla="*/ 51 h 51"/>
                <a:gd name="T10" fmla="*/ 39 w 66"/>
                <a:gd name="T11" fmla="*/ 35 h 51"/>
                <a:gd name="T12" fmla="*/ 40 w 66"/>
                <a:gd name="T13" fmla="*/ 35 h 51"/>
                <a:gd name="T14" fmla="*/ 42 w 66"/>
                <a:gd name="T15" fmla="*/ 39 h 51"/>
                <a:gd name="T16" fmla="*/ 46 w 66"/>
                <a:gd name="T17" fmla="*/ 44 h 51"/>
                <a:gd name="T18" fmla="*/ 50 w 66"/>
                <a:gd name="T19" fmla="*/ 43 h 51"/>
                <a:gd name="T20" fmla="*/ 62 w 66"/>
                <a:gd name="T21" fmla="*/ 35 h 51"/>
                <a:gd name="T22" fmla="*/ 54 w 66"/>
                <a:gd name="T23" fmla="*/ 24 h 51"/>
                <a:gd name="T24" fmla="*/ 42 w 66"/>
                <a:gd name="T25" fmla="*/ 8 h 51"/>
                <a:gd name="T26" fmla="*/ 28 w 66"/>
                <a:gd name="T27" fmla="*/ 0 h 51"/>
                <a:gd name="T28" fmla="*/ 27 w 66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51">
                  <a:moveTo>
                    <a:pt x="27" y="0"/>
                  </a:moveTo>
                  <a:cubicBezTo>
                    <a:pt x="24" y="0"/>
                    <a:pt x="18" y="8"/>
                    <a:pt x="18" y="10"/>
                  </a:cubicBezTo>
                  <a:cubicBezTo>
                    <a:pt x="18" y="12"/>
                    <a:pt x="21" y="25"/>
                    <a:pt x="12" y="27"/>
                  </a:cubicBezTo>
                  <a:cubicBezTo>
                    <a:pt x="2" y="30"/>
                    <a:pt x="0" y="39"/>
                    <a:pt x="0" y="3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4" y="43"/>
                    <a:pt x="34" y="38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2" y="35"/>
                    <a:pt x="41" y="37"/>
                    <a:pt x="42" y="39"/>
                  </a:cubicBezTo>
                  <a:cubicBezTo>
                    <a:pt x="42" y="42"/>
                    <a:pt x="43" y="44"/>
                    <a:pt x="46" y="44"/>
                  </a:cubicBezTo>
                  <a:cubicBezTo>
                    <a:pt x="47" y="44"/>
                    <a:pt x="49" y="44"/>
                    <a:pt x="50" y="43"/>
                  </a:cubicBezTo>
                  <a:cubicBezTo>
                    <a:pt x="63" y="40"/>
                    <a:pt x="66" y="39"/>
                    <a:pt x="62" y="35"/>
                  </a:cubicBezTo>
                  <a:cubicBezTo>
                    <a:pt x="58" y="31"/>
                    <a:pt x="61" y="36"/>
                    <a:pt x="54" y="24"/>
                  </a:cubicBezTo>
                  <a:cubicBezTo>
                    <a:pt x="46" y="11"/>
                    <a:pt x="52" y="12"/>
                    <a:pt x="42" y="8"/>
                  </a:cubicBezTo>
                  <a:cubicBezTo>
                    <a:pt x="33" y="4"/>
                    <a:pt x="31" y="2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71"/>
            <p:cNvSpPr/>
            <p:nvPr/>
          </p:nvSpPr>
          <p:spPr bwMode="auto">
            <a:xfrm>
              <a:off x="2220913" y="1044654"/>
              <a:ext cx="61912" cy="31749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5 h 15"/>
                <a:gd name="T4" fmla="*/ 10 w 29"/>
                <a:gd name="T5" fmla="*/ 15 h 15"/>
                <a:gd name="T6" fmla="*/ 23 w 29"/>
                <a:gd name="T7" fmla="*/ 13 h 15"/>
                <a:gd name="T8" fmla="*/ 29 w 29"/>
                <a:gd name="T9" fmla="*/ 2 h 15"/>
                <a:gd name="T10" fmla="*/ 25 w 29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5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17" y="15"/>
                    <a:pt x="23" y="13"/>
                    <a:pt x="23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72"/>
            <p:cNvSpPr/>
            <p:nvPr/>
          </p:nvSpPr>
          <p:spPr bwMode="auto">
            <a:xfrm>
              <a:off x="2286000" y="1079579"/>
              <a:ext cx="47625" cy="38099"/>
            </a:xfrm>
            <a:custGeom>
              <a:avLst/>
              <a:gdLst>
                <a:gd name="T0" fmla="*/ 13 w 23"/>
                <a:gd name="T1" fmla="*/ 0 h 18"/>
                <a:gd name="T2" fmla="*/ 9 w 23"/>
                <a:gd name="T3" fmla="*/ 14 h 18"/>
                <a:gd name="T4" fmla="*/ 19 w 23"/>
                <a:gd name="T5" fmla="*/ 18 h 18"/>
                <a:gd name="T6" fmla="*/ 21 w 23"/>
                <a:gd name="T7" fmla="*/ 15 h 18"/>
                <a:gd name="T8" fmla="*/ 20 w 23"/>
                <a:gd name="T9" fmla="*/ 6 h 18"/>
                <a:gd name="T10" fmla="*/ 13 w 2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8">
                  <a:moveTo>
                    <a:pt x="13" y="0"/>
                  </a:moveTo>
                  <a:cubicBezTo>
                    <a:pt x="13" y="7"/>
                    <a:pt x="0" y="13"/>
                    <a:pt x="9" y="14"/>
                  </a:cubicBezTo>
                  <a:cubicBezTo>
                    <a:pt x="15" y="15"/>
                    <a:pt x="17" y="18"/>
                    <a:pt x="19" y="18"/>
                  </a:cubicBezTo>
                  <a:cubicBezTo>
                    <a:pt x="20" y="18"/>
                    <a:pt x="20" y="17"/>
                    <a:pt x="21" y="15"/>
                  </a:cubicBezTo>
                  <a:cubicBezTo>
                    <a:pt x="23" y="10"/>
                    <a:pt x="19" y="9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73"/>
            <p:cNvSpPr/>
            <p:nvPr/>
          </p:nvSpPr>
          <p:spPr bwMode="auto">
            <a:xfrm>
              <a:off x="2522538" y="1151015"/>
              <a:ext cx="19050" cy="20637"/>
            </a:xfrm>
            <a:custGeom>
              <a:avLst/>
              <a:gdLst>
                <a:gd name="T0" fmla="*/ 2 w 9"/>
                <a:gd name="T1" fmla="*/ 0 h 10"/>
                <a:gd name="T2" fmla="*/ 6 w 9"/>
                <a:gd name="T3" fmla="*/ 10 h 10"/>
                <a:gd name="T4" fmla="*/ 8 w 9"/>
                <a:gd name="T5" fmla="*/ 7 h 10"/>
                <a:gd name="T6" fmla="*/ 2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cubicBezTo>
                    <a:pt x="0" y="6"/>
                    <a:pt x="4" y="10"/>
                    <a:pt x="6" y="10"/>
                  </a:cubicBezTo>
                  <a:cubicBezTo>
                    <a:pt x="8" y="10"/>
                    <a:pt x="9" y="9"/>
                    <a:pt x="8" y="7"/>
                  </a:cubicBezTo>
                  <a:cubicBezTo>
                    <a:pt x="7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74"/>
            <p:cNvSpPr/>
            <p:nvPr/>
          </p:nvSpPr>
          <p:spPr bwMode="auto">
            <a:xfrm>
              <a:off x="2584450" y="1104978"/>
              <a:ext cx="23813" cy="15875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6 h 8"/>
                <a:gd name="T4" fmla="*/ 8 w 11"/>
                <a:gd name="T5" fmla="*/ 8 h 8"/>
                <a:gd name="T6" fmla="*/ 9 w 11"/>
                <a:gd name="T7" fmla="*/ 8 h 8"/>
                <a:gd name="T8" fmla="*/ 10 w 11"/>
                <a:gd name="T9" fmla="*/ 1 h 8"/>
                <a:gd name="T10" fmla="*/ 0 w 1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5" y="7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1" y="8"/>
                    <a:pt x="10" y="1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25" name="Freeform 75"/>
            <p:cNvSpPr/>
            <p:nvPr/>
          </p:nvSpPr>
          <p:spPr bwMode="auto">
            <a:xfrm>
              <a:off x="2257425" y="1306514"/>
              <a:ext cx="34925" cy="26988"/>
            </a:xfrm>
            <a:custGeom>
              <a:avLst/>
              <a:gdLst>
                <a:gd name="T0" fmla="*/ 2147483646 w 16"/>
                <a:gd name="T1" fmla="*/ 0 h 13"/>
                <a:gd name="T2" fmla="*/ 0 w 16"/>
                <a:gd name="T3" fmla="*/ 2147483646 h 13"/>
                <a:gd name="T4" fmla="*/ 2147483646 w 16"/>
                <a:gd name="T5" fmla="*/ 2147483646 h 13"/>
                <a:gd name="T6" fmla="*/ 2147483646 w 16"/>
                <a:gd name="T7" fmla="*/ 2147483646 h 13"/>
                <a:gd name="T8" fmla="*/ 2147483646 w 1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1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" y="13"/>
                    <a:pt x="6" y="13"/>
                  </a:cubicBezTo>
                  <a:cubicBezTo>
                    <a:pt x="8" y="13"/>
                    <a:pt x="10" y="13"/>
                    <a:pt x="11" y="11"/>
                  </a:cubicBezTo>
                  <a:cubicBezTo>
                    <a:pt x="14" y="6"/>
                    <a:pt x="16" y="2"/>
                    <a:pt x="14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76"/>
            <p:cNvSpPr/>
            <p:nvPr/>
          </p:nvSpPr>
          <p:spPr bwMode="auto">
            <a:xfrm>
              <a:off x="1166813" y="1292300"/>
              <a:ext cx="47625" cy="80961"/>
            </a:xfrm>
            <a:custGeom>
              <a:avLst/>
              <a:gdLst>
                <a:gd name="T0" fmla="*/ 6 w 22"/>
                <a:gd name="T1" fmla="*/ 0 h 38"/>
                <a:gd name="T2" fmla="*/ 5 w 22"/>
                <a:gd name="T3" fmla="*/ 10 h 38"/>
                <a:gd name="T4" fmla="*/ 8 w 22"/>
                <a:gd name="T5" fmla="*/ 27 h 38"/>
                <a:gd name="T6" fmla="*/ 17 w 22"/>
                <a:gd name="T7" fmla="*/ 38 h 38"/>
                <a:gd name="T8" fmla="*/ 19 w 22"/>
                <a:gd name="T9" fmla="*/ 37 h 38"/>
                <a:gd name="T10" fmla="*/ 18 w 22"/>
                <a:gd name="T11" fmla="*/ 27 h 38"/>
                <a:gd name="T12" fmla="*/ 12 w 22"/>
                <a:gd name="T13" fmla="*/ 15 h 38"/>
                <a:gd name="T14" fmla="*/ 10 w 22"/>
                <a:gd name="T15" fmla="*/ 5 h 38"/>
                <a:gd name="T16" fmla="*/ 6 w 22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8" y="27"/>
                  </a:cubicBezTo>
                  <a:cubicBezTo>
                    <a:pt x="7" y="33"/>
                    <a:pt x="13" y="38"/>
                    <a:pt x="17" y="38"/>
                  </a:cubicBezTo>
                  <a:cubicBezTo>
                    <a:pt x="18" y="38"/>
                    <a:pt x="18" y="38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7"/>
            <p:cNvSpPr/>
            <p:nvPr/>
          </p:nvSpPr>
          <p:spPr bwMode="auto">
            <a:xfrm>
              <a:off x="1171575" y="1395486"/>
              <a:ext cx="38100" cy="33336"/>
            </a:xfrm>
            <a:custGeom>
              <a:avLst/>
              <a:gdLst>
                <a:gd name="T0" fmla="*/ 11 w 18"/>
                <a:gd name="T1" fmla="*/ 0 h 16"/>
                <a:gd name="T2" fmla="*/ 3 w 18"/>
                <a:gd name="T3" fmla="*/ 6 h 16"/>
                <a:gd name="T4" fmla="*/ 11 w 18"/>
                <a:gd name="T5" fmla="*/ 14 h 16"/>
                <a:gd name="T6" fmla="*/ 6 w 18"/>
                <a:gd name="T7" fmla="*/ 16 h 16"/>
                <a:gd name="T8" fmla="*/ 9 w 18"/>
                <a:gd name="T9" fmla="*/ 16 h 16"/>
                <a:gd name="T10" fmla="*/ 18 w 18"/>
                <a:gd name="T11" fmla="*/ 7 h 16"/>
                <a:gd name="T12" fmla="*/ 11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1" y="0"/>
                  </a:moveTo>
                  <a:cubicBezTo>
                    <a:pt x="7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9" y="15"/>
                    <a:pt x="6" y="16"/>
                    <a:pt x="6" y="16"/>
                  </a:cubicBezTo>
                  <a:cubicBezTo>
                    <a:pt x="6" y="16"/>
                    <a:pt x="7" y="16"/>
                    <a:pt x="9" y="16"/>
                  </a:cubicBezTo>
                  <a:cubicBezTo>
                    <a:pt x="14" y="14"/>
                    <a:pt x="18" y="7"/>
                    <a:pt x="18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1189038" y="1435172"/>
              <a:ext cx="15875" cy="6350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1 h 3"/>
                <a:gd name="T4" fmla="*/ 5 w 8"/>
                <a:gd name="T5" fmla="*/ 3 h 3"/>
                <a:gd name="T6" fmla="*/ 7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8" y="3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1195388" y="1446285"/>
              <a:ext cx="19050" cy="9525"/>
            </a:xfrm>
            <a:custGeom>
              <a:avLst/>
              <a:gdLst>
                <a:gd name="T0" fmla="*/ 4 w 9"/>
                <a:gd name="T1" fmla="*/ 0 h 5"/>
                <a:gd name="T2" fmla="*/ 2 w 9"/>
                <a:gd name="T3" fmla="*/ 1 h 5"/>
                <a:gd name="T4" fmla="*/ 4 w 9"/>
                <a:gd name="T5" fmla="*/ 5 h 5"/>
                <a:gd name="T6" fmla="*/ 9 w 9"/>
                <a:gd name="T7" fmla="*/ 3 h 5"/>
                <a:gd name="T8" fmla="*/ 4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4"/>
                    <a:pt x="4" y="5"/>
                    <a:pt x="4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419100" y="1405010"/>
              <a:ext cx="82550" cy="30161"/>
            </a:xfrm>
            <a:custGeom>
              <a:avLst/>
              <a:gdLst>
                <a:gd name="T0" fmla="*/ 39 w 39"/>
                <a:gd name="T1" fmla="*/ 0 h 14"/>
                <a:gd name="T2" fmla="*/ 30 w 39"/>
                <a:gd name="T3" fmla="*/ 3 h 14"/>
                <a:gd name="T4" fmla="*/ 25 w 39"/>
                <a:gd name="T5" fmla="*/ 3 h 14"/>
                <a:gd name="T6" fmla="*/ 17 w 39"/>
                <a:gd name="T7" fmla="*/ 4 h 14"/>
                <a:gd name="T8" fmla="*/ 8 w 39"/>
                <a:gd name="T9" fmla="*/ 6 h 14"/>
                <a:gd name="T10" fmla="*/ 7 w 39"/>
                <a:gd name="T11" fmla="*/ 6 h 14"/>
                <a:gd name="T12" fmla="*/ 6 w 39"/>
                <a:gd name="T13" fmla="*/ 6 h 14"/>
                <a:gd name="T14" fmla="*/ 3 w 39"/>
                <a:gd name="T15" fmla="*/ 6 h 14"/>
                <a:gd name="T16" fmla="*/ 5 w 39"/>
                <a:gd name="T17" fmla="*/ 14 h 14"/>
                <a:gd name="T18" fmla="*/ 6 w 39"/>
                <a:gd name="T19" fmla="*/ 14 h 14"/>
                <a:gd name="T20" fmla="*/ 15 w 39"/>
                <a:gd name="T21" fmla="*/ 8 h 14"/>
                <a:gd name="T22" fmla="*/ 22 w 39"/>
                <a:gd name="T23" fmla="*/ 6 h 14"/>
                <a:gd name="T24" fmla="*/ 31 w 39"/>
                <a:gd name="T25" fmla="*/ 8 h 14"/>
                <a:gd name="T26" fmla="*/ 32 w 39"/>
                <a:gd name="T27" fmla="*/ 8 h 14"/>
                <a:gd name="T28" fmla="*/ 39 w 39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8" y="3"/>
                    <a:pt x="25" y="3"/>
                  </a:cubicBezTo>
                  <a:cubicBezTo>
                    <a:pt x="23" y="3"/>
                    <a:pt x="20" y="3"/>
                    <a:pt x="17" y="4"/>
                  </a:cubicBez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7"/>
                    <a:pt x="2" y="14"/>
                    <a:pt x="5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9" y="13"/>
                    <a:pt x="8" y="11"/>
                    <a:pt x="15" y="8"/>
                  </a:cubicBezTo>
                  <a:cubicBezTo>
                    <a:pt x="17" y="7"/>
                    <a:pt x="20" y="6"/>
                    <a:pt x="22" y="6"/>
                  </a:cubicBezTo>
                  <a:cubicBezTo>
                    <a:pt x="26" y="6"/>
                    <a:pt x="29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5" y="8"/>
                    <a:pt x="39" y="0"/>
                    <a:pt x="3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552450" y="1158952"/>
              <a:ext cx="57150" cy="31749"/>
            </a:xfrm>
            <a:custGeom>
              <a:avLst/>
              <a:gdLst>
                <a:gd name="T0" fmla="*/ 13 w 27"/>
                <a:gd name="T1" fmla="*/ 0 h 15"/>
                <a:gd name="T2" fmla="*/ 10 w 27"/>
                <a:gd name="T3" fmla="*/ 1 h 15"/>
                <a:gd name="T4" fmla="*/ 8 w 27"/>
                <a:gd name="T5" fmla="*/ 13 h 15"/>
                <a:gd name="T6" fmla="*/ 6 w 27"/>
                <a:gd name="T7" fmla="*/ 13 h 15"/>
                <a:gd name="T8" fmla="*/ 2 w 27"/>
                <a:gd name="T9" fmla="*/ 13 h 15"/>
                <a:gd name="T10" fmla="*/ 0 w 27"/>
                <a:gd name="T11" fmla="*/ 13 h 15"/>
                <a:gd name="T12" fmla="*/ 3 w 27"/>
                <a:gd name="T13" fmla="*/ 14 h 15"/>
                <a:gd name="T14" fmla="*/ 12 w 27"/>
                <a:gd name="T15" fmla="*/ 15 h 15"/>
                <a:gd name="T16" fmla="*/ 16 w 27"/>
                <a:gd name="T17" fmla="*/ 15 h 15"/>
                <a:gd name="T18" fmla="*/ 24 w 27"/>
                <a:gd name="T19" fmla="*/ 3 h 15"/>
                <a:gd name="T20" fmla="*/ 13 w 2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5">
                  <a:moveTo>
                    <a:pt x="13" y="0"/>
                  </a:moveTo>
                  <a:cubicBezTo>
                    <a:pt x="12" y="0"/>
                    <a:pt x="10" y="1"/>
                    <a:pt x="10" y="1"/>
                  </a:cubicBezTo>
                  <a:cubicBezTo>
                    <a:pt x="9" y="3"/>
                    <a:pt x="13" y="13"/>
                    <a:pt x="8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5" y="13"/>
                    <a:pt x="3" y="13"/>
                    <a:pt x="2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3"/>
                    <a:pt x="0" y="13"/>
                    <a:pt x="3" y="14"/>
                  </a:cubicBezTo>
                  <a:cubicBezTo>
                    <a:pt x="7" y="15"/>
                    <a:pt x="10" y="15"/>
                    <a:pt x="12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8" y="13"/>
                    <a:pt x="27" y="5"/>
                    <a:pt x="24" y="3"/>
                  </a:cubicBezTo>
                  <a:cubicBezTo>
                    <a:pt x="22" y="1"/>
                    <a:pt x="17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82"/>
            <p:cNvSpPr/>
            <p:nvPr/>
          </p:nvSpPr>
          <p:spPr bwMode="auto">
            <a:xfrm>
              <a:off x="504825" y="839871"/>
              <a:ext cx="125413" cy="142872"/>
            </a:xfrm>
            <a:custGeom>
              <a:avLst/>
              <a:gdLst>
                <a:gd name="T0" fmla="*/ 23 w 59"/>
                <a:gd name="T1" fmla="*/ 0 h 68"/>
                <a:gd name="T2" fmla="*/ 20 w 59"/>
                <a:gd name="T3" fmla="*/ 1 h 68"/>
                <a:gd name="T4" fmla="*/ 0 w 59"/>
                <a:gd name="T5" fmla="*/ 57 h 68"/>
                <a:gd name="T6" fmla="*/ 6 w 59"/>
                <a:gd name="T7" fmla="*/ 58 h 68"/>
                <a:gd name="T8" fmla="*/ 10 w 59"/>
                <a:gd name="T9" fmla="*/ 68 h 68"/>
                <a:gd name="T10" fmla="*/ 19 w 59"/>
                <a:gd name="T11" fmla="*/ 58 h 68"/>
                <a:gd name="T12" fmla="*/ 24 w 59"/>
                <a:gd name="T13" fmla="*/ 48 h 68"/>
                <a:gd name="T14" fmla="*/ 51 w 59"/>
                <a:gd name="T15" fmla="*/ 38 h 68"/>
                <a:gd name="T16" fmla="*/ 56 w 59"/>
                <a:gd name="T17" fmla="*/ 31 h 68"/>
                <a:gd name="T18" fmla="*/ 57 w 59"/>
                <a:gd name="T19" fmla="*/ 19 h 68"/>
                <a:gd name="T20" fmla="*/ 49 w 59"/>
                <a:gd name="T21" fmla="*/ 16 h 68"/>
                <a:gd name="T22" fmla="*/ 38 w 59"/>
                <a:gd name="T23" fmla="*/ 7 h 68"/>
                <a:gd name="T24" fmla="*/ 36 w 59"/>
                <a:gd name="T25" fmla="*/ 8 h 68"/>
                <a:gd name="T26" fmla="*/ 18 w 59"/>
                <a:gd name="T27" fmla="*/ 14 h 68"/>
                <a:gd name="T28" fmla="*/ 23 w 59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8">
                  <a:moveTo>
                    <a:pt x="23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7" y="68"/>
                    <a:pt x="10" y="68"/>
                  </a:cubicBezTo>
                  <a:cubicBezTo>
                    <a:pt x="13" y="68"/>
                    <a:pt x="19" y="58"/>
                    <a:pt x="19" y="58"/>
                  </a:cubicBezTo>
                  <a:cubicBezTo>
                    <a:pt x="19" y="58"/>
                    <a:pt x="16" y="54"/>
                    <a:pt x="24" y="48"/>
                  </a:cubicBezTo>
                  <a:cubicBezTo>
                    <a:pt x="32" y="43"/>
                    <a:pt x="51" y="38"/>
                    <a:pt x="51" y="38"/>
                  </a:cubicBezTo>
                  <a:cubicBezTo>
                    <a:pt x="51" y="38"/>
                    <a:pt x="54" y="35"/>
                    <a:pt x="56" y="31"/>
                  </a:cubicBezTo>
                  <a:cubicBezTo>
                    <a:pt x="57" y="27"/>
                    <a:pt x="59" y="20"/>
                    <a:pt x="57" y="19"/>
                  </a:cubicBezTo>
                  <a:cubicBezTo>
                    <a:pt x="55" y="19"/>
                    <a:pt x="49" y="16"/>
                    <a:pt x="49" y="16"/>
                  </a:cubicBezTo>
                  <a:cubicBezTo>
                    <a:pt x="49" y="16"/>
                    <a:pt x="48" y="7"/>
                    <a:pt x="38" y="7"/>
                  </a:cubicBezTo>
                  <a:cubicBezTo>
                    <a:pt x="37" y="7"/>
                    <a:pt x="37" y="7"/>
                    <a:pt x="36" y="8"/>
                  </a:cubicBezTo>
                  <a:cubicBezTo>
                    <a:pt x="24" y="9"/>
                    <a:pt x="18" y="14"/>
                    <a:pt x="18" y="1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33" name="Freeform 83"/>
            <p:cNvSpPr>
              <a:spLocks noEditPoints="1"/>
            </p:cNvSpPr>
            <p:nvPr/>
          </p:nvSpPr>
          <p:spPr bwMode="auto">
            <a:xfrm>
              <a:off x="3367088" y="852489"/>
              <a:ext cx="309563" cy="204788"/>
            </a:xfrm>
            <a:custGeom>
              <a:avLst/>
              <a:gdLst>
                <a:gd name="T0" fmla="*/ 2147483646 w 146"/>
                <a:gd name="T1" fmla="*/ 2147483646 h 97"/>
                <a:gd name="T2" fmla="*/ 2147483646 w 146"/>
                <a:gd name="T3" fmla="*/ 2147483646 h 97"/>
                <a:gd name="T4" fmla="*/ 2147483646 w 146"/>
                <a:gd name="T5" fmla="*/ 2147483646 h 97"/>
                <a:gd name="T6" fmla="*/ 2147483646 w 146"/>
                <a:gd name="T7" fmla="*/ 0 h 97"/>
                <a:gd name="T8" fmla="*/ 2147483646 w 146"/>
                <a:gd name="T9" fmla="*/ 2147483646 h 97"/>
                <a:gd name="T10" fmla="*/ 2147483646 w 146"/>
                <a:gd name="T11" fmla="*/ 2147483646 h 97"/>
                <a:gd name="T12" fmla="*/ 2147483646 w 146"/>
                <a:gd name="T13" fmla="*/ 2147483646 h 97"/>
                <a:gd name="T14" fmla="*/ 2147483646 w 146"/>
                <a:gd name="T15" fmla="*/ 2147483646 h 97"/>
                <a:gd name="T16" fmla="*/ 2147483646 w 146"/>
                <a:gd name="T17" fmla="*/ 2147483646 h 97"/>
                <a:gd name="T18" fmla="*/ 2147483646 w 146"/>
                <a:gd name="T19" fmla="*/ 2147483646 h 97"/>
                <a:gd name="T20" fmla="*/ 2147483646 w 146"/>
                <a:gd name="T21" fmla="*/ 2147483646 h 97"/>
                <a:gd name="T22" fmla="*/ 2147483646 w 146"/>
                <a:gd name="T23" fmla="*/ 2147483646 h 97"/>
                <a:gd name="T24" fmla="*/ 2147483646 w 146"/>
                <a:gd name="T25" fmla="*/ 2147483646 h 97"/>
                <a:gd name="T26" fmla="*/ 2147483646 w 146"/>
                <a:gd name="T27" fmla="*/ 2147483646 h 97"/>
                <a:gd name="T28" fmla="*/ 2147483646 w 146"/>
                <a:gd name="T29" fmla="*/ 2147483646 h 97"/>
                <a:gd name="T30" fmla="*/ 2147483646 w 146"/>
                <a:gd name="T31" fmla="*/ 2147483646 h 97"/>
                <a:gd name="T32" fmla="*/ 2147483646 w 146"/>
                <a:gd name="T33" fmla="*/ 2147483646 h 97"/>
                <a:gd name="T34" fmla="*/ 2147483646 w 146"/>
                <a:gd name="T35" fmla="*/ 2147483646 h 97"/>
                <a:gd name="T36" fmla="*/ 2147483646 w 146"/>
                <a:gd name="T37" fmla="*/ 2147483646 h 97"/>
                <a:gd name="T38" fmla="*/ 2147483646 w 146"/>
                <a:gd name="T39" fmla="*/ 2147483646 h 97"/>
                <a:gd name="T40" fmla="*/ 2147483646 w 146"/>
                <a:gd name="T41" fmla="*/ 2147483646 h 97"/>
                <a:gd name="T42" fmla="*/ 2147483646 w 146"/>
                <a:gd name="T43" fmla="*/ 2147483646 h 97"/>
                <a:gd name="T44" fmla="*/ 2147483646 w 146"/>
                <a:gd name="T45" fmla="*/ 2147483646 h 97"/>
                <a:gd name="T46" fmla="*/ 2147483646 w 146"/>
                <a:gd name="T47" fmla="*/ 2147483646 h 97"/>
                <a:gd name="T48" fmla="*/ 2147483646 w 146"/>
                <a:gd name="T49" fmla="*/ 2147483646 h 97"/>
                <a:gd name="T50" fmla="*/ 2147483646 w 146"/>
                <a:gd name="T51" fmla="*/ 2147483646 h 97"/>
                <a:gd name="T52" fmla="*/ 2147483646 w 146"/>
                <a:gd name="T53" fmla="*/ 2147483646 h 97"/>
                <a:gd name="T54" fmla="*/ 2147483646 w 146"/>
                <a:gd name="T55" fmla="*/ 2147483646 h 97"/>
                <a:gd name="T56" fmla="*/ 2147483646 w 146"/>
                <a:gd name="T57" fmla="*/ 2147483646 h 97"/>
                <a:gd name="T58" fmla="*/ 2147483646 w 146"/>
                <a:gd name="T59" fmla="*/ 2147483646 h 97"/>
                <a:gd name="T60" fmla="*/ 2147483646 w 146"/>
                <a:gd name="T61" fmla="*/ 2147483646 h 97"/>
                <a:gd name="T62" fmla="*/ 2147483646 w 146"/>
                <a:gd name="T63" fmla="*/ 2147483646 h 97"/>
                <a:gd name="T64" fmla="*/ 2147483646 w 146"/>
                <a:gd name="T65" fmla="*/ 2147483646 h 97"/>
                <a:gd name="T66" fmla="*/ 2147483646 w 146"/>
                <a:gd name="T67" fmla="*/ 2147483646 h 97"/>
                <a:gd name="T68" fmla="*/ 2147483646 w 146"/>
                <a:gd name="T69" fmla="*/ 2147483646 h 97"/>
                <a:gd name="T70" fmla="*/ 2147483646 w 146"/>
                <a:gd name="T71" fmla="*/ 2147483646 h 97"/>
                <a:gd name="T72" fmla="*/ 2147483646 w 146"/>
                <a:gd name="T73" fmla="*/ 2147483646 h 97"/>
                <a:gd name="T74" fmla="*/ 2147483646 w 146"/>
                <a:gd name="T75" fmla="*/ 2147483646 h 97"/>
                <a:gd name="T76" fmla="*/ 2147483646 w 146"/>
                <a:gd name="T77" fmla="*/ 2147483646 h 97"/>
                <a:gd name="T78" fmla="*/ 2147483646 w 146"/>
                <a:gd name="T79" fmla="*/ 2147483646 h 97"/>
                <a:gd name="T80" fmla="*/ 2147483646 w 146"/>
                <a:gd name="T81" fmla="*/ 2147483646 h 97"/>
                <a:gd name="T82" fmla="*/ 2147483646 w 146"/>
                <a:gd name="T83" fmla="*/ 2147483646 h 97"/>
                <a:gd name="T84" fmla="*/ 2147483646 w 146"/>
                <a:gd name="T85" fmla="*/ 2147483646 h 97"/>
                <a:gd name="T86" fmla="*/ 2147483646 w 146"/>
                <a:gd name="T87" fmla="*/ 2147483646 h 97"/>
                <a:gd name="T88" fmla="*/ 2147483646 w 146"/>
                <a:gd name="T89" fmla="*/ 2147483646 h 97"/>
                <a:gd name="T90" fmla="*/ 2147483646 w 146"/>
                <a:gd name="T91" fmla="*/ 2147483646 h 97"/>
                <a:gd name="T92" fmla="*/ 2147483646 w 146"/>
                <a:gd name="T93" fmla="*/ 2147483646 h 97"/>
                <a:gd name="T94" fmla="*/ 2147483646 w 146"/>
                <a:gd name="T95" fmla="*/ 2147483646 h 97"/>
                <a:gd name="T96" fmla="*/ 2147483646 w 146"/>
                <a:gd name="T97" fmla="*/ 2147483646 h 97"/>
                <a:gd name="T98" fmla="*/ 2147483646 w 146"/>
                <a:gd name="T99" fmla="*/ 0 h 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97">
                  <a:moveTo>
                    <a:pt x="35" y="2"/>
                  </a:moveTo>
                  <a:cubicBezTo>
                    <a:pt x="35" y="2"/>
                    <a:pt x="35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moveTo>
                    <a:pt x="125" y="0"/>
                  </a:moveTo>
                  <a:cubicBezTo>
                    <a:pt x="124" y="0"/>
                    <a:pt x="123" y="2"/>
                    <a:pt x="123" y="2"/>
                  </a:cubicBezTo>
                  <a:cubicBezTo>
                    <a:pt x="123" y="2"/>
                    <a:pt x="120" y="2"/>
                    <a:pt x="116" y="2"/>
                  </a:cubicBezTo>
                  <a:cubicBezTo>
                    <a:pt x="112" y="2"/>
                    <a:pt x="106" y="2"/>
                    <a:pt x="103" y="5"/>
                  </a:cubicBezTo>
                  <a:cubicBezTo>
                    <a:pt x="98" y="9"/>
                    <a:pt x="104" y="10"/>
                    <a:pt x="104" y="10"/>
                  </a:cubicBezTo>
                  <a:cubicBezTo>
                    <a:pt x="104" y="10"/>
                    <a:pt x="98" y="17"/>
                    <a:pt x="96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3" y="16"/>
                    <a:pt x="84" y="17"/>
                    <a:pt x="68" y="15"/>
                  </a:cubicBezTo>
                  <a:cubicBezTo>
                    <a:pt x="66" y="15"/>
                    <a:pt x="65" y="15"/>
                    <a:pt x="64" y="15"/>
                  </a:cubicBezTo>
                  <a:cubicBezTo>
                    <a:pt x="52" y="15"/>
                    <a:pt x="58" y="25"/>
                    <a:pt x="59" y="26"/>
                  </a:cubicBezTo>
                  <a:cubicBezTo>
                    <a:pt x="60" y="27"/>
                    <a:pt x="58" y="28"/>
                    <a:pt x="56" y="28"/>
                  </a:cubicBezTo>
                  <a:cubicBezTo>
                    <a:pt x="53" y="28"/>
                    <a:pt x="50" y="27"/>
                    <a:pt x="46" y="26"/>
                  </a:cubicBezTo>
                  <a:cubicBezTo>
                    <a:pt x="39" y="24"/>
                    <a:pt x="49" y="12"/>
                    <a:pt x="40" y="7"/>
                  </a:cubicBezTo>
                  <a:cubicBezTo>
                    <a:pt x="35" y="4"/>
                    <a:pt x="34" y="3"/>
                    <a:pt x="34" y="2"/>
                  </a:cubicBezTo>
                  <a:cubicBezTo>
                    <a:pt x="31" y="4"/>
                    <a:pt x="16" y="9"/>
                    <a:pt x="16" y="12"/>
                  </a:cubicBezTo>
                  <a:cubicBezTo>
                    <a:pt x="15" y="15"/>
                    <a:pt x="10" y="21"/>
                    <a:pt x="9" y="24"/>
                  </a:cubicBezTo>
                  <a:cubicBezTo>
                    <a:pt x="8" y="27"/>
                    <a:pt x="3" y="29"/>
                    <a:pt x="2" y="31"/>
                  </a:cubicBezTo>
                  <a:cubicBezTo>
                    <a:pt x="0" y="33"/>
                    <a:pt x="21" y="35"/>
                    <a:pt x="25" y="35"/>
                  </a:cubicBezTo>
                  <a:cubicBezTo>
                    <a:pt x="30" y="35"/>
                    <a:pt x="29" y="37"/>
                    <a:pt x="32" y="41"/>
                  </a:cubicBezTo>
                  <a:cubicBezTo>
                    <a:pt x="34" y="44"/>
                    <a:pt x="23" y="47"/>
                    <a:pt x="23" y="47"/>
                  </a:cubicBezTo>
                  <a:cubicBezTo>
                    <a:pt x="23" y="47"/>
                    <a:pt x="11" y="49"/>
                    <a:pt x="9" y="50"/>
                  </a:cubicBezTo>
                  <a:cubicBezTo>
                    <a:pt x="6" y="52"/>
                    <a:pt x="7" y="58"/>
                    <a:pt x="13" y="59"/>
                  </a:cubicBezTo>
                  <a:cubicBezTo>
                    <a:pt x="15" y="59"/>
                    <a:pt x="16" y="59"/>
                    <a:pt x="17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9"/>
                    <a:pt x="20" y="59"/>
                    <a:pt x="20" y="59"/>
                  </a:cubicBezTo>
                  <a:cubicBezTo>
                    <a:pt x="21" y="59"/>
                    <a:pt x="21" y="59"/>
                    <a:pt x="22" y="59"/>
                  </a:cubicBezTo>
                  <a:cubicBezTo>
                    <a:pt x="26" y="60"/>
                    <a:pt x="22" y="59"/>
                    <a:pt x="29" y="68"/>
                  </a:cubicBezTo>
                  <a:cubicBezTo>
                    <a:pt x="33" y="72"/>
                    <a:pt x="33" y="73"/>
                    <a:pt x="33" y="73"/>
                  </a:cubicBezTo>
                  <a:cubicBezTo>
                    <a:pt x="32" y="73"/>
                    <a:pt x="31" y="73"/>
                    <a:pt x="31" y="73"/>
                  </a:cubicBezTo>
                  <a:cubicBezTo>
                    <a:pt x="31" y="73"/>
                    <a:pt x="20" y="79"/>
                    <a:pt x="21" y="81"/>
                  </a:cubicBezTo>
                  <a:cubicBezTo>
                    <a:pt x="23" y="83"/>
                    <a:pt x="24" y="85"/>
                    <a:pt x="30" y="85"/>
                  </a:cubicBezTo>
                  <a:cubicBezTo>
                    <a:pt x="32" y="85"/>
                    <a:pt x="35" y="85"/>
                    <a:pt x="39" y="84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6" y="89"/>
                    <a:pt x="54" y="90"/>
                    <a:pt x="69" y="94"/>
                  </a:cubicBezTo>
                  <a:cubicBezTo>
                    <a:pt x="75" y="96"/>
                    <a:pt x="78" y="97"/>
                    <a:pt x="79" y="97"/>
                  </a:cubicBezTo>
                  <a:cubicBezTo>
                    <a:pt x="83" y="97"/>
                    <a:pt x="79" y="93"/>
                    <a:pt x="86" y="93"/>
                  </a:cubicBezTo>
                  <a:cubicBezTo>
                    <a:pt x="97" y="91"/>
                    <a:pt x="93" y="89"/>
                    <a:pt x="93" y="89"/>
                  </a:cubicBezTo>
                  <a:cubicBezTo>
                    <a:pt x="93" y="89"/>
                    <a:pt x="105" y="83"/>
                    <a:pt x="109" y="82"/>
                  </a:cubicBezTo>
                  <a:cubicBezTo>
                    <a:pt x="113" y="81"/>
                    <a:pt x="112" y="77"/>
                    <a:pt x="116" y="74"/>
                  </a:cubicBezTo>
                  <a:cubicBezTo>
                    <a:pt x="120" y="72"/>
                    <a:pt x="118" y="65"/>
                    <a:pt x="130" y="62"/>
                  </a:cubicBezTo>
                  <a:cubicBezTo>
                    <a:pt x="143" y="59"/>
                    <a:pt x="138" y="55"/>
                    <a:pt x="142" y="52"/>
                  </a:cubicBezTo>
                  <a:cubicBezTo>
                    <a:pt x="145" y="48"/>
                    <a:pt x="140" y="37"/>
                    <a:pt x="143" y="34"/>
                  </a:cubicBezTo>
                  <a:cubicBezTo>
                    <a:pt x="146" y="30"/>
                    <a:pt x="139" y="31"/>
                    <a:pt x="131" y="26"/>
                  </a:cubicBezTo>
                  <a:cubicBezTo>
                    <a:pt x="124" y="20"/>
                    <a:pt x="132" y="20"/>
                    <a:pt x="136" y="17"/>
                  </a:cubicBezTo>
                  <a:cubicBezTo>
                    <a:pt x="140" y="15"/>
                    <a:pt x="130" y="9"/>
                    <a:pt x="127" y="3"/>
                  </a:cubicBezTo>
                  <a:cubicBezTo>
                    <a:pt x="126" y="1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4"/>
            <p:cNvSpPr/>
            <p:nvPr/>
          </p:nvSpPr>
          <p:spPr bwMode="auto">
            <a:xfrm>
              <a:off x="4351338" y="1884426"/>
              <a:ext cx="1524000" cy="1533495"/>
            </a:xfrm>
            <a:custGeom>
              <a:avLst/>
              <a:gdLst>
                <a:gd name="T0" fmla="*/ 265 w 718"/>
                <a:gd name="T1" fmla="*/ 2 h 723"/>
                <a:gd name="T2" fmla="*/ 161 w 718"/>
                <a:gd name="T3" fmla="*/ 19 h 723"/>
                <a:gd name="T4" fmla="*/ 142 w 718"/>
                <a:gd name="T5" fmla="*/ 21 h 723"/>
                <a:gd name="T6" fmla="*/ 133 w 718"/>
                <a:gd name="T7" fmla="*/ 16 h 723"/>
                <a:gd name="T8" fmla="*/ 107 w 718"/>
                <a:gd name="T9" fmla="*/ 43 h 723"/>
                <a:gd name="T10" fmla="*/ 75 w 718"/>
                <a:gd name="T11" fmla="*/ 96 h 723"/>
                <a:gd name="T12" fmla="*/ 21 w 718"/>
                <a:gd name="T13" fmla="*/ 151 h 723"/>
                <a:gd name="T14" fmla="*/ 20 w 718"/>
                <a:gd name="T15" fmla="*/ 180 h 723"/>
                <a:gd name="T16" fmla="*/ 19 w 718"/>
                <a:gd name="T17" fmla="*/ 213 h 723"/>
                <a:gd name="T18" fmla="*/ 28 w 718"/>
                <a:gd name="T19" fmla="*/ 268 h 723"/>
                <a:gd name="T20" fmla="*/ 57 w 718"/>
                <a:gd name="T21" fmla="*/ 308 h 723"/>
                <a:gd name="T22" fmla="*/ 102 w 718"/>
                <a:gd name="T23" fmla="*/ 337 h 723"/>
                <a:gd name="T24" fmla="*/ 132 w 718"/>
                <a:gd name="T25" fmla="*/ 325 h 723"/>
                <a:gd name="T26" fmla="*/ 194 w 718"/>
                <a:gd name="T27" fmla="*/ 317 h 723"/>
                <a:gd name="T28" fmla="*/ 233 w 718"/>
                <a:gd name="T29" fmla="*/ 317 h 723"/>
                <a:gd name="T30" fmla="*/ 267 w 718"/>
                <a:gd name="T31" fmla="*/ 333 h 723"/>
                <a:gd name="T32" fmla="*/ 288 w 718"/>
                <a:gd name="T33" fmla="*/ 389 h 723"/>
                <a:gd name="T34" fmla="*/ 331 w 718"/>
                <a:gd name="T35" fmla="*/ 480 h 723"/>
                <a:gd name="T36" fmla="*/ 318 w 718"/>
                <a:gd name="T37" fmla="*/ 561 h 723"/>
                <a:gd name="T38" fmla="*/ 364 w 718"/>
                <a:gd name="T39" fmla="*/ 657 h 723"/>
                <a:gd name="T40" fmla="*/ 384 w 718"/>
                <a:gd name="T41" fmla="*/ 709 h 723"/>
                <a:gd name="T42" fmla="*/ 419 w 718"/>
                <a:gd name="T43" fmla="*/ 720 h 723"/>
                <a:gd name="T44" fmla="*/ 500 w 718"/>
                <a:gd name="T45" fmla="*/ 697 h 723"/>
                <a:gd name="T46" fmla="*/ 541 w 718"/>
                <a:gd name="T47" fmla="*/ 649 h 723"/>
                <a:gd name="T48" fmla="*/ 550 w 718"/>
                <a:gd name="T49" fmla="*/ 622 h 723"/>
                <a:gd name="T50" fmla="*/ 569 w 718"/>
                <a:gd name="T51" fmla="*/ 586 h 723"/>
                <a:gd name="T52" fmla="*/ 566 w 718"/>
                <a:gd name="T53" fmla="*/ 582 h 723"/>
                <a:gd name="T54" fmla="*/ 596 w 718"/>
                <a:gd name="T55" fmla="*/ 538 h 723"/>
                <a:gd name="T56" fmla="*/ 625 w 718"/>
                <a:gd name="T57" fmla="*/ 500 h 723"/>
                <a:gd name="T58" fmla="*/ 606 w 718"/>
                <a:gd name="T59" fmla="*/ 453 h 723"/>
                <a:gd name="T60" fmla="*/ 606 w 718"/>
                <a:gd name="T61" fmla="*/ 412 h 723"/>
                <a:gd name="T62" fmla="*/ 659 w 718"/>
                <a:gd name="T63" fmla="*/ 350 h 723"/>
                <a:gd name="T64" fmla="*/ 716 w 718"/>
                <a:gd name="T65" fmla="*/ 291 h 723"/>
                <a:gd name="T66" fmla="*/ 681 w 718"/>
                <a:gd name="T67" fmla="*/ 262 h 723"/>
                <a:gd name="T68" fmla="*/ 615 w 718"/>
                <a:gd name="T69" fmla="*/ 234 h 723"/>
                <a:gd name="T70" fmla="*/ 563 w 718"/>
                <a:gd name="T71" fmla="*/ 162 h 723"/>
                <a:gd name="T72" fmla="*/ 524 w 718"/>
                <a:gd name="T73" fmla="*/ 86 h 723"/>
                <a:gd name="T74" fmla="*/ 509 w 718"/>
                <a:gd name="T75" fmla="*/ 62 h 723"/>
                <a:gd name="T76" fmla="*/ 484 w 718"/>
                <a:gd name="T77" fmla="*/ 69 h 723"/>
                <a:gd name="T78" fmla="*/ 416 w 718"/>
                <a:gd name="T79" fmla="*/ 48 h 723"/>
                <a:gd name="T80" fmla="*/ 397 w 718"/>
                <a:gd name="T81" fmla="*/ 67 h 723"/>
                <a:gd name="T82" fmla="*/ 383 w 718"/>
                <a:gd name="T83" fmla="*/ 70 h 723"/>
                <a:gd name="T84" fmla="*/ 374 w 718"/>
                <a:gd name="T85" fmla="*/ 70 h 723"/>
                <a:gd name="T86" fmla="*/ 347 w 718"/>
                <a:gd name="T87" fmla="*/ 56 h 723"/>
                <a:gd name="T88" fmla="*/ 315 w 718"/>
                <a:gd name="T89" fmla="*/ 44 h 723"/>
                <a:gd name="T90" fmla="*/ 305 w 718"/>
                <a:gd name="T91" fmla="*/ 45 h 723"/>
                <a:gd name="T92" fmla="*/ 302 w 718"/>
                <a:gd name="T93" fmla="*/ 17 h 723"/>
                <a:gd name="T94" fmla="*/ 290 w 718"/>
                <a:gd name="T95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8" h="723">
                  <a:moveTo>
                    <a:pt x="290" y="0"/>
                  </a:moveTo>
                  <a:cubicBezTo>
                    <a:pt x="281" y="0"/>
                    <a:pt x="269" y="1"/>
                    <a:pt x="265" y="2"/>
                  </a:cubicBezTo>
                  <a:cubicBezTo>
                    <a:pt x="256" y="4"/>
                    <a:pt x="217" y="3"/>
                    <a:pt x="207" y="10"/>
                  </a:cubicBezTo>
                  <a:cubicBezTo>
                    <a:pt x="197" y="17"/>
                    <a:pt x="178" y="19"/>
                    <a:pt x="161" y="19"/>
                  </a:cubicBezTo>
                  <a:cubicBezTo>
                    <a:pt x="154" y="19"/>
                    <a:pt x="147" y="18"/>
                    <a:pt x="142" y="16"/>
                  </a:cubicBezTo>
                  <a:cubicBezTo>
                    <a:pt x="143" y="19"/>
                    <a:pt x="143" y="21"/>
                    <a:pt x="142" y="21"/>
                  </a:cubicBezTo>
                  <a:cubicBezTo>
                    <a:pt x="140" y="21"/>
                    <a:pt x="136" y="21"/>
                    <a:pt x="134" y="20"/>
                  </a:cubicBezTo>
                  <a:cubicBezTo>
                    <a:pt x="134" y="20"/>
                    <a:pt x="133" y="19"/>
                    <a:pt x="133" y="16"/>
                  </a:cubicBezTo>
                  <a:cubicBezTo>
                    <a:pt x="132" y="17"/>
                    <a:pt x="132" y="19"/>
                    <a:pt x="132" y="21"/>
                  </a:cubicBezTo>
                  <a:cubicBezTo>
                    <a:pt x="133" y="33"/>
                    <a:pt x="115" y="37"/>
                    <a:pt x="107" y="43"/>
                  </a:cubicBezTo>
                  <a:cubicBezTo>
                    <a:pt x="100" y="50"/>
                    <a:pt x="95" y="55"/>
                    <a:pt x="95" y="70"/>
                  </a:cubicBezTo>
                  <a:cubicBezTo>
                    <a:pt x="94" y="86"/>
                    <a:pt x="82" y="91"/>
                    <a:pt x="75" y="96"/>
                  </a:cubicBezTo>
                  <a:cubicBezTo>
                    <a:pt x="68" y="101"/>
                    <a:pt x="56" y="107"/>
                    <a:pt x="52" y="113"/>
                  </a:cubicBezTo>
                  <a:cubicBezTo>
                    <a:pt x="48" y="120"/>
                    <a:pt x="29" y="145"/>
                    <a:pt x="21" y="151"/>
                  </a:cubicBezTo>
                  <a:cubicBezTo>
                    <a:pt x="13" y="157"/>
                    <a:pt x="12" y="165"/>
                    <a:pt x="19" y="171"/>
                  </a:cubicBezTo>
                  <a:cubicBezTo>
                    <a:pt x="27" y="178"/>
                    <a:pt x="22" y="179"/>
                    <a:pt x="20" y="180"/>
                  </a:cubicBezTo>
                  <a:cubicBezTo>
                    <a:pt x="17" y="182"/>
                    <a:pt x="14" y="196"/>
                    <a:pt x="21" y="198"/>
                  </a:cubicBezTo>
                  <a:cubicBezTo>
                    <a:pt x="29" y="199"/>
                    <a:pt x="27" y="207"/>
                    <a:pt x="19" y="213"/>
                  </a:cubicBezTo>
                  <a:cubicBezTo>
                    <a:pt x="11" y="220"/>
                    <a:pt x="14" y="233"/>
                    <a:pt x="10" y="240"/>
                  </a:cubicBezTo>
                  <a:cubicBezTo>
                    <a:pt x="6" y="247"/>
                    <a:pt x="0" y="249"/>
                    <a:pt x="28" y="268"/>
                  </a:cubicBezTo>
                  <a:cubicBezTo>
                    <a:pt x="57" y="287"/>
                    <a:pt x="41" y="281"/>
                    <a:pt x="44" y="291"/>
                  </a:cubicBezTo>
                  <a:cubicBezTo>
                    <a:pt x="46" y="300"/>
                    <a:pt x="43" y="298"/>
                    <a:pt x="57" y="308"/>
                  </a:cubicBezTo>
                  <a:cubicBezTo>
                    <a:pt x="72" y="318"/>
                    <a:pt x="84" y="323"/>
                    <a:pt x="94" y="332"/>
                  </a:cubicBezTo>
                  <a:cubicBezTo>
                    <a:pt x="97" y="336"/>
                    <a:pt x="100" y="337"/>
                    <a:pt x="102" y="337"/>
                  </a:cubicBezTo>
                  <a:cubicBezTo>
                    <a:pt x="106" y="337"/>
                    <a:pt x="109" y="333"/>
                    <a:pt x="115" y="329"/>
                  </a:cubicBezTo>
                  <a:cubicBezTo>
                    <a:pt x="120" y="326"/>
                    <a:pt x="125" y="325"/>
                    <a:pt x="132" y="325"/>
                  </a:cubicBezTo>
                  <a:cubicBezTo>
                    <a:pt x="142" y="325"/>
                    <a:pt x="154" y="327"/>
                    <a:pt x="168" y="327"/>
                  </a:cubicBezTo>
                  <a:cubicBezTo>
                    <a:pt x="189" y="327"/>
                    <a:pt x="182" y="321"/>
                    <a:pt x="194" y="317"/>
                  </a:cubicBezTo>
                  <a:cubicBezTo>
                    <a:pt x="198" y="315"/>
                    <a:pt x="204" y="314"/>
                    <a:pt x="209" y="314"/>
                  </a:cubicBezTo>
                  <a:cubicBezTo>
                    <a:pt x="217" y="314"/>
                    <a:pt x="226" y="316"/>
                    <a:pt x="233" y="317"/>
                  </a:cubicBezTo>
                  <a:cubicBezTo>
                    <a:pt x="245" y="320"/>
                    <a:pt x="246" y="331"/>
                    <a:pt x="248" y="331"/>
                  </a:cubicBezTo>
                  <a:cubicBezTo>
                    <a:pt x="251" y="331"/>
                    <a:pt x="265" y="333"/>
                    <a:pt x="267" y="333"/>
                  </a:cubicBezTo>
                  <a:cubicBezTo>
                    <a:pt x="270" y="333"/>
                    <a:pt x="286" y="338"/>
                    <a:pt x="280" y="347"/>
                  </a:cubicBezTo>
                  <a:cubicBezTo>
                    <a:pt x="274" y="356"/>
                    <a:pt x="286" y="379"/>
                    <a:pt x="288" y="389"/>
                  </a:cubicBezTo>
                  <a:cubicBezTo>
                    <a:pt x="289" y="399"/>
                    <a:pt x="312" y="425"/>
                    <a:pt x="321" y="434"/>
                  </a:cubicBezTo>
                  <a:cubicBezTo>
                    <a:pt x="330" y="443"/>
                    <a:pt x="323" y="466"/>
                    <a:pt x="331" y="480"/>
                  </a:cubicBezTo>
                  <a:cubicBezTo>
                    <a:pt x="339" y="493"/>
                    <a:pt x="312" y="503"/>
                    <a:pt x="312" y="519"/>
                  </a:cubicBezTo>
                  <a:cubicBezTo>
                    <a:pt x="312" y="536"/>
                    <a:pt x="307" y="553"/>
                    <a:pt x="318" y="561"/>
                  </a:cubicBezTo>
                  <a:cubicBezTo>
                    <a:pt x="329" y="570"/>
                    <a:pt x="340" y="601"/>
                    <a:pt x="346" y="617"/>
                  </a:cubicBezTo>
                  <a:cubicBezTo>
                    <a:pt x="351" y="634"/>
                    <a:pt x="358" y="650"/>
                    <a:pt x="364" y="657"/>
                  </a:cubicBezTo>
                  <a:cubicBezTo>
                    <a:pt x="371" y="663"/>
                    <a:pt x="378" y="677"/>
                    <a:pt x="378" y="682"/>
                  </a:cubicBezTo>
                  <a:cubicBezTo>
                    <a:pt x="378" y="688"/>
                    <a:pt x="380" y="707"/>
                    <a:pt x="384" y="709"/>
                  </a:cubicBezTo>
                  <a:cubicBezTo>
                    <a:pt x="388" y="711"/>
                    <a:pt x="396" y="721"/>
                    <a:pt x="401" y="723"/>
                  </a:cubicBezTo>
                  <a:cubicBezTo>
                    <a:pt x="401" y="723"/>
                    <a:pt x="415" y="722"/>
                    <a:pt x="419" y="720"/>
                  </a:cubicBezTo>
                  <a:cubicBezTo>
                    <a:pt x="423" y="719"/>
                    <a:pt x="443" y="715"/>
                    <a:pt x="470" y="712"/>
                  </a:cubicBezTo>
                  <a:cubicBezTo>
                    <a:pt x="497" y="710"/>
                    <a:pt x="483" y="709"/>
                    <a:pt x="500" y="697"/>
                  </a:cubicBezTo>
                  <a:cubicBezTo>
                    <a:pt x="517" y="685"/>
                    <a:pt x="514" y="688"/>
                    <a:pt x="519" y="679"/>
                  </a:cubicBezTo>
                  <a:cubicBezTo>
                    <a:pt x="523" y="670"/>
                    <a:pt x="532" y="655"/>
                    <a:pt x="541" y="649"/>
                  </a:cubicBezTo>
                  <a:cubicBezTo>
                    <a:pt x="551" y="644"/>
                    <a:pt x="533" y="642"/>
                    <a:pt x="530" y="638"/>
                  </a:cubicBezTo>
                  <a:cubicBezTo>
                    <a:pt x="528" y="634"/>
                    <a:pt x="543" y="624"/>
                    <a:pt x="550" y="622"/>
                  </a:cubicBezTo>
                  <a:cubicBezTo>
                    <a:pt x="558" y="620"/>
                    <a:pt x="565" y="613"/>
                    <a:pt x="568" y="607"/>
                  </a:cubicBezTo>
                  <a:cubicBezTo>
                    <a:pt x="572" y="601"/>
                    <a:pt x="569" y="593"/>
                    <a:pt x="569" y="586"/>
                  </a:cubicBezTo>
                  <a:cubicBezTo>
                    <a:pt x="569" y="582"/>
                    <a:pt x="568" y="581"/>
                    <a:pt x="567" y="581"/>
                  </a:cubicBezTo>
                  <a:cubicBezTo>
                    <a:pt x="566" y="581"/>
                    <a:pt x="566" y="582"/>
                    <a:pt x="566" y="582"/>
                  </a:cubicBezTo>
                  <a:cubicBezTo>
                    <a:pt x="566" y="582"/>
                    <a:pt x="565" y="567"/>
                    <a:pt x="565" y="561"/>
                  </a:cubicBezTo>
                  <a:cubicBezTo>
                    <a:pt x="565" y="554"/>
                    <a:pt x="585" y="540"/>
                    <a:pt x="596" y="538"/>
                  </a:cubicBezTo>
                  <a:cubicBezTo>
                    <a:pt x="607" y="536"/>
                    <a:pt x="617" y="528"/>
                    <a:pt x="625" y="526"/>
                  </a:cubicBezTo>
                  <a:cubicBezTo>
                    <a:pt x="633" y="524"/>
                    <a:pt x="625" y="500"/>
                    <a:pt x="625" y="500"/>
                  </a:cubicBezTo>
                  <a:cubicBezTo>
                    <a:pt x="625" y="500"/>
                    <a:pt x="617" y="473"/>
                    <a:pt x="623" y="473"/>
                  </a:cubicBezTo>
                  <a:cubicBezTo>
                    <a:pt x="628" y="473"/>
                    <a:pt x="610" y="456"/>
                    <a:pt x="606" y="453"/>
                  </a:cubicBezTo>
                  <a:cubicBezTo>
                    <a:pt x="601" y="450"/>
                    <a:pt x="597" y="437"/>
                    <a:pt x="596" y="430"/>
                  </a:cubicBezTo>
                  <a:cubicBezTo>
                    <a:pt x="596" y="422"/>
                    <a:pt x="604" y="419"/>
                    <a:pt x="606" y="412"/>
                  </a:cubicBezTo>
                  <a:cubicBezTo>
                    <a:pt x="608" y="405"/>
                    <a:pt x="622" y="397"/>
                    <a:pt x="628" y="384"/>
                  </a:cubicBezTo>
                  <a:cubicBezTo>
                    <a:pt x="634" y="371"/>
                    <a:pt x="645" y="360"/>
                    <a:pt x="659" y="350"/>
                  </a:cubicBezTo>
                  <a:cubicBezTo>
                    <a:pt x="673" y="341"/>
                    <a:pt x="684" y="331"/>
                    <a:pt x="694" y="321"/>
                  </a:cubicBezTo>
                  <a:cubicBezTo>
                    <a:pt x="704" y="311"/>
                    <a:pt x="716" y="291"/>
                    <a:pt x="716" y="291"/>
                  </a:cubicBezTo>
                  <a:cubicBezTo>
                    <a:pt x="718" y="259"/>
                    <a:pt x="718" y="259"/>
                    <a:pt x="718" y="259"/>
                  </a:cubicBezTo>
                  <a:cubicBezTo>
                    <a:pt x="718" y="259"/>
                    <a:pt x="704" y="262"/>
                    <a:pt x="681" y="262"/>
                  </a:cubicBezTo>
                  <a:cubicBezTo>
                    <a:pt x="671" y="262"/>
                    <a:pt x="659" y="261"/>
                    <a:pt x="646" y="260"/>
                  </a:cubicBezTo>
                  <a:cubicBezTo>
                    <a:pt x="603" y="254"/>
                    <a:pt x="633" y="243"/>
                    <a:pt x="615" y="234"/>
                  </a:cubicBezTo>
                  <a:cubicBezTo>
                    <a:pt x="597" y="225"/>
                    <a:pt x="592" y="209"/>
                    <a:pt x="578" y="198"/>
                  </a:cubicBezTo>
                  <a:cubicBezTo>
                    <a:pt x="563" y="187"/>
                    <a:pt x="566" y="175"/>
                    <a:pt x="563" y="162"/>
                  </a:cubicBezTo>
                  <a:cubicBezTo>
                    <a:pt x="560" y="149"/>
                    <a:pt x="552" y="139"/>
                    <a:pt x="540" y="119"/>
                  </a:cubicBezTo>
                  <a:cubicBezTo>
                    <a:pt x="528" y="100"/>
                    <a:pt x="541" y="107"/>
                    <a:pt x="524" y="86"/>
                  </a:cubicBezTo>
                  <a:cubicBezTo>
                    <a:pt x="509" y="67"/>
                    <a:pt x="514" y="62"/>
                    <a:pt x="511" y="62"/>
                  </a:cubicBezTo>
                  <a:cubicBezTo>
                    <a:pt x="511" y="62"/>
                    <a:pt x="510" y="62"/>
                    <a:pt x="509" y="62"/>
                  </a:cubicBezTo>
                  <a:cubicBezTo>
                    <a:pt x="502" y="64"/>
                    <a:pt x="496" y="68"/>
                    <a:pt x="487" y="69"/>
                  </a:cubicBezTo>
                  <a:cubicBezTo>
                    <a:pt x="486" y="69"/>
                    <a:pt x="485" y="69"/>
                    <a:pt x="484" y="69"/>
                  </a:cubicBezTo>
                  <a:cubicBezTo>
                    <a:pt x="475" y="69"/>
                    <a:pt x="460" y="65"/>
                    <a:pt x="443" y="56"/>
                  </a:cubicBezTo>
                  <a:cubicBezTo>
                    <a:pt x="431" y="50"/>
                    <a:pt x="423" y="48"/>
                    <a:pt x="416" y="48"/>
                  </a:cubicBezTo>
                  <a:cubicBezTo>
                    <a:pt x="412" y="48"/>
                    <a:pt x="409" y="49"/>
                    <a:pt x="405" y="49"/>
                  </a:cubicBezTo>
                  <a:cubicBezTo>
                    <a:pt x="395" y="50"/>
                    <a:pt x="396" y="59"/>
                    <a:pt x="397" y="67"/>
                  </a:cubicBezTo>
                  <a:cubicBezTo>
                    <a:pt x="397" y="70"/>
                    <a:pt x="394" y="71"/>
                    <a:pt x="390" y="71"/>
                  </a:cubicBezTo>
                  <a:cubicBezTo>
                    <a:pt x="388" y="71"/>
                    <a:pt x="385" y="71"/>
                    <a:pt x="383" y="70"/>
                  </a:cubicBezTo>
                  <a:cubicBezTo>
                    <a:pt x="380" y="70"/>
                    <a:pt x="378" y="70"/>
                    <a:pt x="376" y="70"/>
                  </a:cubicBezTo>
                  <a:cubicBezTo>
                    <a:pt x="375" y="70"/>
                    <a:pt x="375" y="70"/>
                    <a:pt x="374" y="70"/>
                  </a:cubicBezTo>
                  <a:cubicBezTo>
                    <a:pt x="374" y="70"/>
                    <a:pt x="374" y="70"/>
                    <a:pt x="373" y="70"/>
                  </a:cubicBezTo>
                  <a:cubicBezTo>
                    <a:pt x="367" y="70"/>
                    <a:pt x="355" y="61"/>
                    <a:pt x="347" y="56"/>
                  </a:cubicBezTo>
                  <a:cubicBezTo>
                    <a:pt x="338" y="51"/>
                    <a:pt x="346" y="51"/>
                    <a:pt x="328" y="46"/>
                  </a:cubicBezTo>
                  <a:cubicBezTo>
                    <a:pt x="322" y="44"/>
                    <a:pt x="318" y="44"/>
                    <a:pt x="315" y="44"/>
                  </a:cubicBezTo>
                  <a:cubicBezTo>
                    <a:pt x="313" y="44"/>
                    <a:pt x="311" y="44"/>
                    <a:pt x="310" y="45"/>
                  </a:cubicBezTo>
                  <a:cubicBezTo>
                    <a:pt x="308" y="45"/>
                    <a:pt x="307" y="45"/>
                    <a:pt x="305" y="45"/>
                  </a:cubicBezTo>
                  <a:cubicBezTo>
                    <a:pt x="305" y="45"/>
                    <a:pt x="304" y="45"/>
                    <a:pt x="304" y="45"/>
                  </a:cubicBezTo>
                  <a:cubicBezTo>
                    <a:pt x="297" y="44"/>
                    <a:pt x="302" y="29"/>
                    <a:pt x="302" y="17"/>
                  </a:cubicBezTo>
                  <a:cubicBezTo>
                    <a:pt x="303" y="6"/>
                    <a:pt x="301" y="5"/>
                    <a:pt x="303" y="2"/>
                  </a:cubicBezTo>
                  <a:cubicBezTo>
                    <a:pt x="303" y="0"/>
                    <a:pt x="297" y="0"/>
                    <a:pt x="29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85"/>
            <p:cNvSpPr>
              <a:spLocks noEditPoints="1"/>
            </p:cNvSpPr>
            <p:nvPr/>
          </p:nvSpPr>
          <p:spPr bwMode="auto">
            <a:xfrm>
              <a:off x="5734050" y="2911518"/>
              <a:ext cx="169863" cy="298444"/>
            </a:xfrm>
            <a:custGeom>
              <a:avLst/>
              <a:gdLst>
                <a:gd name="T0" fmla="*/ 2147483647 w 80"/>
                <a:gd name="T1" fmla="*/ 2147483647 h 141"/>
                <a:gd name="T2" fmla="*/ 2147483647 w 80"/>
                <a:gd name="T3" fmla="*/ 2147483647 h 141"/>
                <a:gd name="T4" fmla="*/ 2147483647 w 80"/>
                <a:gd name="T5" fmla="*/ 2147483647 h 141"/>
                <a:gd name="T6" fmla="*/ 2147483647 w 80"/>
                <a:gd name="T7" fmla="*/ 2147483647 h 141"/>
                <a:gd name="T8" fmla="*/ 2147483647 w 80"/>
                <a:gd name="T9" fmla="*/ 2147483647 h 141"/>
                <a:gd name="T10" fmla="*/ 2147483647 w 80"/>
                <a:gd name="T11" fmla="*/ 2147483647 h 141"/>
                <a:gd name="T12" fmla="*/ 2147483647 w 80"/>
                <a:gd name="T13" fmla="*/ 2147483647 h 141"/>
                <a:gd name="T14" fmla="*/ 2147483647 w 80"/>
                <a:gd name="T15" fmla="*/ 2147483647 h 141"/>
                <a:gd name="T16" fmla="*/ 2147483647 w 80"/>
                <a:gd name="T17" fmla="*/ 2147483647 h 141"/>
                <a:gd name="T18" fmla="*/ 2147483647 w 80"/>
                <a:gd name="T19" fmla="*/ 2147483647 h 141"/>
                <a:gd name="T20" fmla="*/ 2147483647 w 80"/>
                <a:gd name="T21" fmla="*/ 2147483647 h 141"/>
                <a:gd name="T22" fmla="*/ 2147483647 w 80"/>
                <a:gd name="T23" fmla="*/ 2147483647 h 141"/>
                <a:gd name="T24" fmla="*/ 2147483647 w 80"/>
                <a:gd name="T25" fmla="*/ 2147483647 h 141"/>
                <a:gd name="T26" fmla="*/ 2147483647 w 80"/>
                <a:gd name="T27" fmla="*/ 2147483647 h 141"/>
                <a:gd name="T28" fmla="*/ 2147483647 w 80"/>
                <a:gd name="T29" fmla="*/ 0 h 141"/>
                <a:gd name="T30" fmla="*/ 2147483647 w 80"/>
                <a:gd name="T31" fmla="*/ 2147483647 h 141"/>
                <a:gd name="T32" fmla="*/ 2147483647 w 80"/>
                <a:gd name="T33" fmla="*/ 2147483647 h 141"/>
                <a:gd name="T34" fmla="*/ 2147483647 w 80"/>
                <a:gd name="T35" fmla="*/ 0 h 1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0" h="141">
                  <a:moveTo>
                    <a:pt x="64" y="2"/>
                  </a:moveTo>
                  <a:cubicBezTo>
                    <a:pt x="64" y="5"/>
                    <a:pt x="63" y="10"/>
                    <a:pt x="62" y="12"/>
                  </a:cubicBezTo>
                  <a:cubicBezTo>
                    <a:pt x="60" y="14"/>
                    <a:pt x="58" y="15"/>
                    <a:pt x="52" y="20"/>
                  </a:cubicBezTo>
                  <a:cubicBezTo>
                    <a:pt x="46" y="26"/>
                    <a:pt x="49" y="32"/>
                    <a:pt x="35" y="36"/>
                  </a:cubicBezTo>
                  <a:cubicBezTo>
                    <a:pt x="21" y="41"/>
                    <a:pt x="17" y="45"/>
                    <a:pt x="14" y="53"/>
                  </a:cubicBezTo>
                  <a:cubicBezTo>
                    <a:pt x="10" y="61"/>
                    <a:pt x="9" y="63"/>
                    <a:pt x="9" y="73"/>
                  </a:cubicBezTo>
                  <a:cubicBezTo>
                    <a:pt x="10" y="82"/>
                    <a:pt x="18" y="84"/>
                    <a:pt x="9" y="95"/>
                  </a:cubicBezTo>
                  <a:cubicBezTo>
                    <a:pt x="0" y="107"/>
                    <a:pt x="11" y="112"/>
                    <a:pt x="12" y="117"/>
                  </a:cubicBezTo>
                  <a:cubicBezTo>
                    <a:pt x="13" y="123"/>
                    <a:pt x="13" y="140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38" y="141"/>
                    <a:pt x="56" y="129"/>
                    <a:pt x="56" y="116"/>
                  </a:cubicBezTo>
                  <a:cubicBezTo>
                    <a:pt x="57" y="103"/>
                    <a:pt x="60" y="72"/>
                    <a:pt x="65" y="61"/>
                  </a:cubicBezTo>
                  <a:cubicBezTo>
                    <a:pt x="69" y="51"/>
                    <a:pt x="80" y="48"/>
                    <a:pt x="78" y="34"/>
                  </a:cubicBezTo>
                  <a:cubicBezTo>
                    <a:pt x="76" y="21"/>
                    <a:pt x="66" y="7"/>
                    <a:pt x="64" y="2"/>
                  </a:cubicBezTo>
                  <a:moveTo>
                    <a:pt x="64" y="0"/>
                  </a:moveTo>
                  <a:cubicBezTo>
                    <a:pt x="64" y="0"/>
                    <a:pt x="63" y="0"/>
                    <a:pt x="63" y="1"/>
                  </a:cubicBezTo>
                  <a:cubicBezTo>
                    <a:pt x="63" y="1"/>
                    <a:pt x="64" y="1"/>
                    <a:pt x="64" y="2"/>
                  </a:cubicBezTo>
                  <a:cubicBezTo>
                    <a:pt x="64" y="1"/>
                    <a:pt x="64" y="0"/>
                    <a:pt x="6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86"/>
            <p:cNvSpPr>
              <a:spLocks noEditPoints="1"/>
            </p:cNvSpPr>
            <p:nvPr/>
          </p:nvSpPr>
          <p:spPr bwMode="auto">
            <a:xfrm>
              <a:off x="4570413" y="462054"/>
              <a:ext cx="3878262" cy="2195469"/>
            </a:xfrm>
            <a:custGeom>
              <a:avLst/>
              <a:gdLst>
                <a:gd name="T0" fmla="*/ 986 w 1828"/>
                <a:gd name="T1" fmla="*/ 15 h 1035"/>
                <a:gd name="T2" fmla="*/ 864 w 1828"/>
                <a:gd name="T3" fmla="*/ 71 h 1035"/>
                <a:gd name="T4" fmla="*/ 827 w 1828"/>
                <a:gd name="T5" fmla="*/ 114 h 1035"/>
                <a:gd name="T6" fmla="*/ 777 w 1828"/>
                <a:gd name="T7" fmla="*/ 113 h 1035"/>
                <a:gd name="T8" fmla="*/ 764 w 1828"/>
                <a:gd name="T9" fmla="*/ 156 h 1035"/>
                <a:gd name="T10" fmla="*/ 762 w 1828"/>
                <a:gd name="T11" fmla="*/ 169 h 1035"/>
                <a:gd name="T12" fmla="*/ 735 w 1828"/>
                <a:gd name="T13" fmla="*/ 91 h 1035"/>
                <a:gd name="T14" fmla="*/ 714 w 1828"/>
                <a:gd name="T15" fmla="*/ 160 h 1035"/>
                <a:gd name="T16" fmla="*/ 623 w 1828"/>
                <a:gd name="T17" fmla="*/ 162 h 1035"/>
                <a:gd name="T18" fmla="*/ 539 w 1828"/>
                <a:gd name="T19" fmla="*/ 177 h 1035"/>
                <a:gd name="T20" fmla="*/ 488 w 1828"/>
                <a:gd name="T21" fmla="*/ 199 h 1035"/>
                <a:gd name="T22" fmla="*/ 416 w 1828"/>
                <a:gd name="T23" fmla="*/ 242 h 1035"/>
                <a:gd name="T24" fmla="*/ 454 w 1828"/>
                <a:gd name="T25" fmla="*/ 202 h 1035"/>
                <a:gd name="T26" fmla="*/ 379 w 1828"/>
                <a:gd name="T27" fmla="*/ 140 h 1035"/>
                <a:gd name="T28" fmla="*/ 236 w 1828"/>
                <a:gd name="T29" fmla="*/ 163 h 1035"/>
                <a:gd name="T30" fmla="*/ 179 w 1828"/>
                <a:gd name="T31" fmla="*/ 265 h 1035"/>
                <a:gd name="T32" fmla="*/ 149 w 1828"/>
                <a:gd name="T33" fmla="*/ 360 h 1035"/>
                <a:gd name="T34" fmla="*/ 238 w 1828"/>
                <a:gd name="T35" fmla="*/ 406 h 1035"/>
                <a:gd name="T36" fmla="*/ 328 w 1828"/>
                <a:gd name="T37" fmla="*/ 240 h 1035"/>
                <a:gd name="T38" fmla="*/ 366 w 1828"/>
                <a:gd name="T39" fmla="*/ 330 h 1035"/>
                <a:gd name="T40" fmla="*/ 323 w 1828"/>
                <a:gd name="T41" fmla="*/ 376 h 1035"/>
                <a:gd name="T42" fmla="*/ 238 w 1828"/>
                <a:gd name="T43" fmla="*/ 434 h 1035"/>
                <a:gd name="T44" fmla="*/ 216 w 1828"/>
                <a:gd name="T45" fmla="*/ 418 h 1035"/>
                <a:gd name="T46" fmla="*/ 163 w 1828"/>
                <a:gd name="T47" fmla="*/ 440 h 1035"/>
                <a:gd name="T48" fmla="*/ 103 w 1828"/>
                <a:gd name="T49" fmla="*/ 496 h 1035"/>
                <a:gd name="T50" fmla="*/ 55 w 1828"/>
                <a:gd name="T51" fmla="*/ 532 h 1035"/>
                <a:gd name="T52" fmla="*/ 30 w 1828"/>
                <a:gd name="T53" fmla="*/ 687 h 1035"/>
                <a:gd name="T54" fmla="*/ 129 w 1828"/>
                <a:gd name="T55" fmla="*/ 604 h 1035"/>
                <a:gd name="T56" fmla="*/ 240 w 1828"/>
                <a:gd name="T57" fmla="*/ 657 h 1035"/>
                <a:gd name="T58" fmla="*/ 262 w 1828"/>
                <a:gd name="T59" fmla="*/ 640 h 1035"/>
                <a:gd name="T60" fmla="*/ 289 w 1828"/>
                <a:gd name="T61" fmla="*/ 654 h 1035"/>
                <a:gd name="T62" fmla="*/ 362 w 1828"/>
                <a:gd name="T63" fmla="*/ 672 h 1035"/>
                <a:gd name="T64" fmla="*/ 499 w 1828"/>
                <a:gd name="T65" fmla="*/ 851 h 1035"/>
                <a:gd name="T66" fmla="*/ 642 w 1828"/>
                <a:gd name="T67" fmla="*/ 882 h 1035"/>
                <a:gd name="T68" fmla="*/ 642 w 1828"/>
                <a:gd name="T69" fmla="*/ 803 h 1035"/>
                <a:gd name="T70" fmla="*/ 625 w 1828"/>
                <a:gd name="T71" fmla="*/ 779 h 1035"/>
                <a:gd name="T72" fmla="*/ 782 w 1828"/>
                <a:gd name="T73" fmla="*/ 817 h 1035"/>
                <a:gd name="T74" fmla="*/ 920 w 1828"/>
                <a:gd name="T75" fmla="*/ 947 h 1035"/>
                <a:gd name="T76" fmla="*/ 1073 w 1828"/>
                <a:gd name="T77" fmla="*/ 892 h 1035"/>
                <a:gd name="T78" fmla="*/ 1185 w 1828"/>
                <a:gd name="T79" fmla="*/ 1004 h 1035"/>
                <a:gd name="T80" fmla="*/ 1184 w 1828"/>
                <a:gd name="T81" fmla="*/ 861 h 1035"/>
                <a:gd name="T82" fmla="*/ 1317 w 1828"/>
                <a:gd name="T83" fmla="*/ 740 h 1035"/>
                <a:gd name="T84" fmla="*/ 1276 w 1828"/>
                <a:gd name="T85" fmla="*/ 633 h 1035"/>
                <a:gd name="T86" fmla="*/ 1347 w 1828"/>
                <a:gd name="T87" fmla="*/ 659 h 1035"/>
                <a:gd name="T88" fmla="*/ 1380 w 1828"/>
                <a:gd name="T89" fmla="*/ 601 h 1035"/>
                <a:gd name="T90" fmla="*/ 1446 w 1828"/>
                <a:gd name="T91" fmla="*/ 451 h 1035"/>
                <a:gd name="T92" fmla="*/ 1397 w 1828"/>
                <a:gd name="T93" fmla="*/ 405 h 1035"/>
                <a:gd name="T94" fmla="*/ 1534 w 1828"/>
                <a:gd name="T95" fmla="*/ 348 h 1035"/>
                <a:gd name="T96" fmla="*/ 1589 w 1828"/>
                <a:gd name="T97" fmla="*/ 316 h 1035"/>
                <a:gd name="T98" fmla="*/ 1586 w 1828"/>
                <a:gd name="T99" fmla="*/ 357 h 1035"/>
                <a:gd name="T100" fmla="*/ 1615 w 1828"/>
                <a:gd name="T101" fmla="*/ 450 h 1035"/>
                <a:gd name="T102" fmla="*/ 1622 w 1828"/>
                <a:gd name="T103" fmla="*/ 355 h 1035"/>
                <a:gd name="T104" fmla="*/ 1692 w 1828"/>
                <a:gd name="T105" fmla="*/ 323 h 1035"/>
                <a:gd name="T106" fmla="*/ 1721 w 1828"/>
                <a:gd name="T107" fmla="*/ 233 h 1035"/>
                <a:gd name="T108" fmla="*/ 1751 w 1828"/>
                <a:gd name="T109" fmla="*/ 218 h 1035"/>
                <a:gd name="T110" fmla="*/ 1802 w 1828"/>
                <a:gd name="T111" fmla="*/ 186 h 1035"/>
                <a:gd name="T112" fmla="*/ 1620 w 1828"/>
                <a:gd name="T113" fmla="*/ 151 h 1035"/>
                <a:gd name="T114" fmla="*/ 1466 w 1828"/>
                <a:gd name="T115" fmla="*/ 125 h 1035"/>
                <a:gd name="T116" fmla="*/ 1342 w 1828"/>
                <a:gd name="T117" fmla="*/ 101 h 1035"/>
                <a:gd name="T118" fmla="*/ 1261 w 1828"/>
                <a:gd name="T119" fmla="*/ 117 h 1035"/>
                <a:gd name="T120" fmla="*/ 1175 w 1828"/>
                <a:gd name="T121" fmla="*/ 93 h 1035"/>
                <a:gd name="T122" fmla="*/ 1040 w 1828"/>
                <a:gd name="T123" fmla="*/ 87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8" h="1035">
                  <a:moveTo>
                    <a:pt x="878" y="955"/>
                  </a:moveTo>
                  <a:cubicBezTo>
                    <a:pt x="877" y="955"/>
                    <a:pt x="884" y="960"/>
                    <a:pt x="884" y="960"/>
                  </a:cubicBezTo>
                  <a:cubicBezTo>
                    <a:pt x="884" y="960"/>
                    <a:pt x="884" y="960"/>
                    <a:pt x="884" y="959"/>
                  </a:cubicBezTo>
                  <a:cubicBezTo>
                    <a:pt x="879" y="956"/>
                    <a:pt x="878" y="955"/>
                    <a:pt x="878" y="955"/>
                  </a:cubicBezTo>
                  <a:moveTo>
                    <a:pt x="1183" y="860"/>
                  </a:moveTo>
                  <a:cubicBezTo>
                    <a:pt x="1183" y="860"/>
                    <a:pt x="1183" y="861"/>
                    <a:pt x="1184" y="861"/>
                  </a:cubicBezTo>
                  <a:cubicBezTo>
                    <a:pt x="1184" y="861"/>
                    <a:pt x="1183" y="861"/>
                    <a:pt x="1183" y="861"/>
                  </a:cubicBezTo>
                  <a:cubicBezTo>
                    <a:pt x="1183" y="861"/>
                    <a:pt x="1183" y="860"/>
                    <a:pt x="1183" y="860"/>
                  </a:cubicBezTo>
                  <a:moveTo>
                    <a:pt x="861" y="53"/>
                  </a:moveTo>
                  <a:cubicBezTo>
                    <a:pt x="861" y="53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3"/>
                    <a:pt x="861" y="53"/>
                    <a:pt x="861" y="53"/>
                  </a:cubicBezTo>
                  <a:moveTo>
                    <a:pt x="1003" y="0"/>
                  </a:moveTo>
                  <a:cubicBezTo>
                    <a:pt x="996" y="0"/>
                    <a:pt x="987" y="12"/>
                    <a:pt x="986" y="15"/>
                  </a:cubicBezTo>
                  <a:cubicBezTo>
                    <a:pt x="986" y="16"/>
                    <a:pt x="985" y="16"/>
                    <a:pt x="984" y="16"/>
                  </a:cubicBezTo>
                  <a:cubicBezTo>
                    <a:pt x="983" y="16"/>
                    <a:pt x="981" y="16"/>
                    <a:pt x="980" y="16"/>
                  </a:cubicBezTo>
                  <a:cubicBezTo>
                    <a:pt x="980" y="16"/>
                    <a:pt x="980" y="16"/>
                    <a:pt x="980" y="16"/>
                  </a:cubicBezTo>
                  <a:cubicBezTo>
                    <a:pt x="978" y="16"/>
                    <a:pt x="976" y="19"/>
                    <a:pt x="975" y="21"/>
                  </a:cubicBezTo>
                  <a:cubicBezTo>
                    <a:pt x="973" y="23"/>
                    <a:pt x="973" y="26"/>
                    <a:pt x="973" y="26"/>
                  </a:cubicBezTo>
                  <a:cubicBezTo>
                    <a:pt x="973" y="26"/>
                    <a:pt x="956" y="29"/>
                    <a:pt x="953" y="29"/>
                  </a:cubicBezTo>
                  <a:cubicBezTo>
                    <a:pt x="950" y="29"/>
                    <a:pt x="948" y="27"/>
                    <a:pt x="943" y="26"/>
                  </a:cubicBezTo>
                  <a:cubicBezTo>
                    <a:pt x="942" y="26"/>
                    <a:pt x="941" y="26"/>
                    <a:pt x="941" y="26"/>
                  </a:cubicBezTo>
                  <a:cubicBezTo>
                    <a:pt x="938" y="26"/>
                    <a:pt x="936" y="27"/>
                    <a:pt x="935" y="27"/>
                  </a:cubicBezTo>
                  <a:cubicBezTo>
                    <a:pt x="933" y="27"/>
                    <a:pt x="923" y="28"/>
                    <a:pt x="923" y="28"/>
                  </a:cubicBezTo>
                  <a:cubicBezTo>
                    <a:pt x="923" y="28"/>
                    <a:pt x="921" y="34"/>
                    <a:pt x="907" y="36"/>
                  </a:cubicBezTo>
                  <a:cubicBezTo>
                    <a:pt x="894" y="38"/>
                    <a:pt x="884" y="40"/>
                    <a:pt x="873" y="42"/>
                  </a:cubicBezTo>
                  <a:cubicBezTo>
                    <a:pt x="864" y="43"/>
                    <a:pt x="862" y="51"/>
                    <a:pt x="861" y="54"/>
                  </a:cubicBezTo>
                  <a:cubicBezTo>
                    <a:pt x="861" y="55"/>
                    <a:pt x="862" y="62"/>
                    <a:pt x="863" y="64"/>
                  </a:cubicBezTo>
                  <a:cubicBezTo>
                    <a:pt x="864" y="67"/>
                    <a:pt x="867" y="71"/>
                    <a:pt x="864" y="71"/>
                  </a:cubicBezTo>
                  <a:cubicBezTo>
                    <a:pt x="864" y="71"/>
                    <a:pt x="863" y="71"/>
                    <a:pt x="862" y="71"/>
                  </a:cubicBezTo>
                  <a:cubicBezTo>
                    <a:pt x="861" y="70"/>
                    <a:pt x="860" y="70"/>
                    <a:pt x="858" y="70"/>
                  </a:cubicBezTo>
                  <a:cubicBezTo>
                    <a:pt x="856" y="70"/>
                    <a:pt x="854" y="71"/>
                    <a:pt x="850" y="72"/>
                  </a:cubicBezTo>
                  <a:cubicBezTo>
                    <a:pt x="848" y="73"/>
                    <a:pt x="846" y="73"/>
                    <a:pt x="844" y="73"/>
                  </a:cubicBezTo>
                  <a:cubicBezTo>
                    <a:pt x="844" y="73"/>
                    <a:pt x="843" y="73"/>
                    <a:pt x="842" y="73"/>
                  </a:cubicBezTo>
                  <a:cubicBezTo>
                    <a:pt x="841" y="73"/>
                    <a:pt x="840" y="73"/>
                    <a:pt x="840" y="73"/>
                  </a:cubicBezTo>
                  <a:cubicBezTo>
                    <a:pt x="838" y="73"/>
                    <a:pt x="837" y="73"/>
                    <a:pt x="835" y="74"/>
                  </a:cubicBezTo>
                  <a:cubicBezTo>
                    <a:pt x="831" y="75"/>
                    <a:pt x="819" y="76"/>
                    <a:pt x="817" y="76"/>
                  </a:cubicBezTo>
                  <a:cubicBezTo>
                    <a:pt x="815" y="76"/>
                    <a:pt x="816" y="78"/>
                    <a:pt x="815" y="82"/>
                  </a:cubicBezTo>
                  <a:cubicBezTo>
                    <a:pt x="814" y="86"/>
                    <a:pt x="819" y="94"/>
                    <a:pt x="819" y="94"/>
                  </a:cubicBezTo>
                  <a:cubicBezTo>
                    <a:pt x="819" y="94"/>
                    <a:pt x="825" y="101"/>
                    <a:pt x="830" y="103"/>
                  </a:cubicBezTo>
                  <a:cubicBezTo>
                    <a:pt x="835" y="104"/>
                    <a:pt x="833" y="110"/>
                    <a:pt x="833" y="110"/>
                  </a:cubicBezTo>
                  <a:cubicBezTo>
                    <a:pt x="833" y="110"/>
                    <a:pt x="833" y="110"/>
                    <a:pt x="831" y="108"/>
                  </a:cubicBezTo>
                  <a:cubicBezTo>
                    <a:pt x="830" y="108"/>
                    <a:pt x="830" y="108"/>
                    <a:pt x="830" y="108"/>
                  </a:cubicBezTo>
                  <a:cubicBezTo>
                    <a:pt x="828" y="108"/>
                    <a:pt x="827" y="114"/>
                    <a:pt x="827" y="114"/>
                  </a:cubicBezTo>
                  <a:cubicBezTo>
                    <a:pt x="824" y="110"/>
                    <a:pt x="824" y="110"/>
                    <a:pt x="824" y="110"/>
                  </a:cubicBezTo>
                  <a:cubicBezTo>
                    <a:pt x="824" y="110"/>
                    <a:pt x="808" y="99"/>
                    <a:pt x="804" y="99"/>
                  </a:cubicBezTo>
                  <a:cubicBezTo>
                    <a:pt x="801" y="99"/>
                    <a:pt x="794" y="98"/>
                    <a:pt x="794" y="98"/>
                  </a:cubicBezTo>
                  <a:cubicBezTo>
                    <a:pt x="794" y="98"/>
                    <a:pt x="787" y="103"/>
                    <a:pt x="786" y="104"/>
                  </a:cubicBezTo>
                  <a:cubicBezTo>
                    <a:pt x="785" y="106"/>
                    <a:pt x="785" y="110"/>
                    <a:pt x="785" y="110"/>
                  </a:cubicBezTo>
                  <a:cubicBezTo>
                    <a:pt x="785" y="110"/>
                    <a:pt x="786" y="113"/>
                    <a:pt x="789" y="115"/>
                  </a:cubicBezTo>
                  <a:cubicBezTo>
                    <a:pt x="790" y="115"/>
                    <a:pt x="790" y="116"/>
                    <a:pt x="791" y="116"/>
                  </a:cubicBezTo>
                  <a:cubicBezTo>
                    <a:pt x="793" y="116"/>
                    <a:pt x="794" y="115"/>
                    <a:pt x="796" y="114"/>
                  </a:cubicBezTo>
                  <a:cubicBezTo>
                    <a:pt x="796" y="114"/>
                    <a:pt x="796" y="114"/>
                    <a:pt x="796" y="114"/>
                  </a:cubicBezTo>
                  <a:cubicBezTo>
                    <a:pt x="798" y="114"/>
                    <a:pt x="797" y="123"/>
                    <a:pt x="797" y="123"/>
                  </a:cubicBezTo>
                  <a:cubicBezTo>
                    <a:pt x="797" y="123"/>
                    <a:pt x="786" y="121"/>
                    <a:pt x="782" y="121"/>
                  </a:cubicBezTo>
                  <a:cubicBezTo>
                    <a:pt x="781" y="121"/>
                    <a:pt x="781" y="121"/>
                    <a:pt x="781" y="121"/>
                  </a:cubicBezTo>
                  <a:cubicBezTo>
                    <a:pt x="780" y="121"/>
                    <a:pt x="780" y="121"/>
                    <a:pt x="780" y="121"/>
                  </a:cubicBezTo>
                  <a:cubicBezTo>
                    <a:pt x="779" y="121"/>
                    <a:pt x="781" y="120"/>
                    <a:pt x="780" y="119"/>
                  </a:cubicBezTo>
                  <a:cubicBezTo>
                    <a:pt x="779" y="118"/>
                    <a:pt x="777" y="113"/>
                    <a:pt x="777" y="113"/>
                  </a:cubicBezTo>
                  <a:cubicBezTo>
                    <a:pt x="777" y="113"/>
                    <a:pt x="776" y="106"/>
                    <a:pt x="775" y="103"/>
                  </a:cubicBezTo>
                  <a:cubicBezTo>
                    <a:pt x="774" y="100"/>
                    <a:pt x="777" y="97"/>
                    <a:pt x="777" y="97"/>
                  </a:cubicBezTo>
                  <a:cubicBezTo>
                    <a:pt x="777" y="97"/>
                    <a:pt x="770" y="93"/>
                    <a:pt x="769" y="91"/>
                  </a:cubicBezTo>
                  <a:cubicBezTo>
                    <a:pt x="767" y="90"/>
                    <a:pt x="764" y="87"/>
                    <a:pt x="762" y="87"/>
                  </a:cubicBezTo>
                  <a:cubicBezTo>
                    <a:pt x="762" y="87"/>
                    <a:pt x="762" y="87"/>
                    <a:pt x="761" y="88"/>
                  </a:cubicBezTo>
                  <a:cubicBezTo>
                    <a:pt x="761" y="89"/>
                    <a:pt x="761" y="92"/>
                    <a:pt x="761" y="92"/>
                  </a:cubicBezTo>
                  <a:cubicBezTo>
                    <a:pt x="761" y="92"/>
                    <a:pt x="764" y="97"/>
                    <a:pt x="767" y="99"/>
                  </a:cubicBezTo>
                  <a:cubicBezTo>
                    <a:pt x="769" y="102"/>
                    <a:pt x="768" y="108"/>
                    <a:pt x="768" y="108"/>
                  </a:cubicBezTo>
                  <a:cubicBezTo>
                    <a:pt x="768" y="108"/>
                    <a:pt x="756" y="110"/>
                    <a:pt x="756" y="114"/>
                  </a:cubicBezTo>
                  <a:cubicBezTo>
                    <a:pt x="757" y="118"/>
                    <a:pt x="756" y="120"/>
                    <a:pt x="756" y="123"/>
                  </a:cubicBezTo>
                  <a:cubicBezTo>
                    <a:pt x="756" y="125"/>
                    <a:pt x="760" y="127"/>
                    <a:pt x="763" y="134"/>
                  </a:cubicBezTo>
                  <a:cubicBezTo>
                    <a:pt x="764" y="137"/>
                    <a:pt x="764" y="138"/>
                    <a:pt x="764" y="138"/>
                  </a:cubicBezTo>
                  <a:cubicBezTo>
                    <a:pt x="763" y="138"/>
                    <a:pt x="762" y="137"/>
                    <a:pt x="762" y="137"/>
                  </a:cubicBezTo>
                  <a:cubicBezTo>
                    <a:pt x="762" y="137"/>
                    <a:pt x="757" y="141"/>
                    <a:pt x="760" y="149"/>
                  </a:cubicBezTo>
                  <a:cubicBezTo>
                    <a:pt x="763" y="157"/>
                    <a:pt x="762" y="153"/>
                    <a:pt x="764" y="156"/>
                  </a:cubicBezTo>
                  <a:cubicBezTo>
                    <a:pt x="765" y="158"/>
                    <a:pt x="766" y="158"/>
                    <a:pt x="767" y="158"/>
                  </a:cubicBezTo>
                  <a:cubicBezTo>
                    <a:pt x="768" y="158"/>
                    <a:pt x="768" y="158"/>
                    <a:pt x="770" y="158"/>
                  </a:cubicBezTo>
                  <a:cubicBezTo>
                    <a:pt x="770" y="158"/>
                    <a:pt x="771" y="158"/>
                    <a:pt x="771" y="158"/>
                  </a:cubicBezTo>
                  <a:cubicBezTo>
                    <a:pt x="774" y="158"/>
                    <a:pt x="771" y="161"/>
                    <a:pt x="770" y="163"/>
                  </a:cubicBezTo>
                  <a:cubicBezTo>
                    <a:pt x="768" y="165"/>
                    <a:pt x="770" y="166"/>
                    <a:pt x="770" y="169"/>
                  </a:cubicBezTo>
                  <a:cubicBezTo>
                    <a:pt x="771" y="172"/>
                    <a:pt x="772" y="171"/>
                    <a:pt x="776" y="174"/>
                  </a:cubicBezTo>
                  <a:cubicBezTo>
                    <a:pt x="781" y="177"/>
                    <a:pt x="773" y="187"/>
                    <a:pt x="772" y="191"/>
                  </a:cubicBezTo>
                  <a:cubicBezTo>
                    <a:pt x="772" y="196"/>
                    <a:pt x="756" y="197"/>
                    <a:pt x="754" y="197"/>
                  </a:cubicBezTo>
                  <a:cubicBezTo>
                    <a:pt x="752" y="197"/>
                    <a:pt x="738" y="193"/>
                    <a:pt x="738" y="193"/>
                  </a:cubicBezTo>
                  <a:cubicBezTo>
                    <a:pt x="738" y="193"/>
                    <a:pt x="744" y="191"/>
                    <a:pt x="746" y="189"/>
                  </a:cubicBezTo>
                  <a:cubicBezTo>
                    <a:pt x="748" y="187"/>
                    <a:pt x="751" y="186"/>
                    <a:pt x="755" y="181"/>
                  </a:cubicBezTo>
                  <a:cubicBezTo>
                    <a:pt x="760" y="176"/>
                    <a:pt x="757" y="176"/>
                    <a:pt x="762" y="171"/>
                  </a:cubicBezTo>
                  <a:cubicBezTo>
                    <a:pt x="764" y="169"/>
                    <a:pt x="764" y="169"/>
                    <a:pt x="764" y="169"/>
                  </a:cubicBezTo>
                  <a:cubicBezTo>
                    <a:pt x="764" y="169"/>
                    <a:pt x="764" y="169"/>
                    <a:pt x="763" y="169"/>
                  </a:cubicBezTo>
                  <a:cubicBezTo>
                    <a:pt x="763" y="169"/>
                    <a:pt x="762" y="169"/>
                    <a:pt x="762" y="169"/>
                  </a:cubicBezTo>
                  <a:cubicBezTo>
                    <a:pt x="761" y="169"/>
                    <a:pt x="761" y="169"/>
                    <a:pt x="760" y="169"/>
                  </a:cubicBezTo>
                  <a:cubicBezTo>
                    <a:pt x="758" y="167"/>
                    <a:pt x="755" y="161"/>
                    <a:pt x="755" y="161"/>
                  </a:cubicBezTo>
                  <a:cubicBezTo>
                    <a:pt x="755" y="161"/>
                    <a:pt x="755" y="149"/>
                    <a:pt x="755" y="147"/>
                  </a:cubicBezTo>
                  <a:cubicBezTo>
                    <a:pt x="755" y="145"/>
                    <a:pt x="751" y="139"/>
                    <a:pt x="751" y="135"/>
                  </a:cubicBezTo>
                  <a:cubicBezTo>
                    <a:pt x="750" y="130"/>
                    <a:pt x="750" y="132"/>
                    <a:pt x="751" y="127"/>
                  </a:cubicBezTo>
                  <a:cubicBezTo>
                    <a:pt x="752" y="124"/>
                    <a:pt x="751" y="123"/>
                    <a:pt x="749" y="123"/>
                  </a:cubicBezTo>
                  <a:cubicBezTo>
                    <a:pt x="749" y="123"/>
                    <a:pt x="748" y="124"/>
                    <a:pt x="748" y="124"/>
                  </a:cubicBezTo>
                  <a:cubicBezTo>
                    <a:pt x="748" y="124"/>
                    <a:pt x="744" y="121"/>
                    <a:pt x="745" y="116"/>
                  </a:cubicBezTo>
                  <a:cubicBezTo>
                    <a:pt x="745" y="114"/>
                    <a:pt x="746" y="114"/>
                    <a:pt x="746" y="114"/>
                  </a:cubicBezTo>
                  <a:cubicBezTo>
                    <a:pt x="747" y="114"/>
                    <a:pt x="748" y="115"/>
                    <a:pt x="748" y="115"/>
                  </a:cubicBezTo>
                  <a:cubicBezTo>
                    <a:pt x="748" y="115"/>
                    <a:pt x="747" y="110"/>
                    <a:pt x="749" y="110"/>
                  </a:cubicBezTo>
                  <a:cubicBezTo>
                    <a:pt x="751" y="110"/>
                    <a:pt x="748" y="97"/>
                    <a:pt x="748" y="97"/>
                  </a:cubicBezTo>
                  <a:cubicBezTo>
                    <a:pt x="748" y="97"/>
                    <a:pt x="740" y="91"/>
                    <a:pt x="736" y="91"/>
                  </a:cubicBezTo>
                  <a:cubicBezTo>
                    <a:pt x="736" y="91"/>
                    <a:pt x="736" y="91"/>
                    <a:pt x="736" y="91"/>
                  </a:cubicBezTo>
                  <a:cubicBezTo>
                    <a:pt x="736" y="91"/>
                    <a:pt x="735" y="91"/>
                    <a:pt x="735" y="91"/>
                  </a:cubicBezTo>
                  <a:cubicBezTo>
                    <a:pt x="733" y="91"/>
                    <a:pt x="735" y="87"/>
                    <a:pt x="736" y="86"/>
                  </a:cubicBezTo>
                  <a:cubicBezTo>
                    <a:pt x="736" y="85"/>
                    <a:pt x="733" y="81"/>
                    <a:pt x="733" y="81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6" y="81"/>
                    <a:pt x="724" y="87"/>
                    <a:pt x="722" y="90"/>
                  </a:cubicBezTo>
                  <a:cubicBezTo>
                    <a:pt x="721" y="91"/>
                    <a:pt x="720" y="91"/>
                    <a:pt x="719" y="91"/>
                  </a:cubicBezTo>
                  <a:cubicBezTo>
                    <a:pt x="717" y="91"/>
                    <a:pt x="714" y="89"/>
                    <a:pt x="714" y="89"/>
                  </a:cubicBezTo>
                  <a:cubicBezTo>
                    <a:pt x="714" y="89"/>
                    <a:pt x="712" y="113"/>
                    <a:pt x="713" y="115"/>
                  </a:cubicBezTo>
                  <a:cubicBezTo>
                    <a:pt x="713" y="117"/>
                    <a:pt x="703" y="124"/>
                    <a:pt x="698" y="131"/>
                  </a:cubicBezTo>
                  <a:cubicBezTo>
                    <a:pt x="692" y="137"/>
                    <a:pt x="702" y="137"/>
                    <a:pt x="701" y="138"/>
                  </a:cubicBezTo>
                  <a:cubicBezTo>
                    <a:pt x="700" y="139"/>
                    <a:pt x="700" y="143"/>
                    <a:pt x="699" y="145"/>
                  </a:cubicBezTo>
                  <a:cubicBezTo>
                    <a:pt x="699" y="146"/>
                    <a:pt x="704" y="151"/>
                    <a:pt x="706" y="151"/>
                  </a:cubicBezTo>
                  <a:cubicBezTo>
                    <a:pt x="706" y="151"/>
                    <a:pt x="706" y="150"/>
                    <a:pt x="706" y="150"/>
                  </a:cubicBezTo>
                  <a:cubicBezTo>
                    <a:pt x="706" y="150"/>
                    <a:pt x="707" y="150"/>
                    <a:pt x="707" y="150"/>
                  </a:cubicBezTo>
                  <a:cubicBezTo>
                    <a:pt x="708" y="150"/>
                    <a:pt x="709" y="150"/>
                    <a:pt x="710" y="150"/>
                  </a:cubicBezTo>
                  <a:cubicBezTo>
                    <a:pt x="712" y="150"/>
                    <a:pt x="714" y="158"/>
                    <a:pt x="714" y="160"/>
                  </a:cubicBezTo>
                  <a:cubicBezTo>
                    <a:pt x="714" y="161"/>
                    <a:pt x="717" y="160"/>
                    <a:pt x="721" y="163"/>
                  </a:cubicBezTo>
                  <a:cubicBezTo>
                    <a:pt x="724" y="165"/>
                    <a:pt x="721" y="166"/>
                    <a:pt x="721" y="166"/>
                  </a:cubicBezTo>
                  <a:cubicBezTo>
                    <a:pt x="721" y="166"/>
                    <a:pt x="714" y="168"/>
                    <a:pt x="711" y="168"/>
                  </a:cubicBezTo>
                  <a:cubicBezTo>
                    <a:pt x="711" y="168"/>
                    <a:pt x="711" y="168"/>
                    <a:pt x="711" y="168"/>
                  </a:cubicBezTo>
                  <a:cubicBezTo>
                    <a:pt x="709" y="168"/>
                    <a:pt x="707" y="167"/>
                    <a:pt x="697" y="159"/>
                  </a:cubicBezTo>
                  <a:cubicBezTo>
                    <a:pt x="686" y="151"/>
                    <a:pt x="669" y="152"/>
                    <a:pt x="665" y="150"/>
                  </a:cubicBezTo>
                  <a:cubicBezTo>
                    <a:pt x="660" y="149"/>
                    <a:pt x="653" y="147"/>
                    <a:pt x="649" y="147"/>
                  </a:cubicBezTo>
                  <a:cubicBezTo>
                    <a:pt x="649" y="147"/>
                    <a:pt x="648" y="147"/>
                    <a:pt x="648" y="147"/>
                  </a:cubicBezTo>
                  <a:cubicBezTo>
                    <a:pt x="645" y="147"/>
                    <a:pt x="640" y="148"/>
                    <a:pt x="641" y="149"/>
                  </a:cubicBezTo>
                  <a:cubicBezTo>
                    <a:pt x="642" y="151"/>
                    <a:pt x="641" y="151"/>
                    <a:pt x="640" y="151"/>
                  </a:cubicBezTo>
                  <a:cubicBezTo>
                    <a:pt x="639" y="151"/>
                    <a:pt x="639" y="151"/>
                    <a:pt x="639" y="151"/>
                  </a:cubicBezTo>
                  <a:cubicBezTo>
                    <a:pt x="643" y="153"/>
                    <a:pt x="643" y="153"/>
                    <a:pt x="643" y="153"/>
                  </a:cubicBezTo>
                  <a:cubicBezTo>
                    <a:pt x="642" y="159"/>
                    <a:pt x="642" y="159"/>
                    <a:pt x="642" y="159"/>
                  </a:cubicBezTo>
                  <a:cubicBezTo>
                    <a:pt x="642" y="159"/>
                    <a:pt x="640" y="167"/>
                    <a:pt x="636" y="167"/>
                  </a:cubicBezTo>
                  <a:cubicBezTo>
                    <a:pt x="633" y="167"/>
                    <a:pt x="629" y="162"/>
                    <a:pt x="623" y="162"/>
                  </a:cubicBezTo>
                  <a:cubicBezTo>
                    <a:pt x="623" y="162"/>
                    <a:pt x="622" y="162"/>
                    <a:pt x="622" y="162"/>
                  </a:cubicBezTo>
                  <a:cubicBezTo>
                    <a:pt x="615" y="163"/>
                    <a:pt x="620" y="163"/>
                    <a:pt x="609" y="165"/>
                  </a:cubicBezTo>
                  <a:cubicBezTo>
                    <a:pt x="599" y="168"/>
                    <a:pt x="602" y="167"/>
                    <a:pt x="601" y="170"/>
                  </a:cubicBezTo>
                  <a:cubicBezTo>
                    <a:pt x="600" y="171"/>
                    <a:pt x="599" y="172"/>
                    <a:pt x="598" y="172"/>
                  </a:cubicBezTo>
                  <a:cubicBezTo>
                    <a:pt x="595" y="172"/>
                    <a:pt x="591" y="170"/>
                    <a:pt x="588" y="169"/>
                  </a:cubicBezTo>
                  <a:cubicBezTo>
                    <a:pt x="584" y="169"/>
                    <a:pt x="587" y="161"/>
                    <a:pt x="587" y="161"/>
                  </a:cubicBezTo>
                  <a:cubicBezTo>
                    <a:pt x="587" y="161"/>
                    <a:pt x="581" y="159"/>
                    <a:pt x="580" y="159"/>
                  </a:cubicBezTo>
                  <a:cubicBezTo>
                    <a:pt x="578" y="159"/>
                    <a:pt x="573" y="167"/>
                    <a:pt x="573" y="169"/>
                  </a:cubicBezTo>
                  <a:cubicBezTo>
                    <a:pt x="573" y="169"/>
                    <a:pt x="573" y="169"/>
                    <a:pt x="573" y="169"/>
                  </a:cubicBezTo>
                  <a:cubicBezTo>
                    <a:pt x="572" y="169"/>
                    <a:pt x="570" y="165"/>
                    <a:pt x="572" y="163"/>
                  </a:cubicBezTo>
                  <a:cubicBezTo>
                    <a:pt x="572" y="163"/>
                    <a:pt x="571" y="163"/>
                    <a:pt x="571" y="163"/>
                  </a:cubicBezTo>
                  <a:cubicBezTo>
                    <a:pt x="568" y="163"/>
                    <a:pt x="560" y="165"/>
                    <a:pt x="557" y="167"/>
                  </a:cubicBezTo>
                  <a:cubicBezTo>
                    <a:pt x="553" y="169"/>
                    <a:pt x="548" y="175"/>
                    <a:pt x="546" y="177"/>
                  </a:cubicBezTo>
                  <a:cubicBezTo>
                    <a:pt x="545" y="177"/>
                    <a:pt x="543" y="177"/>
                    <a:pt x="541" y="177"/>
                  </a:cubicBezTo>
                  <a:cubicBezTo>
                    <a:pt x="540" y="177"/>
                    <a:pt x="540" y="177"/>
                    <a:pt x="539" y="177"/>
                  </a:cubicBezTo>
                  <a:cubicBezTo>
                    <a:pt x="538" y="177"/>
                    <a:pt x="538" y="177"/>
                    <a:pt x="537" y="177"/>
                  </a:cubicBezTo>
                  <a:cubicBezTo>
                    <a:pt x="533" y="177"/>
                    <a:pt x="530" y="178"/>
                    <a:pt x="530" y="179"/>
                  </a:cubicBezTo>
                  <a:cubicBezTo>
                    <a:pt x="530" y="183"/>
                    <a:pt x="530" y="190"/>
                    <a:pt x="528" y="190"/>
                  </a:cubicBezTo>
                  <a:cubicBezTo>
                    <a:pt x="526" y="190"/>
                    <a:pt x="517" y="190"/>
                    <a:pt x="517" y="190"/>
                  </a:cubicBezTo>
                  <a:cubicBezTo>
                    <a:pt x="517" y="190"/>
                    <a:pt x="511" y="185"/>
                    <a:pt x="512" y="183"/>
                  </a:cubicBezTo>
                  <a:cubicBezTo>
                    <a:pt x="513" y="182"/>
                    <a:pt x="517" y="179"/>
                    <a:pt x="521" y="179"/>
                  </a:cubicBezTo>
                  <a:cubicBezTo>
                    <a:pt x="525" y="179"/>
                    <a:pt x="523" y="174"/>
                    <a:pt x="521" y="173"/>
                  </a:cubicBezTo>
                  <a:cubicBezTo>
                    <a:pt x="520" y="172"/>
                    <a:pt x="515" y="171"/>
                    <a:pt x="506" y="168"/>
                  </a:cubicBezTo>
                  <a:cubicBezTo>
                    <a:pt x="496" y="164"/>
                    <a:pt x="493" y="161"/>
                    <a:pt x="490" y="160"/>
                  </a:cubicBezTo>
                  <a:cubicBezTo>
                    <a:pt x="490" y="160"/>
                    <a:pt x="490" y="160"/>
                    <a:pt x="490" y="160"/>
                  </a:cubicBezTo>
                  <a:cubicBezTo>
                    <a:pt x="487" y="160"/>
                    <a:pt x="492" y="169"/>
                    <a:pt x="492" y="169"/>
                  </a:cubicBezTo>
                  <a:cubicBezTo>
                    <a:pt x="492" y="169"/>
                    <a:pt x="497" y="179"/>
                    <a:pt x="500" y="184"/>
                  </a:cubicBezTo>
                  <a:cubicBezTo>
                    <a:pt x="502" y="190"/>
                    <a:pt x="500" y="192"/>
                    <a:pt x="501" y="193"/>
                  </a:cubicBezTo>
                  <a:cubicBezTo>
                    <a:pt x="502" y="195"/>
                    <a:pt x="494" y="200"/>
                    <a:pt x="492" y="200"/>
                  </a:cubicBezTo>
                  <a:cubicBezTo>
                    <a:pt x="492" y="200"/>
                    <a:pt x="490" y="199"/>
                    <a:pt x="488" y="199"/>
                  </a:cubicBezTo>
                  <a:cubicBezTo>
                    <a:pt x="483" y="199"/>
                    <a:pt x="476" y="200"/>
                    <a:pt x="468" y="207"/>
                  </a:cubicBezTo>
                  <a:cubicBezTo>
                    <a:pt x="456" y="217"/>
                    <a:pt x="462" y="212"/>
                    <a:pt x="459" y="218"/>
                  </a:cubicBezTo>
                  <a:cubicBezTo>
                    <a:pt x="457" y="225"/>
                    <a:pt x="460" y="222"/>
                    <a:pt x="462" y="226"/>
                  </a:cubicBezTo>
                  <a:cubicBezTo>
                    <a:pt x="464" y="231"/>
                    <a:pt x="465" y="232"/>
                    <a:pt x="462" y="237"/>
                  </a:cubicBezTo>
                  <a:cubicBezTo>
                    <a:pt x="461" y="238"/>
                    <a:pt x="460" y="238"/>
                    <a:pt x="459" y="238"/>
                  </a:cubicBezTo>
                  <a:cubicBezTo>
                    <a:pt x="454" y="238"/>
                    <a:pt x="446" y="233"/>
                    <a:pt x="441" y="231"/>
                  </a:cubicBezTo>
                  <a:cubicBezTo>
                    <a:pt x="435" y="229"/>
                    <a:pt x="432" y="227"/>
                    <a:pt x="431" y="227"/>
                  </a:cubicBezTo>
                  <a:cubicBezTo>
                    <a:pt x="429" y="227"/>
                    <a:pt x="429" y="232"/>
                    <a:pt x="430" y="234"/>
                  </a:cubicBezTo>
                  <a:cubicBezTo>
                    <a:pt x="430" y="236"/>
                    <a:pt x="433" y="240"/>
                    <a:pt x="436" y="244"/>
                  </a:cubicBezTo>
                  <a:cubicBezTo>
                    <a:pt x="438" y="247"/>
                    <a:pt x="440" y="248"/>
                    <a:pt x="440" y="248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0" y="254"/>
                    <a:pt x="433" y="254"/>
                    <a:pt x="428" y="250"/>
                  </a:cubicBezTo>
                  <a:cubicBezTo>
                    <a:pt x="426" y="248"/>
                    <a:pt x="424" y="247"/>
                    <a:pt x="422" y="247"/>
                  </a:cubicBezTo>
                  <a:cubicBezTo>
                    <a:pt x="421" y="247"/>
                    <a:pt x="419" y="248"/>
                    <a:pt x="419" y="248"/>
                  </a:cubicBezTo>
                  <a:cubicBezTo>
                    <a:pt x="419" y="248"/>
                    <a:pt x="416" y="243"/>
                    <a:pt x="416" y="242"/>
                  </a:cubicBezTo>
                  <a:cubicBezTo>
                    <a:pt x="416" y="240"/>
                    <a:pt x="416" y="235"/>
                    <a:pt x="417" y="233"/>
                  </a:cubicBezTo>
                  <a:cubicBezTo>
                    <a:pt x="418" y="231"/>
                    <a:pt x="414" y="226"/>
                    <a:pt x="414" y="226"/>
                  </a:cubicBezTo>
                  <a:cubicBezTo>
                    <a:pt x="414" y="226"/>
                    <a:pt x="414" y="222"/>
                    <a:pt x="416" y="220"/>
                  </a:cubicBezTo>
                  <a:cubicBezTo>
                    <a:pt x="419" y="218"/>
                    <a:pt x="416" y="216"/>
                    <a:pt x="417" y="213"/>
                  </a:cubicBezTo>
                  <a:cubicBezTo>
                    <a:pt x="417" y="210"/>
                    <a:pt x="410" y="206"/>
                    <a:pt x="406" y="201"/>
                  </a:cubicBezTo>
                  <a:cubicBezTo>
                    <a:pt x="401" y="196"/>
                    <a:pt x="399" y="198"/>
                    <a:pt x="399" y="197"/>
                  </a:cubicBezTo>
                  <a:cubicBezTo>
                    <a:pt x="398" y="195"/>
                    <a:pt x="401" y="193"/>
                    <a:pt x="401" y="193"/>
                  </a:cubicBezTo>
                  <a:cubicBezTo>
                    <a:pt x="401" y="193"/>
                    <a:pt x="405" y="194"/>
                    <a:pt x="412" y="199"/>
                  </a:cubicBezTo>
                  <a:cubicBezTo>
                    <a:pt x="414" y="200"/>
                    <a:pt x="416" y="201"/>
                    <a:pt x="416" y="201"/>
                  </a:cubicBezTo>
                  <a:cubicBezTo>
                    <a:pt x="418" y="201"/>
                    <a:pt x="418" y="198"/>
                    <a:pt x="421" y="197"/>
                  </a:cubicBezTo>
                  <a:cubicBezTo>
                    <a:pt x="422" y="196"/>
                    <a:pt x="422" y="196"/>
                    <a:pt x="423" y="196"/>
                  </a:cubicBezTo>
                  <a:cubicBezTo>
                    <a:pt x="426" y="196"/>
                    <a:pt x="430" y="199"/>
                    <a:pt x="433" y="200"/>
                  </a:cubicBezTo>
                  <a:cubicBezTo>
                    <a:pt x="437" y="203"/>
                    <a:pt x="436" y="204"/>
                    <a:pt x="441" y="205"/>
                  </a:cubicBezTo>
                  <a:cubicBezTo>
                    <a:pt x="442" y="206"/>
                    <a:pt x="443" y="206"/>
                    <a:pt x="444" y="206"/>
                  </a:cubicBezTo>
                  <a:cubicBezTo>
                    <a:pt x="447" y="206"/>
                    <a:pt x="448" y="203"/>
                    <a:pt x="454" y="202"/>
                  </a:cubicBezTo>
                  <a:cubicBezTo>
                    <a:pt x="457" y="202"/>
                    <a:pt x="458" y="202"/>
                    <a:pt x="459" y="202"/>
                  </a:cubicBezTo>
                  <a:cubicBezTo>
                    <a:pt x="459" y="202"/>
                    <a:pt x="459" y="202"/>
                    <a:pt x="459" y="202"/>
                  </a:cubicBezTo>
                  <a:cubicBezTo>
                    <a:pt x="460" y="202"/>
                    <a:pt x="460" y="202"/>
                    <a:pt x="460" y="202"/>
                  </a:cubicBezTo>
                  <a:cubicBezTo>
                    <a:pt x="460" y="202"/>
                    <a:pt x="461" y="202"/>
                    <a:pt x="462" y="202"/>
                  </a:cubicBezTo>
                  <a:cubicBezTo>
                    <a:pt x="467" y="201"/>
                    <a:pt x="466" y="196"/>
                    <a:pt x="466" y="196"/>
                  </a:cubicBezTo>
                  <a:cubicBezTo>
                    <a:pt x="466" y="196"/>
                    <a:pt x="470" y="181"/>
                    <a:pt x="469" y="179"/>
                  </a:cubicBezTo>
                  <a:cubicBezTo>
                    <a:pt x="468" y="177"/>
                    <a:pt x="430" y="162"/>
                    <a:pt x="425" y="159"/>
                  </a:cubicBezTo>
                  <a:cubicBezTo>
                    <a:pt x="420" y="156"/>
                    <a:pt x="416" y="154"/>
                    <a:pt x="414" y="153"/>
                  </a:cubicBezTo>
                  <a:cubicBezTo>
                    <a:pt x="413" y="151"/>
                    <a:pt x="398" y="150"/>
                    <a:pt x="395" y="149"/>
                  </a:cubicBezTo>
                  <a:cubicBezTo>
                    <a:pt x="392" y="148"/>
                    <a:pt x="390" y="143"/>
                    <a:pt x="387" y="142"/>
                  </a:cubicBezTo>
                  <a:cubicBezTo>
                    <a:pt x="387" y="142"/>
                    <a:pt x="386" y="142"/>
                    <a:pt x="386" y="142"/>
                  </a:cubicBezTo>
                  <a:cubicBezTo>
                    <a:pt x="385" y="142"/>
                    <a:pt x="384" y="144"/>
                    <a:pt x="383" y="146"/>
                  </a:cubicBezTo>
                  <a:cubicBezTo>
                    <a:pt x="382" y="147"/>
                    <a:pt x="382" y="149"/>
                    <a:pt x="381" y="149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79" y="148"/>
                    <a:pt x="376" y="143"/>
                    <a:pt x="379" y="140"/>
                  </a:cubicBezTo>
                  <a:cubicBezTo>
                    <a:pt x="382" y="136"/>
                    <a:pt x="375" y="135"/>
                    <a:pt x="373" y="132"/>
                  </a:cubicBezTo>
                  <a:cubicBezTo>
                    <a:pt x="371" y="128"/>
                    <a:pt x="356" y="124"/>
                    <a:pt x="356" y="124"/>
                  </a:cubicBezTo>
                  <a:cubicBezTo>
                    <a:pt x="356" y="124"/>
                    <a:pt x="342" y="122"/>
                    <a:pt x="331" y="122"/>
                  </a:cubicBezTo>
                  <a:cubicBezTo>
                    <a:pt x="325" y="122"/>
                    <a:pt x="319" y="123"/>
                    <a:pt x="318" y="124"/>
                  </a:cubicBezTo>
                  <a:cubicBezTo>
                    <a:pt x="315" y="128"/>
                    <a:pt x="311" y="126"/>
                    <a:pt x="306" y="127"/>
                  </a:cubicBezTo>
                  <a:cubicBezTo>
                    <a:pt x="301" y="128"/>
                    <a:pt x="303" y="131"/>
                    <a:pt x="300" y="135"/>
                  </a:cubicBezTo>
                  <a:cubicBezTo>
                    <a:pt x="296" y="139"/>
                    <a:pt x="292" y="138"/>
                    <a:pt x="291" y="138"/>
                  </a:cubicBezTo>
                  <a:cubicBezTo>
                    <a:pt x="291" y="138"/>
                    <a:pt x="291" y="138"/>
                    <a:pt x="291" y="138"/>
                  </a:cubicBezTo>
                  <a:cubicBezTo>
                    <a:pt x="290" y="138"/>
                    <a:pt x="288" y="138"/>
                    <a:pt x="287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83" y="137"/>
                    <a:pt x="272" y="141"/>
                    <a:pt x="272" y="141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8" y="153"/>
                    <a:pt x="249" y="157"/>
                    <a:pt x="243" y="162"/>
                  </a:cubicBezTo>
                  <a:cubicBezTo>
                    <a:pt x="241" y="164"/>
                    <a:pt x="240" y="164"/>
                    <a:pt x="238" y="164"/>
                  </a:cubicBezTo>
                  <a:cubicBezTo>
                    <a:pt x="237" y="164"/>
                    <a:pt x="236" y="163"/>
                    <a:pt x="236" y="163"/>
                  </a:cubicBezTo>
                  <a:cubicBezTo>
                    <a:pt x="236" y="163"/>
                    <a:pt x="233" y="165"/>
                    <a:pt x="232" y="167"/>
                  </a:cubicBezTo>
                  <a:cubicBezTo>
                    <a:pt x="231" y="168"/>
                    <a:pt x="231" y="168"/>
                    <a:pt x="233" y="170"/>
                  </a:cubicBezTo>
                  <a:cubicBezTo>
                    <a:pt x="235" y="172"/>
                    <a:pt x="234" y="173"/>
                    <a:pt x="235" y="173"/>
                  </a:cubicBezTo>
                  <a:cubicBezTo>
                    <a:pt x="236" y="173"/>
                    <a:pt x="236" y="173"/>
                    <a:pt x="237" y="173"/>
                  </a:cubicBezTo>
                  <a:cubicBezTo>
                    <a:pt x="240" y="172"/>
                    <a:pt x="240" y="171"/>
                    <a:pt x="243" y="171"/>
                  </a:cubicBezTo>
                  <a:cubicBezTo>
                    <a:pt x="243" y="171"/>
                    <a:pt x="244" y="171"/>
                    <a:pt x="246" y="171"/>
                  </a:cubicBezTo>
                  <a:cubicBezTo>
                    <a:pt x="246" y="171"/>
                    <a:pt x="243" y="175"/>
                    <a:pt x="242" y="178"/>
                  </a:cubicBezTo>
                  <a:cubicBezTo>
                    <a:pt x="242" y="180"/>
                    <a:pt x="238" y="179"/>
                    <a:pt x="240" y="179"/>
                  </a:cubicBezTo>
                  <a:cubicBezTo>
                    <a:pt x="241" y="180"/>
                    <a:pt x="237" y="185"/>
                    <a:pt x="233" y="188"/>
                  </a:cubicBezTo>
                  <a:cubicBezTo>
                    <a:pt x="230" y="191"/>
                    <a:pt x="224" y="193"/>
                    <a:pt x="220" y="199"/>
                  </a:cubicBezTo>
                  <a:cubicBezTo>
                    <a:pt x="215" y="205"/>
                    <a:pt x="219" y="211"/>
                    <a:pt x="219" y="211"/>
                  </a:cubicBezTo>
                  <a:cubicBezTo>
                    <a:pt x="219" y="211"/>
                    <a:pt x="215" y="222"/>
                    <a:pt x="211" y="229"/>
                  </a:cubicBezTo>
                  <a:cubicBezTo>
                    <a:pt x="208" y="236"/>
                    <a:pt x="193" y="246"/>
                    <a:pt x="189" y="254"/>
                  </a:cubicBezTo>
                  <a:cubicBezTo>
                    <a:pt x="188" y="256"/>
                    <a:pt x="188" y="258"/>
                    <a:pt x="187" y="258"/>
                  </a:cubicBezTo>
                  <a:cubicBezTo>
                    <a:pt x="186" y="260"/>
                    <a:pt x="184" y="262"/>
                    <a:pt x="179" y="265"/>
                  </a:cubicBezTo>
                  <a:cubicBezTo>
                    <a:pt x="173" y="268"/>
                    <a:pt x="171" y="274"/>
                    <a:pt x="168" y="278"/>
                  </a:cubicBezTo>
                  <a:cubicBezTo>
                    <a:pt x="166" y="283"/>
                    <a:pt x="160" y="283"/>
                    <a:pt x="160" y="283"/>
                  </a:cubicBezTo>
                  <a:cubicBezTo>
                    <a:pt x="160" y="283"/>
                    <a:pt x="153" y="290"/>
                    <a:pt x="153" y="291"/>
                  </a:cubicBezTo>
                  <a:cubicBezTo>
                    <a:pt x="154" y="293"/>
                    <a:pt x="147" y="296"/>
                    <a:pt x="147" y="296"/>
                  </a:cubicBezTo>
                  <a:cubicBezTo>
                    <a:pt x="147" y="296"/>
                    <a:pt x="148" y="323"/>
                    <a:pt x="147" y="327"/>
                  </a:cubicBezTo>
                  <a:cubicBezTo>
                    <a:pt x="146" y="329"/>
                    <a:pt x="146" y="329"/>
                    <a:pt x="146" y="329"/>
                  </a:cubicBezTo>
                  <a:cubicBezTo>
                    <a:pt x="147" y="329"/>
                    <a:pt x="147" y="329"/>
                    <a:pt x="147" y="329"/>
                  </a:cubicBezTo>
                  <a:cubicBezTo>
                    <a:pt x="147" y="329"/>
                    <a:pt x="148" y="329"/>
                    <a:pt x="148" y="329"/>
                  </a:cubicBezTo>
                  <a:cubicBezTo>
                    <a:pt x="148" y="329"/>
                    <a:pt x="149" y="329"/>
                    <a:pt x="149" y="329"/>
                  </a:cubicBezTo>
                  <a:cubicBezTo>
                    <a:pt x="151" y="331"/>
                    <a:pt x="155" y="332"/>
                    <a:pt x="153" y="336"/>
                  </a:cubicBezTo>
                  <a:cubicBezTo>
                    <a:pt x="152" y="340"/>
                    <a:pt x="153" y="340"/>
                    <a:pt x="153" y="340"/>
                  </a:cubicBezTo>
                  <a:cubicBezTo>
                    <a:pt x="153" y="340"/>
                    <a:pt x="153" y="340"/>
                    <a:pt x="151" y="344"/>
                  </a:cubicBezTo>
                  <a:cubicBezTo>
                    <a:pt x="150" y="347"/>
                    <a:pt x="150" y="350"/>
                    <a:pt x="149" y="356"/>
                  </a:cubicBezTo>
                  <a:cubicBezTo>
                    <a:pt x="149" y="360"/>
                    <a:pt x="149" y="361"/>
                    <a:pt x="149" y="361"/>
                  </a:cubicBezTo>
                  <a:cubicBezTo>
                    <a:pt x="149" y="361"/>
                    <a:pt x="149" y="360"/>
                    <a:pt x="149" y="360"/>
                  </a:cubicBezTo>
                  <a:cubicBezTo>
                    <a:pt x="149" y="360"/>
                    <a:pt x="156" y="364"/>
                    <a:pt x="158" y="366"/>
                  </a:cubicBezTo>
                  <a:cubicBezTo>
                    <a:pt x="159" y="368"/>
                    <a:pt x="160" y="370"/>
                    <a:pt x="163" y="372"/>
                  </a:cubicBezTo>
                  <a:cubicBezTo>
                    <a:pt x="163" y="373"/>
                    <a:pt x="164" y="373"/>
                    <a:pt x="165" y="373"/>
                  </a:cubicBezTo>
                  <a:cubicBezTo>
                    <a:pt x="166" y="373"/>
                    <a:pt x="167" y="371"/>
                    <a:pt x="169" y="371"/>
                  </a:cubicBezTo>
                  <a:cubicBezTo>
                    <a:pt x="172" y="370"/>
                    <a:pt x="175" y="369"/>
                    <a:pt x="179" y="365"/>
                  </a:cubicBezTo>
                  <a:cubicBezTo>
                    <a:pt x="183" y="360"/>
                    <a:pt x="183" y="359"/>
                    <a:pt x="187" y="359"/>
                  </a:cubicBezTo>
                  <a:cubicBezTo>
                    <a:pt x="190" y="359"/>
                    <a:pt x="188" y="355"/>
                    <a:pt x="191" y="354"/>
                  </a:cubicBezTo>
                  <a:cubicBezTo>
                    <a:pt x="195" y="352"/>
                    <a:pt x="201" y="348"/>
                    <a:pt x="201" y="348"/>
                  </a:cubicBezTo>
                  <a:cubicBezTo>
                    <a:pt x="201" y="348"/>
                    <a:pt x="204" y="358"/>
                    <a:pt x="206" y="360"/>
                  </a:cubicBezTo>
                  <a:cubicBezTo>
                    <a:pt x="209" y="362"/>
                    <a:pt x="207" y="370"/>
                    <a:pt x="209" y="375"/>
                  </a:cubicBezTo>
                  <a:cubicBezTo>
                    <a:pt x="211" y="381"/>
                    <a:pt x="211" y="383"/>
                    <a:pt x="213" y="388"/>
                  </a:cubicBezTo>
                  <a:cubicBezTo>
                    <a:pt x="215" y="394"/>
                    <a:pt x="216" y="396"/>
                    <a:pt x="217" y="401"/>
                  </a:cubicBezTo>
                  <a:cubicBezTo>
                    <a:pt x="218" y="406"/>
                    <a:pt x="221" y="410"/>
                    <a:pt x="223" y="411"/>
                  </a:cubicBezTo>
                  <a:cubicBezTo>
                    <a:pt x="224" y="411"/>
                    <a:pt x="226" y="411"/>
                    <a:pt x="232" y="411"/>
                  </a:cubicBezTo>
                  <a:cubicBezTo>
                    <a:pt x="239" y="411"/>
                    <a:pt x="238" y="407"/>
                    <a:pt x="238" y="406"/>
                  </a:cubicBezTo>
                  <a:cubicBezTo>
                    <a:pt x="238" y="405"/>
                    <a:pt x="251" y="394"/>
                    <a:pt x="254" y="391"/>
                  </a:cubicBezTo>
                  <a:cubicBezTo>
                    <a:pt x="257" y="387"/>
                    <a:pt x="259" y="378"/>
                    <a:pt x="258" y="362"/>
                  </a:cubicBezTo>
                  <a:cubicBezTo>
                    <a:pt x="258" y="347"/>
                    <a:pt x="266" y="354"/>
                    <a:pt x="274" y="345"/>
                  </a:cubicBezTo>
                  <a:cubicBezTo>
                    <a:pt x="281" y="335"/>
                    <a:pt x="272" y="322"/>
                    <a:pt x="269" y="318"/>
                  </a:cubicBezTo>
                  <a:cubicBezTo>
                    <a:pt x="265" y="313"/>
                    <a:pt x="264" y="310"/>
                    <a:pt x="264" y="303"/>
                  </a:cubicBezTo>
                  <a:cubicBezTo>
                    <a:pt x="263" y="295"/>
                    <a:pt x="264" y="291"/>
                    <a:pt x="264" y="290"/>
                  </a:cubicBezTo>
                  <a:cubicBezTo>
                    <a:pt x="265" y="288"/>
                    <a:pt x="270" y="277"/>
                    <a:pt x="276" y="271"/>
                  </a:cubicBezTo>
                  <a:cubicBezTo>
                    <a:pt x="282" y="265"/>
                    <a:pt x="282" y="264"/>
                    <a:pt x="287" y="259"/>
                  </a:cubicBezTo>
                  <a:cubicBezTo>
                    <a:pt x="291" y="255"/>
                    <a:pt x="290" y="249"/>
                    <a:pt x="293" y="246"/>
                  </a:cubicBezTo>
                  <a:cubicBezTo>
                    <a:pt x="296" y="242"/>
                    <a:pt x="296" y="232"/>
                    <a:pt x="299" y="226"/>
                  </a:cubicBezTo>
                  <a:cubicBezTo>
                    <a:pt x="302" y="221"/>
                    <a:pt x="307" y="219"/>
                    <a:pt x="315" y="216"/>
                  </a:cubicBezTo>
                  <a:cubicBezTo>
                    <a:pt x="322" y="214"/>
                    <a:pt x="321" y="211"/>
                    <a:pt x="322" y="211"/>
                  </a:cubicBezTo>
                  <a:cubicBezTo>
                    <a:pt x="322" y="211"/>
                    <a:pt x="323" y="211"/>
                    <a:pt x="324" y="212"/>
                  </a:cubicBezTo>
                  <a:cubicBezTo>
                    <a:pt x="328" y="215"/>
                    <a:pt x="334" y="219"/>
                    <a:pt x="334" y="219"/>
                  </a:cubicBezTo>
                  <a:cubicBezTo>
                    <a:pt x="334" y="219"/>
                    <a:pt x="329" y="237"/>
                    <a:pt x="328" y="240"/>
                  </a:cubicBezTo>
                  <a:cubicBezTo>
                    <a:pt x="328" y="243"/>
                    <a:pt x="311" y="256"/>
                    <a:pt x="308" y="261"/>
                  </a:cubicBezTo>
                  <a:cubicBezTo>
                    <a:pt x="304" y="265"/>
                    <a:pt x="298" y="284"/>
                    <a:pt x="298" y="285"/>
                  </a:cubicBezTo>
                  <a:cubicBezTo>
                    <a:pt x="297" y="287"/>
                    <a:pt x="293" y="290"/>
                    <a:pt x="293" y="293"/>
                  </a:cubicBezTo>
                  <a:cubicBezTo>
                    <a:pt x="293" y="296"/>
                    <a:pt x="294" y="300"/>
                    <a:pt x="294" y="300"/>
                  </a:cubicBezTo>
                  <a:cubicBezTo>
                    <a:pt x="294" y="300"/>
                    <a:pt x="294" y="306"/>
                    <a:pt x="295" y="310"/>
                  </a:cubicBezTo>
                  <a:cubicBezTo>
                    <a:pt x="297" y="315"/>
                    <a:pt x="296" y="317"/>
                    <a:pt x="297" y="319"/>
                  </a:cubicBezTo>
                  <a:cubicBezTo>
                    <a:pt x="298" y="322"/>
                    <a:pt x="301" y="326"/>
                    <a:pt x="301" y="326"/>
                  </a:cubicBezTo>
                  <a:cubicBezTo>
                    <a:pt x="306" y="334"/>
                    <a:pt x="306" y="334"/>
                    <a:pt x="306" y="334"/>
                  </a:cubicBezTo>
                  <a:cubicBezTo>
                    <a:pt x="306" y="334"/>
                    <a:pt x="317" y="336"/>
                    <a:pt x="320" y="336"/>
                  </a:cubicBezTo>
                  <a:cubicBezTo>
                    <a:pt x="321" y="336"/>
                    <a:pt x="321" y="336"/>
                    <a:pt x="321" y="336"/>
                  </a:cubicBezTo>
                  <a:cubicBezTo>
                    <a:pt x="324" y="336"/>
                    <a:pt x="331" y="331"/>
                    <a:pt x="342" y="326"/>
                  </a:cubicBezTo>
                  <a:cubicBezTo>
                    <a:pt x="346" y="325"/>
                    <a:pt x="348" y="325"/>
                    <a:pt x="350" y="325"/>
                  </a:cubicBezTo>
                  <a:cubicBezTo>
                    <a:pt x="353" y="325"/>
                    <a:pt x="353" y="327"/>
                    <a:pt x="356" y="327"/>
                  </a:cubicBezTo>
                  <a:cubicBezTo>
                    <a:pt x="360" y="327"/>
                    <a:pt x="369" y="330"/>
                    <a:pt x="369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66" y="330"/>
                    <a:pt x="366" y="338"/>
                    <a:pt x="365" y="339"/>
                  </a:cubicBezTo>
                  <a:cubicBezTo>
                    <a:pt x="364" y="341"/>
                    <a:pt x="352" y="341"/>
                    <a:pt x="343" y="342"/>
                  </a:cubicBezTo>
                  <a:cubicBezTo>
                    <a:pt x="341" y="342"/>
                    <a:pt x="339" y="342"/>
                    <a:pt x="338" y="342"/>
                  </a:cubicBezTo>
                  <a:cubicBezTo>
                    <a:pt x="333" y="342"/>
                    <a:pt x="333" y="341"/>
                    <a:pt x="327" y="340"/>
                  </a:cubicBezTo>
                  <a:cubicBezTo>
                    <a:pt x="325" y="340"/>
                    <a:pt x="324" y="340"/>
                    <a:pt x="323" y="340"/>
                  </a:cubicBezTo>
                  <a:cubicBezTo>
                    <a:pt x="320" y="340"/>
                    <a:pt x="320" y="341"/>
                    <a:pt x="316" y="344"/>
                  </a:cubicBezTo>
                  <a:cubicBezTo>
                    <a:pt x="311" y="347"/>
                    <a:pt x="317" y="348"/>
                    <a:pt x="319" y="350"/>
                  </a:cubicBezTo>
                  <a:cubicBezTo>
                    <a:pt x="321" y="352"/>
                    <a:pt x="319" y="353"/>
                    <a:pt x="316" y="354"/>
                  </a:cubicBezTo>
                  <a:cubicBezTo>
                    <a:pt x="313" y="354"/>
                    <a:pt x="308" y="355"/>
                    <a:pt x="307" y="358"/>
                  </a:cubicBezTo>
                  <a:cubicBezTo>
                    <a:pt x="306" y="361"/>
                    <a:pt x="305" y="362"/>
                    <a:pt x="307" y="366"/>
                  </a:cubicBezTo>
                  <a:cubicBezTo>
                    <a:pt x="307" y="368"/>
                    <a:pt x="307" y="369"/>
                    <a:pt x="308" y="369"/>
                  </a:cubicBezTo>
                  <a:cubicBezTo>
                    <a:pt x="309" y="369"/>
                    <a:pt x="310" y="369"/>
                    <a:pt x="311" y="367"/>
                  </a:cubicBezTo>
                  <a:cubicBezTo>
                    <a:pt x="312" y="366"/>
                    <a:pt x="313" y="366"/>
                    <a:pt x="314" y="366"/>
                  </a:cubicBezTo>
                  <a:cubicBezTo>
                    <a:pt x="316" y="366"/>
                    <a:pt x="318" y="368"/>
                    <a:pt x="323" y="370"/>
                  </a:cubicBezTo>
                  <a:cubicBezTo>
                    <a:pt x="330" y="373"/>
                    <a:pt x="325" y="373"/>
                    <a:pt x="323" y="376"/>
                  </a:cubicBezTo>
                  <a:cubicBezTo>
                    <a:pt x="321" y="379"/>
                    <a:pt x="329" y="383"/>
                    <a:pt x="331" y="385"/>
                  </a:cubicBezTo>
                  <a:cubicBezTo>
                    <a:pt x="331" y="385"/>
                    <a:pt x="331" y="385"/>
                    <a:pt x="331" y="385"/>
                  </a:cubicBezTo>
                  <a:cubicBezTo>
                    <a:pt x="329" y="385"/>
                    <a:pt x="322" y="383"/>
                    <a:pt x="319" y="382"/>
                  </a:cubicBezTo>
                  <a:cubicBezTo>
                    <a:pt x="316" y="382"/>
                    <a:pt x="310" y="376"/>
                    <a:pt x="299" y="372"/>
                  </a:cubicBezTo>
                  <a:cubicBezTo>
                    <a:pt x="298" y="372"/>
                    <a:pt x="297" y="372"/>
                    <a:pt x="296" y="372"/>
                  </a:cubicBezTo>
                  <a:cubicBezTo>
                    <a:pt x="292" y="372"/>
                    <a:pt x="305" y="382"/>
                    <a:pt x="304" y="383"/>
                  </a:cubicBezTo>
                  <a:cubicBezTo>
                    <a:pt x="302" y="384"/>
                    <a:pt x="300" y="390"/>
                    <a:pt x="293" y="400"/>
                  </a:cubicBezTo>
                  <a:cubicBezTo>
                    <a:pt x="285" y="411"/>
                    <a:pt x="295" y="407"/>
                    <a:pt x="295" y="410"/>
                  </a:cubicBezTo>
                  <a:cubicBezTo>
                    <a:pt x="294" y="412"/>
                    <a:pt x="287" y="430"/>
                    <a:pt x="282" y="431"/>
                  </a:cubicBezTo>
                  <a:cubicBezTo>
                    <a:pt x="281" y="431"/>
                    <a:pt x="280" y="431"/>
                    <a:pt x="280" y="431"/>
                  </a:cubicBezTo>
                  <a:cubicBezTo>
                    <a:pt x="278" y="431"/>
                    <a:pt x="278" y="430"/>
                    <a:pt x="276" y="426"/>
                  </a:cubicBezTo>
                  <a:cubicBezTo>
                    <a:pt x="275" y="424"/>
                    <a:pt x="273" y="423"/>
                    <a:pt x="271" y="423"/>
                  </a:cubicBezTo>
                  <a:cubicBezTo>
                    <a:pt x="268" y="423"/>
                    <a:pt x="263" y="425"/>
                    <a:pt x="259" y="425"/>
                  </a:cubicBezTo>
                  <a:cubicBezTo>
                    <a:pt x="252" y="426"/>
                    <a:pt x="252" y="431"/>
                    <a:pt x="248" y="433"/>
                  </a:cubicBezTo>
                  <a:cubicBezTo>
                    <a:pt x="247" y="434"/>
                    <a:pt x="243" y="434"/>
                    <a:pt x="238" y="434"/>
                  </a:cubicBezTo>
                  <a:cubicBezTo>
                    <a:pt x="231" y="434"/>
                    <a:pt x="223" y="434"/>
                    <a:pt x="223" y="434"/>
                  </a:cubicBezTo>
                  <a:cubicBezTo>
                    <a:pt x="223" y="434"/>
                    <a:pt x="224" y="430"/>
                    <a:pt x="220" y="428"/>
                  </a:cubicBezTo>
                  <a:cubicBezTo>
                    <a:pt x="220" y="428"/>
                    <a:pt x="219" y="428"/>
                    <a:pt x="219" y="428"/>
                  </a:cubicBezTo>
                  <a:cubicBezTo>
                    <a:pt x="216" y="428"/>
                    <a:pt x="214" y="434"/>
                    <a:pt x="205" y="435"/>
                  </a:cubicBezTo>
                  <a:cubicBezTo>
                    <a:pt x="200" y="435"/>
                    <a:pt x="200" y="435"/>
                    <a:pt x="200" y="435"/>
                  </a:cubicBezTo>
                  <a:cubicBezTo>
                    <a:pt x="199" y="435"/>
                    <a:pt x="200" y="435"/>
                    <a:pt x="197" y="434"/>
                  </a:cubicBezTo>
                  <a:cubicBezTo>
                    <a:pt x="195" y="432"/>
                    <a:pt x="194" y="432"/>
                    <a:pt x="194" y="432"/>
                  </a:cubicBezTo>
                  <a:cubicBezTo>
                    <a:pt x="194" y="432"/>
                    <a:pt x="195" y="432"/>
                    <a:pt x="195" y="432"/>
                  </a:cubicBezTo>
                  <a:cubicBezTo>
                    <a:pt x="190" y="424"/>
                    <a:pt x="190" y="424"/>
                    <a:pt x="190" y="424"/>
                  </a:cubicBezTo>
                  <a:cubicBezTo>
                    <a:pt x="190" y="424"/>
                    <a:pt x="192" y="419"/>
                    <a:pt x="197" y="418"/>
                  </a:cubicBezTo>
                  <a:cubicBezTo>
                    <a:pt x="198" y="418"/>
                    <a:pt x="198" y="418"/>
                    <a:pt x="198" y="418"/>
                  </a:cubicBezTo>
                  <a:cubicBezTo>
                    <a:pt x="201" y="418"/>
                    <a:pt x="202" y="419"/>
                    <a:pt x="204" y="419"/>
                  </a:cubicBezTo>
                  <a:cubicBezTo>
                    <a:pt x="206" y="420"/>
                    <a:pt x="208" y="420"/>
                    <a:pt x="209" y="420"/>
                  </a:cubicBezTo>
                  <a:cubicBezTo>
                    <a:pt x="209" y="420"/>
                    <a:pt x="210" y="420"/>
                    <a:pt x="210" y="420"/>
                  </a:cubicBezTo>
                  <a:cubicBezTo>
                    <a:pt x="214" y="420"/>
                    <a:pt x="215" y="420"/>
                    <a:pt x="216" y="418"/>
                  </a:cubicBezTo>
                  <a:cubicBezTo>
                    <a:pt x="217" y="416"/>
                    <a:pt x="210" y="412"/>
                    <a:pt x="208" y="410"/>
                  </a:cubicBezTo>
                  <a:cubicBezTo>
                    <a:pt x="207" y="408"/>
                    <a:pt x="207" y="405"/>
                    <a:pt x="207" y="404"/>
                  </a:cubicBezTo>
                  <a:cubicBezTo>
                    <a:pt x="208" y="402"/>
                    <a:pt x="200" y="396"/>
                    <a:pt x="199" y="394"/>
                  </a:cubicBezTo>
                  <a:cubicBezTo>
                    <a:pt x="198" y="391"/>
                    <a:pt x="195" y="391"/>
                    <a:pt x="195" y="385"/>
                  </a:cubicBezTo>
                  <a:cubicBezTo>
                    <a:pt x="195" y="379"/>
                    <a:pt x="197" y="382"/>
                    <a:pt x="199" y="381"/>
                  </a:cubicBezTo>
                  <a:cubicBezTo>
                    <a:pt x="200" y="380"/>
                    <a:pt x="194" y="378"/>
                    <a:pt x="188" y="378"/>
                  </a:cubicBezTo>
                  <a:cubicBezTo>
                    <a:pt x="186" y="378"/>
                    <a:pt x="184" y="379"/>
                    <a:pt x="183" y="379"/>
                  </a:cubicBezTo>
                  <a:cubicBezTo>
                    <a:pt x="180" y="381"/>
                    <a:pt x="181" y="381"/>
                    <a:pt x="181" y="384"/>
                  </a:cubicBezTo>
                  <a:cubicBezTo>
                    <a:pt x="180" y="386"/>
                    <a:pt x="174" y="393"/>
                    <a:pt x="172" y="395"/>
                  </a:cubicBezTo>
                  <a:cubicBezTo>
                    <a:pt x="169" y="397"/>
                    <a:pt x="172" y="402"/>
                    <a:pt x="174" y="404"/>
                  </a:cubicBezTo>
                  <a:cubicBezTo>
                    <a:pt x="176" y="406"/>
                    <a:pt x="176" y="427"/>
                    <a:pt x="176" y="429"/>
                  </a:cubicBezTo>
                  <a:cubicBezTo>
                    <a:pt x="176" y="430"/>
                    <a:pt x="176" y="440"/>
                    <a:pt x="176" y="440"/>
                  </a:cubicBezTo>
                  <a:cubicBezTo>
                    <a:pt x="176" y="440"/>
                    <a:pt x="170" y="441"/>
                    <a:pt x="166" y="441"/>
                  </a:cubicBezTo>
                  <a:cubicBezTo>
                    <a:pt x="165" y="441"/>
                    <a:pt x="163" y="441"/>
                    <a:pt x="163" y="440"/>
                  </a:cubicBezTo>
                  <a:cubicBezTo>
                    <a:pt x="163" y="440"/>
                    <a:pt x="163" y="440"/>
                    <a:pt x="163" y="440"/>
                  </a:cubicBezTo>
                  <a:cubicBezTo>
                    <a:pt x="162" y="440"/>
                    <a:pt x="160" y="447"/>
                    <a:pt x="160" y="449"/>
                  </a:cubicBezTo>
                  <a:cubicBezTo>
                    <a:pt x="159" y="449"/>
                    <a:pt x="158" y="450"/>
                    <a:pt x="156" y="450"/>
                  </a:cubicBezTo>
                  <a:cubicBezTo>
                    <a:pt x="155" y="450"/>
                    <a:pt x="153" y="450"/>
                    <a:pt x="152" y="450"/>
                  </a:cubicBezTo>
                  <a:cubicBezTo>
                    <a:pt x="151" y="449"/>
                    <a:pt x="150" y="449"/>
                    <a:pt x="149" y="449"/>
                  </a:cubicBezTo>
                  <a:cubicBezTo>
                    <a:pt x="149" y="449"/>
                    <a:pt x="148" y="449"/>
                    <a:pt x="148" y="449"/>
                  </a:cubicBezTo>
                  <a:cubicBezTo>
                    <a:pt x="145" y="450"/>
                    <a:pt x="145" y="455"/>
                    <a:pt x="145" y="455"/>
                  </a:cubicBezTo>
                  <a:cubicBezTo>
                    <a:pt x="145" y="455"/>
                    <a:pt x="135" y="469"/>
                    <a:pt x="136" y="473"/>
                  </a:cubicBezTo>
                  <a:cubicBezTo>
                    <a:pt x="137" y="477"/>
                    <a:pt x="131" y="480"/>
                    <a:pt x="126" y="480"/>
                  </a:cubicBezTo>
                  <a:cubicBezTo>
                    <a:pt x="126" y="480"/>
                    <a:pt x="126" y="480"/>
                    <a:pt x="125" y="480"/>
                  </a:cubicBezTo>
                  <a:cubicBezTo>
                    <a:pt x="125" y="480"/>
                    <a:pt x="125" y="480"/>
                    <a:pt x="124" y="480"/>
                  </a:cubicBezTo>
                  <a:cubicBezTo>
                    <a:pt x="120" y="480"/>
                    <a:pt x="114" y="486"/>
                    <a:pt x="114" y="486"/>
                  </a:cubicBezTo>
                  <a:cubicBezTo>
                    <a:pt x="114" y="486"/>
                    <a:pt x="113" y="494"/>
                    <a:pt x="109" y="494"/>
                  </a:cubicBezTo>
                  <a:cubicBezTo>
                    <a:pt x="109" y="494"/>
                    <a:pt x="109" y="494"/>
                    <a:pt x="109" y="494"/>
                  </a:cubicBezTo>
                  <a:cubicBezTo>
                    <a:pt x="108" y="494"/>
                    <a:pt x="107" y="494"/>
                    <a:pt x="107" y="494"/>
                  </a:cubicBezTo>
                  <a:cubicBezTo>
                    <a:pt x="104" y="494"/>
                    <a:pt x="103" y="496"/>
                    <a:pt x="103" y="496"/>
                  </a:cubicBezTo>
                  <a:cubicBezTo>
                    <a:pt x="103" y="496"/>
                    <a:pt x="100" y="500"/>
                    <a:pt x="99" y="501"/>
                  </a:cubicBezTo>
                  <a:cubicBezTo>
                    <a:pt x="98" y="502"/>
                    <a:pt x="98" y="509"/>
                    <a:pt x="98" y="510"/>
                  </a:cubicBezTo>
                  <a:cubicBezTo>
                    <a:pt x="98" y="510"/>
                    <a:pt x="97" y="510"/>
                    <a:pt x="97" y="510"/>
                  </a:cubicBezTo>
                  <a:cubicBezTo>
                    <a:pt x="96" y="510"/>
                    <a:pt x="87" y="505"/>
                    <a:pt x="81" y="504"/>
                  </a:cubicBezTo>
                  <a:cubicBezTo>
                    <a:pt x="80" y="504"/>
                    <a:pt x="80" y="504"/>
                    <a:pt x="79" y="504"/>
                  </a:cubicBezTo>
                  <a:cubicBezTo>
                    <a:pt x="74" y="504"/>
                    <a:pt x="77" y="510"/>
                    <a:pt x="77" y="510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0" y="518"/>
                    <a:pt x="78" y="518"/>
                    <a:pt x="75" y="518"/>
                  </a:cubicBezTo>
                  <a:cubicBezTo>
                    <a:pt x="72" y="518"/>
                    <a:pt x="68" y="518"/>
                    <a:pt x="65" y="519"/>
                  </a:cubicBezTo>
                  <a:cubicBezTo>
                    <a:pt x="62" y="519"/>
                    <a:pt x="61" y="520"/>
                    <a:pt x="60" y="520"/>
                  </a:cubicBezTo>
                  <a:cubicBezTo>
                    <a:pt x="59" y="520"/>
                    <a:pt x="58" y="519"/>
                    <a:pt x="58" y="519"/>
                  </a:cubicBezTo>
                  <a:cubicBezTo>
                    <a:pt x="57" y="519"/>
                    <a:pt x="57" y="519"/>
                    <a:pt x="57" y="519"/>
                  </a:cubicBezTo>
                  <a:cubicBezTo>
                    <a:pt x="56" y="519"/>
                    <a:pt x="56" y="519"/>
                    <a:pt x="56" y="520"/>
                  </a:cubicBezTo>
                  <a:cubicBezTo>
                    <a:pt x="56" y="521"/>
                    <a:pt x="51" y="522"/>
                    <a:pt x="51" y="522"/>
                  </a:cubicBezTo>
                  <a:cubicBezTo>
                    <a:pt x="51" y="522"/>
                    <a:pt x="54" y="530"/>
                    <a:pt x="55" y="532"/>
                  </a:cubicBezTo>
                  <a:cubicBezTo>
                    <a:pt x="57" y="535"/>
                    <a:pt x="67" y="538"/>
                    <a:pt x="70" y="538"/>
                  </a:cubicBezTo>
                  <a:cubicBezTo>
                    <a:pt x="74" y="538"/>
                    <a:pt x="73" y="543"/>
                    <a:pt x="74" y="545"/>
                  </a:cubicBezTo>
                  <a:cubicBezTo>
                    <a:pt x="75" y="548"/>
                    <a:pt x="83" y="552"/>
                    <a:pt x="83" y="552"/>
                  </a:cubicBezTo>
                  <a:cubicBezTo>
                    <a:pt x="83" y="552"/>
                    <a:pt x="80" y="578"/>
                    <a:pt x="81" y="583"/>
                  </a:cubicBezTo>
                  <a:cubicBezTo>
                    <a:pt x="82" y="586"/>
                    <a:pt x="77" y="592"/>
                    <a:pt x="61" y="592"/>
                  </a:cubicBezTo>
                  <a:cubicBezTo>
                    <a:pt x="57" y="592"/>
                    <a:pt x="52" y="591"/>
                    <a:pt x="46" y="590"/>
                  </a:cubicBezTo>
                  <a:cubicBezTo>
                    <a:pt x="32" y="588"/>
                    <a:pt x="25" y="587"/>
                    <a:pt x="20" y="587"/>
                  </a:cubicBezTo>
                  <a:cubicBezTo>
                    <a:pt x="14" y="587"/>
                    <a:pt x="12" y="589"/>
                    <a:pt x="10" y="592"/>
                  </a:cubicBezTo>
                  <a:cubicBezTo>
                    <a:pt x="5" y="598"/>
                    <a:pt x="4" y="596"/>
                    <a:pt x="7" y="615"/>
                  </a:cubicBezTo>
                  <a:cubicBezTo>
                    <a:pt x="10" y="635"/>
                    <a:pt x="0" y="666"/>
                    <a:pt x="3" y="667"/>
                  </a:cubicBezTo>
                  <a:cubicBezTo>
                    <a:pt x="5" y="669"/>
                    <a:pt x="5" y="669"/>
                    <a:pt x="15" y="673"/>
                  </a:cubicBezTo>
                  <a:cubicBezTo>
                    <a:pt x="22" y="676"/>
                    <a:pt x="24" y="678"/>
                    <a:pt x="26" y="678"/>
                  </a:cubicBezTo>
                  <a:cubicBezTo>
                    <a:pt x="27" y="678"/>
                    <a:pt x="27" y="678"/>
                    <a:pt x="27" y="677"/>
                  </a:cubicBezTo>
                  <a:cubicBezTo>
                    <a:pt x="28" y="677"/>
                    <a:pt x="28" y="677"/>
                    <a:pt x="28" y="677"/>
                  </a:cubicBezTo>
                  <a:cubicBezTo>
                    <a:pt x="29" y="677"/>
                    <a:pt x="29" y="683"/>
                    <a:pt x="30" y="687"/>
                  </a:cubicBezTo>
                  <a:cubicBezTo>
                    <a:pt x="30" y="690"/>
                    <a:pt x="31" y="691"/>
                    <a:pt x="31" y="691"/>
                  </a:cubicBezTo>
                  <a:cubicBezTo>
                    <a:pt x="33" y="692"/>
                    <a:pt x="37" y="692"/>
                    <a:pt x="39" y="692"/>
                  </a:cubicBezTo>
                  <a:cubicBezTo>
                    <a:pt x="40" y="692"/>
                    <a:pt x="40" y="690"/>
                    <a:pt x="39" y="687"/>
                  </a:cubicBezTo>
                  <a:cubicBezTo>
                    <a:pt x="39" y="682"/>
                    <a:pt x="38" y="674"/>
                    <a:pt x="40" y="672"/>
                  </a:cubicBezTo>
                  <a:cubicBezTo>
                    <a:pt x="40" y="671"/>
                    <a:pt x="40" y="671"/>
                    <a:pt x="41" y="671"/>
                  </a:cubicBezTo>
                  <a:cubicBezTo>
                    <a:pt x="42" y="671"/>
                    <a:pt x="42" y="676"/>
                    <a:pt x="44" y="680"/>
                  </a:cubicBezTo>
                  <a:cubicBezTo>
                    <a:pt x="45" y="681"/>
                    <a:pt x="46" y="681"/>
                    <a:pt x="47" y="681"/>
                  </a:cubicBezTo>
                  <a:cubicBezTo>
                    <a:pt x="49" y="681"/>
                    <a:pt x="53" y="677"/>
                    <a:pt x="53" y="677"/>
                  </a:cubicBezTo>
                  <a:cubicBezTo>
                    <a:pt x="53" y="677"/>
                    <a:pt x="61" y="676"/>
                    <a:pt x="65" y="675"/>
                  </a:cubicBezTo>
                  <a:cubicBezTo>
                    <a:pt x="68" y="674"/>
                    <a:pt x="73" y="673"/>
                    <a:pt x="79" y="673"/>
                  </a:cubicBezTo>
                  <a:cubicBezTo>
                    <a:pt x="85" y="672"/>
                    <a:pt x="82" y="667"/>
                    <a:pt x="90" y="652"/>
                  </a:cubicBezTo>
                  <a:cubicBezTo>
                    <a:pt x="98" y="638"/>
                    <a:pt x="96" y="641"/>
                    <a:pt x="96" y="634"/>
                  </a:cubicBezTo>
                  <a:cubicBezTo>
                    <a:pt x="96" y="627"/>
                    <a:pt x="103" y="625"/>
                    <a:pt x="108" y="619"/>
                  </a:cubicBezTo>
                  <a:cubicBezTo>
                    <a:pt x="112" y="614"/>
                    <a:pt x="118" y="616"/>
                    <a:pt x="123" y="610"/>
                  </a:cubicBezTo>
                  <a:cubicBezTo>
                    <a:pt x="129" y="604"/>
                    <a:pt x="129" y="604"/>
                    <a:pt x="129" y="604"/>
                  </a:cubicBezTo>
                  <a:cubicBezTo>
                    <a:pt x="129" y="604"/>
                    <a:pt x="128" y="595"/>
                    <a:pt x="130" y="594"/>
                  </a:cubicBezTo>
                  <a:cubicBezTo>
                    <a:pt x="131" y="594"/>
                    <a:pt x="134" y="593"/>
                    <a:pt x="137" y="593"/>
                  </a:cubicBezTo>
                  <a:cubicBezTo>
                    <a:pt x="140" y="593"/>
                    <a:pt x="143" y="594"/>
                    <a:pt x="145" y="594"/>
                  </a:cubicBezTo>
                  <a:cubicBezTo>
                    <a:pt x="153" y="595"/>
                    <a:pt x="150" y="594"/>
                    <a:pt x="158" y="596"/>
                  </a:cubicBezTo>
                  <a:cubicBezTo>
                    <a:pt x="158" y="596"/>
                    <a:pt x="159" y="596"/>
                    <a:pt x="160" y="596"/>
                  </a:cubicBezTo>
                  <a:cubicBezTo>
                    <a:pt x="164" y="596"/>
                    <a:pt x="161" y="590"/>
                    <a:pt x="169" y="586"/>
                  </a:cubicBezTo>
                  <a:cubicBezTo>
                    <a:pt x="178" y="583"/>
                    <a:pt x="184" y="578"/>
                    <a:pt x="186" y="578"/>
                  </a:cubicBezTo>
                  <a:cubicBezTo>
                    <a:pt x="186" y="578"/>
                    <a:pt x="186" y="578"/>
                    <a:pt x="186" y="578"/>
                  </a:cubicBezTo>
                  <a:cubicBezTo>
                    <a:pt x="188" y="579"/>
                    <a:pt x="193" y="591"/>
                    <a:pt x="195" y="595"/>
                  </a:cubicBezTo>
                  <a:cubicBezTo>
                    <a:pt x="198" y="599"/>
                    <a:pt x="198" y="598"/>
                    <a:pt x="211" y="608"/>
                  </a:cubicBezTo>
                  <a:cubicBezTo>
                    <a:pt x="223" y="618"/>
                    <a:pt x="218" y="614"/>
                    <a:pt x="223" y="619"/>
                  </a:cubicBezTo>
                  <a:cubicBezTo>
                    <a:pt x="228" y="624"/>
                    <a:pt x="232" y="625"/>
                    <a:pt x="241" y="629"/>
                  </a:cubicBezTo>
                  <a:cubicBezTo>
                    <a:pt x="251" y="633"/>
                    <a:pt x="240" y="638"/>
                    <a:pt x="243" y="643"/>
                  </a:cubicBezTo>
                  <a:cubicBezTo>
                    <a:pt x="246" y="647"/>
                    <a:pt x="244" y="647"/>
                    <a:pt x="244" y="651"/>
                  </a:cubicBezTo>
                  <a:cubicBezTo>
                    <a:pt x="244" y="655"/>
                    <a:pt x="244" y="655"/>
                    <a:pt x="240" y="657"/>
                  </a:cubicBezTo>
                  <a:cubicBezTo>
                    <a:pt x="239" y="658"/>
                    <a:pt x="237" y="658"/>
                    <a:pt x="235" y="658"/>
                  </a:cubicBezTo>
                  <a:cubicBezTo>
                    <a:pt x="232" y="658"/>
                    <a:pt x="227" y="657"/>
                    <a:pt x="219" y="655"/>
                  </a:cubicBezTo>
                  <a:cubicBezTo>
                    <a:pt x="217" y="654"/>
                    <a:pt x="215" y="654"/>
                    <a:pt x="214" y="654"/>
                  </a:cubicBezTo>
                  <a:cubicBezTo>
                    <a:pt x="209" y="654"/>
                    <a:pt x="213" y="659"/>
                    <a:pt x="213" y="659"/>
                  </a:cubicBezTo>
                  <a:cubicBezTo>
                    <a:pt x="213" y="659"/>
                    <a:pt x="213" y="659"/>
                    <a:pt x="225" y="668"/>
                  </a:cubicBezTo>
                  <a:cubicBezTo>
                    <a:pt x="233" y="674"/>
                    <a:pt x="237" y="674"/>
                    <a:pt x="238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2" y="674"/>
                    <a:pt x="242" y="672"/>
                    <a:pt x="243" y="670"/>
                  </a:cubicBezTo>
                  <a:cubicBezTo>
                    <a:pt x="245" y="668"/>
                    <a:pt x="241" y="667"/>
                    <a:pt x="247" y="664"/>
                  </a:cubicBezTo>
                  <a:cubicBezTo>
                    <a:pt x="253" y="661"/>
                    <a:pt x="247" y="658"/>
                    <a:pt x="252" y="658"/>
                  </a:cubicBezTo>
                  <a:cubicBezTo>
                    <a:pt x="257" y="658"/>
                    <a:pt x="258" y="650"/>
                    <a:pt x="263" y="648"/>
                  </a:cubicBezTo>
                  <a:cubicBezTo>
                    <a:pt x="267" y="646"/>
                    <a:pt x="262" y="640"/>
                    <a:pt x="262" y="640"/>
                  </a:cubicBezTo>
                  <a:cubicBezTo>
                    <a:pt x="262" y="640"/>
                    <a:pt x="263" y="636"/>
                    <a:pt x="266" y="636"/>
                  </a:cubicBezTo>
                  <a:cubicBezTo>
                    <a:pt x="266" y="636"/>
                    <a:pt x="266" y="636"/>
                    <a:pt x="266" y="636"/>
                  </a:cubicBezTo>
                  <a:cubicBezTo>
                    <a:pt x="268" y="636"/>
                    <a:pt x="277" y="637"/>
                    <a:pt x="277" y="637"/>
                  </a:cubicBezTo>
                  <a:cubicBezTo>
                    <a:pt x="277" y="637"/>
                    <a:pt x="277" y="632"/>
                    <a:pt x="273" y="626"/>
                  </a:cubicBezTo>
                  <a:cubicBezTo>
                    <a:pt x="268" y="619"/>
                    <a:pt x="259" y="616"/>
                    <a:pt x="258" y="613"/>
                  </a:cubicBezTo>
                  <a:cubicBezTo>
                    <a:pt x="256" y="609"/>
                    <a:pt x="255" y="616"/>
                    <a:pt x="236" y="603"/>
                  </a:cubicBezTo>
                  <a:cubicBezTo>
                    <a:pt x="217" y="590"/>
                    <a:pt x="221" y="589"/>
                    <a:pt x="218" y="582"/>
                  </a:cubicBezTo>
                  <a:cubicBezTo>
                    <a:pt x="215" y="575"/>
                    <a:pt x="216" y="571"/>
                    <a:pt x="220" y="571"/>
                  </a:cubicBezTo>
                  <a:cubicBezTo>
                    <a:pt x="220" y="571"/>
                    <a:pt x="221" y="571"/>
                    <a:pt x="221" y="571"/>
                  </a:cubicBezTo>
                  <a:cubicBezTo>
                    <a:pt x="225" y="572"/>
                    <a:pt x="240" y="579"/>
                    <a:pt x="248" y="586"/>
                  </a:cubicBezTo>
                  <a:cubicBezTo>
                    <a:pt x="255" y="594"/>
                    <a:pt x="250" y="593"/>
                    <a:pt x="267" y="600"/>
                  </a:cubicBezTo>
                  <a:cubicBezTo>
                    <a:pt x="283" y="607"/>
                    <a:pt x="280" y="604"/>
                    <a:pt x="278" y="607"/>
                  </a:cubicBezTo>
                  <a:cubicBezTo>
                    <a:pt x="277" y="611"/>
                    <a:pt x="274" y="619"/>
                    <a:pt x="285" y="626"/>
                  </a:cubicBezTo>
                  <a:cubicBezTo>
                    <a:pt x="296" y="634"/>
                    <a:pt x="291" y="638"/>
                    <a:pt x="284" y="640"/>
                  </a:cubicBezTo>
                  <a:cubicBezTo>
                    <a:pt x="278" y="643"/>
                    <a:pt x="283" y="649"/>
                    <a:pt x="289" y="654"/>
                  </a:cubicBezTo>
                  <a:cubicBezTo>
                    <a:pt x="295" y="658"/>
                    <a:pt x="300" y="655"/>
                    <a:pt x="301" y="658"/>
                  </a:cubicBezTo>
                  <a:cubicBezTo>
                    <a:pt x="302" y="662"/>
                    <a:pt x="304" y="671"/>
                    <a:pt x="307" y="673"/>
                  </a:cubicBezTo>
                  <a:cubicBezTo>
                    <a:pt x="310" y="673"/>
                    <a:pt x="314" y="676"/>
                    <a:pt x="318" y="676"/>
                  </a:cubicBezTo>
                  <a:cubicBezTo>
                    <a:pt x="320" y="676"/>
                    <a:pt x="322" y="675"/>
                    <a:pt x="323" y="673"/>
                  </a:cubicBezTo>
                  <a:cubicBezTo>
                    <a:pt x="326" y="666"/>
                    <a:pt x="323" y="669"/>
                    <a:pt x="332" y="662"/>
                  </a:cubicBezTo>
                  <a:cubicBezTo>
                    <a:pt x="341" y="655"/>
                    <a:pt x="329" y="648"/>
                    <a:pt x="329" y="648"/>
                  </a:cubicBezTo>
                  <a:cubicBezTo>
                    <a:pt x="329" y="648"/>
                    <a:pt x="324" y="641"/>
                    <a:pt x="320" y="635"/>
                  </a:cubicBezTo>
                  <a:cubicBezTo>
                    <a:pt x="316" y="629"/>
                    <a:pt x="330" y="629"/>
                    <a:pt x="335" y="629"/>
                  </a:cubicBezTo>
                  <a:cubicBezTo>
                    <a:pt x="339" y="629"/>
                    <a:pt x="339" y="628"/>
                    <a:pt x="344" y="625"/>
                  </a:cubicBezTo>
                  <a:cubicBezTo>
                    <a:pt x="345" y="625"/>
                    <a:pt x="346" y="624"/>
                    <a:pt x="347" y="624"/>
                  </a:cubicBezTo>
                  <a:cubicBezTo>
                    <a:pt x="350" y="624"/>
                    <a:pt x="351" y="627"/>
                    <a:pt x="354" y="631"/>
                  </a:cubicBezTo>
                  <a:cubicBezTo>
                    <a:pt x="354" y="631"/>
                    <a:pt x="353" y="635"/>
                    <a:pt x="351" y="638"/>
                  </a:cubicBezTo>
                  <a:cubicBezTo>
                    <a:pt x="348" y="641"/>
                    <a:pt x="350" y="648"/>
                    <a:pt x="350" y="648"/>
                  </a:cubicBezTo>
                  <a:cubicBezTo>
                    <a:pt x="349" y="659"/>
                    <a:pt x="349" y="659"/>
                    <a:pt x="349" y="659"/>
                  </a:cubicBezTo>
                  <a:cubicBezTo>
                    <a:pt x="349" y="659"/>
                    <a:pt x="359" y="669"/>
                    <a:pt x="362" y="672"/>
                  </a:cubicBezTo>
                  <a:cubicBezTo>
                    <a:pt x="364" y="673"/>
                    <a:pt x="365" y="673"/>
                    <a:pt x="366" y="673"/>
                  </a:cubicBezTo>
                  <a:cubicBezTo>
                    <a:pt x="367" y="673"/>
                    <a:pt x="369" y="673"/>
                    <a:pt x="372" y="673"/>
                  </a:cubicBezTo>
                  <a:cubicBezTo>
                    <a:pt x="378" y="673"/>
                    <a:pt x="377" y="674"/>
                    <a:pt x="382" y="674"/>
                  </a:cubicBezTo>
                  <a:cubicBezTo>
                    <a:pt x="387" y="674"/>
                    <a:pt x="388" y="669"/>
                    <a:pt x="392" y="669"/>
                  </a:cubicBezTo>
                  <a:cubicBezTo>
                    <a:pt x="395" y="669"/>
                    <a:pt x="404" y="678"/>
                    <a:pt x="404" y="678"/>
                  </a:cubicBezTo>
                  <a:cubicBezTo>
                    <a:pt x="404" y="678"/>
                    <a:pt x="425" y="677"/>
                    <a:pt x="430" y="677"/>
                  </a:cubicBezTo>
                  <a:cubicBezTo>
                    <a:pt x="435" y="677"/>
                    <a:pt x="442" y="677"/>
                    <a:pt x="442" y="677"/>
                  </a:cubicBezTo>
                  <a:cubicBezTo>
                    <a:pt x="442" y="677"/>
                    <a:pt x="446" y="681"/>
                    <a:pt x="451" y="686"/>
                  </a:cubicBezTo>
                  <a:cubicBezTo>
                    <a:pt x="456" y="690"/>
                    <a:pt x="452" y="699"/>
                    <a:pt x="446" y="705"/>
                  </a:cubicBezTo>
                  <a:cubicBezTo>
                    <a:pt x="440" y="711"/>
                    <a:pt x="426" y="727"/>
                    <a:pt x="426" y="727"/>
                  </a:cubicBezTo>
                  <a:cubicBezTo>
                    <a:pt x="426" y="727"/>
                    <a:pt x="423" y="742"/>
                    <a:pt x="423" y="752"/>
                  </a:cubicBezTo>
                  <a:cubicBezTo>
                    <a:pt x="423" y="762"/>
                    <a:pt x="433" y="763"/>
                    <a:pt x="433" y="763"/>
                  </a:cubicBezTo>
                  <a:cubicBezTo>
                    <a:pt x="452" y="783"/>
                    <a:pt x="452" y="783"/>
                    <a:pt x="452" y="783"/>
                  </a:cubicBezTo>
                  <a:cubicBezTo>
                    <a:pt x="452" y="783"/>
                    <a:pt x="462" y="796"/>
                    <a:pt x="472" y="807"/>
                  </a:cubicBezTo>
                  <a:cubicBezTo>
                    <a:pt x="481" y="818"/>
                    <a:pt x="493" y="834"/>
                    <a:pt x="499" y="851"/>
                  </a:cubicBezTo>
                  <a:cubicBezTo>
                    <a:pt x="505" y="867"/>
                    <a:pt x="509" y="863"/>
                    <a:pt x="517" y="883"/>
                  </a:cubicBezTo>
                  <a:cubicBezTo>
                    <a:pt x="526" y="903"/>
                    <a:pt x="521" y="905"/>
                    <a:pt x="541" y="923"/>
                  </a:cubicBezTo>
                  <a:cubicBezTo>
                    <a:pt x="545" y="920"/>
                    <a:pt x="545" y="920"/>
                    <a:pt x="545" y="920"/>
                  </a:cubicBezTo>
                  <a:cubicBezTo>
                    <a:pt x="545" y="920"/>
                    <a:pt x="550" y="919"/>
                    <a:pt x="558" y="918"/>
                  </a:cubicBezTo>
                  <a:cubicBezTo>
                    <a:pt x="566" y="917"/>
                    <a:pt x="567" y="914"/>
                    <a:pt x="575" y="914"/>
                  </a:cubicBezTo>
                  <a:cubicBezTo>
                    <a:pt x="578" y="914"/>
                    <a:pt x="579" y="914"/>
                    <a:pt x="580" y="914"/>
                  </a:cubicBezTo>
                  <a:cubicBezTo>
                    <a:pt x="582" y="914"/>
                    <a:pt x="583" y="914"/>
                    <a:pt x="588" y="914"/>
                  </a:cubicBezTo>
                  <a:cubicBezTo>
                    <a:pt x="588" y="915"/>
                    <a:pt x="589" y="915"/>
                    <a:pt x="589" y="915"/>
                  </a:cubicBezTo>
                  <a:cubicBezTo>
                    <a:pt x="597" y="915"/>
                    <a:pt x="602" y="904"/>
                    <a:pt x="605" y="904"/>
                  </a:cubicBezTo>
                  <a:cubicBezTo>
                    <a:pt x="608" y="903"/>
                    <a:pt x="615" y="899"/>
                    <a:pt x="626" y="898"/>
                  </a:cubicBezTo>
                  <a:cubicBezTo>
                    <a:pt x="638" y="896"/>
                    <a:pt x="630" y="891"/>
                    <a:pt x="632" y="890"/>
                  </a:cubicBezTo>
                  <a:cubicBezTo>
                    <a:pt x="633" y="889"/>
                    <a:pt x="632" y="885"/>
                    <a:pt x="633" y="885"/>
                  </a:cubicBezTo>
                  <a:cubicBezTo>
                    <a:pt x="635" y="885"/>
                    <a:pt x="640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5" y="882"/>
                    <a:pt x="664" y="875"/>
                    <a:pt x="667" y="873"/>
                  </a:cubicBezTo>
                  <a:cubicBezTo>
                    <a:pt x="670" y="871"/>
                    <a:pt x="676" y="863"/>
                    <a:pt x="680" y="862"/>
                  </a:cubicBezTo>
                  <a:cubicBezTo>
                    <a:pt x="684" y="861"/>
                    <a:pt x="680" y="851"/>
                    <a:pt x="689" y="847"/>
                  </a:cubicBezTo>
                  <a:cubicBezTo>
                    <a:pt x="694" y="844"/>
                    <a:pt x="695" y="843"/>
                    <a:pt x="696" y="843"/>
                  </a:cubicBezTo>
                  <a:cubicBezTo>
                    <a:pt x="697" y="843"/>
                    <a:pt x="697" y="843"/>
                    <a:pt x="698" y="843"/>
                  </a:cubicBezTo>
                  <a:cubicBezTo>
                    <a:pt x="702" y="843"/>
                    <a:pt x="707" y="834"/>
                    <a:pt x="710" y="832"/>
                  </a:cubicBezTo>
                  <a:cubicBezTo>
                    <a:pt x="710" y="832"/>
                    <a:pt x="700" y="826"/>
                    <a:pt x="696" y="825"/>
                  </a:cubicBezTo>
                  <a:cubicBezTo>
                    <a:pt x="691" y="823"/>
                    <a:pt x="689" y="822"/>
                    <a:pt x="689" y="822"/>
                  </a:cubicBezTo>
                  <a:cubicBezTo>
                    <a:pt x="689" y="822"/>
                    <a:pt x="683" y="817"/>
                    <a:pt x="681" y="813"/>
                  </a:cubicBezTo>
                  <a:cubicBezTo>
                    <a:pt x="680" y="810"/>
                    <a:pt x="674" y="810"/>
                    <a:pt x="672" y="810"/>
                  </a:cubicBezTo>
                  <a:cubicBezTo>
                    <a:pt x="670" y="809"/>
                    <a:pt x="667" y="804"/>
                    <a:pt x="667" y="802"/>
                  </a:cubicBezTo>
                  <a:cubicBezTo>
                    <a:pt x="666" y="800"/>
                    <a:pt x="662" y="796"/>
                    <a:pt x="661" y="795"/>
                  </a:cubicBezTo>
                  <a:cubicBezTo>
                    <a:pt x="661" y="794"/>
                    <a:pt x="659" y="793"/>
                    <a:pt x="656" y="793"/>
                  </a:cubicBezTo>
                  <a:cubicBezTo>
                    <a:pt x="654" y="793"/>
                    <a:pt x="651" y="794"/>
                    <a:pt x="647" y="795"/>
                  </a:cubicBezTo>
                  <a:cubicBezTo>
                    <a:pt x="640" y="798"/>
                    <a:pt x="645" y="801"/>
                    <a:pt x="642" y="803"/>
                  </a:cubicBezTo>
                  <a:cubicBezTo>
                    <a:pt x="641" y="804"/>
                    <a:pt x="639" y="805"/>
                    <a:pt x="638" y="805"/>
                  </a:cubicBezTo>
                  <a:cubicBezTo>
                    <a:pt x="635" y="805"/>
                    <a:pt x="631" y="803"/>
                    <a:pt x="625" y="803"/>
                  </a:cubicBezTo>
                  <a:cubicBezTo>
                    <a:pt x="622" y="803"/>
                    <a:pt x="621" y="803"/>
                    <a:pt x="620" y="803"/>
                  </a:cubicBezTo>
                  <a:cubicBezTo>
                    <a:pt x="618" y="803"/>
                    <a:pt x="619" y="803"/>
                    <a:pt x="615" y="804"/>
                  </a:cubicBezTo>
                  <a:cubicBezTo>
                    <a:pt x="614" y="804"/>
                    <a:pt x="614" y="804"/>
                    <a:pt x="614" y="804"/>
                  </a:cubicBezTo>
                  <a:cubicBezTo>
                    <a:pt x="610" y="804"/>
                    <a:pt x="615" y="800"/>
                    <a:pt x="615" y="800"/>
                  </a:cubicBezTo>
                  <a:cubicBezTo>
                    <a:pt x="608" y="791"/>
                    <a:pt x="608" y="791"/>
                    <a:pt x="608" y="791"/>
                  </a:cubicBezTo>
                  <a:cubicBezTo>
                    <a:pt x="608" y="791"/>
                    <a:pt x="592" y="772"/>
                    <a:pt x="590" y="772"/>
                  </a:cubicBezTo>
                  <a:cubicBezTo>
                    <a:pt x="589" y="772"/>
                    <a:pt x="576" y="759"/>
                    <a:pt x="574" y="755"/>
                  </a:cubicBezTo>
                  <a:cubicBezTo>
                    <a:pt x="572" y="751"/>
                    <a:pt x="581" y="747"/>
                    <a:pt x="583" y="746"/>
                  </a:cubicBezTo>
                  <a:cubicBezTo>
                    <a:pt x="583" y="746"/>
                    <a:pt x="583" y="746"/>
                    <a:pt x="583" y="746"/>
                  </a:cubicBezTo>
                  <a:cubicBezTo>
                    <a:pt x="585" y="746"/>
                    <a:pt x="589" y="750"/>
                    <a:pt x="592" y="751"/>
                  </a:cubicBezTo>
                  <a:cubicBezTo>
                    <a:pt x="596" y="753"/>
                    <a:pt x="599" y="756"/>
                    <a:pt x="599" y="756"/>
                  </a:cubicBezTo>
                  <a:cubicBezTo>
                    <a:pt x="599" y="756"/>
                    <a:pt x="594" y="760"/>
                    <a:pt x="608" y="771"/>
                  </a:cubicBezTo>
                  <a:cubicBezTo>
                    <a:pt x="622" y="781"/>
                    <a:pt x="622" y="778"/>
                    <a:pt x="625" y="779"/>
                  </a:cubicBezTo>
                  <a:cubicBezTo>
                    <a:pt x="629" y="781"/>
                    <a:pt x="650" y="785"/>
                    <a:pt x="652" y="786"/>
                  </a:cubicBezTo>
                  <a:cubicBezTo>
                    <a:pt x="652" y="786"/>
                    <a:pt x="653" y="786"/>
                    <a:pt x="653" y="786"/>
                  </a:cubicBezTo>
                  <a:cubicBezTo>
                    <a:pt x="655" y="786"/>
                    <a:pt x="658" y="785"/>
                    <a:pt x="658" y="785"/>
                  </a:cubicBezTo>
                  <a:cubicBezTo>
                    <a:pt x="661" y="782"/>
                    <a:pt x="661" y="782"/>
                    <a:pt x="661" y="782"/>
                  </a:cubicBezTo>
                  <a:cubicBezTo>
                    <a:pt x="661" y="782"/>
                    <a:pt x="661" y="782"/>
                    <a:pt x="663" y="786"/>
                  </a:cubicBezTo>
                  <a:cubicBezTo>
                    <a:pt x="666" y="790"/>
                    <a:pt x="668" y="794"/>
                    <a:pt x="668" y="794"/>
                  </a:cubicBezTo>
                  <a:cubicBezTo>
                    <a:pt x="668" y="794"/>
                    <a:pt x="668" y="794"/>
                    <a:pt x="684" y="797"/>
                  </a:cubicBezTo>
                  <a:cubicBezTo>
                    <a:pt x="699" y="800"/>
                    <a:pt x="702" y="799"/>
                    <a:pt x="708" y="800"/>
                  </a:cubicBezTo>
                  <a:cubicBezTo>
                    <a:pt x="709" y="800"/>
                    <a:pt x="710" y="800"/>
                    <a:pt x="711" y="800"/>
                  </a:cubicBezTo>
                  <a:cubicBezTo>
                    <a:pt x="713" y="800"/>
                    <a:pt x="715" y="799"/>
                    <a:pt x="718" y="799"/>
                  </a:cubicBezTo>
                  <a:cubicBezTo>
                    <a:pt x="721" y="798"/>
                    <a:pt x="725" y="797"/>
                    <a:pt x="730" y="797"/>
                  </a:cubicBezTo>
                  <a:cubicBezTo>
                    <a:pt x="731" y="797"/>
                    <a:pt x="733" y="798"/>
                    <a:pt x="735" y="798"/>
                  </a:cubicBezTo>
                  <a:cubicBezTo>
                    <a:pt x="751" y="799"/>
                    <a:pt x="750" y="799"/>
                    <a:pt x="759" y="799"/>
                  </a:cubicBezTo>
                  <a:cubicBezTo>
                    <a:pt x="769" y="799"/>
                    <a:pt x="765" y="802"/>
                    <a:pt x="770" y="805"/>
                  </a:cubicBezTo>
                  <a:cubicBezTo>
                    <a:pt x="775" y="808"/>
                    <a:pt x="780" y="814"/>
                    <a:pt x="782" y="817"/>
                  </a:cubicBezTo>
                  <a:cubicBezTo>
                    <a:pt x="785" y="820"/>
                    <a:pt x="806" y="842"/>
                    <a:pt x="806" y="842"/>
                  </a:cubicBezTo>
                  <a:cubicBezTo>
                    <a:pt x="811" y="845"/>
                    <a:pt x="811" y="845"/>
                    <a:pt x="811" y="845"/>
                  </a:cubicBezTo>
                  <a:cubicBezTo>
                    <a:pt x="811" y="845"/>
                    <a:pt x="825" y="844"/>
                    <a:pt x="826" y="841"/>
                  </a:cubicBezTo>
                  <a:cubicBezTo>
                    <a:pt x="826" y="838"/>
                    <a:pt x="826" y="833"/>
                    <a:pt x="827" y="831"/>
                  </a:cubicBezTo>
                  <a:cubicBezTo>
                    <a:pt x="827" y="830"/>
                    <a:pt x="828" y="830"/>
                    <a:pt x="829" y="830"/>
                  </a:cubicBezTo>
                  <a:cubicBezTo>
                    <a:pt x="830" y="830"/>
                    <a:pt x="832" y="831"/>
                    <a:pt x="832" y="831"/>
                  </a:cubicBezTo>
                  <a:cubicBezTo>
                    <a:pt x="832" y="831"/>
                    <a:pt x="836" y="843"/>
                    <a:pt x="836" y="845"/>
                  </a:cubicBezTo>
                  <a:cubicBezTo>
                    <a:pt x="835" y="846"/>
                    <a:pt x="837" y="863"/>
                    <a:pt x="839" y="869"/>
                  </a:cubicBezTo>
                  <a:cubicBezTo>
                    <a:pt x="840" y="876"/>
                    <a:pt x="844" y="883"/>
                    <a:pt x="848" y="894"/>
                  </a:cubicBezTo>
                  <a:cubicBezTo>
                    <a:pt x="851" y="905"/>
                    <a:pt x="863" y="920"/>
                    <a:pt x="869" y="927"/>
                  </a:cubicBezTo>
                  <a:cubicBezTo>
                    <a:pt x="875" y="934"/>
                    <a:pt x="882" y="955"/>
                    <a:pt x="884" y="959"/>
                  </a:cubicBezTo>
                  <a:cubicBezTo>
                    <a:pt x="885" y="960"/>
                    <a:pt x="885" y="961"/>
                    <a:pt x="886" y="962"/>
                  </a:cubicBezTo>
                  <a:cubicBezTo>
                    <a:pt x="894" y="967"/>
                    <a:pt x="898" y="969"/>
                    <a:pt x="900" y="969"/>
                  </a:cubicBezTo>
                  <a:cubicBezTo>
                    <a:pt x="903" y="969"/>
                    <a:pt x="903" y="966"/>
                    <a:pt x="903" y="966"/>
                  </a:cubicBezTo>
                  <a:cubicBezTo>
                    <a:pt x="903" y="966"/>
                    <a:pt x="914" y="956"/>
                    <a:pt x="920" y="947"/>
                  </a:cubicBezTo>
                  <a:cubicBezTo>
                    <a:pt x="925" y="938"/>
                    <a:pt x="919" y="898"/>
                    <a:pt x="920" y="896"/>
                  </a:cubicBezTo>
                  <a:cubicBezTo>
                    <a:pt x="926" y="887"/>
                    <a:pt x="937" y="884"/>
                    <a:pt x="950" y="880"/>
                  </a:cubicBezTo>
                  <a:cubicBezTo>
                    <a:pt x="963" y="875"/>
                    <a:pt x="951" y="874"/>
                    <a:pt x="952" y="871"/>
                  </a:cubicBezTo>
                  <a:cubicBezTo>
                    <a:pt x="953" y="869"/>
                    <a:pt x="958" y="861"/>
                    <a:pt x="976" y="855"/>
                  </a:cubicBezTo>
                  <a:cubicBezTo>
                    <a:pt x="994" y="848"/>
                    <a:pt x="983" y="850"/>
                    <a:pt x="982" y="848"/>
                  </a:cubicBezTo>
                  <a:cubicBezTo>
                    <a:pt x="981" y="846"/>
                    <a:pt x="979" y="839"/>
                    <a:pt x="980" y="837"/>
                  </a:cubicBezTo>
                  <a:cubicBezTo>
                    <a:pt x="980" y="835"/>
                    <a:pt x="989" y="833"/>
                    <a:pt x="991" y="833"/>
                  </a:cubicBezTo>
                  <a:cubicBezTo>
                    <a:pt x="993" y="833"/>
                    <a:pt x="1001" y="830"/>
                    <a:pt x="1009" y="828"/>
                  </a:cubicBezTo>
                  <a:cubicBezTo>
                    <a:pt x="1016" y="827"/>
                    <a:pt x="1015" y="826"/>
                    <a:pt x="1020" y="825"/>
                  </a:cubicBezTo>
                  <a:cubicBezTo>
                    <a:pt x="1021" y="825"/>
                    <a:pt x="1022" y="825"/>
                    <a:pt x="1022" y="825"/>
                  </a:cubicBezTo>
                  <a:cubicBezTo>
                    <a:pt x="1024" y="825"/>
                    <a:pt x="1021" y="826"/>
                    <a:pt x="1025" y="830"/>
                  </a:cubicBezTo>
                  <a:cubicBezTo>
                    <a:pt x="1030" y="835"/>
                    <a:pt x="1037" y="842"/>
                    <a:pt x="1044" y="846"/>
                  </a:cubicBezTo>
                  <a:cubicBezTo>
                    <a:pt x="1051" y="851"/>
                    <a:pt x="1054" y="865"/>
                    <a:pt x="1056" y="866"/>
                  </a:cubicBezTo>
                  <a:cubicBezTo>
                    <a:pt x="1058" y="867"/>
                    <a:pt x="1063" y="888"/>
                    <a:pt x="1063" y="888"/>
                  </a:cubicBezTo>
                  <a:cubicBezTo>
                    <a:pt x="1063" y="888"/>
                    <a:pt x="1069" y="890"/>
                    <a:pt x="1073" y="892"/>
                  </a:cubicBezTo>
                  <a:cubicBezTo>
                    <a:pt x="1073" y="892"/>
                    <a:pt x="1074" y="893"/>
                    <a:pt x="1075" y="893"/>
                  </a:cubicBezTo>
                  <a:cubicBezTo>
                    <a:pt x="1078" y="893"/>
                    <a:pt x="1084" y="889"/>
                    <a:pt x="1086" y="886"/>
                  </a:cubicBezTo>
                  <a:cubicBezTo>
                    <a:pt x="1087" y="884"/>
                    <a:pt x="1089" y="884"/>
                    <a:pt x="1090" y="884"/>
                  </a:cubicBezTo>
                  <a:cubicBezTo>
                    <a:pt x="1093" y="884"/>
                    <a:pt x="1095" y="885"/>
                    <a:pt x="1098" y="885"/>
                  </a:cubicBezTo>
                  <a:cubicBezTo>
                    <a:pt x="1102" y="886"/>
                    <a:pt x="1105" y="899"/>
                    <a:pt x="1104" y="902"/>
                  </a:cubicBezTo>
                  <a:cubicBezTo>
                    <a:pt x="1104" y="904"/>
                    <a:pt x="1111" y="920"/>
                    <a:pt x="1114" y="926"/>
                  </a:cubicBezTo>
                  <a:cubicBezTo>
                    <a:pt x="1116" y="933"/>
                    <a:pt x="1116" y="948"/>
                    <a:pt x="1116" y="958"/>
                  </a:cubicBezTo>
                  <a:cubicBezTo>
                    <a:pt x="1116" y="969"/>
                    <a:pt x="1124" y="972"/>
                    <a:pt x="1132" y="979"/>
                  </a:cubicBezTo>
                  <a:cubicBezTo>
                    <a:pt x="1140" y="987"/>
                    <a:pt x="1142" y="988"/>
                    <a:pt x="1146" y="992"/>
                  </a:cubicBezTo>
                  <a:cubicBezTo>
                    <a:pt x="1150" y="996"/>
                    <a:pt x="1150" y="1004"/>
                    <a:pt x="1150" y="1004"/>
                  </a:cubicBezTo>
                  <a:cubicBezTo>
                    <a:pt x="1150" y="1004"/>
                    <a:pt x="1172" y="1022"/>
                    <a:pt x="1177" y="1024"/>
                  </a:cubicBezTo>
                  <a:cubicBezTo>
                    <a:pt x="1181" y="1027"/>
                    <a:pt x="1191" y="1035"/>
                    <a:pt x="1194" y="1035"/>
                  </a:cubicBezTo>
                  <a:cubicBezTo>
                    <a:pt x="1197" y="1035"/>
                    <a:pt x="1197" y="1033"/>
                    <a:pt x="1201" y="1032"/>
                  </a:cubicBezTo>
                  <a:cubicBezTo>
                    <a:pt x="1204" y="1031"/>
                    <a:pt x="1193" y="1024"/>
                    <a:pt x="1193" y="1024"/>
                  </a:cubicBezTo>
                  <a:cubicBezTo>
                    <a:pt x="1193" y="1024"/>
                    <a:pt x="1180" y="1012"/>
                    <a:pt x="1185" y="1004"/>
                  </a:cubicBezTo>
                  <a:cubicBezTo>
                    <a:pt x="1189" y="996"/>
                    <a:pt x="1158" y="981"/>
                    <a:pt x="1154" y="979"/>
                  </a:cubicBezTo>
                  <a:cubicBezTo>
                    <a:pt x="1150" y="976"/>
                    <a:pt x="1138" y="965"/>
                    <a:pt x="1137" y="962"/>
                  </a:cubicBezTo>
                  <a:cubicBezTo>
                    <a:pt x="1135" y="959"/>
                    <a:pt x="1132" y="953"/>
                    <a:pt x="1129" y="947"/>
                  </a:cubicBezTo>
                  <a:cubicBezTo>
                    <a:pt x="1126" y="942"/>
                    <a:pt x="1131" y="933"/>
                    <a:pt x="1134" y="926"/>
                  </a:cubicBezTo>
                  <a:cubicBezTo>
                    <a:pt x="1136" y="920"/>
                    <a:pt x="1135" y="918"/>
                    <a:pt x="1136" y="918"/>
                  </a:cubicBezTo>
                  <a:cubicBezTo>
                    <a:pt x="1136" y="918"/>
                    <a:pt x="1137" y="918"/>
                    <a:pt x="1137" y="918"/>
                  </a:cubicBezTo>
                  <a:cubicBezTo>
                    <a:pt x="1140" y="919"/>
                    <a:pt x="1145" y="923"/>
                    <a:pt x="1158" y="929"/>
                  </a:cubicBezTo>
                  <a:cubicBezTo>
                    <a:pt x="1171" y="934"/>
                    <a:pt x="1162" y="930"/>
                    <a:pt x="1174" y="943"/>
                  </a:cubicBezTo>
                  <a:cubicBezTo>
                    <a:pt x="1186" y="957"/>
                    <a:pt x="1187" y="958"/>
                    <a:pt x="1192" y="962"/>
                  </a:cubicBezTo>
                  <a:cubicBezTo>
                    <a:pt x="1193" y="963"/>
                    <a:pt x="1194" y="964"/>
                    <a:pt x="1194" y="964"/>
                  </a:cubicBezTo>
                  <a:cubicBezTo>
                    <a:pt x="1197" y="964"/>
                    <a:pt x="1197" y="958"/>
                    <a:pt x="1203" y="953"/>
                  </a:cubicBezTo>
                  <a:cubicBezTo>
                    <a:pt x="1211" y="946"/>
                    <a:pt x="1207" y="949"/>
                    <a:pt x="1216" y="943"/>
                  </a:cubicBezTo>
                  <a:cubicBezTo>
                    <a:pt x="1226" y="937"/>
                    <a:pt x="1224" y="929"/>
                    <a:pt x="1228" y="920"/>
                  </a:cubicBezTo>
                  <a:cubicBezTo>
                    <a:pt x="1232" y="911"/>
                    <a:pt x="1222" y="901"/>
                    <a:pt x="1199" y="877"/>
                  </a:cubicBezTo>
                  <a:cubicBezTo>
                    <a:pt x="1188" y="866"/>
                    <a:pt x="1184" y="862"/>
                    <a:pt x="1184" y="861"/>
                  </a:cubicBezTo>
                  <a:cubicBezTo>
                    <a:pt x="1183" y="861"/>
                    <a:pt x="1183" y="861"/>
                    <a:pt x="1183" y="861"/>
                  </a:cubicBezTo>
                  <a:cubicBezTo>
                    <a:pt x="1183" y="861"/>
                    <a:pt x="1183" y="861"/>
                    <a:pt x="1183" y="860"/>
                  </a:cubicBezTo>
                  <a:cubicBezTo>
                    <a:pt x="1180" y="858"/>
                    <a:pt x="1184" y="850"/>
                    <a:pt x="1186" y="845"/>
                  </a:cubicBezTo>
                  <a:cubicBezTo>
                    <a:pt x="1187" y="840"/>
                    <a:pt x="1199" y="837"/>
                    <a:pt x="1208" y="835"/>
                  </a:cubicBezTo>
                  <a:cubicBezTo>
                    <a:pt x="1210" y="835"/>
                    <a:pt x="1211" y="835"/>
                    <a:pt x="1211" y="835"/>
                  </a:cubicBezTo>
                  <a:cubicBezTo>
                    <a:pt x="1215" y="835"/>
                    <a:pt x="1210" y="838"/>
                    <a:pt x="1216" y="843"/>
                  </a:cubicBezTo>
                  <a:cubicBezTo>
                    <a:pt x="1219" y="845"/>
                    <a:pt x="1219" y="846"/>
                    <a:pt x="1220" y="846"/>
                  </a:cubicBezTo>
                  <a:cubicBezTo>
                    <a:pt x="1220" y="846"/>
                    <a:pt x="1217" y="843"/>
                    <a:pt x="1218" y="842"/>
                  </a:cubicBezTo>
                  <a:cubicBezTo>
                    <a:pt x="1219" y="840"/>
                    <a:pt x="1225" y="842"/>
                    <a:pt x="1235" y="839"/>
                  </a:cubicBezTo>
                  <a:cubicBezTo>
                    <a:pt x="1245" y="835"/>
                    <a:pt x="1256" y="830"/>
                    <a:pt x="1262" y="829"/>
                  </a:cubicBezTo>
                  <a:cubicBezTo>
                    <a:pt x="1267" y="829"/>
                    <a:pt x="1271" y="828"/>
                    <a:pt x="1280" y="827"/>
                  </a:cubicBezTo>
                  <a:cubicBezTo>
                    <a:pt x="1289" y="825"/>
                    <a:pt x="1291" y="815"/>
                    <a:pt x="1293" y="814"/>
                  </a:cubicBezTo>
                  <a:cubicBezTo>
                    <a:pt x="1295" y="812"/>
                    <a:pt x="1311" y="781"/>
                    <a:pt x="1311" y="781"/>
                  </a:cubicBezTo>
                  <a:cubicBezTo>
                    <a:pt x="1311" y="781"/>
                    <a:pt x="1323" y="752"/>
                    <a:pt x="1320" y="747"/>
                  </a:cubicBezTo>
                  <a:cubicBezTo>
                    <a:pt x="1317" y="742"/>
                    <a:pt x="1316" y="743"/>
                    <a:pt x="1317" y="740"/>
                  </a:cubicBezTo>
                  <a:cubicBezTo>
                    <a:pt x="1319" y="737"/>
                    <a:pt x="1318" y="732"/>
                    <a:pt x="1319" y="726"/>
                  </a:cubicBezTo>
                  <a:cubicBezTo>
                    <a:pt x="1321" y="720"/>
                    <a:pt x="1298" y="698"/>
                    <a:pt x="1298" y="698"/>
                  </a:cubicBezTo>
                  <a:cubicBezTo>
                    <a:pt x="1298" y="698"/>
                    <a:pt x="1293" y="690"/>
                    <a:pt x="1291" y="688"/>
                  </a:cubicBezTo>
                  <a:cubicBezTo>
                    <a:pt x="1290" y="687"/>
                    <a:pt x="1294" y="682"/>
                    <a:pt x="1296" y="679"/>
                  </a:cubicBezTo>
                  <a:cubicBezTo>
                    <a:pt x="1298" y="676"/>
                    <a:pt x="1297" y="676"/>
                    <a:pt x="1304" y="674"/>
                  </a:cubicBezTo>
                  <a:cubicBezTo>
                    <a:pt x="1310" y="673"/>
                    <a:pt x="1320" y="670"/>
                    <a:pt x="1324" y="669"/>
                  </a:cubicBezTo>
                  <a:cubicBezTo>
                    <a:pt x="1328" y="668"/>
                    <a:pt x="1317" y="665"/>
                    <a:pt x="1315" y="664"/>
                  </a:cubicBezTo>
                  <a:cubicBezTo>
                    <a:pt x="1313" y="664"/>
                    <a:pt x="1308" y="662"/>
                    <a:pt x="1300" y="658"/>
                  </a:cubicBezTo>
                  <a:cubicBezTo>
                    <a:pt x="1298" y="657"/>
                    <a:pt x="1296" y="657"/>
                    <a:pt x="1294" y="657"/>
                  </a:cubicBezTo>
                  <a:cubicBezTo>
                    <a:pt x="1290" y="657"/>
                    <a:pt x="1288" y="658"/>
                    <a:pt x="1286" y="658"/>
                  </a:cubicBezTo>
                  <a:cubicBezTo>
                    <a:pt x="1284" y="658"/>
                    <a:pt x="1278" y="661"/>
                    <a:pt x="1275" y="661"/>
                  </a:cubicBezTo>
                  <a:cubicBezTo>
                    <a:pt x="1275" y="661"/>
                    <a:pt x="1275" y="661"/>
                    <a:pt x="1275" y="661"/>
                  </a:cubicBezTo>
                  <a:cubicBezTo>
                    <a:pt x="1272" y="661"/>
                    <a:pt x="1269" y="655"/>
                    <a:pt x="1266" y="649"/>
                  </a:cubicBezTo>
                  <a:cubicBezTo>
                    <a:pt x="1264" y="644"/>
                    <a:pt x="1271" y="644"/>
                    <a:pt x="1272" y="643"/>
                  </a:cubicBezTo>
                  <a:cubicBezTo>
                    <a:pt x="1274" y="642"/>
                    <a:pt x="1273" y="635"/>
                    <a:pt x="1276" y="633"/>
                  </a:cubicBezTo>
                  <a:cubicBezTo>
                    <a:pt x="1280" y="630"/>
                    <a:pt x="1290" y="625"/>
                    <a:pt x="1293" y="625"/>
                  </a:cubicBezTo>
                  <a:cubicBezTo>
                    <a:pt x="1295" y="625"/>
                    <a:pt x="1293" y="630"/>
                    <a:pt x="1292" y="635"/>
                  </a:cubicBezTo>
                  <a:cubicBezTo>
                    <a:pt x="1291" y="640"/>
                    <a:pt x="1303" y="641"/>
                    <a:pt x="1307" y="643"/>
                  </a:cubicBezTo>
                  <a:cubicBezTo>
                    <a:pt x="1308" y="643"/>
                    <a:pt x="1308" y="643"/>
                    <a:pt x="1309" y="643"/>
                  </a:cubicBezTo>
                  <a:cubicBezTo>
                    <a:pt x="1312" y="643"/>
                    <a:pt x="1313" y="641"/>
                    <a:pt x="1313" y="641"/>
                  </a:cubicBezTo>
                  <a:cubicBezTo>
                    <a:pt x="1313" y="641"/>
                    <a:pt x="1320" y="637"/>
                    <a:pt x="1325" y="637"/>
                  </a:cubicBezTo>
                  <a:cubicBezTo>
                    <a:pt x="1326" y="637"/>
                    <a:pt x="1327" y="637"/>
                    <a:pt x="1327" y="637"/>
                  </a:cubicBezTo>
                  <a:cubicBezTo>
                    <a:pt x="1332" y="639"/>
                    <a:pt x="1332" y="642"/>
                    <a:pt x="1333" y="645"/>
                  </a:cubicBezTo>
                  <a:cubicBezTo>
                    <a:pt x="1334" y="647"/>
                    <a:pt x="1333" y="653"/>
                    <a:pt x="1334" y="657"/>
                  </a:cubicBezTo>
                  <a:cubicBezTo>
                    <a:pt x="1335" y="658"/>
                    <a:pt x="1335" y="659"/>
                    <a:pt x="1335" y="659"/>
                  </a:cubicBezTo>
                  <a:cubicBezTo>
                    <a:pt x="1335" y="659"/>
                    <a:pt x="1335" y="658"/>
                    <a:pt x="1336" y="658"/>
                  </a:cubicBezTo>
                  <a:cubicBezTo>
                    <a:pt x="1336" y="658"/>
                    <a:pt x="1337" y="658"/>
                    <a:pt x="1337" y="658"/>
                  </a:cubicBezTo>
                  <a:cubicBezTo>
                    <a:pt x="1338" y="658"/>
                    <a:pt x="1339" y="658"/>
                    <a:pt x="1340" y="658"/>
                  </a:cubicBezTo>
                  <a:cubicBezTo>
                    <a:pt x="1342" y="659"/>
                    <a:pt x="1344" y="659"/>
                    <a:pt x="1345" y="659"/>
                  </a:cubicBezTo>
                  <a:cubicBezTo>
                    <a:pt x="1346" y="659"/>
                    <a:pt x="1346" y="659"/>
                    <a:pt x="1347" y="659"/>
                  </a:cubicBezTo>
                  <a:cubicBezTo>
                    <a:pt x="1347" y="659"/>
                    <a:pt x="1348" y="659"/>
                    <a:pt x="1348" y="659"/>
                  </a:cubicBezTo>
                  <a:cubicBezTo>
                    <a:pt x="1348" y="659"/>
                    <a:pt x="1348" y="659"/>
                    <a:pt x="1348" y="660"/>
                  </a:cubicBezTo>
                  <a:cubicBezTo>
                    <a:pt x="1346" y="663"/>
                    <a:pt x="1349" y="665"/>
                    <a:pt x="1350" y="674"/>
                  </a:cubicBezTo>
                  <a:cubicBezTo>
                    <a:pt x="1351" y="683"/>
                    <a:pt x="1352" y="689"/>
                    <a:pt x="1352" y="689"/>
                  </a:cubicBezTo>
                  <a:cubicBezTo>
                    <a:pt x="1352" y="689"/>
                    <a:pt x="1356" y="695"/>
                    <a:pt x="1360" y="699"/>
                  </a:cubicBezTo>
                  <a:cubicBezTo>
                    <a:pt x="1360" y="700"/>
                    <a:pt x="1361" y="700"/>
                    <a:pt x="1362" y="700"/>
                  </a:cubicBezTo>
                  <a:cubicBezTo>
                    <a:pt x="1366" y="700"/>
                    <a:pt x="1372" y="695"/>
                    <a:pt x="1372" y="695"/>
                  </a:cubicBezTo>
                  <a:cubicBezTo>
                    <a:pt x="1372" y="695"/>
                    <a:pt x="1379" y="691"/>
                    <a:pt x="1383" y="684"/>
                  </a:cubicBezTo>
                  <a:cubicBezTo>
                    <a:pt x="1387" y="677"/>
                    <a:pt x="1382" y="667"/>
                    <a:pt x="1384" y="667"/>
                  </a:cubicBezTo>
                  <a:cubicBezTo>
                    <a:pt x="1385" y="667"/>
                    <a:pt x="1372" y="654"/>
                    <a:pt x="1372" y="651"/>
                  </a:cubicBezTo>
                  <a:cubicBezTo>
                    <a:pt x="1372" y="648"/>
                    <a:pt x="1364" y="643"/>
                    <a:pt x="1363" y="641"/>
                  </a:cubicBezTo>
                  <a:cubicBezTo>
                    <a:pt x="1363" y="640"/>
                    <a:pt x="1366" y="634"/>
                    <a:pt x="1366" y="634"/>
                  </a:cubicBezTo>
                  <a:cubicBezTo>
                    <a:pt x="1366" y="634"/>
                    <a:pt x="1373" y="629"/>
                    <a:pt x="1371" y="622"/>
                  </a:cubicBezTo>
                  <a:cubicBezTo>
                    <a:pt x="1369" y="614"/>
                    <a:pt x="1372" y="615"/>
                    <a:pt x="1372" y="612"/>
                  </a:cubicBezTo>
                  <a:cubicBezTo>
                    <a:pt x="1372" y="609"/>
                    <a:pt x="1377" y="603"/>
                    <a:pt x="1380" y="601"/>
                  </a:cubicBezTo>
                  <a:cubicBezTo>
                    <a:pt x="1382" y="599"/>
                    <a:pt x="1385" y="590"/>
                    <a:pt x="1385" y="590"/>
                  </a:cubicBezTo>
                  <a:cubicBezTo>
                    <a:pt x="1385" y="590"/>
                    <a:pt x="1397" y="593"/>
                    <a:pt x="1404" y="593"/>
                  </a:cubicBezTo>
                  <a:cubicBezTo>
                    <a:pt x="1405" y="593"/>
                    <a:pt x="1405" y="593"/>
                    <a:pt x="1406" y="593"/>
                  </a:cubicBezTo>
                  <a:cubicBezTo>
                    <a:pt x="1412" y="592"/>
                    <a:pt x="1428" y="577"/>
                    <a:pt x="1433" y="574"/>
                  </a:cubicBezTo>
                  <a:cubicBezTo>
                    <a:pt x="1438" y="570"/>
                    <a:pt x="1439" y="565"/>
                    <a:pt x="1441" y="563"/>
                  </a:cubicBezTo>
                  <a:cubicBezTo>
                    <a:pt x="1443" y="561"/>
                    <a:pt x="1439" y="554"/>
                    <a:pt x="1442" y="548"/>
                  </a:cubicBezTo>
                  <a:cubicBezTo>
                    <a:pt x="1445" y="543"/>
                    <a:pt x="1445" y="541"/>
                    <a:pt x="1449" y="538"/>
                  </a:cubicBezTo>
                  <a:cubicBezTo>
                    <a:pt x="1452" y="536"/>
                    <a:pt x="1451" y="536"/>
                    <a:pt x="1452" y="532"/>
                  </a:cubicBezTo>
                  <a:cubicBezTo>
                    <a:pt x="1454" y="529"/>
                    <a:pt x="1450" y="523"/>
                    <a:pt x="1453" y="498"/>
                  </a:cubicBezTo>
                  <a:cubicBezTo>
                    <a:pt x="1454" y="487"/>
                    <a:pt x="1454" y="485"/>
                    <a:pt x="1453" y="485"/>
                  </a:cubicBezTo>
                  <a:cubicBezTo>
                    <a:pt x="1453" y="485"/>
                    <a:pt x="1453" y="486"/>
                    <a:pt x="1452" y="486"/>
                  </a:cubicBezTo>
                  <a:cubicBezTo>
                    <a:pt x="1452" y="487"/>
                    <a:pt x="1452" y="487"/>
                    <a:pt x="1452" y="487"/>
                  </a:cubicBezTo>
                  <a:cubicBezTo>
                    <a:pt x="1452" y="484"/>
                    <a:pt x="1448" y="477"/>
                    <a:pt x="1448" y="477"/>
                  </a:cubicBezTo>
                  <a:cubicBezTo>
                    <a:pt x="1448" y="477"/>
                    <a:pt x="1450" y="469"/>
                    <a:pt x="1449" y="466"/>
                  </a:cubicBezTo>
                  <a:cubicBezTo>
                    <a:pt x="1447" y="463"/>
                    <a:pt x="1447" y="457"/>
                    <a:pt x="1446" y="451"/>
                  </a:cubicBezTo>
                  <a:cubicBezTo>
                    <a:pt x="1445" y="447"/>
                    <a:pt x="1443" y="446"/>
                    <a:pt x="1441" y="446"/>
                  </a:cubicBezTo>
                  <a:cubicBezTo>
                    <a:pt x="1440" y="446"/>
                    <a:pt x="1440" y="446"/>
                    <a:pt x="1440" y="446"/>
                  </a:cubicBezTo>
                  <a:cubicBezTo>
                    <a:pt x="1439" y="445"/>
                    <a:pt x="1432" y="436"/>
                    <a:pt x="1431" y="434"/>
                  </a:cubicBezTo>
                  <a:cubicBezTo>
                    <a:pt x="1431" y="432"/>
                    <a:pt x="1422" y="431"/>
                    <a:pt x="1418" y="431"/>
                  </a:cubicBezTo>
                  <a:cubicBezTo>
                    <a:pt x="1417" y="431"/>
                    <a:pt x="1416" y="431"/>
                    <a:pt x="1416" y="431"/>
                  </a:cubicBezTo>
                  <a:cubicBezTo>
                    <a:pt x="1416" y="431"/>
                    <a:pt x="1424" y="437"/>
                    <a:pt x="1415" y="441"/>
                  </a:cubicBezTo>
                  <a:cubicBezTo>
                    <a:pt x="1412" y="442"/>
                    <a:pt x="1411" y="442"/>
                    <a:pt x="1410" y="442"/>
                  </a:cubicBezTo>
                  <a:cubicBezTo>
                    <a:pt x="1407" y="442"/>
                    <a:pt x="1409" y="440"/>
                    <a:pt x="1409" y="440"/>
                  </a:cubicBezTo>
                  <a:cubicBezTo>
                    <a:pt x="1409" y="440"/>
                    <a:pt x="1402" y="431"/>
                    <a:pt x="1401" y="427"/>
                  </a:cubicBezTo>
                  <a:cubicBezTo>
                    <a:pt x="1400" y="426"/>
                    <a:pt x="1398" y="426"/>
                    <a:pt x="1395" y="426"/>
                  </a:cubicBezTo>
                  <a:cubicBezTo>
                    <a:pt x="1394" y="426"/>
                    <a:pt x="1393" y="426"/>
                    <a:pt x="1392" y="426"/>
                  </a:cubicBezTo>
                  <a:cubicBezTo>
                    <a:pt x="1391" y="426"/>
                    <a:pt x="1390" y="426"/>
                    <a:pt x="1390" y="426"/>
                  </a:cubicBezTo>
                  <a:cubicBezTo>
                    <a:pt x="1389" y="426"/>
                    <a:pt x="1389" y="426"/>
                    <a:pt x="1389" y="426"/>
                  </a:cubicBezTo>
                  <a:cubicBezTo>
                    <a:pt x="1386" y="425"/>
                    <a:pt x="1383" y="423"/>
                    <a:pt x="1378" y="419"/>
                  </a:cubicBezTo>
                  <a:cubicBezTo>
                    <a:pt x="1373" y="416"/>
                    <a:pt x="1390" y="406"/>
                    <a:pt x="1397" y="405"/>
                  </a:cubicBezTo>
                  <a:cubicBezTo>
                    <a:pt x="1403" y="405"/>
                    <a:pt x="1417" y="375"/>
                    <a:pt x="1424" y="364"/>
                  </a:cubicBezTo>
                  <a:cubicBezTo>
                    <a:pt x="1431" y="354"/>
                    <a:pt x="1428" y="348"/>
                    <a:pt x="1428" y="348"/>
                  </a:cubicBezTo>
                  <a:cubicBezTo>
                    <a:pt x="1457" y="344"/>
                    <a:pt x="1457" y="344"/>
                    <a:pt x="1457" y="344"/>
                  </a:cubicBezTo>
                  <a:cubicBezTo>
                    <a:pt x="1460" y="349"/>
                    <a:pt x="1460" y="349"/>
                    <a:pt x="1460" y="349"/>
                  </a:cubicBezTo>
                  <a:cubicBezTo>
                    <a:pt x="1460" y="349"/>
                    <a:pt x="1464" y="345"/>
                    <a:pt x="1469" y="345"/>
                  </a:cubicBezTo>
                  <a:cubicBezTo>
                    <a:pt x="1470" y="344"/>
                    <a:pt x="1471" y="344"/>
                    <a:pt x="1473" y="344"/>
                  </a:cubicBezTo>
                  <a:cubicBezTo>
                    <a:pt x="1477" y="344"/>
                    <a:pt x="1483" y="345"/>
                    <a:pt x="1490" y="346"/>
                  </a:cubicBezTo>
                  <a:cubicBezTo>
                    <a:pt x="1491" y="346"/>
                    <a:pt x="1492" y="347"/>
                    <a:pt x="1493" y="347"/>
                  </a:cubicBezTo>
                  <a:cubicBezTo>
                    <a:pt x="1496" y="347"/>
                    <a:pt x="1491" y="344"/>
                    <a:pt x="1493" y="342"/>
                  </a:cubicBezTo>
                  <a:cubicBezTo>
                    <a:pt x="1495" y="341"/>
                    <a:pt x="1494" y="339"/>
                    <a:pt x="1496" y="339"/>
                  </a:cubicBezTo>
                  <a:cubicBezTo>
                    <a:pt x="1496" y="339"/>
                    <a:pt x="1497" y="339"/>
                    <a:pt x="1497" y="339"/>
                  </a:cubicBezTo>
                  <a:cubicBezTo>
                    <a:pt x="1502" y="339"/>
                    <a:pt x="1516" y="341"/>
                    <a:pt x="1516" y="341"/>
                  </a:cubicBezTo>
                  <a:cubicBezTo>
                    <a:pt x="1516" y="341"/>
                    <a:pt x="1513" y="349"/>
                    <a:pt x="1515" y="350"/>
                  </a:cubicBezTo>
                  <a:cubicBezTo>
                    <a:pt x="1515" y="350"/>
                    <a:pt x="1516" y="350"/>
                    <a:pt x="1516" y="350"/>
                  </a:cubicBezTo>
                  <a:cubicBezTo>
                    <a:pt x="1519" y="350"/>
                    <a:pt x="1529" y="348"/>
                    <a:pt x="1534" y="348"/>
                  </a:cubicBezTo>
                  <a:cubicBezTo>
                    <a:pt x="1541" y="348"/>
                    <a:pt x="1542" y="348"/>
                    <a:pt x="1542" y="348"/>
                  </a:cubicBezTo>
                  <a:cubicBezTo>
                    <a:pt x="1542" y="348"/>
                    <a:pt x="1545" y="343"/>
                    <a:pt x="1546" y="341"/>
                  </a:cubicBezTo>
                  <a:cubicBezTo>
                    <a:pt x="1547" y="340"/>
                    <a:pt x="1537" y="336"/>
                    <a:pt x="1540" y="330"/>
                  </a:cubicBezTo>
                  <a:cubicBezTo>
                    <a:pt x="1544" y="325"/>
                    <a:pt x="1541" y="328"/>
                    <a:pt x="1546" y="319"/>
                  </a:cubicBezTo>
                  <a:cubicBezTo>
                    <a:pt x="1548" y="315"/>
                    <a:pt x="1550" y="314"/>
                    <a:pt x="1550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2" y="312"/>
                    <a:pt x="1552" y="303"/>
                    <a:pt x="1561" y="302"/>
                  </a:cubicBezTo>
                  <a:cubicBezTo>
                    <a:pt x="1571" y="301"/>
                    <a:pt x="1565" y="298"/>
                    <a:pt x="1574" y="294"/>
                  </a:cubicBezTo>
                  <a:cubicBezTo>
                    <a:pt x="1577" y="293"/>
                    <a:pt x="1578" y="293"/>
                    <a:pt x="1579" y="293"/>
                  </a:cubicBezTo>
                  <a:cubicBezTo>
                    <a:pt x="1580" y="293"/>
                    <a:pt x="1577" y="295"/>
                    <a:pt x="1578" y="295"/>
                  </a:cubicBezTo>
                  <a:cubicBezTo>
                    <a:pt x="1580" y="296"/>
                    <a:pt x="1580" y="298"/>
                    <a:pt x="1582" y="301"/>
                  </a:cubicBezTo>
                  <a:cubicBezTo>
                    <a:pt x="1585" y="305"/>
                    <a:pt x="1583" y="306"/>
                    <a:pt x="1585" y="309"/>
                  </a:cubicBezTo>
                  <a:cubicBezTo>
                    <a:pt x="1587" y="312"/>
                    <a:pt x="1589" y="316"/>
                    <a:pt x="1589" y="316"/>
                  </a:cubicBezTo>
                  <a:cubicBezTo>
                    <a:pt x="1593" y="315"/>
                    <a:pt x="1593" y="315"/>
                    <a:pt x="1593" y="315"/>
                  </a:cubicBezTo>
                  <a:cubicBezTo>
                    <a:pt x="1593" y="315"/>
                    <a:pt x="1590" y="310"/>
                    <a:pt x="1590" y="308"/>
                  </a:cubicBezTo>
                  <a:cubicBezTo>
                    <a:pt x="1589" y="306"/>
                    <a:pt x="1596" y="300"/>
                    <a:pt x="1602" y="300"/>
                  </a:cubicBezTo>
                  <a:cubicBezTo>
                    <a:pt x="1603" y="300"/>
                    <a:pt x="1603" y="300"/>
                    <a:pt x="1604" y="300"/>
                  </a:cubicBezTo>
                  <a:cubicBezTo>
                    <a:pt x="1604" y="300"/>
                    <a:pt x="1605" y="300"/>
                    <a:pt x="1605" y="300"/>
                  </a:cubicBezTo>
                  <a:cubicBezTo>
                    <a:pt x="1610" y="300"/>
                    <a:pt x="1607" y="292"/>
                    <a:pt x="1606" y="290"/>
                  </a:cubicBezTo>
                  <a:cubicBezTo>
                    <a:pt x="1605" y="287"/>
                    <a:pt x="1610" y="280"/>
                    <a:pt x="1612" y="279"/>
                  </a:cubicBezTo>
                  <a:cubicBezTo>
                    <a:pt x="1612" y="278"/>
                    <a:pt x="1613" y="278"/>
                    <a:pt x="1614" y="278"/>
                  </a:cubicBezTo>
                  <a:cubicBezTo>
                    <a:pt x="1616" y="278"/>
                    <a:pt x="1619" y="280"/>
                    <a:pt x="1619" y="280"/>
                  </a:cubicBezTo>
                  <a:cubicBezTo>
                    <a:pt x="1619" y="280"/>
                    <a:pt x="1618" y="283"/>
                    <a:pt x="1616" y="296"/>
                  </a:cubicBezTo>
                  <a:cubicBezTo>
                    <a:pt x="1615" y="310"/>
                    <a:pt x="1619" y="304"/>
                    <a:pt x="1620" y="309"/>
                  </a:cubicBezTo>
                  <a:cubicBezTo>
                    <a:pt x="1621" y="313"/>
                    <a:pt x="1621" y="312"/>
                    <a:pt x="1619" y="313"/>
                  </a:cubicBezTo>
                  <a:cubicBezTo>
                    <a:pt x="1616" y="313"/>
                    <a:pt x="1607" y="315"/>
                    <a:pt x="1607" y="315"/>
                  </a:cubicBezTo>
                  <a:cubicBezTo>
                    <a:pt x="1607" y="315"/>
                    <a:pt x="1603" y="322"/>
                    <a:pt x="1599" y="332"/>
                  </a:cubicBezTo>
                  <a:cubicBezTo>
                    <a:pt x="1595" y="342"/>
                    <a:pt x="1587" y="350"/>
                    <a:pt x="1586" y="357"/>
                  </a:cubicBezTo>
                  <a:cubicBezTo>
                    <a:pt x="1585" y="364"/>
                    <a:pt x="1568" y="369"/>
                    <a:pt x="1568" y="369"/>
                  </a:cubicBezTo>
                  <a:cubicBezTo>
                    <a:pt x="1568" y="369"/>
                    <a:pt x="1570" y="384"/>
                    <a:pt x="1571" y="385"/>
                  </a:cubicBezTo>
                  <a:cubicBezTo>
                    <a:pt x="1572" y="387"/>
                    <a:pt x="1566" y="389"/>
                    <a:pt x="1566" y="389"/>
                  </a:cubicBezTo>
                  <a:cubicBezTo>
                    <a:pt x="1566" y="389"/>
                    <a:pt x="1574" y="431"/>
                    <a:pt x="1577" y="435"/>
                  </a:cubicBezTo>
                  <a:cubicBezTo>
                    <a:pt x="1578" y="438"/>
                    <a:pt x="1580" y="439"/>
                    <a:pt x="1580" y="439"/>
                  </a:cubicBezTo>
                  <a:cubicBezTo>
                    <a:pt x="1581" y="439"/>
                    <a:pt x="1581" y="438"/>
                    <a:pt x="1581" y="438"/>
                  </a:cubicBezTo>
                  <a:cubicBezTo>
                    <a:pt x="1584" y="445"/>
                    <a:pt x="1584" y="445"/>
                    <a:pt x="1584" y="445"/>
                  </a:cubicBezTo>
                  <a:cubicBezTo>
                    <a:pt x="1584" y="445"/>
                    <a:pt x="1587" y="454"/>
                    <a:pt x="1589" y="456"/>
                  </a:cubicBezTo>
                  <a:cubicBezTo>
                    <a:pt x="1591" y="458"/>
                    <a:pt x="1600" y="482"/>
                    <a:pt x="1600" y="482"/>
                  </a:cubicBezTo>
                  <a:cubicBezTo>
                    <a:pt x="1600" y="482"/>
                    <a:pt x="1600" y="482"/>
                    <a:pt x="1600" y="482"/>
                  </a:cubicBezTo>
                  <a:cubicBezTo>
                    <a:pt x="1600" y="481"/>
                    <a:pt x="1602" y="478"/>
                    <a:pt x="1604" y="477"/>
                  </a:cubicBezTo>
                  <a:cubicBezTo>
                    <a:pt x="1606" y="476"/>
                    <a:pt x="1609" y="470"/>
                    <a:pt x="1611" y="465"/>
                  </a:cubicBezTo>
                  <a:cubicBezTo>
                    <a:pt x="1613" y="460"/>
                    <a:pt x="1614" y="460"/>
                    <a:pt x="1616" y="460"/>
                  </a:cubicBezTo>
                  <a:cubicBezTo>
                    <a:pt x="1618" y="459"/>
                    <a:pt x="1612" y="450"/>
                    <a:pt x="1612" y="450"/>
                  </a:cubicBezTo>
                  <a:cubicBezTo>
                    <a:pt x="1612" y="450"/>
                    <a:pt x="1613" y="450"/>
                    <a:pt x="1615" y="450"/>
                  </a:cubicBezTo>
                  <a:cubicBezTo>
                    <a:pt x="1619" y="450"/>
                    <a:pt x="1624" y="450"/>
                    <a:pt x="1623" y="449"/>
                  </a:cubicBezTo>
                  <a:cubicBezTo>
                    <a:pt x="1622" y="447"/>
                    <a:pt x="1624" y="438"/>
                    <a:pt x="1624" y="435"/>
                  </a:cubicBezTo>
                  <a:cubicBezTo>
                    <a:pt x="1623" y="433"/>
                    <a:pt x="1626" y="425"/>
                    <a:pt x="1628" y="424"/>
                  </a:cubicBezTo>
                  <a:cubicBezTo>
                    <a:pt x="1631" y="424"/>
                    <a:pt x="1634" y="421"/>
                    <a:pt x="1636" y="421"/>
                  </a:cubicBezTo>
                  <a:cubicBezTo>
                    <a:pt x="1639" y="421"/>
                    <a:pt x="1631" y="416"/>
                    <a:pt x="1631" y="413"/>
                  </a:cubicBezTo>
                  <a:cubicBezTo>
                    <a:pt x="1631" y="410"/>
                    <a:pt x="1628" y="409"/>
                    <a:pt x="1628" y="409"/>
                  </a:cubicBezTo>
                  <a:cubicBezTo>
                    <a:pt x="1628" y="409"/>
                    <a:pt x="1628" y="404"/>
                    <a:pt x="1634" y="403"/>
                  </a:cubicBezTo>
                  <a:cubicBezTo>
                    <a:pt x="1640" y="402"/>
                    <a:pt x="1633" y="398"/>
                    <a:pt x="1633" y="398"/>
                  </a:cubicBezTo>
                  <a:cubicBezTo>
                    <a:pt x="1633" y="398"/>
                    <a:pt x="1636" y="400"/>
                    <a:pt x="1639" y="401"/>
                  </a:cubicBezTo>
                  <a:cubicBezTo>
                    <a:pt x="1639" y="401"/>
                    <a:pt x="1640" y="401"/>
                    <a:pt x="1640" y="401"/>
                  </a:cubicBezTo>
                  <a:cubicBezTo>
                    <a:pt x="1642" y="401"/>
                    <a:pt x="1639" y="394"/>
                    <a:pt x="1640" y="392"/>
                  </a:cubicBezTo>
                  <a:cubicBezTo>
                    <a:pt x="1642" y="390"/>
                    <a:pt x="1636" y="386"/>
                    <a:pt x="1636" y="385"/>
                  </a:cubicBezTo>
                  <a:cubicBezTo>
                    <a:pt x="1636" y="383"/>
                    <a:pt x="1634" y="373"/>
                    <a:pt x="1635" y="373"/>
                  </a:cubicBezTo>
                  <a:cubicBezTo>
                    <a:pt x="1637" y="373"/>
                    <a:pt x="1625" y="367"/>
                    <a:pt x="1623" y="365"/>
                  </a:cubicBezTo>
                  <a:cubicBezTo>
                    <a:pt x="1622" y="362"/>
                    <a:pt x="1620" y="358"/>
                    <a:pt x="1622" y="355"/>
                  </a:cubicBezTo>
                  <a:cubicBezTo>
                    <a:pt x="1623" y="353"/>
                    <a:pt x="1624" y="345"/>
                    <a:pt x="1622" y="341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3" y="340"/>
                    <a:pt x="1623" y="340"/>
                    <a:pt x="1624" y="340"/>
                  </a:cubicBezTo>
                  <a:cubicBezTo>
                    <a:pt x="1624" y="340"/>
                    <a:pt x="1625" y="340"/>
                    <a:pt x="1626" y="340"/>
                  </a:cubicBezTo>
                  <a:cubicBezTo>
                    <a:pt x="1629" y="338"/>
                    <a:pt x="1636" y="332"/>
                    <a:pt x="1638" y="332"/>
                  </a:cubicBezTo>
                  <a:cubicBezTo>
                    <a:pt x="1640" y="331"/>
                    <a:pt x="1642" y="327"/>
                    <a:pt x="1642" y="327"/>
                  </a:cubicBezTo>
                  <a:cubicBezTo>
                    <a:pt x="1642" y="327"/>
                    <a:pt x="1645" y="334"/>
                    <a:pt x="1650" y="337"/>
                  </a:cubicBezTo>
                  <a:cubicBezTo>
                    <a:pt x="1651" y="338"/>
                    <a:pt x="1651" y="338"/>
                    <a:pt x="1652" y="338"/>
                  </a:cubicBezTo>
                  <a:cubicBezTo>
                    <a:pt x="1653" y="338"/>
                    <a:pt x="1651" y="333"/>
                    <a:pt x="1652" y="330"/>
                  </a:cubicBezTo>
                  <a:cubicBezTo>
                    <a:pt x="1653" y="327"/>
                    <a:pt x="1650" y="323"/>
                    <a:pt x="1651" y="323"/>
                  </a:cubicBezTo>
                  <a:cubicBezTo>
                    <a:pt x="1652" y="322"/>
                    <a:pt x="1661" y="320"/>
                    <a:pt x="1667" y="320"/>
                  </a:cubicBezTo>
                  <a:cubicBezTo>
                    <a:pt x="1671" y="320"/>
                    <a:pt x="1674" y="321"/>
                    <a:pt x="1674" y="322"/>
                  </a:cubicBezTo>
                  <a:cubicBezTo>
                    <a:pt x="1675" y="326"/>
                    <a:pt x="1684" y="333"/>
                    <a:pt x="1684" y="333"/>
                  </a:cubicBezTo>
                  <a:cubicBezTo>
                    <a:pt x="1684" y="333"/>
                    <a:pt x="1689" y="325"/>
                    <a:pt x="1692" y="323"/>
                  </a:cubicBezTo>
                  <a:cubicBezTo>
                    <a:pt x="1696" y="322"/>
                    <a:pt x="1701" y="304"/>
                    <a:pt x="1705" y="297"/>
                  </a:cubicBezTo>
                  <a:cubicBezTo>
                    <a:pt x="1709" y="290"/>
                    <a:pt x="1722" y="285"/>
                    <a:pt x="1732" y="283"/>
                  </a:cubicBezTo>
                  <a:cubicBezTo>
                    <a:pt x="1735" y="282"/>
                    <a:pt x="1737" y="282"/>
                    <a:pt x="1740" y="282"/>
                  </a:cubicBezTo>
                  <a:cubicBezTo>
                    <a:pt x="1743" y="282"/>
                    <a:pt x="1745" y="282"/>
                    <a:pt x="1747" y="283"/>
                  </a:cubicBezTo>
                  <a:cubicBezTo>
                    <a:pt x="1749" y="283"/>
                    <a:pt x="1751" y="283"/>
                    <a:pt x="1752" y="283"/>
                  </a:cubicBezTo>
                  <a:cubicBezTo>
                    <a:pt x="1752" y="283"/>
                    <a:pt x="1753" y="283"/>
                    <a:pt x="1753" y="283"/>
                  </a:cubicBezTo>
                  <a:cubicBezTo>
                    <a:pt x="1753" y="281"/>
                    <a:pt x="1751" y="278"/>
                    <a:pt x="1752" y="278"/>
                  </a:cubicBezTo>
                  <a:cubicBezTo>
                    <a:pt x="1754" y="277"/>
                    <a:pt x="1753" y="274"/>
                    <a:pt x="1756" y="273"/>
                  </a:cubicBezTo>
                  <a:cubicBezTo>
                    <a:pt x="1758" y="272"/>
                    <a:pt x="1745" y="263"/>
                    <a:pt x="1745" y="261"/>
                  </a:cubicBezTo>
                  <a:cubicBezTo>
                    <a:pt x="1746" y="259"/>
                    <a:pt x="1734" y="241"/>
                    <a:pt x="1734" y="241"/>
                  </a:cubicBezTo>
                  <a:cubicBezTo>
                    <a:pt x="1734" y="241"/>
                    <a:pt x="1732" y="241"/>
                    <a:pt x="1729" y="241"/>
                  </a:cubicBezTo>
                  <a:cubicBezTo>
                    <a:pt x="1726" y="241"/>
                    <a:pt x="1724" y="241"/>
                    <a:pt x="1722" y="241"/>
                  </a:cubicBezTo>
                  <a:cubicBezTo>
                    <a:pt x="1722" y="241"/>
                    <a:pt x="1722" y="241"/>
                    <a:pt x="1721" y="241"/>
                  </a:cubicBezTo>
                  <a:cubicBezTo>
                    <a:pt x="1719" y="241"/>
                    <a:pt x="1716" y="236"/>
                    <a:pt x="1717" y="234"/>
                  </a:cubicBezTo>
                  <a:cubicBezTo>
                    <a:pt x="1717" y="233"/>
                    <a:pt x="1719" y="233"/>
                    <a:pt x="1721" y="233"/>
                  </a:cubicBezTo>
                  <a:cubicBezTo>
                    <a:pt x="1722" y="233"/>
                    <a:pt x="1723" y="233"/>
                    <a:pt x="1724" y="233"/>
                  </a:cubicBezTo>
                  <a:cubicBezTo>
                    <a:pt x="1726" y="234"/>
                    <a:pt x="1726" y="235"/>
                    <a:pt x="1728" y="235"/>
                  </a:cubicBezTo>
                  <a:cubicBezTo>
                    <a:pt x="1729" y="235"/>
                    <a:pt x="1732" y="234"/>
                    <a:pt x="1735" y="234"/>
                  </a:cubicBezTo>
                  <a:cubicBezTo>
                    <a:pt x="1735" y="234"/>
                    <a:pt x="1736" y="234"/>
                    <a:pt x="1736" y="234"/>
                  </a:cubicBezTo>
                  <a:cubicBezTo>
                    <a:pt x="1736" y="234"/>
                    <a:pt x="1736" y="234"/>
                    <a:pt x="1737" y="234"/>
                  </a:cubicBezTo>
                  <a:cubicBezTo>
                    <a:pt x="1739" y="234"/>
                    <a:pt x="1744" y="227"/>
                    <a:pt x="1746" y="227"/>
                  </a:cubicBezTo>
                  <a:cubicBezTo>
                    <a:pt x="1747" y="227"/>
                    <a:pt x="1746" y="220"/>
                    <a:pt x="1749" y="220"/>
                  </a:cubicBezTo>
                  <a:cubicBezTo>
                    <a:pt x="1751" y="220"/>
                    <a:pt x="1742" y="212"/>
                    <a:pt x="1742" y="212"/>
                  </a:cubicBezTo>
                  <a:cubicBezTo>
                    <a:pt x="1742" y="212"/>
                    <a:pt x="1741" y="207"/>
                    <a:pt x="1740" y="202"/>
                  </a:cubicBezTo>
                  <a:cubicBezTo>
                    <a:pt x="1739" y="200"/>
                    <a:pt x="1740" y="199"/>
                    <a:pt x="1741" y="199"/>
                  </a:cubicBezTo>
                  <a:cubicBezTo>
                    <a:pt x="1741" y="199"/>
                    <a:pt x="1742" y="199"/>
                    <a:pt x="1743" y="200"/>
                  </a:cubicBezTo>
                  <a:cubicBezTo>
                    <a:pt x="1744" y="200"/>
                    <a:pt x="1744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7" y="200"/>
                    <a:pt x="1751" y="216"/>
                    <a:pt x="1751" y="218"/>
                  </a:cubicBezTo>
                  <a:cubicBezTo>
                    <a:pt x="1752" y="219"/>
                    <a:pt x="1771" y="220"/>
                    <a:pt x="1771" y="220"/>
                  </a:cubicBezTo>
                  <a:cubicBezTo>
                    <a:pt x="1775" y="226"/>
                    <a:pt x="1775" y="226"/>
                    <a:pt x="1775" y="226"/>
                  </a:cubicBezTo>
                  <a:cubicBezTo>
                    <a:pt x="1778" y="231"/>
                    <a:pt x="1778" y="231"/>
                    <a:pt x="1778" y="231"/>
                  </a:cubicBezTo>
                  <a:cubicBezTo>
                    <a:pt x="1778" y="231"/>
                    <a:pt x="1789" y="236"/>
                    <a:pt x="1792" y="236"/>
                  </a:cubicBezTo>
                  <a:cubicBezTo>
                    <a:pt x="1795" y="236"/>
                    <a:pt x="1795" y="238"/>
                    <a:pt x="1797" y="240"/>
                  </a:cubicBezTo>
                  <a:cubicBezTo>
                    <a:pt x="1798" y="241"/>
                    <a:pt x="1806" y="244"/>
                    <a:pt x="1810" y="244"/>
                  </a:cubicBezTo>
                  <a:cubicBezTo>
                    <a:pt x="1811" y="244"/>
                    <a:pt x="1812" y="244"/>
                    <a:pt x="1813" y="244"/>
                  </a:cubicBezTo>
                  <a:cubicBezTo>
                    <a:pt x="1814" y="244"/>
                    <a:pt x="1813" y="244"/>
                    <a:pt x="1815" y="243"/>
                  </a:cubicBezTo>
                  <a:cubicBezTo>
                    <a:pt x="1817" y="241"/>
                    <a:pt x="1812" y="237"/>
                    <a:pt x="1811" y="234"/>
                  </a:cubicBezTo>
                  <a:cubicBezTo>
                    <a:pt x="1810" y="231"/>
                    <a:pt x="1812" y="229"/>
                    <a:pt x="1812" y="226"/>
                  </a:cubicBezTo>
                  <a:cubicBezTo>
                    <a:pt x="1812" y="224"/>
                    <a:pt x="1810" y="221"/>
                    <a:pt x="1810" y="221"/>
                  </a:cubicBezTo>
                  <a:cubicBezTo>
                    <a:pt x="1810" y="221"/>
                    <a:pt x="1813" y="213"/>
                    <a:pt x="1821" y="211"/>
                  </a:cubicBezTo>
                  <a:cubicBezTo>
                    <a:pt x="1828" y="210"/>
                    <a:pt x="1822" y="203"/>
                    <a:pt x="1822" y="203"/>
                  </a:cubicBezTo>
                  <a:cubicBezTo>
                    <a:pt x="1822" y="203"/>
                    <a:pt x="1821" y="197"/>
                    <a:pt x="1811" y="190"/>
                  </a:cubicBezTo>
                  <a:cubicBezTo>
                    <a:pt x="1806" y="187"/>
                    <a:pt x="1804" y="186"/>
                    <a:pt x="1802" y="186"/>
                  </a:cubicBezTo>
                  <a:cubicBezTo>
                    <a:pt x="1801" y="186"/>
                    <a:pt x="1801" y="186"/>
                    <a:pt x="1800" y="186"/>
                  </a:cubicBezTo>
                  <a:cubicBezTo>
                    <a:pt x="1800" y="187"/>
                    <a:pt x="1799" y="187"/>
                    <a:pt x="1798" y="187"/>
                  </a:cubicBezTo>
                  <a:cubicBezTo>
                    <a:pt x="1798" y="187"/>
                    <a:pt x="1798" y="187"/>
                    <a:pt x="1798" y="187"/>
                  </a:cubicBezTo>
                  <a:cubicBezTo>
                    <a:pt x="1794" y="186"/>
                    <a:pt x="1784" y="186"/>
                    <a:pt x="1784" y="186"/>
                  </a:cubicBezTo>
                  <a:cubicBezTo>
                    <a:pt x="1784" y="186"/>
                    <a:pt x="1780" y="191"/>
                    <a:pt x="1779" y="191"/>
                  </a:cubicBezTo>
                  <a:cubicBezTo>
                    <a:pt x="1778" y="191"/>
                    <a:pt x="1778" y="191"/>
                    <a:pt x="1778" y="191"/>
                  </a:cubicBezTo>
                  <a:cubicBezTo>
                    <a:pt x="1777" y="190"/>
                    <a:pt x="1773" y="185"/>
                    <a:pt x="1767" y="179"/>
                  </a:cubicBezTo>
                  <a:cubicBezTo>
                    <a:pt x="1761" y="173"/>
                    <a:pt x="1710" y="153"/>
                    <a:pt x="1694" y="146"/>
                  </a:cubicBezTo>
                  <a:cubicBezTo>
                    <a:pt x="1681" y="141"/>
                    <a:pt x="1649" y="138"/>
                    <a:pt x="1636" y="138"/>
                  </a:cubicBezTo>
                  <a:cubicBezTo>
                    <a:pt x="1633" y="138"/>
                    <a:pt x="1631" y="138"/>
                    <a:pt x="1631" y="139"/>
                  </a:cubicBezTo>
                  <a:cubicBezTo>
                    <a:pt x="1629" y="140"/>
                    <a:pt x="1627" y="146"/>
                    <a:pt x="1633" y="150"/>
                  </a:cubicBezTo>
                  <a:cubicBezTo>
                    <a:pt x="1638" y="154"/>
                    <a:pt x="1636" y="155"/>
                    <a:pt x="1636" y="155"/>
                  </a:cubicBezTo>
                  <a:cubicBezTo>
                    <a:pt x="1636" y="155"/>
                    <a:pt x="1633" y="157"/>
                    <a:pt x="1629" y="157"/>
                  </a:cubicBezTo>
                  <a:cubicBezTo>
                    <a:pt x="1629" y="158"/>
                    <a:pt x="1628" y="158"/>
                    <a:pt x="1628" y="158"/>
                  </a:cubicBezTo>
                  <a:cubicBezTo>
                    <a:pt x="1625" y="158"/>
                    <a:pt x="1620" y="151"/>
                    <a:pt x="1620" y="151"/>
                  </a:cubicBezTo>
                  <a:cubicBezTo>
                    <a:pt x="1620" y="151"/>
                    <a:pt x="1622" y="144"/>
                    <a:pt x="1620" y="139"/>
                  </a:cubicBezTo>
                  <a:cubicBezTo>
                    <a:pt x="1620" y="138"/>
                    <a:pt x="1620" y="138"/>
                    <a:pt x="1620" y="138"/>
                  </a:cubicBezTo>
                  <a:cubicBezTo>
                    <a:pt x="1619" y="138"/>
                    <a:pt x="1618" y="145"/>
                    <a:pt x="1613" y="146"/>
                  </a:cubicBezTo>
                  <a:cubicBezTo>
                    <a:pt x="1606" y="146"/>
                    <a:pt x="1575" y="149"/>
                    <a:pt x="1575" y="149"/>
                  </a:cubicBezTo>
                  <a:cubicBezTo>
                    <a:pt x="1575" y="149"/>
                    <a:pt x="1567" y="149"/>
                    <a:pt x="1562" y="149"/>
                  </a:cubicBezTo>
                  <a:cubicBezTo>
                    <a:pt x="1561" y="149"/>
                    <a:pt x="1560" y="149"/>
                    <a:pt x="1559" y="149"/>
                  </a:cubicBezTo>
                  <a:cubicBezTo>
                    <a:pt x="1559" y="149"/>
                    <a:pt x="1559" y="149"/>
                    <a:pt x="1559" y="149"/>
                  </a:cubicBezTo>
                  <a:cubicBezTo>
                    <a:pt x="1553" y="149"/>
                    <a:pt x="1542" y="144"/>
                    <a:pt x="1542" y="144"/>
                  </a:cubicBezTo>
                  <a:cubicBezTo>
                    <a:pt x="1542" y="144"/>
                    <a:pt x="1539" y="137"/>
                    <a:pt x="1538" y="136"/>
                  </a:cubicBezTo>
                  <a:cubicBezTo>
                    <a:pt x="1538" y="135"/>
                    <a:pt x="1536" y="131"/>
                    <a:pt x="1523" y="129"/>
                  </a:cubicBezTo>
                  <a:cubicBezTo>
                    <a:pt x="1513" y="127"/>
                    <a:pt x="1506" y="125"/>
                    <a:pt x="1503" y="125"/>
                  </a:cubicBezTo>
                  <a:cubicBezTo>
                    <a:pt x="1501" y="125"/>
                    <a:pt x="1501" y="125"/>
                    <a:pt x="1501" y="126"/>
                  </a:cubicBezTo>
                  <a:cubicBezTo>
                    <a:pt x="1502" y="129"/>
                    <a:pt x="1485" y="128"/>
                    <a:pt x="1485" y="130"/>
                  </a:cubicBezTo>
                  <a:cubicBezTo>
                    <a:pt x="1485" y="130"/>
                    <a:pt x="1484" y="130"/>
                    <a:pt x="1484" y="130"/>
                  </a:cubicBezTo>
                  <a:cubicBezTo>
                    <a:pt x="1481" y="130"/>
                    <a:pt x="1470" y="125"/>
                    <a:pt x="1466" y="125"/>
                  </a:cubicBezTo>
                  <a:cubicBezTo>
                    <a:pt x="1461" y="125"/>
                    <a:pt x="1460" y="124"/>
                    <a:pt x="1456" y="122"/>
                  </a:cubicBezTo>
                  <a:cubicBezTo>
                    <a:pt x="1452" y="120"/>
                    <a:pt x="1444" y="113"/>
                    <a:pt x="1444" y="113"/>
                  </a:cubicBezTo>
                  <a:cubicBezTo>
                    <a:pt x="1444" y="113"/>
                    <a:pt x="1434" y="103"/>
                    <a:pt x="1430" y="103"/>
                  </a:cubicBezTo>
                  <a:cubicBezTo>
                    <a:pt x="1428" y="103"/>
                    <a:pt x="1425" y="103"/>
                    <a:pt x="1424" y="103"/>
                  </a:cubicBezTo>
                  <a:cubicBezTo>
                    <a:pt x="1423" y="103"/>
                    <a:pt x="1422" y="103"/>
                    <a:pt x="1422" y="103"/>
                  </a:cubicBezTo>
                  <a:cubicBezTo>
                    <a:pt x="1422" y="104"/>
                    <a:pt x="1421" y="104"/>
                    <a:pt x="1419" y="104"/>
                  </a:cubicBezTo>
                  <a:cubicBezTo>
                    <a:pt x="1413" y="104"/>
                    <a:pt x="1399" y="102"/>
                    <a:pt x="1391" y="99"/>
                  </a:cubicBezTo>
                  <a:cubicBezTo>
                    <a:pt x="1381" y="95"/>
                    <a:pt x="1369" y="93"/>
                    <a:pt x="1369" y="93"/>
                  </a:cubicBezTo>
                  <a:cubicBezTo>
                    <a:pt x="1369" y="93"/>
                    <a:pt x="1358" y="95"/>
                    <a:pt x="1352" y="96"/>
                  </a:cubicBezTo>
                  <a:cubicBezTo>
                    <a:pt x="1352" y="96"/>
                    <a:pt x="1352" y="96"/>
                    <a:pt x="1351" y="96"/>
                  </a:cubicBezTo>
                  <a:cubicBezTo>
                    <a:pt x="1350" y="96"/>
                    <a:pt x="1349" y="95"/>
                    <a:pt x="1348" y="94"/>
                  </a:cubicBezTo>
                  <a:cubicBezTo>
                    <a:pt x="1347" y="94"/>
                    <a:pt x="1347" y="93"/>
                    <a:pt x="1345" y="93"/>
                  </a:cubicBezTo>
                  <a:cubicBezTo>
                    <a:pt x="1345" y="93"/>
                    <a:pt x="1343" y="93"/>
                    <a:pt x="1342" y="94"/>
                  </a:cubicBezTo>
                  <a:cubicBezTo>
                    <a:pt x="1336" y="98"/>
                    <a:pt x="1338" y="99"/>
                    <a:pt x="1338" y="99"/>
                  </a:cubicBezTo>
                  <a:cubicBezTo>
                    <a:pt x="1342" y="101"/>
                    <a:pt x="1342" y="101"/>
                    <a:pt x="1342" y="101"/>
                  </a:cubicBezTo>
                  <a:cubicBezTo>
                    <a:pt x="1342" y="101"/>
                    <a:pt x="1345" y="105"/>
                    <a:pt x="1348" y="110"/>
                  </a:cubicBezTo>
                  <a:cubicBezTo>
                    <a:pt x="1349" y="113"/>
                    <a:pt x="1349" y="113"/>
                    <a:pt x="1349" y="113"/>
                  </a:cubicBezTo>
                  <a:cubicBezTo>
                    <a:pt x="1348" y="113"/>
                    <a:pt x="1347" y="112"/>
                    <a:pt x="1344" y="112"/>
                  </a:cubicBezTo>
                  <a:cubicBezTo>
                    <a:pt x="1339" y="112"/>
                    <a:pt x="1339" y="111"/>
                    <a:pt x="1338" y="110"/>
                  </a:cubicBezTo>
                  <a:cubicBezTo>
                    <a:pt x="1338" y="109"/>
                    <a:pt x="1337" y="109"/>
                    <a:pt x="1336" y="109"/>
                  </a:cubicBezTo>
                  <a:cubicBezTo>
                    <a:pt x="1335" y="109"/>
                    <a:pt x="1332" y="110"/>
                    <a:pt x="1329" y="110"/>
                  </a:cubicBezTo>
                  <a:cubicBezTo>
                    <a:pt x="1324" y="110"/>
                    <a:pt x="1325" y="113"/>
                    <a:pt x="1311" y="113"/>
                  </a:cubicBezTo>
                  <a:cubicBezTo>
                    <a:pt x="1304" y="113"/>
                    <a:pt x="1302" y="113"/>
                    <a:pt x="1301" y="113"/>
                  </a:cubicBezTo>
                  <a:cubicBezTo>
                    <a:pt x="1301" y="113"/>
                    <a:pt x="1302" y="113"/>
                    <a:pt x="1299" y="112"/>
                  </a:cubicBezTo>
                  <a:cubicBezTo>
                    <a:pt x="1293" y="110"/>
                    <a:pt x="1291" y="109"/>
                    <a:pt x="1291" y="109"/>
                  </a:cubicBezTo>
                  <a:cubicBezTo>
                    <a:pt x="1291" y="109"/>
                    <a:pt x="1290" y="109"/>
                    <a:pt x="1289" y="109"/>
                  </a:cubicBezTo>
                  <a:cubicBezTo>
                    <a:pt x="1288" y="109"/>
                    <a:pt x="1285" y="109"/>
                    <a:pt x="1284" y="110"/>
                  </a:cubicBezTo>
                  <a:cubicBezTo>
                    <a:pt x="1281" y="113"/>
                    <a:pt x="1278" y="112"/>
                    <a:pt x="1280" y="115"/>
                  </a:cubicBezTo>
                  <a:cubicBezTo>
                    <a:pt x="1282" y="118"/>
                    <a:pt x="1279" y="124"/>
                    <a:pt x="1280" y="124"/>
                  </a:cubicBezTo>
                  <a:cubicBezTo>
                    <a:pt x="1279" y="124"/>
                    <a:pt x="1267" y="123"/>
                    <a:pt x="1261" y="117"/>
                  </a:cubicBezTo>
                  <a:cubicBezTo>
                    <a:pt x="1257" y="112"/>
                    <a:pt x="1255" y="112"/>
                    <a:pt x="1255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1"/>
                  </a:cubicBezTo>
                  <a:cubicBezTo>
                    <a:pt x="1253" y="110"/>
                    <a:pt x="1254" y="103"/>
                    <a:pt x="1254" y="100"/>
                  </a:cubicBezTo>
                  <a:cubicBezTo>
                    <a:pt x="1253" y="98"/>
                    <a:pt x="1256" y="96"/>
                    <a:pt x="1243" y="85"/>
                  </a:cubicBezTo>
                  <a:cubicBezTo>
                    <a:pt x="1231" y="75"/>
                    <a:pt x="1220" y="75"/>
                    <a:pt x="1218" y="75"/>
                  </a:cubicBezTo>
                  <a:cubicBezTo>
                    <a:pt x="1218" y="75"/>
                    <a:pt x="1218" y="75"/>
                    <a:pt x="1218" y="75"/>
                  </a:cubicBezTo>
                  <a:cubicBezTo>
                    <a:pt x="1218" y="75"/>
                    <a:pt x="1217" y="73"/>
                    <a:pt x="1210" y="68"/>
                  </a:cubicBezTo>
                  <a:cubicBezTo>
                    <a:pt x="1207" y="67"/>
                    <a:pt x="1206" y="66"/>
                    <a:pt x="1205" y="66"/>
                  </a:cubicBezTo>
                  <a:cubicBezTo>
                    <a:pt x="1203" y="66"/>
                    <a:pt x="1202" y="67"/>
                    <a:pt x="1201" y="68"/>
                  </a:cubicBezTo>
                  <a:cubicBezTo>
                    <a:pt x="1198" y="70"/>
                    <a:pt x="1196" y="72"/>
                    <a:pt x="1196" y="74"/>
                  </a:cubicBezTo>
                  <a:cubicBezTo>
                    <a:pt x="1195" y="77"/>
                    <a:pt x="1196" y="76"/>
                    <a:pt x="1194" y="82"/>
                  </a:cubicBezTo>
                  <a:cubicBezTo>
                    <a:pt x="1191" y="88"/>
                    <a:pt x="1191" y="88"/>
                    <a:pt x="1191" y="88"/>
                  </a:cubicBezTo>
                  <a:cubicBezTo>
                    <a:pt x="1191" y="88"/>
                    <a:pt x="1177" y="92"/>
                    <a:pt x="1175" y="93"/>
                  </a:cubicBezTo>
                  <a:cubicBezTo>
                    <a:pt x="1175" y="93"/>
                    <a:pt x="1175" y="93"/>
                    <a:pt x="1175" y="93"/>
                  </a:cubicBezTo>
                  <a:cubicBezTo>
                    <a:pt x="1173" y="93"/>
                    <a:pt x="1163" y="88"/>
                    <a:pt x="1154" y="84"/>
                  </a:cubicBezTo>
                  <a:cubicBezTo>
                    <a:pt x="1145" y="79"/>
                    <a:pt x="1158" y="74"/>
                    <a:pt x="1151" y="74"/>
                  </a:cubicBezTo>
                  <a:cubicBezTo>
                    <a:pt x="1144" y="74"/>
                    <a:pt x="1120" y="70"/>
                    <a:pt x="1115" y="69"/>
                  </a:cubicBezTo>
                  <a:cubicBezTo>
                    <a:pt x="1114" y="69"/>
                    <a:pt x="1114" y="69"/>
                    <a:pt x="1113" y="69"/>
                  </a:cubicBezTo>
                  <a:cubicBezTo>
                    <a:pt x="1110" y="69"/>
                    <a:pt x="1107" y="71"/>
                    <a:pt x="1104" y="74"/>
                  </a:cubicBezTo>
                  <a:cubicBezTo>
                    <a:pt x="1103" y="76"/>
                    <a:pt x="1102" y="77"/>
                    <a:pt x="1102" y="77"/>
                  </a:cubicBezTo>
                  <a:cubicBezTo>
                    <a:pt x="1101" y="77"/>
                    <a:pt x="1100" y="76"/>
                    <a:pt x="1098" y="74"/>
                  </a:cubicBezTo>
                  <a:cubicBezTo>
                    <a:pt x="1094" y="71"/>
                    <a:pt x="1091" y="69"/>
                    <a:pt x="1089" y="69"/>
                  </a:cubicBezTo>
                  <a:cubicBezTo>
                    <a:pt x="1086" y="68"/>
                    <a:pt x="1081" y="68"/>
                    <a:pt x="1081" y="68"/>
                  </a:cubicBezTo>
                  <a:cubicBezTo>
                    <a:pt x="1081" y="68"/>
                    <a:pt x="1081" y="68"/>
                    <a:pt x="1080" y="68"/>
                  </a:cubicBezTo>
                  <a:cubicBezTo>
                    <a:pt x="1079" y="68"/>
                    <a:pt x="1076" y="68"/>
                    <a:pt x="1071" y="71"/>
                  </a:cubicBezTo>
                  <a:cubicBezTo>
                    <a:pt x="1063" y="75"/>
                    <a:pt x="1075" y="81"/>
                    <a:pt x="1075" y="81"/>
                  </a:cubicBezTo>
                  <a:cubicBezTo>
                    <a:pt x="1075" y="81"/>
                    <a:pt x="1051" y="84"/>
                    <a:pt x="1049" y="85"/>
                  </a:cubicBezTo>
                  <a:cubicBezTo>
                    <a:pt x="1047" y="86"/>
                    <a:pt x="1040" y="87"/>
                    <a:pt x="1040" y="87"/>
                  </a:cubicBezTo>
                  <a:cubicBezTo>
                    <a:pt x="1040" y="87"/>
                    <a:pt x="1041" y="84"/>
                    <a:pt x="1046" y="83"/>
                  </a:cubicBezTo>
                  <a:cubicBezTo>
                    <a:pt x="1051" y="82"/>
                    <a:pt x="1053" y="74"/>
                    <a:pt x="1060" y="71"/>
                  </a:cubicBezTo>
                  <a:cubicBezTo>
                    <a:pt x="1067" y="67"/>
                    <a:pt x="1076" y="63"/>
                    <a:pt x="1087" y="54"/>
                  </a:cubicBezTo>
                  <a:cubicBezTo>
                    <a:pt x="1099" y="44"/>
                    <a:pt x="1093" y="44"/>
                    <a:pt x="1098" y="42"/>
                  </a:cubicBezTo>
                  <a:cubicBezTo>
                    <a:pt x="1104" y="39"/>
                    <a:pt x="1094" y="25"/>
                    <a:pt x="1094" y="24"/>
                  </a:cubicBezTo>
                  <a:cubicBezTo>
                    <a:pt x="1094" y="22"/>
                    <a:pt x="1068" y="17"/>
                    <a:pt x="1063" y="17"/>
                  </a:cubicBezTo>
                  <a:cubicBezTo>
                    <a:pt x="1063" y="17"/>
                    <a:pt x="1063" y="17"/>
                    <a:pt x="1063" y="17"/>
                  </a:cubicBezTo>
                  <a:cubicBezTo>
                    <a:pt x="1059" y="17"/>
                    <a:pt x="1043" y="17"/>
                    <a:pt x="1043" y="17"/>
                  </a:cubicBezTo>
                  <a:cubicBezTo>
                    <a:pt x="1043" y="17"/>
                    <a:pt x="1040" y="15"/>
                    <a:pt x="1034" y="13"/>
                  </a:cubicBezTo>
                  <a:cubicBezTo>
                    <a:pt x="1029" y="12"/>
                    <a:pt x="1030" y="9"/>
                    <a:pt x="1030" y="9"/>
                  </a:cubicBezTo>
                  <a:cubicBezTo>
                    <a:pt x="1030" y="9"/>
                    <a:pt x="1027" y="5"/>
                    <a:pt x="1027" y="3"/>
                  </a:cubicBezTo>
                  <a:cubicBezTo>
                    <a:pt x="1027" y="2"/>
                    <a:pt x="1011" y="2"/>
                    <a:pt x="1004" y="0"/>
                  </a:cubicBezTo>
                  <a:cubicBezTo>
                    <a:pt x="1004" y="0"/>
                    <a:pt x="1003" y="0"/>
                    <a:pt x="100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37" name="Freeform 87"/>
            <p:cNvSpPr/>
            <p:nvPr/>
          </p:nvSpPr>
          <p:spPr bwMode="auto">
            <a:xfrm>
              <a:off x="4979988" y="331789"/>
              <a:ext cx="328613" cy="171450"/>
            </a:xfrm>
            <a:custGeom>
              <a:avLst/>
              <a:gdLst>
                <a:gd name="T0" fmla="*/ 2147483646 w 155"/>
                <a:gd name="T1" fmla="*/ 2147483646 h 81"/>
                <a:gd name="T2" fmla="*/ 2147483646 w 155"/>
                <a:gd name="T3" fmla="*/ 2147483646 h 81"/>
                <a:gd name="T4" fmla="*/ 2147483646 w 155"/>
                <a:gd name="T5" fmla="*/ 2147483646 h 81"/>
                <a:gd name="T6" fmla="*/ 2147483646 w 155"/>
                <a:gd name="T7" fmla="*/ 2147483646 h 81"/>
                <a:gd name="T8" fmla="*/ 2147483646 w 155"/>
                <a:gd name="T9" fmla="*/ 2147483646 h 81"/>
                <a:gd name="T10" fmla="*/ 2147483646 w 155"/>
                <a:gd name="T11" fmla="*/ 2147483646 h 81"/>
                <a:gd name="T12" fmla="*/ 2147483646 w 155"/>
                <a:gd name="T13" fmla="*/ 2147483646 h 81"/>
                <a:gd name="T14" fmla="*/ 2147483646 w 155"/>
                <a:gd name="T15" fmla="*/ 2147483646 h 81"/>
                <a:gd name="T16" fmla="*/ 2147483646 w 155"/>
                <a:gd name="T17" fmla="*/ 2147483646 h 81"/>
                <a:gd name="T18" fmla="*/ 2147483646 w 155"/>
                <a:gd name="T19" fmla="*/ 2147483646 h 81"/>
                <a:gd name="T20" fmla="*/ 2147483646 w 155"/>
                <a:gd name="T21" fmla="*/ 2147483646 h 81"/>
                <a:gd name="T22" fmla="*/ 2147483646 w 155"/>
                <a:gd name="T23" fmla="*/ 2147483646 h 81"/>
                <a:gd name="T24" fmla="*/ 2147483646 w 155"/>
                <a:gd name="T25" fmla="*/ 2147483646 h 81"/>
                <a:gd name="T26" fmla="*/ 2147483646 w 155"/>
                <a:gd name="T27" fmla="*/ 2147483646 h 81"/>
                <a:gd name="T28" fmla="*/ 2147483646 w 155"/>
                <a:gd name="T29" fmla="*/ 2147483646 h 81"/>
                <a:gd name="T30" fmla="*/ 2147483646 w 155"/>
                <a:gd name="T31" fmla="*/ 2147483646 h 81"/>
                <a:gd name="T32" fmla="*/ 2147483646 w 155"/>
                <a:gd name="T33" fmla="*/ 2147483646 h 81"/>
                <a:gd name="T34" fmla="*/ 2147483646 w 155"/>
                <a:gd name="T35" fmla="*/ 2147483646 h 81"/>
                <a:gd name="T36" fmla="*/ 2147483646 w 155"/>
                <a:gd name="T37" fmla="*/ 2147483646 h 81"/>
                <a:gd name="T38" fmla="*/ 2147483646 w 155"/>
                <a:gd name="T39" fmla="*/ 2147483646 h 81"/>
                <a:gd name="T40" fmla="*/ 2147483646 w 155"/>
                <a:gd name="T41" fmla="*/ 2147483646 h 81"/>
                <a:gd name="T42" fmla="*/ 2147483646 w 155"/>
                <a:gd name="T43" fmla="*/ 2147483646 h 81"/>
                <a:gd name="T44" fmla="*/ 2147483646 w 155"/>
                <a:gd name="T45" fmla="*/ 2147483646 h 81"/>
                <a:gd name="T46" fmla="*/ 2147483646 w 155"/>
                <a:gd name="T47" fmla="*/ 2147483646 h 81"/>
                <a:gd name="T48" fmla="*/ 2147483646 w 155"/>
                <a:gd name="T49" fmla="*/ 2147483646 h 81"/>
                <a:gd name="T50" fmla="*/ 2147483646 w 155"/>
                <a:gd name="T51" fmla="*/ 2147483646 h 81"/>
                <a:gd name="T52" fmla="*/ 2147483646 w 155"/>
                <a:gd name="T53" fmla="*/ 2147483646 h 81"/>
                <a:gd name="T54" fmla="*/ 2147483646 w 155"/>
                <a:gd name="T55" fmla="*/ 2147483646 h 81"/>
                <a:gd name="T56" fmla="*/ 2147483646 w 155"/>
                <a:gd name="T57" fmla="*/ 2147483646 h 81"/>
                <a:gd name="T58" fmla="*/ 2147483646 w 155"/>
                <a:gd name="T59" fmla="*/ 2147483646 h 81"/>
                <a:gd name="T60" fmla="*/ 2147483646 w 155"/>
                <a:gd name="T61" fmla="*/ 2147483646 h 81"/>
                <a:gd name="T62" fmla="*/ 2147483646 w 155"/>
                <a:gd name="T63" fmla="*/ 2147483646 h 81"/>
                <a:gd name="T64" fmla="*/ 2147483646 w 155"/>
                <a:gd name="T65" fmla="*/ 2147483646 h 81"/>
                <a:gd name="T66" fmla="*/ 2147483646 w 155"/>
                <a:gd name="T67" fmla="*/ 2147483646 h 81"/>
                <a:gd name="T68" fmla="*/ 2147483646 w 155"/>
                <a:gd name="T69" fmla="*/ 2147483646 h 81"/>
                <a:gd name="T70" fmla="*/ 2147483646 w 155"/>
                <a:gd name="T71" fmla="*/ 2147483646 h 81"/>
                <a:gd name="T72" fmla="*/ 2147483646 w 155"/>
                <a:gd name="T73" fmla="*/ 2147483646 h 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" h="81">
                  <a:moveTo>
                    <a:pt x="77" y="0"/>
                  </a:moveTo>
                  <a:cubicBezTo>
                    <a:pt x="77" y="0"/>
                    <a:pt x="77" y="1"/>
                    <a:pt x="76" y="1"/>
                  </a:cubicBezTo>
                  <a:cubicBezTo>
                    <a:pt x="74" y="2"/>
                    <a:pt x="67" y="5"/>
                    <a:pt x="67" y="6"/>
                  </a:cubicBezTo>
                  <a:cubicBezTo>
                    <a:pt x="68" y="8"/>
                    <a:pt x="76" y="13"/>
                    <a:pt x="76" y="13"/>
                  </a:cubicBezTo>
                  <a:cubicBezTo>
                    <a:pt x="76" y="13"/>
                    <a:pt x="80" y="15"/>
                    <a:pt x="85" y="20"/>
                  </a:cubicBezTo>
                  <a:cubicBezTo>
                    <a:pt x="90" y="25"/>
                    <a:pt x="89" y="30"/>
                    <a:pt x="86" y="30"/>
                  </a:cubicBezTo>
                  <a:cubicBezTo>
                    <a:pt x="85" y="30"/>
                    <a:pt x="85" y="30"/>
                    <a:pt x="84" y="30"/>
                  </a:cubicBezTo>
                  <a:cubicBezTo>
                    <a:pt x="79" y="28"/>
                    <a:pt x="78" y="27"/>
                    <a:pt x="76" y="26"/>
                  </a:cubicBezTo>
                  <a:cubicBezTo>
                    <a:pt x="74" y="25"/>
                    <a:pt x="78" y="26"/>
                    <a:pt x="82" y="23"/>
                  </a:cubicBezTo>
                  <a:cubicBezTo>
                    <a:pt x="85" y="21"/>
                    <a:pt x="69" y="14"/>
                    <a:pt x="62" y="14"/>
                  </a:cubicBez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59" y="14"/>
                    <a:pt x="58" y="14"/>
                  </a:cubicBezTo>
                  <a:cubicBezTo>
                    <a:pt x="53" y="14"/>
                    <a:pt x="48" y="9"/>
                    <a:pt x="48" y="9"/>
                  </a:cubicBezTo>
                  <a:cubicBezTo>
                    <a:pt x="48" y="9"/>
                    <a:pt x="48" y="9"/>
                    <a:pt x="50" y="13"/>
                  </a:cubicBezTo>
                  <a:cubicBezTo>
                    <a:pt x="53" y="17"/>
                    <a:pt x="47" y="16"/>
                    <a:pt x="42" y="18"/>
                  </a:cubicBezTo>
                  <a:cubicBezTo>
                    <a:pt x="40" y="19"/>
                    <a:pt x="39" y="19"/>
                    <a:pt x="39" y="19"/>
                  </a:cubicBezTo>
                  <a:cubicBezTo>
                    <a:pt x="37" y="19"/>
                    <a:pt x="37" y="17"/>
                    <a:pt x="35" y="17"/>
                  </a:cubicBezTo>
                  <a:cubicBezTo>
                    <a:pt x="35" y="17"/>
                    <a:pt x="34" y="17"/>
                    <a:pt x="33" y="17"/>
                  </a:cubicBezTo>
                  <a:cubicBezTo>
                    <a:pt x="28" y="17"/>
                    <a:pt x="20" y="17"/>
                    <a:pt x="20" y="17"/>
                  </a:cubicBezTo>
                  <a:cubicBezTo>
                    <a:pt x="20" y="17"/>
                    <a:pt x="18" y="16"/>
                    <a:pt x="15" y="16"/>
                  </a:cubicBezTo>
                  <a:cubicBezTo>
                    <a:pt x="13" y="16"/>
                    <a:pt x="10" y="17"/>
                    <a:pt x="9" y="19"/>
                  </a:cubicBezTo>
                  <a:cubicBezTo>
                    <a:pt x="6" y="24"/>
                    <a:pt x="7" y="26"/>
                    <a:pt x="7" y="26"/>
                  </a:cubicBezTo>
                  <a:cubicBezTo>
                    <a:pt x="7" y="26"/>
                    <a:pt x="10" y="29"/>
                    <a:pt x="16" y="37"/>
                  </a:cubicBezTo>
                  <a:cubicBezTo>
                    <a:pt x="18" y="39"/>
                    <a:pt x="17" y="40"/>
                    <a:pt x="16" y="40"/>
                  </a:cubicBezTo>
                  <a:cubicBezTo>
                    <a:pt x="15" y="40"/>
                    <a:pt x="12" y="39"/>
                    <a:pt x="10" y="38"/>
                  </a:cubicBezTo>
                  <a:cubicBezTo>
                    <a:pt x="7" y="37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0" y="38"/>
                    <a:pt x="6" y="44"/>
                    <a:pt x="12" y="49"/>
                  </a:cubicBezTo>
                  <a:cubicBezTo>
                    <a:pt x="16" y="52"/>
                    <a:pt x="17" y="53"/>
                    <a:pt x="18" y="53"/>
                  </a:cubicBezTo>
                  <a:cubicBezTo>
                    <a:pt x="19" y="53"/>
                    <a:pt x="19" y="53"/>
                    <a:pt x="21" y="53"/>
                  </a:cubicBezTo>
                  <a:cubicBezTo>
                    <a:pt x="24" y="52"/>
                    <a:pt x="20" y="51"/>
                    <a:pt x="20" y="48"/>
                  </a:cubicBezTo>
                  <a:cubicBezTo>
                    <a:pt x="20" y="47"/>
                    <a:pt x="22" y="47"/>
                    <a:pt x="23" y="47"/>
                  </a:cubicBezTo>
                  <a:cubicBezTo>
                    <a:pt x="27" y="47"/>
                    <a:pt x="33" y="49"/>
                    <a:pt x="36" y="51"/>
                  </a:cubicBezTo>
                  <a:cubicBezTo>
                    <a:pt x="39" y="53"/>
                    <a:pt x="38" y="53"/>
                    <a:pt x="35" y="53"/>
                  </a:cubicBezTo>
                  <a:cubicBezTo>
                    <a:pt x="33" y="53"/>
                    <a:pt x="31" y="53"/>
                    <a:pt x="30" y="53"/>
                  </a:cubicBezTo>
                  <a:cubicBezTo>
                    <a:pt x="24" y="53"/>
                    <a:pt x="29" y="59"/>
                    <a:pt x="31" y="60"/>
                  </a:cubicBezTo>
                  <a:cubicBezTo>
                    <a:pt x="32" y="62"/>
                    <a:pt x="35" y="63"/>
                    <a:pt x="39" y="68"/>
                  </a:cubicBezTo>
                  <a:cubicBezTo>
                    <a:pt x="43" y="73"/>
                    <a:pt x="49" y="77"/>
                    <a:pt x="52" y="80"/>
                  </a:cubicBezTo>
                  <a:cubicBezTo>
                    <a:pt x="53" y="81"/>
                    <a:pt x="53" y="81"/>
                    <a:pt x="54" y="81"/>
                  </a:cubicBezTo>
                  <a:cubicBezTo>
                    <a:pt x="57" y="81"/>
                    <a:pt x="60" y="77"/>
                    <a:pt x="60" y="77"/>
                  </a:cubicBezTo>
                  <a:cubicBezTo>
                    <a:pt x="60" y="77"/>
                    <a:pt x="66" y="58"/>
                    <a:pt x="72" y="56"/>
                  </a:cubicBezTo>
                  <a:cubicBezTo>
                    <a:pt x="78" y="54"/>
                    <a:pt x="79" y="52"/>
                    <a:pt x="83" y="43"/>
                  </a:cubicBezTo>
                  <a:cubicBezTo>
                    <a:pt x="83" y="43"/>
                    <a:pt x="87" y="46"/>
                    <a:pt x="88" y="47"/>
                  </a:cubicBezTo>
                  <a:cubicBezTo>
                    <a:pt x="90" y="49"/>
                    <a:pt x="93" y="52"/>
                    <a:pt x="97" y="54"/>
                  </a:cubicBezTo>
                  <a:cubicBezTo>
                    <a:pt x="101" y="56"/>
                    <a:pt x="90" y="65"/>
                    <a:pt x="93" y="67"/>
                  </a:cubicBezTo>
                  <a:cubicBezTo>
                    <a:pt x="96" y="69"/>
                    <a:pt x="96" y="67"/>
                    <a:pt x="101" y="70"/>
                  </a:cubicBezTo>
                  <a:cubicBezTo>
                    <a:pt x="103" y="71"/>
                    <a:pt x="105" y="71"/>
                    <a:pt x="107" y="71"/>
                  </a:cubicBezTo>
                  <a:cubicBezTo>
                    <a:pt x="112" y="71"/>
                    <a:pt x="118" y="69"/>
                    <a:pt x="117" y="66"/>
                  </a:cubicBezTo>
                  <a:cubicBezTo>
                    <a:pt x="117" y="62"/>
                    <a:pt x="119" y="61"/>
                    <a:pt x="122" y="61"/>
                  </a:cubicBezTo>
                  <a:cubicBezTo>
                    <a:pt x="126" y="60"/>
                    <a:pt x="127" y="59"/>
                    <a:pt x="128" y="59"/>
                  </a:cubicBezTo>
                  <a:cubicBezTo>
                    <a:pt x="129" y="59"/>
                    <a:pt x="108" y="42"/>
                    <a:pt x="10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0" y="34"/>
                    <a:pt x="99" y="30"/>
                  </a:cubicBezTo>
                  <a:cubicBezTo>
                    <a:pt x="99" y="27"/>
                    <a:pt x="98" y="26"/>
                    <a:pt x="101" y="26"/>
                  </a:cubicBezTo>
                  <a:cubicBezTo>
                    <a:pt x="103" y="26"/>
                    <a:pt x="108" y="27"/>
                    <a:pt x="117" y="28"/>
                  </a:cubicBezTo>
                  <a:cubicBezTo>
                    <a:pt x="119" y="28"/>
                    <a:pt x="122" y="28"/>
                    <a:pt x="123" y="28"/>
                  </a:cubicBezTo>
                  <a:cubicBezTo>
                    <a:pt x="128" y="28"/>
                    <a:pt x="131" y="27"/>
                    <a:pt x="133" y="27"/>
                  </a:cubicBezTo>
                  <a:cubicBezTo>
                    <a:pt x="135" y="26"/>
                    <a:pt x="136" y="25"/>
                    <a:pt x="138" y="25"/>
                  </a:cubicBezTo>
                  <a:cubicBezTo>
                    <a:pt x="138" y="25"/>
                    <a:pt x="139" y="25"/>
                    <a:pt x="140" y="25"/>
                  </a:cubicBezTo>
                  <a:cubicBezTo>
                    <a:pt x="141" y="25"/>
                    <a:pt x="141" y="26"/>
                    <a:pt x="142" y="26"/>
                  </a:cubicBezTo>
                  <a:cubicBezTo>
                    <a:pt x="147" y="26"/>
                    <a:pt x="148" y="18"/>
                    <a:pt x="152" y="18"/>
                  </a:cubicBezTo>
                  <a:cubicBezTo>
                    <a:pt x="155" y="17"/>
                    <a:pt x="150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5" y="10"/>
                    <a:pt x="142" y="8"/>
                    <a:pt x="139" y="7"/>
                  </a:cubicBezTo>
                  <a:cubicBezTo>
                    <a:pt x="136" y="6"/>
                    <a:pt x="130" y="3"/>
                    <a:pt x="118" y="3"/>
                  </a:cubicBezTo>
                  <a:cubicBezTo>
                    <a:pt x="117" y="3"/>
                    <a:pt x="116" y="3"/>
                    <a:pt x="116" y="3"/>
                  </a:cubicBezTo>
                  <a:cubicBezTo>
                    <a:pt x="102" y="3"/>
                    <a:pt x="110" y="5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7" y="6"/>
                    <a:pt x="105" y="5"/>
                  </a:cubicBezTo>
                  <a:cubicBezTo>
                    <a:pt x="102" y="4"/>
                    <a:pt x="100" y="3"/>
                    <a:pt x="97" y="3"/>
                  </a:cubicBezTo>
                  <a:cubicBezTo>
                    <a:pt x="97" y="3"/>
                    <a:pt x="96" y="3"/>
                    <a:pt x="96" y="3"/>
                  </a:cubicBezTo>
                  <a:cubicBezTo>
                    <a:pt x="95" y="4"/>
                    <a:pt x="94" y="4"/>
                    <a:pt x="93" y="4"/>
                  </a:cubicBezTo>
                  <a:cubicBezTo>
                    <a:pt x="91" y="4"/>
                    <a:pt x="88" y="3"/>
                    <a:pt x="85" y="2"/>
                  </a:cubicBezTo>
                  <a:cubicBezTo>
                    <a:pt x="82" y="1"/>
                    <a:pt x="79" y="0"/>
                    <a:pt x="7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88"/>
            <p:cNvSpPr/>
            <p:nvPr/>
          </p:nvSpPr>
          <p:spPr bwMode="auto">
            <a:xfrm>
              <a:off x="5738813" y="487364"/>
              <a:ext cx="327025" cy="265113"/>
            </a:xfrm>
            <a:custGeom>
              <a:avLst/>
              <a:gdLst>
                <a:gd name="T0" fmla="*/ 2147483646 w 154"/>
                <a:gd name="T1" fmla="*/ 0 h 125"/>
                <a:gd name="T2" fmla="*/ 2147483646 w 154"/>
                <a:gd name="T3" fmla="*/ 2147483646 h 125"/>
                <a:gd name="T4" fmla="*/ 2147483646 w 154"/>
                <a:gd name="T5" fmla="*/ 2147483646 h 125"/>
                <a:gd name="T6" fmla="*/ 2147483646 w 154"/>
                <a:gd name="T7" fmla="*/ 2147483646 h 125"/>
                <a:gd name="T8" fmla="*/ 2147483646 w 154"/>
                <a:gd name="T9" fmla="*/ 2147483646 h 125"/>
                <a:gd name="T10" fmla="*/ 2147483646 w 154"/>
                <a:gd name="T11" fmla="*/ 2147483646 h 125"/>
                <a:gd name="T12" fmla="*/ 2147483646 w 154"/>
                <a:gd name="T13" fmla="*/ 2147483646 h 125"/>
                <a:gd name="T14" fmla="*/ 2147483646 w 154"/>
                <a:gd name="T15" fmla="*/ 2147483646 h 125"/>
                <a:gd name="T16" fmla="*/ 2147483646 w 154"/>
                <a:gd name="T17" fmla="*/ 2147483646 h 125"/>
                <a:gd name="T18" fmla="*/ 2147483646 w 154"/>
                <a:gd name="T19" fmla="*/ 2147483646 h 125"/>
                <a:gd name="T20" fmla="*/ 2147483646 w 154"/>
                <a:gd name="T21" fmla="*/ 2147483646 h 125"/>
                <a:gd name="T22" fmla="*/ 2147483646 w 154"/>
                <a:gd name="T23" fmla="*/ 2147483646 h 125"/>
                <a:gd name="T24" fmla="*/ 2147483646 w 154"/>
                <a:gd name="T25" fmla="*/ 2147483646 h 125"/>
                <a:gd name="T26" fmla="*/ 2147483646 w 154"/>
                <a:gd name="T27" fmla="*/ 2147483646 h 125"/>
                <a:gd name="T28" fmla="*/ 2147483646 w 154"/>
                <a:gd name="T29" fmla="*/ 2147483646 h 125"/>
                <a:gd name="T30" fmla="*/ 2147483646 w 154"/>
                <a:gd name="T31" fmla="*/ 2147483646 h 125"/>
                <a:gd name="T32" fmla="*/ 2147483646 w 154"/>
                <a:gd name="T33" fmla="*/ 2147483646 h 125"/>
                <a:gd name="T34" fmla="*/ 2147483646 w 154"/>
                <a:gd name="T35" fmla="*/ 2147483646 h 125"/>
                <a:gd name="T36" fmla="*/ 2147483646 w 154"/>
                <a:gd name="T37" fmla="*/ 2147483646 h 125"/>
                <a:gd name="T38" fmla="*/ 2147483646 w 154"/>
                <a:gd name="T39" fmla="*/ 2147483646 h 125"/>
                <a:gd name="T40" fmla="*/ 2147483646 w 154"/>
                <a:gd name="T41" fmla="*/ 2147483646 h 125"/>
                <a:gd name="T42" fmla="*/ 2147483646 w 154"/>
                <a:gd name="T43" fmla="*/ 2147483646 h 125"/>
                <a:gd name="T44" fmla="*/ 2147483646 w 154"/>
                <a:gd name="T45" fmla="*/ 2147483646 h 125"/>
                <a:gd name="T46" fmla="*/ 2147483646 w 154"/>
                <a:gd name="T47" fmla="*/ 2147483646 h 125"/>
                <a:gd name="T48" fmla="*/ 2147483646 w 154"/>
                <a:gd name="T49" fmla="*/ 2147483646 h 125"/>
                <a:gd name="T50" fmla="*/ 2147483646 w 154"/>
                <a:gd name="T51" fmla="*/ 2147483646 h 125"/>
                <a:gd name="T52" fmla="*/ 2147483646 w 154"/>
                <a:gd name="T53" fmla="*/ 2147483646 h 125"/>
                <a:gd name="T54" fmla="*/ 2147483646 w 154"/>
                <a:gd name="T55" fmla="*/ 2147483646 h 125"/>
                <a:gd name="T56" fmla="*/ 2147483646 w 154"/>
                <a:gd name="T57" fmla="*/ 2147483646 h 125"/>
                <a:gd name="T58" fmla="*/ 2147483646 w 154"/>
                <a:gd name="T59" fmla="*/ 2147483646 h 125"/>
                <a:gd name="T60" fmla="*/ 2147483646 w 154"/>
                <a:gd name="T61" fmla="*/ 2147483646 h 125"/>
                <a:gd name="T62" fmla="*/ 2147483646 w 154"/>
                <a:gd name="T63" fmla="*/ 2147483646 h 125"/>
                <a:gd name="T64" fmla="*/ 2147483646 w 154"/>
                <a:gd name="T65" fmla="*/ 2147483646 h 125"/>
                <a:gd name="T66" fmla="*/ 2147483646 w 154"/>
                <a:gd name="T67" fmla="*/ 2147483646 h 125"/>
                <a:gd name="T68" fmla="*/ 2147483646 w 154"/>
                <a:gd name="T69" fmla="*/ 2147483646 h 125"/>
                <a:gd name="T70" fmla="*/ 2147483646 w 154"/>
                <a:gd name="T71" fmla="*/ 2147483646 h 125"/>
                <a:gd name="T72" fmla="*/ 2147483646 w 154"/>
                <a:gd name="T73" fmla="*/ 2147483646 h 125"/>
                <a:gd name="T74" fmla="*/ 2147483646 w 154"/>
                <a:gd name="T75" fmla="*/ 2147483646 h 125"/>
                <a:gd name="T76" fmla="*/ 2147483646 w 154"/>
                <a:gd name="T77" fmla="*/ 2147483646 h 125"/>
                <a:gd name="T78" fmla="*/ 2147483646 w 154"/>
                <a:gd name="T79" fmla="*/ 2147483646 h 125"/>
                <a:gd name="T80" fmla="*/ 2147483646 w 154"/>
                <a:gd name="T81" fmla="*/ 2147483646 h 125"/>
                <a:gd name="T82" fmla="*/ 2147483646 w 154"/>
                <a:gd name="T83" fmla="*/ 2147483646 h 125"/>
                <a:gd name="T84" fmla="*/ 2147483646 w 154"/>
                <a:gd name="T85" fmla="*/ 2147483646 h 125"/>
                <a:gd name="T86" fmla="*/ 2147483646 w 154"/>
                <a:gd name="T87" fmla="*/ 2147483646 h 125"/>
                <a:gd name="T88" fmla="*/ 2147483646 w 154"/>
                <a:gd name="T89" fmla="*/ 2147483646 h 125"/>
                <a:gd name="T90" fmla="*/ 2147483646 w 154"/>
                <a:gd name="T91" fmla="*/ 2147483646 h 125"/>
                <a:gd name="T92" fmla="*/ 2147483646 w 154"/>
                <a:gd name="T93" fmla="*/ 2147483646 h 125"/>
                <a:gd name="T94" fmla="*/ 2147483646 w 154"/>
                <a:gd name="T95" fmla="*/ 0 h 12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4" h="125">
                  <a:moveTo>
                    <a:pt x="143" y="0"/>
                  </a:moveTo>
                  <a:cubicBezTo>
                    <a:pt x="138" y="0"/>
                    <a:pt x="132" y="1"/>
                    <a:pt x="130" y="3"/>
                  </a:cubicBezTo>
                  <a:cubicBezTo>
                    <a:pt x="125" y="6"/>
                    <a:pt x="124" y="7"/>
                    <a:pt x="120" y="9"/>
                  </a:cubicBezTo>
                  <a:cubicBezTo>
                    <a:pt x="117" y="12"/>
                    <a:pt x="107" y="13"/>
                    <a:pt x="105" y="13"/>
                  </a:cubicBezTo>
                  <a:cubicBezTo>
                    <a:pt x="104" y="13"/>
                    <a:pt x="95" y="12"/>
                    <a:pt x="88" y="12"/>
                  </a:cubicBezTo>
                  <a:cubicBezTo>
                    <a:pt x="85" y="12"/>
                    <a:pt x="82" y="13"/>
                    <a:pt x="81" y="13"/>
                  </a:cubicBezTo>
                  <a:cubicBezTo>
                    <a:pt x="77" y="15"/>
                    <a:pt x="61" y="28"/>
                    <a:pt x="58" y="30"/>
                  </a:cubicBezTo>
                  <a:cubicBezTo>
                    <a:pt x="57" y="31"/>
                    <a:pt x="52" y="32"/>
                    <a:pt x="48" y="32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3" y="32"/>
                    <a:pt x="42" y="32"/>
                    <a:pt x="41" y="32"/>
                  </a:cubicBezTo>
                  <a:cubicBezTo>
                    <a:pt x="41" y="32"/>
                    <a:pt x="40" y="32"/>
                    <a:pt x="40" y="32"/>
                  </a:cubicBezTo>
                  <a:cubicBezTo>
                    <a:pt x="38" y="32"/>
                    <a:pt x="40" y="41"/>
                    <a:pt x="40" y="41"/>
                  </a:cubicBezTo>
                  <a:cubicBezTo>
                    <a:pt x="40" y="41"/>
                    <a:pt x="41" y="49"/>
                    <a:pt x="41" y="52"/>
                  </a:cubicBezTo>
                  <a:cubicBezTo>
                    <a:pt x="42" y="55"/>
                    <a:pt x="28" y="57"/>
                    <a:pt x="24" y="58"/>
                  </a:cubicBezTo>
                  <a:cubicBezTo>
                    <a:pt x="19" y="59"/>
                    <a:pt x="24" y="62"/>
                    <a:pt x="27" y="64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3" y="68"/>
                    <a:pt x="30" y="72"/>
                    <a:pt x="26" y="72"/>
                  </a:cubicBezTo>
                  <a:cubicBezTo>
                    <a:pt x="26" y="72"/>
                    <a:pt x="26" y="72"/>
                    <a:pt x="25" y="72"/>
                  </a:cubicBezTo>
                  <a:cubicBezTo>
                    <a:pt x="24" y="71"/>
                    <a:pt x="24" y="71"/>
                    <a:pt x="23" y="71"/>
                  </a:cubicBezTo>
                  <a:cubicBezTo>
                    <a:pt x="21" y="71"/>
                    <a:pt x="20" y="73"/>
                    <a:pt x="20" y="73"/>
                  </a:cubicBezTo>
                  <a:cubicBezTo>
                    <a:pt x="20" y="73"/>
                    <a:pt x="19" y="80"/>
                    <a:pt x="18" y="88"/>
                  </a:cubicBezTo>
                  <a:cubicBezTo>
                    <a:pt x="17" y="97"/>
                    <a:pt x="18" y="88"/>
                    <a:pt x="6" y="102"/>
                  </a:cubicBezTo>
                  <a:cubicBezTo>
                    <a:pt x="1" y="108"/>
                    <a:pt x="0" y="109"/>
                    <a:pt x="2" y="109"/>
                  </a:cubicBezTo>
                  <a:cubicBezTo>
                    <a:pt x="2" y="109"/>
                    <a:pt x="3" y="109"/>
                    <a:pt x="4" y="109"/>
                  </a:cubicBezTo>
                  <a:cubicBezTo>
                    <a:pt x="5" y="109"/>
                    <a:pt x="6" y="109"/>
                    <a:pt x="7" y="109"/>
                  </a:cubicBezTo>
                  <a:cubicBezTo>
                    <a:pt x="8" y="109"/>
                    <a:pt x="9" y="109"/>
                    <a:pt x="10" y="110"/>
                  </a:cubicBezTo>
                  <a:cubicBezTo>
                    <a:pt x="11" y="111"/>
                    <a:pt x="13" y="112"/>
                    <a:pt x="15" y="112"/>
                  </a:cubicBezTo>
                  <a:cubicBezTo>
                    <a:pt x="16" y="112"/>
                    <a:pt x="17" y="111"/>
                    <a:pt x="18" y="111"/>
                  </a:cubicBezTo>
                  <a:cubicBezTo>
                    <a:pt x="18" y="111"/>
                    <a:pt x="19" y="111"/>
                    <a:pt x="20" y="111"/>
                  </a:cubicBezTo>
                  <a:cubicBezTo>
                    <a:pt x="23" y="111"/>
                    <a:pt x="26" y="112"/>
                    <a:pt x="28" y="115"/>
                  </a:cubicBezTo>
                  <a:cubicBezTo>
                    <a:pt x="32" y="123"/>
                    <a:pt x="40" y="120"/>
                    <a:pt x="53" y="123"/>
                  </a:cubicBezTo>
                  <a:cubicBezTo>
                    <a:pt x="55" y="124"/>
                    <a:pt x="57" y="125"/>
                    <a:pt x="59" y="125"/>
                  </a:cubicBezTo>
                  <a:cubicBezTo>
                    <a:pt x="63" y="125"/>
                    <a:pt x="58" y="120"/>
                    <a:pt x="60" y="119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115"/>
                    <a:pt x="48" y="110"/>
                    <a:pt x="43" y="104"/>
                  </a:cubicBezTo>
                  <a:cubicBezTo>
                    <a:pt x="38" y="98"/>
                    <a:pt x="41" y="91"/>
                    <a:pt x="44" y="90"/>
                  </a:cubicBezTo>
                  <a:cubicBezTo>
                    <a:pt x="46" y="88"/>
                    <a:pt x="48" y="76"/>
                    <a:pt x="48" y="76"/>
                  </a:cubicBezTo>
                  <a:cubicBezTo>
                    <a:pt x="48" y="76"/>
                    <a:pt x="52" y="72"/>
                    <a:pt x="52" y="70"/>
                  </a:cubicBezTo>
                  <a:cubicBezTo>
                    <a:pt x="51" y="68"/>
                    <a:pt x="56" y="64"/>
                    <a:pt x="58" y="62"/>
                  </a:cubicBezTo>
                  <a:cubicBezTo>
                    <a:pt x="60" y="60"/>
                    <a:pt x="60" y="54"/>
                    <a:pt x="63" y="48"/>
                  </a:cubicBezTo>
                  <a:cubicBezTo>
                    <a:pt x="67" y="43"/>
                    <a:pt x="75" y="43"/>
                    <a:pt x="88" y="40"/>
                  </a:cubicBezTo>
                  <a:cubicBezTo>
                    <a:pt x="102" y="38"/>
                    <a:pt x="95" y="31"/>
                    <a:pt x="105" y="28"/>
                  </a:cubicBezTo>
                  <a:cubicBezTo>
                    <a:pt x="116" y="26"/>
                    <a:pt x="115" y="23"/>
                    <a:pt x="120" y="22"/>
                  </a:cubicBezTo>
                  <a:cubicBezTo>
                    <a:pt x="125" y="21"/>
                    <a:pt x="142" y="19"/>
                    <a:pt x="147" y="15"/>
                  </a:cubicBezTo>
                  <a:cubicBezTo>
                    <a:pt x="150" y="11"/>
                    <a:pt x="151" y="11"/>
                    <a:pt x="152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11"/>
                    <a:pt x="154" y="5"/>
                    <a:pt x="153" y="2"/>
                  </a:cubicBezTo>
                  <a:cubicBezTo>
                    <a:pt x="153" y="1"/>
                    <a:pt x="149" y="0"/>
                    <a:pt x="14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89"/>
            <p:cNvSpPr/>
            <p:nvPr/>
          </p:nvSpPr>
          <p:spPr bwMode="auto">
            <a:xfrm>
              <a:off x="5594350" y="306482"/>
              <a:ext cx="144463" cy="53974"/>
            </a:xfrm>
            <a:custGeom>
              <a:avLst/>
              <a:gdLst>
                <a:gd name="T0" fmla="*/ 32 w 68"/>
                <a:gd name="T1" fmla="*/ 0 h 25"/>
                <a:gd name="T2" fmla="*/ 17 w 68"/>
                <a:gd name="T3" fmla="*/ 5 h 25"/>
                <a:gd name="T4" fmla="*/ 11 w 68"/>
                <a:gd name="T5" fmla="*/ 9 h 25"/>
                <a:gd name="T6" fmla="*/ 11 w 68"/>
                <a:gd name="T7" fmla="*/ 4 h 25"/>
                <a:gd name="T8" fmla="*/ 7 w 68"/>
                <a:gd name="T9" fmla="*/ 4 h 25"/>
                <a:gd name="T10" fmla="*/ 4 w 68"/>
                <a:gd name="T11" fmla="*/ 5 h 25"/>
                <a:gd name="T12" fmla="*/ 3 w 68"/>
                <a:gd name="T13" fmla="*/ 11 h 25"/>
                <a:gd name="T14" fmla="*/ 17 w 68"/>
                <a:gd name="T15" fmla="*/ 17 h 25"/>
                <a:gd name="T16" fmla="*/ 22 w 68"/>
                <a:gd name="T17" fmla="*/ 17 h 25"/>
                <a:gd name="T18" fmla="*/ 29 w 68"/>
                <a:gd name="T19" fmla="*/ 16 h 25"/>
                <a:gd name="T20" fmla="*/ 41 w 68"/>
                <a:gd name="T21" fmla="*/ 22 h 25"/>
                <a:gd name="T22" fmla="*/ 50 w 68"/>
                <a:gd name="T23" fmla="*/ 25 h 25"/>
                <a:gd name="T24" fmla="*/ 52 w 68"/>
                <a:gd name="T25" fmla="*/ 25 h 25"/>
                <a:gd name="T26" fmla="*/ 55 w 68"/>
                <a:gd name="T27" fmla="*/ 25 h 25"/>
                <a:gd name="T28" fmla="*/ 61 w 68"/>
                <a:gd name="T29" fmla="*/ 25 h 25"/>
                <a:gd name="T30" fmla="*/ 61 w 68"/>
                <a:gd name="T31" fmla="*/ 20 h 25"/>
                <a:gd name="T32" fmla="*/ 64 w 68"/>
                <a:gd name="T33" fmla="*/ 9 h 25"/>
                <a:gd name="T34" fmla="*/ 48 w 68"/>
                <a:gd name="T35" fmla="*/ 0 h 25"/>
                <a:gd name="T36" fmla="*/ 41 w 68"/>
                <a:gd name="T37" fmla="*/ 4 h 25"/>
                <a:gd name="T38" fmla="*/ 39 w 68"/>
                <a:gd name="T39" fmla="*/ 5 h 25"/>
                <a:gd name="T40" fmla="*/ 37 w 68"/>
                <a:gd name="T41" fmla="*/ 1 h 25"/>
                <a:gd name="T42" fmla="*/ 32 w 6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25">
                  <a:moveTo>
                    <a:pt x="32" y="0"/>
                  </a:moveTo>
                  <a:cubicBezTo>
                    <a:pt x="28" y="0"/>
                    <a:pt x="23" y="1"/>
                    <a:pt x="17" y="5"/>
                  </a:cubicBezTo>
                  <a:cubicBezTo>
                    <a:pt x="13" y="8"/>
                    <a:pt x="11" y="9"/>
                    <a:pt x="11" y="9"/>
                  </a:cubicBezTo>
                  <a:cubicBezTo>
                    <a:pt x="11" y="9"/>
                    <a:pt x="15" y="5"/>
                    <a:pt x="11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6" y="4"/>
                    <a:pt x="6" y="4"/>
                    <a:pt x="4" y="5"/>
                  </a:cubicBezTo>
                  <a:cubicBezTo>
                    <a:pt x="0" y="6"/>
                    <a:pt x="0" y="6"/>
                    <a:pt x="3" y="11"/>
                  </a:cubicBezTo>
                  <a:cubicBezTo>
                    <a:pt x="6" y="15"/>
                    <a:pt x="9" y="17"/>
                    <a:pt x="17" y="17"/>
                  </a:cubicBezTo>
                  <a:cubicBezTo>
                    <a:pt x="18" y="17"/>
                    <a:pt x="20" y="17"/>
                    <a:pt x="22" y="17"/>
                  </a:cubicBezTo>
                  <a:cubicBezTo>
                    <a:pt x="25" y="17"/>
                    <a:pt x="27" y="16"/>
                    <a:pt x="29" y="16"/>
                  </a:cubicBezTo>
                  <a:cubicBezTo>
                    <a:pt x="33" y="16"/>
                    <a:pt x="34" y="18"/>
                    <a:pt x="41" y="22"/>
                  </a:cubicBezTo>
                  <a:cubicBezTo>
                    <a:pt x="46" y="25"/>
                    <a:pt x="48" y="25"/>
                    <a:pt x="50" y="25"/>
                  </a:cubicBezTo>
                  <a:cubicBezTo>
                    <a:pt x="51" y="25"/>
                    <a:pt x="51" y="25"/>
                    <a:pt x="52" y="25"/>
                  </a:cubicBezTo>
                  <a:cubicBezTo>
                    <a:pt x="53" y="25"/>
                    <a:pt x="54" y="25"/>
                    <a:pt x="55" y="25"/>
                  </a:cubicBezTo>
                  <a:cubicBezTo>
                    <a:pt x="56" y="25"/>
                    <a:pt x="58" y="25"/>
                    <a:pt x="61" y="2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59" y="13"/>
                    <a:pt x="64" y="9"/>
                  </a:cubicBezTo>
                  <a:cubicBezTo>
                    <a:pt x="68" y="6"/>
                    <a:pt x="48" y="0"/>
                    <a:pt x="48" y="0"/>
                  </a:cubicBezTo>
                  <a:cubicBezTo>
                    <a:pt x="48" y="0"/>
                    <a:pt x="47" y="2"/>
                    <a:pt x="41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6" y="5"/>
                    <a:pt x="37" y="1"/>
                    <a:pt x="37" y="1"/>
                  </a:cubicBezTo>
                  <a:cubicBezTo>
                    <a:pt x="37" y="1"/>
                    <a:pt x="35" y="0"/>
                    <a:pt x="3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40" name="Freeform 90"/>
            <p:cNvSpPr/>
            <p:nvPr/>
          </p:nvSpPr>
          <p:spPr bwMode="auto">
            <a:xfrm>
              <a:off x="5745163" y="323851"/>
              <a:ext cx="61913" cy="25400"/>
            </a:xfrm>
            <a:custGeom>
              <a:avLst/>
              <a:gdLst>
                <a:gd name="T0" fmla="*/ 2147483646 w 29"/>
                <a:gd name="T1" fmla="*/ 0 h 12"/>
                <a:gd name="T2" fmla="*/ 2147483646 w 29"/>
                <a:gd name="T3" fmla="*/ 2147483646 h 12"/>
                <a:gd name="T4" fmla="*/ 2147483646 w 29"/>
                <a:gd name="T5" fmla="*/ 2147483646 h 12"/>
                <a:gd name="T6" fmla="*/ 2147483646 w 29"/>
                <a:gd name="T7" fmla="*/ 2147483646 h 12"/>
                <a:gd name="T8" fmla="*/ 2147483646 w 29"/>
                <a:gd name="T9" fmla="*/ 2147483646 h 12"/>
                <a:gd name="T10" fmla="*/ 2147483646 w 29"/>
                <a:gd name="T11" fmla="*/ 2147483646 h 12"/>
                <a:gd name="T12" fmla="*/ 2147483646 w 29"/>
                <a:gd name="T13" fmla="*/ 2147483646 h 12"/>
                <a:gd name="T14" fmla="*/ 2147483646 w 29"/>
                <a:gd name="T15" fmla="*/ 2147483646 h 12"/>
                <a:gd name="T16" fmla="*/ 2147483646 w 29"/>
                <a:gd name="T17" fmla="*/ 2147483646 h 12"/>
                <a:gd name="T18" fmla="*/ 2147483646 w 29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2">
                  <a:moveTo>
                    <a:pt x="13" y="0"/>
                  </a:moveTo>
                  <a:cubicBezTo>
                    <a:pt x="13" y="0"/>
                    <a:pt x="14" y="5"/>
                    <a:pt x="12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2" y="9"/>
                    <a:pt x="2" y="7"/>
                    <a:pt x="1" y="9"/>
                  </a:cubicBezTo>
                  <a:cubicBezTo>
                    <a:pt x="0" y="12"/>
                    <a:pt x="9" y="12"/>
                    <a:pt x="9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5" y="7"/>
                    <a:pt x="27" y="7"/>
                  </a:cubicBezTo>
                  <a:cubicBezTo>
                    <a:pt x="29" y="7"/>
                    <a:pt x="26" y="3"/>
                    <a:pt x="24" y="2"/>
                  </a:cubicBezTo>
                  <a:cubicBezTo>
                    <a:pt x="23" y="2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Freeform 91"/>
            <p:cNvSpPr/>
            <p:nvPr/>
          </p:nvSpPr>
          <p:spPr bwMode="auto">
            <a:xfrm>
              <a:off x="5772150" y="268289"/>
              <a:ext cx="93663" cy="50800"/>
            </a:xfrm>
            <a:custGeom>
              <a:avLst/>
              <a:gdLst>
                <a:gd name="T0" fmla="*/ 2147483646 w 44"/>
                <a:gd name="T1" fmla="*/ 0 h 24"/>
                <a:gd name="T2" fmla="*/ 2147483646 w 44"/>
                <a:gd name="T3" fmla="*/ 2147483646 h 24"/>
                <a:gd name="T4" fmla="*/ 2147483646 w 44"/>
                <a:gd name="T5" fmla="*/ 2147483646 h 24"/>
                <a:gd name="T6" fmla="*/ 2147483646 w 44"/>
                <a:gd name="T7" fmla="*/ 2147483646 h 24"/>
                <a:gd name="T8" fmla="*/ 2147483646 w 44"/>
                <a:gd name="T9" fmla="*/ 2147483646 h 24"/>
                <a:gd name="T10" fmla="*/ 2147483646 w 44"/>
                <a:gd name="T11" fmla="*/ 2147483646 h 24"/>
                <a:gd name="T12" fmla="*/ 2147483646 w 44"/>
                <a:gd name="T13" fmla="*/ 2147483646 h 24"/>
                <a:gd name="T14" fmla="*/ 2147483646 w 44"/>
                <a:gd name="T15" fmla="*/ 2147483646 h 24"/>
                <a:gd name="T16" fmla="*/ 2147483646 w 44"/>
                <a:gd name="T17" fmla="*/ 2147483646 h 24"/>
                <a:gd name="T18" fmla="*/ 2147483646 w 44"/>
                <a:gd name="T19" fmla="*/ 2147483646 h 24"/>
                <a:gd name="T20" fmla="*/ 2147483646 w 44"/>
                <a:gd name="T21" fmla="*/ 2147483646 h 24"/>
                <a:gd name="T22" fmla="*/ 2147483646 w 44"/>
                <a:gd name="T23" fmla="*/ 2147483646 h 24"/>
                <a:gd name="T24" fmla="*/ 2147483646 w 44"/>
                <a:gd name="T25" fmla="*/ 2147483646 h 24"/>
                <a:gd name="T26" fmla="*/ 2147483646 w 44"/>
                <a:gd name="T27" fmla="*/ 2147483646 h 24"/>
                <a:gd name="T28" fmla="*/ 2147483646 w 44"/>
                <a:gd name="T29" fmla="*/ 2147483646 h 24"/>
                <a:gd name="T30" fmla="*/ 2147483646 w 44"/>
                <a:gd name="T31" fmla="*/ 2147483646 h 24"/>
                <a:gd name="T32" fmla="*/ 2147483646 w 44"/>
                <a:gd name="T33" fmla="*/ 2147483646 h 24"/>
                <a:gd name="T34" fmla="*/ 2147483646 w 44"/>
                <a:gd name="T35" fmla="*/ 2147483646 h 24"/>
                <a:gd name="T36" fmla="*/ 2147483646 w 44"/>
                <a:gd name="T37" fmla="*/ 0 h 24"/>
                <a:gd name="T38" fmla="*/ 2147483646 w 44"/>
                <a:gd name="T39" fmla="*/ 0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24">
                  <a:moveTo>
                    <a:pt x="26" y="0"/>
                  </a:moveTo>
                  <a:cubicBezTo>
                    <a:pt x="23" y="0"/>
                    <a:pt x="21" y="3"/>
                    <a:pt x="21" y="3"/>
                  </a:cubicBezTo>
                  <a:cubicBezTo>
                    <a:pt x="21" y="3"/>
                    <a:pt x="21" y="3"/>
                    <a:pt x="18" y="6"/>
                  </a:cubicBezTo>
                  <a:cubicBezTo>
                    <a:pt x="14" y="8"/>
                    <a:pt x="18" y="7"/>
                    <a:pt x="15" y="10"/>
                  </a:cubicBezTo>
                  <a:cubicBezTo>
                    <a:pt x="13" y="13"/>
                    <a:pt x="11" y="13"/>
                    <a:pt x="11" y="15"/>
                  </a:cubicBezTo>
                  <a:cubicBezTo>
                    <a:pt x="10" y="16"/>
                    <a:pt x="4" y="14"/>
                    <a:pt x="1" y="19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2" y="22"/>
                    <a:pt x="4" y="21"/>
                    <a:pt x="4" y="21"/>
                  </a:cubicBezTo>
                  <a:cubicBezTo>
                    <a:pt x="4" y="21"/>
                    <a:pt x="6" y="21"/>
                    <a:pt x="9" y="21"/>
                  </a:cubicBezTo>
                  <a:cubicBezTo>
                    <a:pt x="10" y="21"/>
                    <a:pt x="12" y="21"/>
                    <a:pt x="13" y="21"/>
                  </a:cubicBezTo>
                  <a:cubicBezTo>
                    <a:pt x="16" y="21"/>
                    <a:pt x="16" y="23"/>
                    <a:pt x="19" y="24"/>
                  </a:cubicBezTo>
                  <a:cubicBezTo>
                    <a:pt x="19" y="24"/>
                    <a:pt x="20" y="24"/>
                    <a:pt x="21" y="24"/>
                  </a:cubicBezTo>
                  <a:cubicBezTo>
                    <a:pt x="24" y="24"/>
                    <a:pt x="29" y="23"/>
                    <a:pt x="30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7" y="21"/>
                    <a:pt x="40" y="20"/>
                  </a:cubicBezTo>
                  <a:cubicBezTo>
                    <a:pt x="44" y="19"/>
                    <a:pt x="33" y="15"/>
                    <a:pt x="33" y="15"/>
                  </a:cubicBezTo>
                  <a:cubicBezTo>
                    <a:pt x="33" y="15"/>
                    <a:pt x="31" y="11"/>
                    <a:pt x="33" y="11"/>
                  </a:cubicBezTo>
                  <a:cubicBezTo>
                    <a:pt x="35" y="11"/>
                    <a:pt x="34" y="3"/>
                    <a:pt x="34" y="3"/>
                  </a:cubicBezTo>
                  <a:cubicBezTo>
                    <a:pt x="34" y="3"/>
                    <a:pt x="31" y="1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Freeform 92"/>
            <p:cNvSpPr/>
            <p:nvPr/>
          </p:nvSpPr>
          <p:spPr bwMode="auto">
            <a:xfrm>
              <a:off x="5813425" y="330201"/>
              <a:ext cx="57150" cy="20638"/>
            </a:xfrm>
            <a:custGeom>
              <a:avLst/>
              <a:gdLst>
                <a:gd name="T0" fmla="*/ 2147483646 w 27"/>
                <a:gd name="T1" fmla="*/ 0 h 10"/>
                <a:gd name="T2" fmla="*/ 2147483646 w 27"/>
                <a:gd name="T3" fmla="*/ 0 h 10"/>
                <a:gd name="T4" fmla="*/ 0 w 27"/>
                <a:gd name="T5" fmla="*/ 2147483646 h 10"/>
                <a:gd name="T6" fmla="*/ 2147483646 w 27"/>
                <a:gd name="T7" fmla="*/ 2147483646 h 10"/>
                <a:gd name="T8" fmla="*/ 2147483646 w 27"/>
                <a:gd name="T9" fmla="*/ 2147483646 h 10"/>
                <a:gd name="T10" fmla="*/ 2147483646 w 27"/>
                <a:gd name="T11" fmla="*/ 2147483646 h 10"/>
                <a:gd name="T12" fmla="*/ 2147483646 w 27"/>
                <a:gd name="T13" fmla="*/ 2147483646 h 10"/>
                <a:gd name="T14" fmla="*/ 2147483646 w 27"/>
                <a:gd name="T15" fmla="*/ 2147483646 h 10"/>
                <a:gd name="T16" fmla="*/ 2147483646 w 27"/>
                <a:gd name="T17" fmla="*/ 2147483646 h 10"/>
                <a:gd name="T18" fmla="*/ 2147483646 w 27"/>
                <a:gd name="T19" fmla="*/ 2147483646 h 10"/>
                <a:gd name="T20" fmla="*/ 2147483646 w 27"/>
                <a:gd name="T21" fmla="*/ 2147483646 h 10"/>
                <a:gd name="T22" fmla="*/ 2147483646 w 27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"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1" y="1"/>
                    <a:pt x="0" y="6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6" y="10"/>
                    <a:pt x="7" y="9"/>
                    <a:pt x="9" y="8"/>
                  </a:cubicBezTo>
                  <a:cubicBezTo>
                    <a:pt x="11" y="7"/>
                    <a:pt x="12" y="6"/>
                    <a:pt x="14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21" y="6"/>
                    <a:pt x="27" y="2"/>
                    <a:pt x="25" y="2"/>
                  </a:cubicBezTo>
                  <a:cubicBezTo>
                    <a:pt x="23" y="2"/>
                    <a:pt x="19" y="2"/>
                    <a:pt x="17" y="1"/>
                  </a:cubicBezTo>
                  <a:cubicBezTo>
                    <a:pt x="16" y="0"/>
                    <a:pt x="14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Freeform 93"/>
            <p:cNvSpPr/>
            <p:nvPr/>
          </p:nvSpPr>
          <p:spPr bwMode="auto">
            <a:xfrm>
              <a:off x="5875338" y="300039"/>
              <a:ext cx="50800" cy="44450"/>
            </a:xfrm>
            <a:custGeom>
              <a:avLst/>
              <a:gdLst>
                <a:gd name="T0" fmla="*/ 2147483646 w 24"/>
                <a:gd name="T1" fmla="*/ 0 h 21"/>
                <a:gd name="T2" fmla="*/ 2147483646 w 24"/>
                <a:gd name="T3" fmla="*/ 0 h 21"/>
                <a:gd name="T4" fmla="*/ 2147483646 w 24"/>
                <a:gd name="T5" fmla="*/ 2147483646 h 21"/>
                <a:gd name="T6" fmla="*/ 2147483646 w 24"/>
                <a:gd name="T7" fmla="*/ 2147483646 h 21"/>
                <a:gd name="T8" fmla="*/ 2147483646 w 24"/>
                <a:gd name="T9" fmla="*/ 2147483646 h 21"/>
                <a:gd name="T10" fmla="*/ 2147483646 w 24"/>
                <a:gd name="T11" fmla="*/ 2147483646 h 21"/>
                <a:gd name="T12" fmla="*/ 2147483646 w 24"/>
                <a:gd name="T13" fmla="*/ 2147483646 h 21"/>
                <a:gd name="T14" fmla="*/ 2147483646 w 24"/>
                <a:gd name="T15" fmla="*/ 2147483646 h 21"/>
                <a:gd name="T16" fmla="*/ 2147483646 w 24"/>
                <a:gd name="T17" fmla="*/ 2147483646 h 21"/>
                <a:gd name="T18" fmla="*/ 2147483646 w 24"/>
                <a:gd name="T19" fmla="*/ 2147483646 h 21"/>
                <a:gd name="T20" fmla="*/ 2147483646 w 24"/>
                <a:gd name="T21" fmla="*/ 2147483646 h 21"/>
                <a:gd name="T22" fmla="*/ 2147483646 w 24"/>
                <a:gd name="T23" fmla="*/ 2147483646 h 21"/>
                <a:gd name="T24" fmla="*/ 2147483646 w 24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21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7" y="0"/>
                    <a:pt x="6" y="9"/>
                    <a:pt x="6" y="9"/>
                  </a:cubicBezTo>
                  <a:cubicBezTo>
                    <a:pt x="6" y="9"/>
                    <a:pt x="4" y="8"/>
                    <a:pt x="2" y="8"/>
                  </a:cubicBezTo>
                  <a:cubicBezTo>
                    <a:pt x="1" y="8"/>
                    <a:pt x="0" y="8"/>
                    <a:pt x="1" y="10"/>
                  </a:cubicBezTo>
                  <a:cubicBezTo>
                    <a:pt x="2" y="14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21"/>
                    <a:pt x="8" y="21"/>
                  </a:cubicBezTo>
                  <a:cubicBezTo>
                    <a:pt x="9" y="21"/>
                    <a:pt x="10" y="21"/>
                    <a:pt x="11" y="20"/>
                  </a:cubicBezTo>
                  <a:cubicBezTo>
                    <a:pt x="17" y="16"/>
                    <a:pt x="17" y="15"/>
                    <a:pt x="19" y="15"/>
                  </a:cubicBezTo>
                  <a:cubicBezTo>
                    <a:pt x="21" y="14"/>
                    <a:pt x="24" y="9"/>
                    <a:pt x="24" y="9"/>
                  </a:cubicBezTo>
                  <a:cubicBezTo>
                    <a:pt x="24" y="9"/>
                    <a:pt x="20" y="5"/>
                    <a:pt x="18" y="3"/>
                  </a:cubicBezTo>
                  <a:cubicBezTo>
                    <a:pt x="16" y="1"/>
                    <a:pt x="18" y="0"/>
                    <a:pt x="14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Freeform 94"/>
            <p:cNvSpPr/>
            <p:nvPr/>
          </p:nvSpPr>
          <p:spPr bwMode="auto">
            <a:xfrm>
              <a:off x="5838825" y="349251"/>
              <a:ext cx="44450" cy="14288"/>
            </a:xfrm>
            <a:custGeom>
              <a:avLst/>
              <a:gdLst>
                <a:gd name="T0" fmla="*/ 2147483646 w 21"/>
                <a:gd name="T1" fmla="*/ 0 h 7"/>
                <a:gd name="T2" fmla="*/ 2147483646 w 21"/>
                <a:gd name="T3" fmla="*/ 2147483646 h 7"/>
                <a:gd name="T4" fmla="*/ 2147483646 w 21"/>
                <a:gd name="T5" fmla="*/ 2147483646 h 7"/>
                <a:gd name="T6" fmla="*/ 2147483646 w 21"/>
                <a:gd name="T7" fmla="*/ 2147483646 h 7"/>
                <a:gd name="T8" fmla="*/ 2147483646 w 21"/>
                <a:gd name="T9" fmla="*/ 2147483646 h 7"/>
                <a:gd name="T10" fmla="*/ 2147483646 w 21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1"/>
                    <a:pt x="0" y="3"/>
                    <a:pt x="4" y="5"/>
                  </a:cubicBezTo>
                  <a:cubicBezTo>
                    <a:pt x="8" y="7"/>
                    <a:pt x="14" y="7"/>
                    <a:pt x="16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1"/>
                    <a:pt x="15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Freeform 95"/>
            <p:cNvSpPr/>
            <p:nvPr/>
          </p:nvSpPr>
          <p:spPr bwMode="auto">
            <a:xfrm>
              <a:off x="5838825" y="250826"/>
              <a:ext cx="26988" cy="17463"/>
            </a:xfrm>
            <a:custGeom>
              <a:avLst/>
              <a:gdLst>
                <a:gd name="T0" fmla="*/ 2147483646 w 13"/>
                <a:gd name="T1" fmla="*/ 0 h 8"/>
                <a:gd name="T2" fmla="*/ 2147483646 w 13"/>
                <a:gd name="T3" fmla="*/ 2147483646 h 8"/>
                <a:gd name="T4" fmla="*/ 2147483646 w 13"/>
                <a:gd name="T5" fmla="*/ 2147483646 h 8"/>
                <a:gd name="T6" fmla="*/ 2147483646 w 13"/>
                <a:gd name="T7" fmla="*/ 2147483646 h 8"/>
                <a:gd name="T8" fmla="*/ 2147483646 w 13"/>
                <a:gd name="T9" fmla="*/ 0 h 8"/>
                <a:gd name="T10" fmla="*/ 2147483646 w 13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8">
                  <a:moveTo>
                    <a:pt x="7" y="0"/>
                  </a:moveTo>
                  <a:cubicBezTo>
                    <a:pt x="5" y="0"/>
                    <a:pt x="1" y="2"/>
                    <a:pt x="1" y="4"/>
                  </a:cubicBezTo>
                  <a:cubicBezTo>
                    <a:pt x="0" y="5"/>
                    <a:pt x="9" y="8"/>
                    <a:pt x="9" y="8"/>
                  </a:cubicBezTo>
                  <a:cubicBezTo>
                    <a:pt x="9" y="8"/>
                    <a:pt x="12" y="3"/>
                    <a:pt x="12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Freeform 96"/>
            <p:cNvSpPr/>
            <p:nvPr/>
          </p:nvSpPr>
          <p:spPr bwMode="auto">
            <a:xfrm>
              <a:off x="5919788" y="274639"/>
              <a:ext cx="60325" cy="47625"/>
            </a:xfrm>
            <a:custGeom>
              <a:avLst/>
              <a:gdLst>
                <a:gd name="T0" fmla="*/ 2147483646 w 29"/>
                <a:gd name="T1" fmla="*/ 0 h 22"/>
                <a:gd name="T2" fmla="*/ 2147483646 w 29"/>
                <a:gd name="T3" fmla="*/ 0 h 22"/>
                <a:gd name="T4" fmla="*/ 2147483646 w 29"/>
                <a:gd name="T5" fmla="*/ 2147483646 h 22"/>
                <a:gd name="T6" fmla="*/ 2147483646 w 29"/>
                <a:gd name="T7" fmla="*/ 2147483646 h 22"/>
                <a:gd name="T8" fmla="*/ 2147483646 w 29"/>
                <a:gd name="T9" fmla="*/ 2147483646 h 22"/>
                <a:gd name="T10" fmla="*/ 2147483646 w 29"/>
                <a:gd name="T11" fmla="*/ 2147483646 h 22"/>
                <a:gd name="T12" fmla="*/ 2147483646 w 29"/>
                <a:gd name="T13" fmla="*/ 2147483646 h 22"/>
                <a:gd name="T14" fmla="*/ 2147483646 w 29"/>
                <a:gd name="T15" fmla="*/ 2147483646 h 22"/>
                <a:gd name="T16" fmla="*/ 2147483646 w 29"/>
                <a:gd name="T17" fmla="*/ 2147483646 h 22"/>
                <a:gd name="T18" fmla="*/ 2147483646 w 29"/>
                <a:gd name="T19" fmla="*/ 2147483646 h 22"/>
                <a:gd name="T20" fmla="*/ 2147483646 w 29"/>
                <a:gd name="T21" fmla="*/ 2147483646 h 22"/>
                <a:gd name="T22" fmla="*/ 2147483646 w 29"/>
                <a:gd name="T23" fmla="*/ 0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" h="22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3" y="9"/>
                    <a:pt x="11" y="10"/>
                  </a:cubicBezTo>
                  <a:cubicBezTo>
                    <a:pt x="10" y="11"/>
                    <a:pt x="6" y="12"/>
                    <a:pt x="3" y="12"/>
                  </a:cubicBezTo>
                  <a:cubicBezTo>
                    <a:pt x="0" y="12"/>
                    <a:pt x="3" y="17"/>
                    <a:pt x="5" y="18"/>
                  </a:cubicBezTo>
                  <a:cubicBezTo>
                    <a:pt x="7" y="18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1"/>
                    <a:pt x="16" y="21"/>
                    <a:pt x="16" y="21"/>
                  </a:cubicBezTo>
                  <a:cubicBezTo>
                    <a:pt x="15" y="21"/>
                    <a:pt x="15" y="20"/>
                    <a:pt x="19" y="18"/>
                  </a:cubicBezTo>
                  <a:cubicBezTo>
                    <a:pt x="22" y="17"/>
                    <a:pt x="29" y="13"/>
                    <a:pt x="29" y="11"/>
                  </a:cubicBezTo>
                  <a:cubicBezTo>
                    <a:pt x="29" y="10"/>
                    <a:pt x="28" y="9"/>
                    <a:pt x="26" y="7"/>
                  </a:cubicBezTo>
                  <a:cubicBezTo>
                    <a:pt x="24" y="5"/>
                    <a:pt x="20" y="0"/>
                    <a:pt x="1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97"/>
            <p:cNvSpPr/>
            <p:nvPr/>
          </p:nvSpPr>
          <p:spPr bwMode="auto">
            <a:xfrm>
              <a:off x="6446838" y="293782"/>
              <a:ext cx="193675" cy="130172"/>
            </a:xfrm>
            <a:custGeom>
              <a:avLst/>
              <a:gdLst>
                <a:gd name="T0" fmla="*/ 35 w 91"/>
                <a:gd name="T1" fmla="*/ 0 h 61"/>
                <a:gd name="T2" fmla="*/ 35 w 91"/>
                <a:gd name="T3" fmla="*/ 0 h 61"/>
                <a:gd name="T4" fmla="*/ 29 w 91"/>
                <a:gd name="T5" fmla="*/ 6 h 61"/>
                <a:gd name="T6" fmla="*/ 13 w 91"/>
                <a:gd name="T7" fmla="*/ 15 h 61"/>
                <a:gd name="T8" fmla="*/ 8 w 91"/>
                <a:gd name="T9" fmla="*/ 19 h 61"/>
                <a:gd name="T10" fmla="*/ 7 w 91"/>
                <a:gd name="T11" fmla="*/ 29 h 61"/>
                <a:gd name="T12" fmla="*/ 7 w 91"/>
                <a:gd name="T13" fmla="*/ 32 h 61"/>
                <a:gd name="T14" fmla="*/ 6 w 91"/>
                <a:gd name="T15" fmla="*/ 32 h 61"/>
                <a:gd name="T16" fmla="*/ 6 w 91"/>
                <a:gd name="T17" fmla="*/ 32 h 61"/>
                <a:gd name="T18" fmla="*/ 3 w 91"/>
                <a:gd name="T19" fmla="*/ 33 h 61"/>
                <a:gd name="T20" fmla="*/ 2 w 91"/>
                <a:gd name="T21" fmla="*/ 43 h 61"/>
                <a:gd name="T22" fmla="*/ 8 w 91"/>
                <a:gd name="T23" fmla="*/ 38 h 61"/>
                <a:gd name="T24" fmla="*/ 22 w 91"/>
                <a:gd name="T25" fmla="*/ 47 h 61"/>
                <a:gd name="T26" fmla="*/ 26 w 91"/>
                <a:gd name="T27" fmla="*/ 49 h 61"/>
                <a:gd name="T28" fmla="*/ 23 w 91"/>
                <a:gd name="T29" fmla="*/ 41 h 61"/>
                <a:gd name="T30" fmla="*/ 28 w 91"/>
                <a:gd name="T31" fmla="*/ 39 h 61"/>
                <a:gd name="T32" fmla="*/ 36 w 91"/>
                <a:gd name="T33" fmla="*/ 49 h 61"/>
                <a:gd name="T34" fmla="*/ 39 w 91"/>
                <a:gd name="T35" fmla="*/ 53 h 61"/>
                <a:gd name="T36" fmla="*/ 40 w 91"/>
                <a:gd name="T37" fmla="*/ 52 h 61"/>
                <a:gd name="T38" fmla="*/ 43 w 91"/>
                <a:gd name="T39" fmla="*/ 50 h 61"/>
                <a:gd name="T40" fmla="*/ 44 w 91"/>
                <a:gd name="T41" fmla="*/ 50 h 61"/>
                <a:gd name="T42" fmla="*/ 55 w 91"/>
                <a:gd name="T43" fmla="*/ 55 h 61"/>
                <a:gd name="T44" fmla="*/ 66 w 91"/>
                <a:gd name="T45" fmla="*/ 60 h 61"/>
                <a:gd name="T46" fmla="*/ 66 w 91"/>
                <a:gd name="T47" fmla="*/ 61 h 61"/>
                <a:gd name="T48" fmla="*/ 72 w 91"/>
                <a:gd name="T49" fmla="*/ 56 h 61"/>
                <a:gd name="T50" fmla="*/ 84 w 91"/>
                <a:gd name="T51" fmla="*/ 56 h 61"/>
                <a:gd name="T52" fmla="*/ 87 w 91"/>
                <a:gd name="T53" fmla="*/ 56 h 61"/>
                <a:gd name="T54" fmla="*/ 87 w 91"/>
                <a:gd name="T55" fmla="*/ 56 h 61"/>
                <a:gd name="T56" fmla="*/ 86 w 91"/>
                <a:gd name="T57" fmla="*/ 49 h 61"/>
                <a:gd name="T58" fmla="*/ 85 w 91"/>
                <a:gd name="T59" fmla="*/ 45 h 61"/>
                <a:gd name="T60" fmla="*/ 90 w 91"/>
                <a:gd name="T61" fmla="*/ 41 h 61"/>
                <a:gd name="T62" fmla="*/ 73 w 91"/>
                <a:gd name="T63" fmla="*/ 34 h 61"/>
                <a:gd name="T64" fmla="*/ 70 w 91"/>
                <a:gd name="T65" fmla="*/ 34 h 61"/>
                <a:gd name="T66" fmla="*/ 69 w 91"/>
                <a:gd name="T67" fmla="*/ 35 h 61"/>
                <a:gd name="T68" fmla="*/ 61 w 91"/>
                <a:gd name="T69" fmla="*/ 25 h 61"/>
                <a:gd name="T70" fmla="*/ 51 w 91"/>
                <a:gd name="T71" fmla="*/ 14 h 61"/>
                <a:gd name="T72" fmla="*/ 45 w 91"/>
                <a:gd name="T73" fmla="*/ 4 h 61"/>
                <a:gd name="T74" fmla="*/ 35 w 91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61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3"/>
                    <a:pt x="29" y="6"/>
                  </a:cubicBezTo>
                  <a:cubicBezTo>
                    <a:pt x="27" y="10"/>
                    <a:pt x="16" y="12"/>
                    <a:pt x="13" y="15"/>
                  </a:cubicBezTo>
                  <a:cubicBezTo>
                    <a:pt x="9" y="18"/>
                    <a:pt x="10" y="16"/>
                    <a:pt x="8" y="19"/>
                  </a:cubicBezTo>
                  <a:cubicBezTo>
                    <a:pt x="6" y="21"/>
                    <a:pt x="6" y="23"/>
                    <a:pt x="7" y="29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4" y="32"/>
                    <a:pt x="3" y="33"/>
                  </a:cubicBezTo>
                  <a:cubicBezTo>
                    <a:pt x="0" y="35"/>
                    <a:pt x="2" y="43"/>
                    <a:pt x="2" y="4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10" y="40"/>
                    <a:pt x="22" y="47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8" y="49"/>
                    <a:pt x="21" y="43"/>
                    <a:pt x="23" y="41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31" y="41"/>
                    <a:pt x="36" y="49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2"/>
                    <a:pt x="40" y="52"/>
                  </a:cubicBezTo>
                  <a:cubicBezTo>
                    <a:pt x="40" y="51"/>
                    <a:pt x="41" y="50"/>
                    <a:pt x="4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53" y="51"/>
                    <a:pt x="49" y="52"/>
                    <a:pt x="55" y="55"/>
                  </a:cubicBezTo>
                  <a:cubicBezTo>
                    <a:pt x="61" y="59"/>
                    <a:pt x="63" y="60"/>
                    <a:pt x="66" y="60"/>
                  </a:cubicBezTo>
                  <a:cubicBezTo>
                    <a:pt x="66" y="60"/>
                    <a:pt x="66" y="61"/>
                    <a:pt x="66" y="61"/>
                  </a:cubicBezTo>
                  <a:cubicBezTo>
                    <a:pt x="68" y="61"/>
                    <a:pt x="67" y="56"/>
                    <a:pt x="72" y="56"/>
                  </a:cubicBezTo>
                  <a:cubicBezTo>
                    <a:pt x="77" y="56"/>
                    <a:pt x="81" y="56"/>
                    <a:pt x="84" y="56"/>
                  </a:cubicBezTo>
                  <a:cubicBezTo>
                    <a:pt x="85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6"/>
                    <a:pt x="86" y="49"/>
                    <a:pt x="86" y="4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8" y="41"/>
                    <a:pt x="90" y="41"/>
                  </a:cubicBezTo>
                  <a:cubicBezTo>
                    <a:pt x="91" y="40"/>
                    <a:pt x="80" y="34"/>
                    <a:pt x="73" y="34"/>
                  </a:cubicBezTo>
                  <a:cubicBezTo>
                    <a:pt x="72" y="34"/>
                    <a:pt x="71" y="34"/>
                    <a:pt x="70" y="34"/>
                  </a:cubicBezTo>
                  <a:cubicBezTo>
                    <a:pt x="70" y="35"/>
                    <a:pt x="69" y="35"/>
                    <a:pt x="69" y="35"/>
                  </a:cubicBezTo>
                  <a:cubicBezTo>
                    <a:pt x="64" y="35"/>
                    <a:pt x="65" y="28"/>
                    <a:pt x="61" y="25"/>
                  </a:cubicBezTo>
                  <a:cubicBezTo>
                    <a:pt x="58" y="23"/>
                    <a:pt x="51" y="14"/>
                    <a:pt x="51" y="14"/>
                  </a:cubicBezTo>
                  <a:cubicBezTo>
                    <a:pt x="51" y="14"/>
                    <a:pt x="49" y="5"/>
                    <a:pt x="45" y="4"/>
                  </a:cubicBezTo>
                  <a:cubicBezTo>
                    <a:pt x="41" y="3"/>
                    <a:pt x="37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98"/>
            <p:cNvSpPr/>
            <p:nvPr/>
          </p:nvSpPr>
          <p:spPr bwMode="auto">
            <a:xfrm>
              <a:off x="6621463" y="382680"/>
              <a:ext cx="120650" cy="68261"/>
            </a:xfrm>
            <a:custGeom>
              <a:avLst/>
              <a:gdLst>
                <a:gd name="T0" fmla="*/ 24 w 57"/>
                <a:gd name="T1" fmla="*/ 0 h 32"/>
                <a:gd name="T2" fmla="*/ 14 w 57"/>
                <a:gd name="T3" fmla="*/ 5 h 32"/>
                <a:gd name="T4" fmla="*/ 10 w 57"/>
                <a:gd name="T5" fmla="*/ 12 h 32"/>
                <a:gd name="T6" fmla="*/ 3 w 57"/>
                <a:gd name="T7" fmla="*/ 23 h 32"/>
                <a:gd name="T8" fmla="*/ 2 w 57"/>
                <a:gd name="T9" fmla="*/ 31 h 32"/>
                <a:gd name="T10" fmla="*/ 3 w 57"/>
                <a:gd name="T11" fmla="*/ 32 h 32"/>
                <a:gd name="T12" fmla="*/ 5 w 57"/>
                <a:gd name="T13" fmla="*/ 32 h 32"/>
                <a:gd name="T14" fmla="*/ 19 w 57"/>
                <a:gd name="T15" fmla="*/ 28 h 32"/>
                <a:gd name="T16" fmla="*/ 35 w 57"/>
                <a:gd name="T17" fmla="*/ 29 h 32"/>
                <a:gd name="T18" fmla="*/ 41 w 57"/>
                <a:gd name="T19" fmla="*/ 29 h 32"/>
                <a:gd name="T20" fmla="*/ 48 w 57"/>
                <a:gd name="T21" fmla="*/ 28 h 32"/>
                <a:gd name="T22" fmla="*/ 49 w 57"/>
                <a:gd name="T23" fmla="*/ 25 h 32"/>
                <a:gd name="T24" fmla="*/ 51 w 57"/>
                <a:gd name="T25" fmla="*/ 25 h 32"/>
                <a:gd name="T26" fmla="*/ 55 w 57"/>
                <a:gd name="T27" fmla="*/ 21 h 32"/>
                <a:gd name="T28" fmla="*/ 39 w 57"/>
                <a:gd name="T29" fmla="*/ 8 h 32"/>
                <a:gd name="T30" fmla="*/ 25 w 57"/>
                <a:gd name="T31" fmla="*/ 0 h 32"/>
                <a:gd name="T32" fmla="*/ 24 w 57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2">
                  <a:moveTo>
                    <a:pt x="24" y="0"/>
                  </a:moveTo>
                  <a:cubicBezTo>
                    <a:pt x="21" y="0"/>
                    <a:pt x="17" y="4"/>
                    <a:pt x="14" y="5"/>
                  </a:cubicBezTo>
                  <a:cubicBezTo>
                    <a:pt x="10" y="6"/>
                    <a:pt x="10" y="10"/>
                    <a:pt x="10" y="12"/>
                  </a:cubicBezTo>
                  <a:cubicBezTo>
                    <a:pt x="10" y="14"/>
                    <a:pt x="5" y="23"/>
                    <a:pt x="3" y="23"/>
                  </a:cubicBezTo>
                  <a:cubicBezTo>
                    <a:pt x="0" y="24"/>
                    <a:pt x="1" y="29"/>
                    <a:pt x="2" y="31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11" y="29"/>
                    <a:pt x="14" y="28"/>
                    <a:pt x="19" y="28"/>
                  </a:cubicBezTo>
                  <a:cubicBezTo>
                    <a:pt x="25" y="28"/>
                    <a:pt x="31" y="28"/>
                    <a:pt x="35" y="29"/>
                  </a:cubicBezTo>
                  <a:cubicBezTo>
                    <a:pt x="36" y="29"/>
                    <a:pt x="39" y="29"/>
                    <a:pt x="41" y="29"/>
                  </a:cubicBezTo>
                  <a:cubicBezTo>
                    <a:pt x="44" y="29"/>
                    <a:pt x="47" y="29"/>
                    <a:pt x="48" y="28"/>
                  </a:cubicBezTo>
                  <a:cubicBezTo>
                    <a:pt x="48" y="26"/>
                    <a:pt x="49" y="25"/>
                    <a:pt x="49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54" y="25"/>
                    <a:pt x="57" y="24"/>
                    <a:pt x="55" y="21"/>
                  </a:cubicBezTo>
                  <a:cubicBezTo>
                    <a:pt x="51" y="18"/>
                    <a:pt x="39" y="8"/>
                    <a:pt x="39" y="8"/>
                  </a:cubicBezTo>
                  <a:cubicBezTo>
                    <a:pt x="39" y="8"/>
                    <a:pt x="28" y="1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49" name="Freeform 99"/>
            <p:cNvSpPr/>
            <p:nvPr/>
          </p:nvSpPr>
          <p:spPr bwMode="auto">
            <a:xfrm>
              <a:off x="6300788" y="525464"/>
              <a:ext cx="31750" cy="31750"/>
            </a:xfrm>
            <a:custGeom>
              <a:avLst/>
              <a:gdLst>
                <a:gd name="T0" fmla="*/ 2147483646 w 15"/>
                <a:gd name="T1" fmla="*/ 0 h 15"/>
                <a:gd name="T2" fmla="*/ 2147483646 w 15"/>
                <a:gd name="T3" fmla="*/ 2147483646 h 15"/>
                <a:gd name="T4" fmla="*/ 2147483646 w 15"/>
                <a:gd name="T5" fmla="*/ 2147483646 h 15"/>
                <a:gd name="T6" fmla="*/ 2147483646 w 15"/>
                <a:gd name="T7" fmla="*/ 2147483646 h 15"/>
                <a:gd name="T8" fmla="*/ 2147483646 w 15"/>
                <a:gd name="T9" fmla="*/ 2147483646 h 15"/>
                <a:gd name="T10" fmla="*/ 2147483646 w 15"/>
                <a:gd name="T11" fmla="*/ 2147483646 h 15"/>
                <a:gd name="T12" fmla="*/ 2147483646 w 15"/>
                <a:gd name="T13" fmla="*/ 2147483646 h 15"/>
                <a:gd name="T14" fmla="*/ 2147483646 w 15"/>
                <a:gd name="T15" fmla="*/ 2147483646 h 15"/>
                <a:gd name="T16" fmla="*/ 2147483646 w 15"/>
                <a:gd name="T17" fmla="*/ 2147483646 h 15"/>
                <a:gd name="T18" fmla="*/ 2147483646 w 15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1" y="14"/>
                    <a:pt x="1" y="14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100"/>
            <p:cNvSpPr/>
            <p:nvPr/>
          </p:nvSpPr>
          <p:spPr bwMode="auto">
            <a:xfrm>
              <a:off x="6430963" y="468314"/>
              <a:ext cx="26988" cy="22225"/>
            </a:xfrm>
            <a:custGeom>
              <a:avLst/>
              <a:gdLst>
                <a:gd name="T0" fmla="*/ 2147483646 w 13"/>
                <a:gd name="T1" fmla="*/ 0 h 11"/>
                <a:gd name="T2" fmla="*/ 2147483646 w 13"/>
                <a:gd name="T3" fmla="*/ 2147483646 h 11"/>
                <a:gd name="T4" fmla="*/ 2147483646 w 13"/>
                <a:gd name="T5" fmla="*/ 2147483646 h 11"/>
                <a:gd name="T6" fmla="*/ 0 w 13"/>
                <a:gd name="T7" fmla="*/ 2147483646 h 11"/>
                <a:gd name="T8" fmla="*/ 2147483646 w 13"/>
                <a:gd name="T9" fmla="*/ 2147483646 h 11"/>
                <a:gd name="T10" fmla="*/ 2147483646 w 13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101"/>
            <p:cNvSpPr/>
            <p:nvPr/>
          </p:nvSpPr>
          <p:spPr bwMode="auto">
            <a:xfrm>
              <a:off x="6224588" y="309564"/>
              <a:ext cx="23813" cy="14288"/>
            </a:xfrm>
            <a:custGeom>
              <a:avLst/>
              <a:gdLst>
                <a:gd name="T0" fmla="*/ 2147483646 w 11"/>
                <a:gd name="T1" fmla="*/ 0 h 7"/>
                <a:gd name="T2" fmla="*/ 0 w 11"/>
                <a:gd name="T3" fmla="*/ 2147483646 h 7"/>
                <a:gd name="T4" fmla="*/ 2147483646 w 11"/>
                <a:gd name="T5" fmla="*/ 2147483646 h 7"/>
                <a:gd name="T6" fmla="*/ 2147483646 w 1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7" y="0"/>
                    <a:pt x="0" y="6"/>
                    <a:pt x="0" y="6"/>
                  </a:cubicBez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02"/>
            <p:cNvSpPr/>
            <p:nvPr/>
          </p:nvSpPr>
          <p:spPr bwMode="auto">
            <a:xfrm>
              <a:off x="7332663" y="508090"/>
              <a:ext cx="165100" cy="76199"/>
            </a:xfrm>
            <a:custGeom>
              <a:avLst/>
              <a:gdLst>
                <a:gd name="T0" fmla="*/ 22 w 78"/>
                <a:gd name="T1" fmla="*/ 0 h 36"/>
                <a:gd name="T2" fmla="*/ 20 w 78"/>
                <a:gd name="T3" fmla="*/ 0 h 36"/>
                <a:gd name="T4" fmla="*/ 8 w 78"/>
                <a:gd name="T5" fmla="*/ 5 h 36"/>
                <a:gd name="T6" fmla="*/ 7 w 78"/>
                <a:gd name="T7" fmla="*/ 9 h 36"/>
                <a:gd name="T8" fmla="*/ 6 w 78"/>
                <a:gd name="T9" fmla="*/ 9 h 36"/>
                <a:gd name="T10" fmla="*/ 5 w 78"/>
                <a:gd name="T11" fmla="*/ 7 h 36"/>
                <a:gd name="T12" fmla="*/ 4 w 78"/>
                <a:gd name="T13" fmla="*/ 22 h 36"/>
                <a:gd name="T14" fmla="*/ 15 w 78"/>
                <a:gd name="T15" fmla="*/ 29 h 36"/>
                <a:gd name="T16" fmla="*/ 23 w 78"/>
                <a:gd name="T17" fmla="*/ 36 h 36"/>
                <a:gd name="T18" fmla="*/ 23 w 78"/>
                <a:gd name="T19" fmla="*/ 36 h 36"/>
                <a:gd name="T20" fmla="*/ 29 w 78"/>
                <a:gd name="T21" fmla="*/ 30 h 36"/>
                <a:gd name="T22" fmla="*/ 29 w 78"/>
                <a:gd name="T23" fmla="*/ 28 h 36"/>
                <a:gd name="T24" fmla="*/ 41 w 78"/>
                <a:gd name="T25" fmla="*/ 30 h 36"/>
                <a:gd name="T26" fmla="*/ 46 w 78"/>
                <a:gd name="T27" fmla="*/ 32 h 36"/>
                <a:gd name="T28" fmla="*/ 48 w 78"/>
                <a:gd name="T29" fmla="*/ 31 h 36"/>
                <a:gd name="T30" fmla="*/ 51 w 78"/>
                <a:gd name="T31" fmla="*/ 27 h 36"/>
                <a:gd name="T32" fmla="*/ 54 w 78"/>
                <a:gd name="T33" fmla="*/ 27 h 36"/>
                <a:gd name="T34" fmla="*/ 58 w 78"/>
                <a:gd name="T35" fmla="*/ 28 h 36"/>
                <a:gd name="T36" fmla="*/ 59 w 78"/>
                <a:gd name="T37" fmla="*/ 28 h 36"/>
                <a:gd name="T38" fmla="*/ 75 w 78"/>
                <a:gd name="T39" fmla="*/ 21 h 36"/>
                <a:gd name="T40" fmla="*/ 75 w 78"/>
                <a:gd name="T41" fmla="*/ 14 h 36"/>
                <a:gd name="T42" fmla="*/ 71 w 78"/>
                <a:gd name="T43" fmla="*/ 13 h 36"/>
                <a:gd name="T44" fmla="*/ 71 w 78"/>
                <a:gd name="T45" fmla="*/ 13 h 36"/>
                <a:gd name="T46" fmla="*/ 71 w 78"/>
                <a:gd name="T47" fmla="*/ 13 h 36"/>
                <a:gd name="T48" fmla="*/ 69 w 78"/>
                <a:gd name="T49" fmla="*/ 13 h 36"/>
                <a:gd name="T50" fmla="*/ 60 w 78"/>
                <a:gd name="T51" fmla="*/ 9 h 36"/>
                <a:gd name="T52" fmla="*/ 49 w 78"/>
                <a:gd name="T53" fmla="*/ 6 h 36"/>
                <a:gd name="T54" fmla="*/ 38 w 78"/>
                <a:gd name="T55" fmla="*/ 8 h 36"/>
                <a:gd name="T56" fmla="*/ 34 w 78"/>
                <a:gd name="T57" fmla="*/ 10 h 36"/>
                <a:gd name="T58" fmla="*/ 32 w 78"/>
                <a:gd name="T59" fmla="*/ 13 h 36"/>
                <a:gd name="T60" fmla="*/ 27 w 78"/>
                <a:gd name="T61" fmla="*/ 9 h 36"/>
                <a:gd name="T62" fmla="*/ 22 w 78"/>
                <a:gd name="T6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36">
                  <a:moveTo>
                    <a:pt x="22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2"/>
                    <a:pt x="8" y="5"/>
                    <a:pt x="8" y="5"/>
                  </a:cubicBezTo>
                  <a:cubicBezTo>
                    <a:pt x="8" y="5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2" y="7"/>
                    <a:pt x="0" y="19"/>
                    <a:pt x="4" y="22"/>
                  </a:cubicBezTo>
                  <a:cubicBezTo>
                    <a:pt x="8" y="25"/>
                    <a:pt x="15" y="29"/>
                    <a:pt x="15" y="29"/>
                  </a:cubicBezTo>
                  <a:cubicBezTo>
                    <a:pt x="15" y="29"/>
                    <a:pt x="22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9" y="30"/>
                    <a:pt x="29" y="30"/>
                  </a:cubicBezTo>
                  <a:cubicBezTo>
                    <a:pt x="29" y="30"/>
                    <a:pt x="20" y="28"/>
                    <a:pt x="29" y="28"/>
                  </a:cubicBezTo>
                  <a:cubicBezTo>
                    <a:pt x="37" y="28"/>
                    <a:pt x="41" y="30"/>
                    <a:pt x="41" y="30"/>
                  </a:cubicBezTo>
                  <a:cubicBezTo>
                    <a:pt x="41" y="30"/>
                    <a:pt x="44" y="32"/>
                    <a:pt x="46" y="32"/>
                  </a:cubicBezTo>
                  <a:cubicBezTo>
                    <a:pt x="47" y="32"/>
                    <a:pt x="47" y="32"/>
                    <a:pt x="48" y="31"/>
                  </a:cubicBezTo>
                  <a:cubicBezTo>
                    <a:pt x="49" y="30"/>
                    <a:pt x="48" y="27"/>
                    <a:pt x="51" y="27"/>
                  </a:cubicBezTo>
                  <a:cubicBezTo>
                    <a:pt x="53" y="27"/>
                    <a:pt x="53" y="27"/>
                    <a:pt x="54" y="27"/>
                  </a:cubicBezTo>
                  <a:cubicBezTo>
                    <a:pt x="54" y="27"/>
                    <a:pt x="55" y="27"/>
                    <a:pt x="58" y="28"/>
                  </a:cubicBezTo>
                  <a:cubicBezTo>
                    <a:pt x="58" y="28"/>
                    <a:pt x="59" y="28"/>
                    <a:pt x="59" y="28"/>
                  </a:cubicBezTo>
                  <a:cubicBezTo>
                    <a:pt x="65" y="28"/>
                    <a:pt x="75" y="21"/>
                    <a:pt x="75" y="21"/>
                  </a:cubicBezTo>
                  <a:cubicBezTo>
                    <a:pt x="75" y="21"/>
                    <a:pt x="78" y="16"/>
                    <a:pt x="75" y="14"/>
                  </a:cubicBezTo>
                  <a:cubicBezTo>
                    <a:pt x="73" y="13"/>
                    <a:pt x="72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3"/>
                    <a:pt x="70" y="13"/>
                    <a:pt x="69" y="13"/>
                  </a:cubicBezTo>
                  <a:cubicBezTo>
                    <a:pt x="67" y="12"/>
                    <a:pt x="71" y="13"/>
                    <a:pt x="60" y="9"/>
                  </a:cubicBezTo>
                  <a:cubicBezTo>
                    <a:pt x="56" y="7"/>
                    <a:pt x="52" y="6"/>
                    <a:pt x="49" y="6"/>
                  </a:cubicBezTo>
                  <a:cubicBezTo>
                    <a:pt x="44" y="6"/>
                    <a:pt x="40" y="8"/>
                    <a:pt x="38" y="8"/>
                  </a:cubicBezTo>
                  <a:cubicBezTo>
                    <a:pt x="34" y="8"/>
                    <a:pt x="38" y="10"/>
                    <a:pt x="34" y="10"/>
                  </a:cubicBezTo>
                  <a:cubicBezTo>
                    <a:pt x="32" y="10"/>
                    <a:pt x="33" y="13"/>
                    <a:pt x="32" y="13"/>
                  </a:cubicBezTo>
                  <a:cubicBezTo>
                    <a:pt x="32" y="13"/>
                    <a:pt x="30" y="12"/>
                    <a:pt x="27" y="9"/>
                  </a:cubicBezTo>
                  <a:cubicBezTo>
                    <a:pt x="21" y="2"/>
                    <a:pt x="23" y="0"/>
                    <a:pt x="2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03"/>
            <p:cNvSpPr/>
            <p:nvPr/>
          </p:nvSpPr>
          <p:spPr bwMode="auto">
            <a:xfrm>
              <a:off x="7405688" y="587463"/>
              <a:ext cx="80962" cy="50799"/>
            </a:xfrm>
            <a:custGeom>
              <a:avLst/>
              <a:gdLst>
                <a:gd name="T0" fmla="*/ 8 w 38"/>
                <a:gd name="T1" fmla="*/ 0 h 24"/>
                <a:gd name="T2" fmla="*/ 4 w 38"/>
                <a:gd name="T3" fmla="*/ 4 h 24"/>
                <a:gd name="T4" fmla="*/ 5 w 38"/>
                <a:gd name="T5" fmla="*/ 11 h 24"/>
                <a:gd name="T6" fmla="*/ 11 w 38"/>
                <a:gd name="T7" fmla="*/ 14 h 24"/>
                <a:gd name="T8" fmla="*/ 7 w 38"/>
                <a:gd name="T9" fmla="*/ 19 h 24"/>
                <a:gd name="T10" fmla="*/ 15 w 38"/>
                <a:gd name="T11" fmla="*/ 23 h 24"/>
                <a:gd name="T12" fmla="*/ 38 w 38"/>
                <a:gd name="T13" fmla="*/ 24 h 24"/>
                <a:gd name="T14" fmla="*/ 34 w 38"/>
                <a:gd name="T15" fmla="*/ 17 h 24"/>
                <a:gd name="T16" fmla="*/ 25 w 38"/>
                <a:gd name="T17" fmla="*/ 12 h 24"/>
                <a:gd name="T18" fmla="*/ 18 w 38"/>
                <a:gd name="T19" fmla="*/ 6 h 24"/>
                <a:gd name="T20" fmla="*/ 17 w 38"/>
                <a:gd name="T21" fmla="*/ 6 h 24"/>
                <a:gd name="T22" fmla="*/ 17 w 38"/>
                <a:gd name="T23" fmla="*/ 6 h 24"/>
                <a:gd name="T24" fmla="*/ 17 w 38"/>
                <a:gd name="T25" fmla="*/ 6 h 24"/>
                <a:gd name="T26" fmla="*/ 15 w 38"/>
                <a:gd name="T27" fmla="*/ 5 h 24"/>
                <a:gd name="T28" fmla="*/ 8 w 38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24">
                  <a:moveTo>
                    <a:pt x="8" y="0"/>
                  </a:moveTo>
                  <a:cubicBezTo>
                    <a:pt x="6" y="0"/>
                    <a:pt x="8" y="1"/>
                    <a:pt x="4" y="4"/>
                  </a:cubicBezTo>
                  <a:cubicBezTo>
                    <a:pt x="0" y="7"/>
                    <a:pt x="5" y="11"/>
                    <a:pt x="5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04"/>
            <p:cNvSpPr/>
            <p:nvPr/>
          </p:nvSpPr>
          <p:spPr bwMode="auto">
            <a:xfrm>
              <a:off x="7304088" y="582701"/>
              <a:ext cx="34925" cy="30161"/>
            </a:xfrm>
            <a:custGeom>
              <a:avLst/>
              <a:gdLst>
                <a:gd name="T0" fmla="*/ 2 w 16"/>
                <a:gd name="T1" fmla="*/ 0 h 14"/>
                <a:gd name="T2" fmla="*/ 3 w 16"/>
                <a:gd name="T3" fmla="*/ 4 h 14"/>
                <a:gd name="T4" fmla="*/ 16 w 16"/>
                <a:gd name="T5" fmla="*/ 14 h 14"/>
                <a:gd name="T6" fmla="*/ 16 w 16"/>
                <a:gd name="T7" fmla="*/ 8 h 14"/>
                <a:gd name="T8" fmla="*/ 4 w 16"/>
                <a:gd name="T9" fmla="*/ 1 h 14"/>
                <a:gd name="T10" fmla="*/ 2 w 1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0" y="0"/>
                    <a:pt x="3" y="4"/>
                    <a:pt x="3" y="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9" y="4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05"/>
            <p:cNvSpPr/>
            <p:nvPr/>
          </p:nvSpPr>
          <p:spPr bwMode="auto">
            <a:xfrm>
              <a:off x="7516813" y="528727"/>
              <a:ext cx="84137" cy="47624"/>
            </a:xfrm>
            <a:custGeom>
              <a:avLst/>
              <a:gdLst>
                <a:gd name="T0" fmla="*/ 3 w 40"/>
                <a:gd name="T1" fmla="*/ 0 h 22"/>
                <a:gd name="T2" fmla="*/ 1 w 40"/>
                <a:gd name="T3" fmla="*/ 2 h 22"/>
                <a:gd name="T4" fmla="*/ 7 w 40"/>
                <a:gd name="T5" fmla="*/ 12 h 22"/>
                <a:gd name="T6" fmla="*/ 12 w 40"/>
                <a:gd name="T7" fmla="*/ 14 h 22"/>
                <a:gd name="T8" fmla="*/ 21 w 40"/>
                <a:gd name="T9" fmla="*/ 20 h 22"/>
                <a:gd name="T10" fmla="*/ 26 w 40"/>
                <a:gd name="T11" fmla="*/ 22 h 22"/>
                <a:gd name="T12" fmla="*/ 26 w 40"/>
                <a:gd name="T13" fmla="*/ 22 h 22"/>
                <a:gd name="T14" fmla="*/ 32 w 40"/>
                <a:gd name="T15" fmla="*/ 21 h 22"/>
                <a:gd name="T16" fmla="*/ 38 w 40"/>
                <a:gd name="T17" fmla="*/ 18 h 22"/>
                <a:gd name="T18" fmla="*/ 39 w 40"/>
                <a:gd name="T19" fmla="*/ 14 h 22"/>
                <a:gd name="T20" fmla="*/ 36 w 40"/>
                <a:gd name="T21" fmla="*/ 12 h 22"/>
                <a:gd name="T22" fmla="*/ 24 w 40"/>
                <a:gd name="T23" fmla="*/ 10 h 22"/>
                <a:gd name="T24" fmla="*/ 12 w 40"/>
                <a:gd name="T25" fmla="*/ 3 h 22"/>
                <a:gd name="T26" fmla="*/ 8 w 40"/>
                <a:gd name="T27" fmla="*/ 1 h 22"/>
                <a:gd name="T28" fmla="*/ 3 w 40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2">
                  <a:moveTo>
                    <a:pt x="3" y="0"/>
                  </a:moveTo>
                  <a:cubicBezTo>
                    <a:pt x="0" y="0"/>
                    <a:pt x="1" y="2"/>
                    <a:pt x="1" y="2"/>
                  </a:cubicBezTo>
                  <a:cubicBezTo>
                    <a:pt x="2" y="3"/>
                    <a:pt x="7" y="12"/>
                    <a:pt x="7" y="12"/>
                  </a:cubicBezTo>
                  <a:cubicBezTo>
                    <a:pt x="7" y="12"/>
                    <a:pt x="10" y="13"/>
                    <a:pt x="12" y="14"/>
                  </a:cubicBezTo>
                  <a:cubicBezTo>
                    <a:pt x="14" y="15"/>
                    <a:pt x="21" y="20"/>
                    <a:pt x="21" y="2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9" y="22"/>
                    <a:pt x="32" y="21"/>
                  </a:cubicBezTo>
                  <a:cubicBezTo>
                    <a:pt x="37" y="20"/>
                    <a:pt x="36" y="20"/>
                    <a:pt x="38" y="18"/>
                  </a:cubicBezTo>
                  <a:cubicBezTo>
                    <a:pt x="39" y="17"/>
                    <a:pt x="40" y="16"/>
                    <a:pt x="39" y="14"/>
                  </a:cubicBezTo>
                  <a:cubicBezTo>
                    <a:pt x="38" y="13"/>
                    <a:pt x="39" y="13"/>
                    <a:pt x="36" y="12"/>
                  </a:cubicBezTo>
                  <a:cubicBezTo>
                    <a:pt x="32" y="11"/>
                    <a:pt x="30" y="11"/>
                    <a:pt x="24" y="10"/>
                  </a:cubicBezTo>
                  <a:cubicBezTo>
                    <a:pt x="18" y="8"/>
                    <a:pt x="14" y="4"/>
                    <a:pt x="12" y="3"/>
                  </a:cubicBezTo>
                  <a:cubicBezTo>
                    <a:pt x="10" y="2"/>
                    <a:pt x="16" y="3"/>
                    <a:pt x="8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06"/>
            <p:cNvSpPr/>
            <p:nvPr/>
          </p:nvSpPr>
          <p:spPr bwMode="auto">
            <a:xfrm>
              <a:off x="8159750" y="698586"/>
              <a:ext cx="88900" cy="34924"/>
            </a:xfrm>
            <a:custGeom>
              <a:avLst/>
              <a:gdLst>
                <a:gd name="T0" fmla="*/ 9 w 42"/>
                <a:gd name="T1" fmla="*/ 0 h 16"/>
                <a:gd name="T2" fmla="*/ 7 w 42"/>
                <a:gd name="T3" fmla="*/ 5 h 16"/>
                <a:gd name="T4" fmla="*/ 6 w 42"/>
                <a:gd name="T5" fmla="*/ 4 h 16"/>
                <a:gd name="T6" fmla="*/ 3 w 42"/>
                <a:gd name="T7" fmla="*/ 8 h 16"/>
                <a:gd name="T8" fmla="*/ 13 w 42"/>
                <a:gd name="T9" fmla="*/ 12 h 16"/>
                <a:gd name="T10" fmla="*/ 24 w 42"/>
                <a:gd name="T11" fmla="*/ 16 h 16"/>
                <a:gd name="T12" fmla="*/ 24 w 42"/>
                <a:gd name="T13" fmla="*/ 16 h 16"/>
                <a:gd name="T14" fmla="*/ 33 w 42"/>
                <a:gd name="T15" fmla="*/ 12 h 16"/>
                <a:gd name="T16" fmla="*/ 40 w 42"/>
                <a:gd name="T17" fmla="*/ 14 h 16"/>
                <a:gd name="T18" fmla="*/ 41 w 42"/>
                <a:gd name="T19" fmla="*/ 13 h 16"/>
                <a:gd name="T20" fmla="*/ 39 w 42"/>
                <a:gd name="T21" fmla="*/ 7 h 16"/>
                <a:gd name="T22" fmla="*/ 30 w 42"/>
                <a:gd name="T23" fmla="*/ 2 h 16"/>
                <a:gd name="T24" fmla="*/ 25 w 42"/>
                <a:gd name="T25" fmla="*/ 2 h 16"/>
                <a:gd name="T26" fmla="*/ 9 w 42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6">
                  <a:moveTo>
                    <a:pt x="9" y="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4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19" y="14"/>
                    <a:pt x="22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9" y="12"/>
                    <a:pt x="33" y="12"/>
                  </a:cubicBezTo>
                  <a:cubicBezTo>
                    <a:pt x="36" y="12"/>
                    <a:pt x="39" y="14"/>
                    <a:pt x="40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2" y="12"/>
                    <a:pt x="42" y="9"/>
                    <a:pt x="39" y="7"/>
                  </a:cubicBezTo>
                  <a:cubicBezTo>
                    <a:pt x="36" y="5"/>
                    <a:pt x="33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07"/>
            <p:cNvSpPr/>
            <p:nvPr/>
          </p:nvSpPr>
          <p:spPr bwMode="auto">
            <a:xfrm>
              <a:off x="8882063" y="1131966"/>
              <a:ext cx="47625" cy="84135"/>
            </a:xfrm>
            <a:custGeom>
              <a:avLst/>
              <a:gdLst>
                <a:gd name="T0" fmla="*/ 5 w 22"/>
                <a:gd name="T1" fmla="*/ 0 h 40"/>
                <a:gd name="T2" fmla="*/ 3 w 22"/>
                <a:gd name="T3" fmla="*/ 8 h 40"/>
                <a:gd name="T4" fmla="*/ 3 w 22"/>
                <a:gd name="T5" fmla="*/ 13 h 40"/>
                <a:gd name="T6" fmla="*/ 5 w 22"/>
                <a:gd name="T7" fmla="*/ 24 h 40"/>
                <a:gd name="T8" fmla="*/ 6 w 22"/>
                <a:gd name="T9" fmla="*/ 28 h 40"/>
                <a:gd name="T10" fmla="*/ 4 w 22"/>
                <a:gd name="T11" fmla="*/ 37 h 40"/>
                <a:gd name="T12" fmla="*/ 11 w 22"/>
                <a:gd name="T13" fmla="*/ 40 h 40"/>
                <a:gd name="T14" fmla="*/ 12 w 22"/>
                <a:gd name="T15" fmla="*/ 39 h 40"/>
                <a:gd name="T16" fmla="*/ 15 w 22"/>
                <a:gd name="T17" fmla="*/ 33 h 40"/>
                <a:gd name="T18" fmla="*/ 21 w 22"/>
                <a:gd name="T19" fmla="*/ 29 h 40"/>
                <a:gd name="T20" fmla="*/ 19 w 22"/>
                <a:gd name="T21" fmla="*/ 23 h 40"/>
                <a:gd name="T22" fmla="*/ 13 w 22"/>
                <a:gd name="T23" fmla="*/ 5 h 40"/>
                <a:gd name="T24" fmla="*/ 5 w 22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40">
                  <a:moveTo>
                    <a:pt x="5" y="0"/>
                  </a:moveTo>
                  <a:cubicBezTo>
                    <a:pt x="5" y="2"/>
                    <a:pt x="3" y="8"/>
                    <a:pt x="3" y="8"/>
                  </a:cubicBezTo>
                  <a:cubicBezTo>
                    <a:pt x="3" y="8"/>
                    <a:pt x="4" y="10"/>
                    <a:pt x="3" y="13"/>
                  </a:cubicBezTo>
                  <a:cubicBezTo>
                    <a:pt x="3" y="15"/>
                    <a:pt x="7" y="24"/>
                    <a:pt x="5" y="24"/>
                  </a:cubicBezTo>
                  <a:cubicBezTo>
                    <a:pt x="4" y="24"/>
                    <a:pt x="9" y="25"/>
                    <a:pt x="6" y="28"/>
                  </a:cubicBezTo>
                  <a:cubicBezTo>
                    <a:pt x="2" y="32"/>
                    <a:pt x="0" y="35"/>
                    <a:pt x="4" y="37"/>
                  </a:cubicBezTo>
                  <a:cubicBezTo>
                    <a:pt x="7" y="38"/>
                    <a:pt x="9" y="40"/>
                    <a:pt x="11" y="40"/>
                  </a:cubicBezTo>
                  <a:cubicBezTo>
                    <a:pt x="12" y="40"/>
                    <a:pt x="12" y="40"/>
                    <a:pt x="12" y="39"/>
                  </a:cubicBezTo>
                  <a:cubicBezTo>
                    <a:pt x="12" y="34"/>
                    <a:pt x="13" y="36"/>
                    <a:pt x="15" y="33"/>
                  </a:cubicBezTo>
                  <a:cubicBezTo>
                    <a:pt x="16" y="29"/>
                    <a:pt x="21" y="31"/>
                    <a:pt x="21" y="29"/>
                  </a:cubicBezTo>
                  <a:cubicBezTo>
                    <a:pt x="21" y="27"/>
                    <a:pt x="22" y="27"/>
                    <a:pt x="19" y="23"/>
                  </a:cubicBezTo>
                  <a:cubicBezTo>
                    <a:pt x="16" y="19"/>
                    <a:pt x="13" y="5"/>
                    <a:pt x="13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08"/>
            <p:cNvSpPr/>
            <p:nvPr/>
          </p:nvSpPr>
          <p:spPr bwMode="auto">
            <a:xfrm>
              <a:off x="8872538" y="1239914"/>
              <a:ext cx="33337" cy="20637"/>
            </a:xfrm>
            <a:custGeom>
              <a:avLst/>
              <a:gdLst>
                <a:gd name="T0" fmla="*/ 11 w 16"/>
                <a:gd name="T1" fmla="*/ 0 h 10"/>
                <a:gd name="T2" fmla="*/ 2 w 16"/>
                <a:gd name="T3" fmla="*/ 4 h 10"/>
                <a:gd name="T4" fmla="*/ 12 w 16"/>
                <a:gd name="T5" fmla="*/ 10 h 10"/>
                <a:gd name="T6" fmla="*/ 13 w 16"/>
                <a:gd name="T7" fmla="*/ 10 h 10"/>
                <a:gd name="T8" fmla="*/ 16 w 16"/>
                <a:gd name="T9" fmla="*/ 7 h 10"/>
                <a:gd name="T10" fmla="*/ 11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cubicBezTo>
                    <a:pt x="9" y="0"/>
                    <a:pt x="0" y="3"/>
                    <a:pt x="2" y="4"/>
                  </a:cubicBezTo>
                  <a:cubicBezTo>
                    <a:pt x="3" y="5"/>
                    <a:pt x="10" y="10"/>
                    <a:pt x="1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7"/>
                    <a:pt x="16" y="10"/>
                    <a:pt x="16" y="7"/>
                  </a:cubicBezTo>
                  <a:cubicBezTo>
                    <a:pt x="16" y="3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09"/>
            <p:cNvSpPr/>
            <p:nvPr/>
          </p:nvSpPr>
          <p:spPr bwMode="auto">
            <a:xfrm>
              <a:off x="8856663" y="1271663"/>
              <a:ext cx="57150" cy="41274"/>
            </a:xfrm>
            <a:custGeom>
              <a:avLst/>
              <a:gdLst>
                <a:gd name="T0" fmla="*/ 26 w 27"/>
                <a:gd name="T1" fmla="*/ 0 h 19"/>
                <a:gd name="T2" fmla="*/ 3 w 27"/>
                <a:gd name="T3" fmla="*/ 1 h 19"/>
                <a:gd name="T4" fmla="*/ 1 w 27"/>
                <a:gd name="T5" fmla="*/ 9 h 19"/>
                <a:gd name="T6" fmla="*/ 10 w 27"/>
                <a:gd name="T7" fmla="*/ 19 h 19"/>
                <a:gd name="T8" fmla="*/ 11 w 27"/>
                <a:gd name="T9" fmla="*/ 19 h 19"/>
                <a:gd name="T10" fmla="*/ 12 w 27"/>
                <a:gd name="T11" fmla="*/ 8 h 19"/>
                <a:gd name="T12" fmla="*/ 15 w 27"/>
                <a:gd name="T13" fmla="*/ 6 h 19"/>
                <a:gd name="T14" fmla="*/ 17 w 27"/>
                <a:gd name="T15" fmla="*/ 7 h 19"/>
                <a:gd name="T16" fmla="*/ 21 w 27"/>
                <a:gd name="T17" fmla="*/ 7 h 19"/>
                <a:gd name="T18" fmla="*/ 22 w 27"/>
                <a:gd name="T19" fmla="*/ 7 h 19"/>
                <a:gd name="T20" fmla="*/ 27 w 27"/>
                <a:gd name="T21" fmla="*/ 0 h 19"/>
                <a:gd name="T22" fmla="*/ 26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6" y="0"/>
                  </a:moveTo>
                  <a:cubicBezTo>
                    <a:pt x="21" y="0"/>
                    <a:pt x="3" y="1"/>
                    <a:pt x="3" y="1"/>
                  </a:cubicBezTo>
                  <a:cubicBezTo>
                    <a:pt x="3" y="1"/>
                    <a:pt x="0" y="7"/>
                    <a:pt x="1" y="9"/>
                  </a:cubicBezTo>
                  <a:cubicBezTo>
                    <a:pt x="1" y="11"/>
                    <a:pt x="6" y="17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0" y="12"/>
                    <a:pt x="12" y="8"/>
                  </a:cubicBezTo>
                  <a:cubicBezTo>
                    <a:pt x="13" y="7"/>
                    <a:pt x="14" y="6"/>
                    <a:pt x="15" y="6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7" y="7"/>
                    <a:pt x="25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10"/>
            <p:cNvSpPr/>
            <p:nvPr/>
          </p:nvSpPr>
          <p:spPr bwMode="auto">
            <a:xfrm>
              <a:off x="8570913" y="1165302"/>
              <a:ext cx="36512" cy="34924"/>
            </a:xfrm>
            <a:custGeom>
              <a:avLst/>
              <a:gdLst>
                <a:gd name="T0" fmla="*/ 11 w 17"/>
                <a:gd name="T1" fmla="*/ 0 h 16"/>
                <a:gd name="T2" fmla="*/ 1 w 17"/>
                <a:gd name="T3" fmla="*/ 2 h 16"/>
                <a:gd name="T4" fmla="*/ 10 w 17"/>
                <a:gd name="T5" fmla="*/ 13 h 16"/>
                <a:gd name="T6" fmla="*/ 17 w 17"/>
                <a:gd name="T7" fmla="*/ 16 h 16"/>
                <a:gd name="T8" fmla="*/ 13 w 17"/>
                <a:gd name="T9" fmla="*/ 1 h 16"/>
                <a:gd name="T10" fmla="*/ 11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1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4"/>
                    <a:pt x="10" y="13"/>
                    <a:pt x="10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2"/>
                    <a:pt x="15" y="2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11"/>
            <p:cNvSpPr/>
            <p:nvPr/>
          </p:nvSpPr>
          <p:spPr bwMode="auto">
            <a:xfrm>
              <a:off x="8407400" y="1019255"/>
              <a:ext cx="92075" cy="34924"/>
            </a:xfrm>
            <a:custGeom>
              <a:avLst/>
              <a:gdLst>
                <a:gd name="T0" fmla="*/ 23 w 43"/>
                <a:gd name="T1" fmla="*/ 0 h 16"/>
                <a:gd name="T2" fmla="*/ 19 w 43"/>
                <a:gd name="T3" fmla="*/ 0 h 16"/>
                <a:gd name="T4" fmla="*/ 8 w 43"/>
                <a:gd name="T5" fmla="*/ 8 h 16"/>
                <a:gd name="T6" fmla="*/ 14 w 43"/>
                <a:gd name="T7" fmla="*/ 13 h 16"/>
                <a:gd name="T8" fmla="*/ 15 w 43"/>
                <a:gd name="T9" fmla="*/ 13 h 16"/>
                <a:gd name="T10" fmla="*/ 16 w 43"/>
                <a:gd name="T11" fmla="*/ 12 h 16"/>
                <a:gd name="T12" fmla="*/ 16 w 43"/>
                <a:gd name="T13" fmla="*/ 12 h 16"/>
                <a:gd name="T14" fmla="*/ 33 w 43"/>
                <a:gd name="T15" fmla="*/ 16 h 16"/>
                <a:gd name="T16" fmla="*/ 40 w 43"/>
                <a:gd name="T17" fmla="*/ 13 h 16"/>
                <a:gd name="T18" fmla="*/ 41 w 43"/>
                <a:gd name="T19" fmla="*/ 9 h 16"/>
                <a:gd name="T20" fmla="*/ 29 w 43"/>
                <a:gd name="T21" fmla="*/ 2 h 16"/>
                <a:gd name="T22" fmla="*/ 23 w 43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6">
                  <a:moveTo>
                    <a:pt x="23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2" y="0"/>
                    <a:pt x="0" y="0"/>
                    <a:pt x="8" y="8"/>
                  </a:cubicBezTo>
                  <a:cubicBezTo>
                    <a:pt x="12" y="12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6" y="13"/>
                    <a:pt x="33" y="16"/>
                  </a:cubicBezTo>
                  <a:cubicBezTo>
                    <a:pt x="33" y="16"/>
                    <a:pt x="36" y="14"/>
                    <a:pt x="40" y="13"/>
                  </a:cubicBezTo>
                  <a:cubicBezTo>
                    <a:pt x="43" y="13"/>
                    <a:pt x="41" y="9"/>
                    <a:pt x="41" y="9"/>
                  </a:cubicBezTo>
                  <a:cubicBezTo>
                    <a:pt x="41" y="9"/>
                    <a:pt x="37" y="6"/>
                    <a:pt x="29" y="2"/>
                  </a:cubicBezTo>
                  <a:cubicBezTo>
                    <a:pt x="22" y="0"/>
                    <a:pt x="24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12"/>
            <p:cNvSpPr>
              <a:spLocks noEditPoints="1"/>
            </p:cNvSpPr>
            <p:nvPr/>
          </p:nvSpPr>
          <p:spPr bwMode="auto">
            <a:xfrm>
              <a:off x="8628063" y="1408185"/>
              <a:ext cx="46037" cy="34924"/>
            </a:xfrm>
            <a:custGeom>
              <a:avLst/>
              <a:gdLst>
                <a:gd name="T0" fmla="*/ 7 w 22"/>
                <a:gd name="T1" fmla="*/ 17 h 17"/>
                <a:gd name="T2" fmla="*/ 7 w 22"/>
                <a:gd name="T3" fmla="*/ 17 h 17"/>
                <a:gd name="T4" fmla="*/ 7 w 22"/>
                <a:gd name="T5" fmla="*/ 17 h 17"/>
                <a:gd name="T6" fmla="*/ 18 w 22"/>
                <a:gd name="T7" fmla="*/ 0 h 17"/>
                <a:gd name="T8" fmla="*/ 11 w 22"/>
                <a:gd name="T9" fmla="*/ 8 h 17"/>
                <a:gd name="T10" fmla="*/ 10 w 22"/>
                <a:gd name="T11" fmla="*/ 7 h 17"/>
                <a:gd name="T12" fmla="*/ 8 w 22"/>
                <a:gd name="T13" fmla="*/ 7 h 17"/>
                <a:gd name="T14" fmla="*/ 1 w 22"/>
                <a:gd name="T15" fmla="*/ 10 h 17"/>
                <a:gd name="T16" fmla="*/ 7 w 22"/>
                <a:gd name="T17" fmla="*/ 17 h 17"/>
                <a:gd name="T18" fmla="*/ 7 w 22"/>
                <a:gd name="T19" fmla="*/ 13 h 17"/>
                <a:gd name="T20" fmla="*/ 11 w 22"/>
                <a:gd name="T21" fmla="*/ 11 h 17"/>
                <a:gd name="T22" fmla="*/ 13 w 22"/>
                <a:gd name="T23" fmla="*/ 11 h 17"/>
                <a:gd name="T24" fmla="*/ 15 w 22"/>
                <a:gd name="T25" fmla="*/ 11 h 17"/>
                <a:gd name="T26" fmla="*/ 17 w 22"/>
                <a:gd name="T27" fmla="*/ 11 h 17"/>
                <a:gd name="T28" fmla="*/ 22 w 22"/>
                <a:gd name="T29" fmla="*/ 6 h 17"/>
                <a:gd name="T30" fmla="*/ 22 w 22"/>
                <a:gd name="T31" fmla="*/ 3 h 17"/>
                <a:gd name="T32" fmla="*/ 18 w 22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8" y="0"/>
                  </a:moveTo>
                  <a:cubicBezTo>
                    <a:pt x="17" y="3"/>
                    <a:pt x="13" y="8"/>
                    <a:pt x="11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5" y="7"/>
                    <a:pt x="0" y="9"/>
                    <a:pt x="1" y="10"/>
                  </a:cubicBezTo>
                  <a:cubicBezTo>
                    <a:pt x="2" y="11"/>
                    <a:pt x="6" y="15"/>
                    <a:pt x="7" y="17"/>
                  </a:cubicBezTo>
                  <a:cubicBezTo>
                    <a:pt x="6" y="16"/>
                    <a:pt x="6" y="15"/>
                    <a:pt x="7" y="13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4" y="11"/>
                    <a:pt x="14" y="11"/>
                    <a:pt x="15" y="11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20" y="10"/>
                    <a:pt x="21" y="7"/>
                    <a:pt x="22" y="6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1" y="1"/>
                    <a:pt x="18" y="0"/>
                    <a:pt x="1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13"/>
            <p:cNvSpPr/>
            <p:nvPr/>
          </p:nvSpPr>
          <p:spPr bwMode="auto">
            <a:xfrm>
              <a:off x="8502650" y="1449460"/>
              <a:ext cx="50800" cy="25400"/>
            </a:xfrm>
            <a:custGeom>
              <a:avLst/>
              <a:gdLst>
                <a:gd name="T0" fmla="*/ 9 w 24"/>
                <a:gd name="T1" fmla="*/ 0 h 12"/>
                <a:gd name="T2" fmla="*/ 8 w 24"/>
                <a:gd name="T3" fmla="*/ 2 h 12"/>
                <a:gd name="T4" fmla="*/ 1 w 24"/>
                <a:gd name="T5" fmla="*/ 7 h 12"/>
                <a:gd name="T6" fmla="*/ 9 w 24"/>
                <a:gd name="T7" fmla="*/ 12 h 12"/>
                <a:gd name="T8" fmla="*/ 16 w 24"/>
                <a:gd name="T9" fmla="*/ 9 h 12"/>
                <a:gd name="T10" fmla="*/ 15 w 24"/>
                <a:gd name="T11" fmla="*/ 2 h 12"/>
                <a:gd name="T12" fmla="*/ 9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9" y="0"/>
                  </a:moveTo>
                  <a:cubicBezTo>
                    <a:pt x="7" y="0"/>
                    <a:pt x="9" y="2"/>
                    <a:pt x="8" y="2"/>
                  </a:cubicBezTo>
                  <a:cubicBezTo>
                    <a:pt x="6" y="2"/>
                    <a:pt x="3" y="6"/>
                    <a:pt x="1" y="7"/>
                  </a:cubicBezTo>
                  <a:cubicBezTo>
                    <a:pt x="0" y="8"/>
                    <a:pt x="7" y="12"/>
                    <a:pt x="9" y="12"/>
                  </a:cubicBezTo>
                  <a:cubicBezTo>
                    <a:pt x="11" y="12"/>
                    <a:pt x="11" y="9"/>
                    <a:pt x="16" y="9"/>
                  </a:cubicBezTo>
                  <a:cubicBezTo>
                    <a:pt x="16" y="9"/>
                    <a:pt x="24" y="7"/>
                    <a:pt x="15" y="2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14"/>
            <p:cNvSpPr/>
            <p:nvPr/>
          </p:nvSpPr>
          <p:spPr bwMode="auto">
            <a:xfrm>
              <a:off x="8448675" y="1473271"/>
              <a:ext cx="44450" cy="12700"/>
            </a:xfrm>
            <a:custGeom>
              <a:avLst/>
              <a:gdLst>
                <a:gd name="T0" fmla="*/ 6 w 21"/>
                <a:gd name="T1" fmla="*/ 0 h 6"/>
                <a:gd name="T2" fmla="*/ 3 w 21"/>
                <a:gd name="T3" fmla="*/ 0 h 6"/>
                <a:gd name="T4" fmla="*/ 8 w 21"/>
                <a:gd name="T5" fmla="*/ 5 h 6"/>
                <a:gd name="T6" fmla="*/ 15 w 21"/>
                <a:gd name="T7" fmla="*/ 6 h 6"/>
                <a:gd name="T8" fmla="*/ 21 w 21"/>
                <a:gd name="T9" fmla="*/ 5 h 6"/>
                <a:gd name="T10" fmla="*/ 20 w 21"/>
                <a:gd name="T11" fmla="*/ 1 h 6"/>
                <a:gd name="T12" fmla="*/ 17 w 21"/>
                <a:gd name="T13" fmla="*/ 1 h 6"/>
                <a:gd name="T14" fmla="*/ 12 w 21"/>
                <a:gd name="T15" fmla="*/ 1 h 6"/>
                <a:gd name="T16" fmla="*/ 6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8" y="5"/>
                    <a:pt x="8" y="5"/>
                  </a:cubicBezTo>
                  <a:cubicBezTo>
                    <a:pt x="8" y="5"/>
                    <a:pt x="11" y="6"/>
                    <a:pt x="15" y="6"/>
                  </a:cubicBezTo>
                  <a:cubicBezTo>
                    <a:pt x="17" y="6"/>
                    <a:pt x="19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7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1" y="0"/>
                    <a:pt x="8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15"/>
            <p:cNvSpPr/>
            <p:nvPr/>
          </p:nvSpPr>
          <p:spPr bwMode="auto">
            <a:xfrm>
              <a:off x="8383588" y="1474859"/>
              <a:ext cx="34925" cy="19050"/>
            </a:xfrm>
            <a:custGeom>
              <a:avLst/>
              <a:gdLst>
                <a:gd name="T0" fmla="*/ 2 w 16"/>
                <a:gd name="T1" fmla="*/ 0 h 9"/>
                <a:gd name="T2" fmla="*/ 9 w 16"/>
                <a:gd name="T3" fmla="*/ 9 h 9"/>
                <a:gd name="T4" fmla="*/ 14 w 16"/>
                <a:gd name="T5" fmla="*/ 4 h 9"/>
                <a:gd name="T6" fmla="*/ 2 w 16"/>
                <a:gd name="T7" fmla="*/ 0 h 9"/>
                <a:gd name="T8" fmla="*/ 2 w 1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2" y="0"/>
                  </a:moveTo>
                  <a:cubicBezTo>
                    <a:pt x="0" y="0"/>
                    <a:pt x="7" y="8"/>
                    <a:pt x="9" y="9"/>
                  </a:cubicBezTo>
                  <a:cubicBezTo>
                    <a:pt x="9" y="9"/>
                    <a:pt x="12" y="5"/>
                    <a:pt x="14" y="4"/>
                  </a:cubicBezTo>
                  <a:cubicBezTo>
                    <a:pt x="16" y="4"/>
                    <a:pt x="5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16"/>
            <p:cNvSpPr/>
            <p:nvPr/>
          </p:nvSpPr>
          <p:spPr bwMode="auto">
            <a:xfrm>
              <a:off x="8097838" y="1319287"/>
              <a:ext cx="46037" cy="39686"/>
            </a:xfrm>
            <a:custGeom>
              <a:avLst/>
              <a:gdLst>
                <a:gd name="T0" fmla="*/ 1 w 22"/>
                <a:gd name="T1" fmla="*/ 0 h 19"/>
                <a:gd name="T2" fmla="*/ 4 w 22"/>
                <a:gd name="T3" fmla="*/ 12 h 19"/>
                <a:gd name="T4" fmla="*/ 18 w 22"/>
                <a:gd name="T5" fmla="*/ 19 h 19"/>
                <a:gd name="T6" fmla="*/ 22 w 22"/>
                <a:gd name="T7" fmla="*/ 19 h 19"/>
                <a:gd name="T8" fmla="*/ 12 w 22"/>
                <a:gd name="T9" fmla="*/ 13 h 19"/>
                <a:gd name="T10" fmla="*/ 3 w 22"/>
                <a:gd name="T11" fmla="*/ 2 h 19"/>
                <a:gd name="T12" fmla="*/ 1 w 2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1" y="0"/>
                  </a:moveTo>
                  <a:cubicBezTo>
                    <a:pt x="0" y="0"/>
                    <a:pt x="2" y="9"/>
                    <a:pt x="4" y="12"/>
                  </a:cubicBezTo>
                  <a:cubicBezTo>
                    <a:pt x="5" y="15"/>
                    <a:pt x="15" y="18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16" y="15"/>
                    <a:pt x="12" y="13"/>
                  </a:cubicBezTo>
                  <a:cubicBezTo>
                    <a:pt x="8" y="12"/>
                    <a:pt x="7" y="7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17"/>
            <p:cNvSpPr/>
            <p:nvPr/>
          </p:nvSpPr>
          <p:spPr bwMode="auto">
            <a:xfrm>
              <a:off x="8140700" y="1339924"/>
              <a:ext cx="41275" cy="26987"/>
            </a:xfrm>
            <a:custGeom>
              <a:avLst/>
              <a:gdLst>
                <a:gd name="T0" fmla="*/ 3 w 20"/>
                <a:gd name="T1" fmla="*/ 0 h 13"/>
                <a:gd name="T2" fmla="*/ 2 w 20"/>
                <a:gd name="T3" fmla="*/ 0 h 13"/>
                <a:gd name="T4" fmla="*/ 7 w 20"/>
                <a:gd name="T5" fmla="*/ 9 h 13"/>
                <a:gd name="T6" fmla="*/ 12 w 20"/>
                <a:gd name="T7" fmla="*/ 13 h 13"/>
                <a:gd name="T8" fmla="*/ 16 w 20"/>
                <a:gd name="T9" fmla="*/ 8 h 13"/>
                <a:gd name="T10" fmla="*/ 7 w 20"/>
                <a:gd name="T11" fmla="*/ 4 h 13"/>
                <a:gd name="T12" fmla="*/ 3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7" y="9"/>
                    <a:pt x="7" y="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6" y="11"/>
                    <a:pt x="20" y="10"/>
                    <a:pt x="16" y="8"/>
                  </a:cubicBezTo>
                  <a:cubicBezTo>
                    <a:pt x="11" y="7"/>
                    <a:pt x="13" y="7"/>
                    <a:pt x="7" y="4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18"/>
            <p:cNvSpPr/>
            <p:nvPr/>
          </p:nvSpPr>
          <p:spPr bwMode="auto">
            <a:xfrm>
              <a:off x="7648575" y="1365323"/>
              <a:ext cx="115888" cy="263520"/>
            </a:xfrm>
            <a:custGeom>
              <a:avLst/>
              <a:gdLst>
                <a:gd name="T0" fmla="*/ 1 w 55"/>
                <a:gd name="T1" fmla="*/ 0 h 124"/>
                <a:gd name="T2" fmla="*/ 2 w 55"/>
                <a:gd name="T3" fmla="*/ 18 h 124"/>
                <a:gd name="T4" fmla="*/ 7 w 55"/>
                <a:gd name="T5" fmla="*/ 47 h 124"/>
                <a:gd name="T6" fmla="*/ 13 w 55"/>
                <a:gd name="T7" fmla="*/ 65 h 124"/>
                <a:gd name="T8" fmla="*/ 17 w 55"/>
                <a:gd name="T9" fmla="*/ 80 h 124"/>
                <a:gd name="T10" fmla="*/ 23 w 55"/>
                <a:gd name="T11" fmla="*/ 109 h 124"/>
                <a:gd name="T12" fmla="*/ 28 w 55"/>
                <a:gd name="T13" fmla="*/ 123 h 124"/>
                <a:gd name="T14" fmla="*/ 33 w 55"/>
                <a:gd name="T15" fmla="*/ 122 h 124"/>
                <a:gd name="T16" fmla="*/ 41 w 55"/>
                <a:gd name="T17" fmla="*/ 124 h 124"/>
                <a:gd name="T18" fmla="*/ 43 w 55"/>
                <a:gd name="T19" fmla="*/ 124 h 124"/>
                <a:gd name="T20" fmla="*/ 40 w 55"/>
                <a:gd name="T21" fmla="*/ 118 h 124"/>
                <a:gd name="T22" fmla="*/ 35 w 55"/>
                <a:gd name="T23" fmla="*/ 113 h 124"/>
                <a:gd name="T24" fmla="*/ 30 w 55"/>
                <a:gd name="T25" fmla="*/ 104 h 124"/>
                <a:gd name="T26" fmla="*/ 29 w 55"/>
                <a:gd name="T27" fmla="*/ 90 h 124"/>
                <a:gd name="T28" fmla="*/ 29 w 55"/>
                <a:gd name="T29" fmla="*/ 81 h 124"/>
                <a:gd name="T30" fmla="*/ 29 w 55"/>
                <a:gd name="T31" fmla="*/ 79 h 124"/>
                <a:gd name="T32" fmla="*/ 32 w 55"/>
                <a:gd name="T33" fmla="*/ 80 h 124"/>
                <a:gd name="T34" fmla="*/ 39 w 55"/>
                <a:gd name="T35" fmla="*/ 86 h 124"/>
                <a:gd name="T36" fmla="*/ 43 w 55"/>
                <a:gd name="T37" fmla="*/ 89 h 124"/>
                <a:gd name="T38" fmla="*/ 45 w 55"/>
                <a:gd name="T39" fmla="*/ 88 h 124"/>
                <a:gd name="T40" fmla="*/ 48 w 55"/>
                <a:gd name="T41" fmla="*/ 88 h 124"/>
                <a:gd name="T42" fmla="*/ 50 w 55"/>
                <a:gd name="T43" fmla="*/ 88 h 124"/>
                <a:gd name="T44" fmla="*/ 51 w 55"/>
                <a:gd name="T45" fmla="*/ 89 h 124"/>
                <a:gd name="T46" fmla="*/ 45 w 55"/>
                <a:gd name="T47" fmla="*/ 79 h 124"/>
                <a:gd name="T48" fmla="*/ 33 w 55"/>
                <a:gd name="T49" fmla="*/ 71 h 124"/>
                <a:gd name="T50" fmla="*/ 35 w 55"/>
                <a:gd name="T51" fmla="*/ 67 h 124"/>
                <a:gd name="T52" fmla="*/ 31 w 55"/>
                <a:gd name="T53" fmla="*/ 58 h 124"/>
                <a:gd name="T54" fmla="*/ 31 w 55"/>
                <a:gd name="T55" fmla="*/ 55 h 124"/>
                <a:gd name="T56" fmla="*/ 30 w 55"/>
                <a:gd name="T57" fmla="*/ 55 h 124"/>
                <a:gd name="T58" fmla="*/ 28 w 55"/>
                <a:gd name="T59" fmla="*/ 56 h 124"/>
                <a:gd name="T60" fmla="*/ 26 w 55"/>
                <a:gd name="T61" fmla="*/ 56 h 124"/>
                <a:gd name="T62" fmla="*/ 21 w 55"/>
                <a:gd name="T63" fmla="*/ 41 h 124"/>
                <a:gd name="T64" fmla="*/ 12 w 55"/>
                <a:gd name="T65" fmla="*/ 9 h 124"/>
                <a:gd name="T66" fmla="*/ 1 w 55"/>
                <a:gd name="T6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124">
                  <a:moveTo>
                    <a:pt x="1" y="0"/>
                  </a:moveTo>
                  <a:cubicBezTo>
                    <a:pt x="0" y="0"/>
                    <a:pt x="1" y="14"/>
                    <a:pt x="2" y="18"/>
                  </a:cubicBezTo>
                  <a:cubicBezTo>
                    <a:pt x="3" y="22"/>
                    <a:pt x="7" y="43"/>
                    <a:pt x="7" y="47"/>
                  </a:cubicBezTo>
                  <a:cubicBezTo>
                    <a:pt x="6" y="51"/>
                    <a:pt x="10" y="57"/>
                    <a:pt x="13" y="65"/>
                  </a:cubicBezTo>
                  <a:cubicBezTo>
                    <a:pt x="16" y="73"/>
                    <a:pt x="17" y="73"/>
                    <a:pt x="17" y="80"/>
                  </a:cubicBezTo>
                  <a:cubicBezTo>
                    <a:pt x="17" y="86"/>
                    <a:pt x="18" y="97"/>
                    <a:pt x="23" y="109"/>
                  </a:cubicBezTo>
                  <a:cubicBezTo>
                    <a:pt x="27" y="121"/>
                    <a:pt x="29" y="121"/>
                    <a:pt x="28" y="123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7" y="124"/>
                    <a:pt x="41" y="124"/>
                  </a:cubicBezTo>
                  <a:cubicBezTo>
                    <a:pt x="42" y="124"/>
                    <a:pt x="43" y="124"/>
                    <a:pt x="43" y="124"/>
                  </a:cubicBezTo>
                  <a:cubicBezTo>
                    <a:pt x="49" y="123"/>
                    <a:pt x="41" y="119"/>
                    <a:pt x="40" y="118"/>
                  </a:cubicBezTo>
                  <a:cubicBezTo>
                    <a:pt x="40" y="117"/>
                    <a:pt x="37" y="114"/>
                    <a:pt x="35" y="113"/>
                  </a:cubicBezTo>
                  <a:cubicBezTo>
                    <a:pt x="33" y="113"/>
                    <a:pt x="29" y="106"/>
                    <a:pt x="30" y="104"/>
                  </a:cubicBezTo>
                  <a:cubicBezTo>
                    <a:pt x="31" y="101"/>
                    <a:pt x="30" y="96"/>
                    <a:pt x="29" y="90"/>
                  </a:cubicBezTo>
                  <a:cubicBezTo>
                    <a:pt x="29" y="84"/>
                    <a:pt x="30" y="85"/>
                    <a:pt x="29" y="81"/>
                  </a:cubicBezTo>
                  <a:cubicBezTo>
                    <a:pt x="28" y="79"/>
                    <a:pt x="29" y="79"/>
                    <a:pt x="29" y="79"/>
                  </a:cubicBezTo>
                  <a:cubicBezTo>
                    <a:pt x="30" y="79"/>
                    <a:pt x="31" y="79"/>
                    <a:pt x="32" y="80"/>
                  </a:cubicBezTo>
                  <a:cubicBezTo>
                    <a:pt x="35" y="82"/>
                    <a:pt x="35" y="82"/>
                    <a:pt x="39" y="86"/>
                  </a:cubicBezTo>
                  <a:cubicBezTo>
                    <a:pt x="40" y="88"/>
                    <a:pt x="42" y="89"/>
                    <a:pt x="43" y="89"/>
                  </a:cubicBezTo>
                  <a:cubicBezTo>
                    <a:pt x="44" y="89"/>
                    <a:pt x="44" y="89"/>
                    <a:pt x="45" y="88"/>
                  </a:cubicBezTo>
                  <a:cubicBezTo>
                    <a:pt x="46" y="88"/>
                    <a:pt x="47" y="88"/>
                    <a:pt x="48" y="88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0" y="88"/>
                    <a:pt x="50" y="89"/>
                    <a:pt x="51" y="89"/>
                  </a:cubicBezTo>
                  <a:cubicBezTo>
                    <a:pt x="55" y="89"/>
                    <a:pt x="47" y="81"/>
                    <a:pt x="45" y="79"/>
                  </a:cubicBezTo>
                  <a:cubicBezTo>
                    <a:pt x="43" y="77"/>
                    <a:pt x="33" y="71"/>
                    <a:pt x="33" y="71"/>
                  </a:cubicBezTo>
                  <a:cubicBezTo>
                    <a:pt x="33" y="71"/>
                    <a:pt x="32" y="67"/>
                    <a:pt x="35" y="67"/>
                  </a:cubicBezTo>
                  <a:cubicBezTo>
                    <a:pt x="38" y="67"/>
                    <a:pt x="31" y="66"/>
                    <a:pt x="31" y="58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30" y="55"/>
                    <a:pt x="30" y="55"/>
                  </a:cubicBezTo>
                  <a:cubicBezTo>
                    <a:pt x="30" y="56"/>
                    <a:pt x="29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1" y="53"/>
                    <a:pt x="24" y="47"/>
                    <a:pt x="21" y="41"/>
                  </a:cubicBezTo>
                  <a:cubicBezTo>
                    <a:pt x="18" y="36"/>
                    <a:pt x="14" y="12"/>
                    <a:pt x="12" y="9"/>
                  </a:cubicBezTo>
                  <a:cubicBezTo>
                    <a:pt x="10" y="5"/>
                    <a:pt x="3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19"/>
            <p:cNvSpPr/>
            <p:nvPr/>
          </p:nvSpPr>
          <p:spPr bwMode="auto">
            <a:xfrm>
              <a:off x="7680325" y="1611381"/>
              <a:ext cx="215900" cy="146047"/>
            </a:xfrm>
            <a:custGeom>
              <a:avLst/>
              <a:gdLst>
                <a:gd name="T0" fmla="*/ 100 w 102"/>
                <a:gd name="T1" fmla="*/ 0 h 69"/>
                <a:gd name="T2" fmla="*/ 96 w 102"/>
                <a:gd name="T3" fmla="*/ 1 h 69"/>
                <a:gd name="T4" fmla="*/ 81 w 102"/>
                <a:gd name="T5" fmla="*/ 14 h 69"/>
                <a:gd name="T6" fmla="*/ 67 w 102"/>
                <a:gd name="T7" fmla="*/ 23 h 69"/>
                <a:gd name="T8" fmla="*/ 58 w 102"/>
                <a:gd name="T9" fmla="*/ 30 h 69"/>
                <a:gd name="T10" fmla="*/ 41 w 102"/>
                <a:gd name="T11" fmla="*/ 33 h 69"/>
                <a:gd name="T12" fmla="*/ 39 w 102"/>
                <a:gd name="T13" fmla="*/ 35 h 69"/>
                <a:gd name="T14" fmla="*/ 23 w 102"/>
                <a:gd name="T15" fmla="*/ 26 h 69"/>
                <a:gd name="T16" fmla="*/ 14 w 102"/>
                <a:gd name="T17" fmla="*/ 18 h 69"/>
                <a:gd name="T18" fmla="*/ 7 w 102"/>
                <a:gd name="T19" fmla="*/ 21 h 69"/>
                <a:gd name="T20" fmla="*/ 13 w 102"/>
                <a:gd name="T21" fmla="*/ 31 h 69"/>
                <a:gd name="T22" fmla="*/ 14 w 102"/>
                <a:gd name="T23" fmla="*/ 36 h 69"/>
                <a:gd name="T24" fmla="*/ 10 w 102"/>
                <a:gd name="T25" fmla="*/ 44 h 69"/>
                <a:gd name="T26" fmla="*/ 7 w 102"/>
                <a:gd name="T27" fmla="*/ 48 h 69"/>
                <a:gd name="T28" fmla="*/ 6 w 102"/>
                <a:gd name="T29" fmla="*/ 48 h 69"/>
                <a:gd name="T30" fmla="*/ 5 w 102"/>
                <a:gd name="T31" fmla="*/ 47 h 69"/>
                <a:gd name="T32" fmla="*/ 3 w 102"/>
                <a:gd name="T33" fmla="*/ 51 h 69"/>
                <a:gd name="T34" fmla="*/ 8 w 102"/>
                <a:gd name="T35" fmla="*/ 61 h 69"/>
                <a:gd name="T36" fmla="*/ 3 w 102"/>
                <a:gd name="T37" fmla="*/ 66 h 69"/>
                <a:gd name="T38" fmla="*/ 9 w 102"/>
                <a:gd name="T39" fmla="*/ 69 h 69"/>
                <a:gd name="T40" fmla="*/ 10 w 102"/>
                <a:gd name="T41" fmla="*/ 69 h 69"/>
                <a:gd name="T42" fmla="*/ 16 w 102"/>
                <a:gd name="T43" fmla="*/ 62 h 69"/>
                <a:gd name="T44" fmla="*/ 20 w 102"/>
                <a:gd name="T45" fmla="*/ 55 h 69"/>
                <a:gd name="T46" fmla="*/ 28 w 102"/>
                <a:gd name="T47" fmla="*/ 56 h 69"/>
                <a:gd name="T48" fmla="*/ 32 w 102"/>
                <a:gd name="T49" fmla="*/ 59 h 69"/>
                <a:gd name="T50" fmla="*/ 37 w 102"/>
                <a:gd name="T51" fmla="*/ 61 h 69"/>
                <a:gd name="T52" fmla="*/ 39 w 102"/>
                <a:gd name="T53" fmla="*/ 61 h 69"/>
                <a:gd name="T54" fmla="*/ 40 w 102"/>
                <a:gd name="T55" fmla="*/ 56 h 69"/>
                <a:gd name="T56" fmla="*/ 48 w 102"/>
                <a:gd name="T57" fmla="*/ 50 h 69"/>
                <a:gd name="T58" fmla="*/ 56 w 102"/>
                <a:gd name="T59" fmla="*/ 49 h 69"/>
                <a:gd name="T60" fmla="*/ 56 w 102"/>
                <a:gd name="T61" fmla="*/ 41 h 69"/>
                <a:gd name="T62" fmla="*/ 53 w 102"/>
                <a:gd name="T63" fmla="*/ 35 h 69"/>
                <a:gd name="T64" fmla="*/ 74 w 102"/>
                <a:gd name="T65" fmla="*/ 28 h 69"/>
                <a:gd name="T66" fmla="*/ 85 w 102"/>
                <a:gd name="T67" fmla="*/ 24 h 69"/>
                <a:gd name="T68" fmla="*/ 91 w 102"/>
                <a:gd name="T69" fmla="*/ 12 h 69"/>
                <a:gd name="T70" fmla="*/ 102 w 102"/>
                <a:gd name="T71" fmla="*/ 5 h 69"/>
                <a:gd name="T72" fmla="*/ 100 w 102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9">
                  <a:moveTo>
                    <a:pt x="100" y="0"/>
                  </a:moveTo>
                  <a:cubicBezTo>
                    <a:pt x="99" y="0"/>
                    <a:pt x="98" y="0"/>
                    <a:pt x="96" y="1"/>
                  </a:cubicBezTo>
                  <a:cubicBezTo>
                    <a:pt x="90" y="6"/>
                    <a:pt x="90" y="9"/>
                    <a:pt x="81" y="14"/>
                  </a:cubicBezTo>
                  <a:cubicBezTo>
                    <a:pt x="72" y="18"/>
                    <a:pt x="69" y="22"/>
                    <a:pt x="67" y="23"/>
                  </a:cubicBezTo>
                  <a:cubicBezTo>
                    <a:pt x="65" y="25"/>
                    <a:pt x="68" y="30"/>
                    <a:pt x="58" y="30"/>
                  </a:cubicBezTo>
                  <a:cubicBezTo>
                    <a:pt x="47" y="30"/>
                    <a:pt x="41" y="33"/>
                    <a:pt x="41" y="33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8" y="30"/>
                    <a:pt x="29" y="33"/>
                    <a:pt x="23" y="26"/>
                  </a:cubicBezTo>
                  <a:cubicBezTo>
                    <a:pt x="17" y="20"/>
                    <a:pt x="14" y="18"/>
                    <a:pt x="14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5" y="34"/>
                    <a:pt x="14" y="36"/>
                  </a:cubicBezTo>
                  <a:cubicBezTo>
                    <a:pt x="12" y="37"/>
                    <a:pt x="12" y="44"/>
                    <a:pt x="10" y="44"/>
                  </a:cubicBezTo>
                  <a:cubicBezTo>
                    <a:pt x="9" y="45"/>
                    <a:pt x="9" y="48"/>
                    <a:pt x="7" y="48"/>
                  </a:cubicBezTo>
                  <a:cubicBezTo>
                    <a:pt x="7" y="48"/>
                    <a:pt x="6" y="48"/>
                    <a:pt x="6" y="48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8"/>
                    <a:pt x="3" y="51"/>
                  </a:cubicBezTo>
                  <a:cubicBezTo>
                    <a:pt x="2" y="53"/>
                    <a:pt x="12" y="60"/>
                    <a:pt x="8" y="61"/>
                  </a:cubicBezTo>
                  <a:cubicBezTo>
                    <a:pt x="4" y="62"/>
                    <a:pt x="0" y="66"/>
                    <a:pt x="3" y="66"/>
                  </a:cubicBezTo>
                  <a:cubicBezTo>
                    <a:pt x="6" y="67"/>
                    <a:pt x="7" y="69"/>
                    <a:pt x="9" y="69"/>
                  </a:cubicBezTo>
                  <a:cubicBezTo>
                    <a:pt x="9" y="69"/>
                    <a:pt x="10" y="69"/>
                    <a:pt x="10" y="69"/>
                  </a:cubicBezTo>
                  <a:cubicBezTo>
                    <a:pt x="13" y="67"/>
                    <a:pt x="19" y="65"/>
                    <a:pt x="16" y="62"/>
                  </a:cubicBezTo>
                  <a:cubicBezTo>
                    <a:pt x="14" y="60"/>
                    <a:pt x="18" y="55"/>
                    <a:pt x="20" y="55"/>
                  </a:cubicBezTo>
                  <a:cubicBezTo>
                    <a:pt x="23" y="55"/>
                    <a:pt x="25" y="55"/>
                    <a:pt x="28" y="56"/>
                  </a:cubicBezTo>
                  <a:cubicBezTo>
                    <a:pt x="32" y="56"/>
                    <a:pt x="30" y="58"/>
                    <a:pt x="32" y="59"/>
                  </a:cubicBezTo>
                  <a:cubicBezTo>
                    <a:pt x="34" y="59"/>
                    <a:pt x="35" y="61"/>
                    <a:pt x="37" y="61"/>
                  </a:cubicBezTo>
                  <a:cubicBezTo>
                    <a:pt x="37" y="61"/>
                    <a:pt x="38" y="61"/>
                    <a:pt x="39" y="61"/>
                  </a:cubicBezTo>
                  <a:cubicBezTo>
                    <a:pt x="43" y="60"/>
                    <a:pt x="37" y="58"/>
                    <a:pt x="40" y="56"/>
                  </a:cubicBezTo>
                  <a:cubicBezTo>
                    <a:pt x="43" y="54"/>
                    <a:pt x="46" y="51"/>
                    <a:pt x="48" y="50"/>
                  </a:cubicBezTo>
                  <a:cubicBezTo>
                    <a:pt x="51" y="49"/>
                    <a:pt x="56" y="49"/>
                    <a:pt x="56" y="4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3" y="37"/>
                    <a:pt x="53" y="35"/>
                  </a:cubicBezTo>
                  <a:cubicBezTo>
                    <a:pt x="54" y="32"/>
                    <a:pt x="72" y="30"/>
                    <a:pt x="74" y="28"/>
                  </a:cubicBezTo>
                  <a:cubicBezTo>
                    <a:pt x="75" y="27"/>
                    <a:pt x="82" y="28"/>
                    <a:pt x="85" y="24"/>
                  </a:cubicBezTo>
                  <a:cubicBezTo>
                    <a:pt x="87" y="20"/>
                    <a:pt x="88" y="13"/>
                    <a:pt x="91" y="12"/>
                  </a:cubicBezTo>
                  <a:cubicBezTo>
                    <a:pt x="93" y="10"/>
                    <a:pt x="102" y="6"/>
                    <a:pt x="102" y="5"/>
                  </a:cubicBezTo>
                  <a:cubicBezTo>
                    <a:pt x="102" y="3"/>
                    <a:pt x="102" y="0"/>
                    <a:pt x="10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20"/>
            <p:cNvSpPr/>
            <p:nvPr/>
          </p:nvSpPr>
          <p:spPr bwMode="auto">
            <a:xfrm>
              <a:off x="7515225" y="1755841"/>
              <a:ext cx="254000" cy="277808"/>
            </a:xfrm>
            <a:custGeom>
              <a:avLst/>
              <a:gdLst>
                <a:gd name="T0" fmla="*/ 98 w 120"/>
                <a:gd name="T1" fmla="*/ 0 h 131"/>
                <a:gd name="T2" fmla="*/ 91 w 120"/>
                <a:gd name="T3" fmla="*/ 6 h 131"/>
                <a:gd name="T4" fmla="*/ 85 w 120"/>
                <a:gd name="T5" fmla="*/ 12 h 131"/>
                <a:gd name="T6" fmla="*/ 89 w 120"/>
                <a:gd name="T7" fmla="*/ 29 h 131"/>
                <a:gd name="T8" fmla="*/ 92 w 120"/>
                <a:gd name="T9" fmla="*/ 41 h 131"/>
                <a:gd name="T10" fmla="*/ 86 w 120"/>
                <a:gd name="T11" fmla="*/ 45 h 131"/>
                <a:gd name="T12" fmla="*/ 81 w 120"/>
                <a:gd name="T13" fmla="*/ 51 h 131"/>
                <a:gd name="T14" fmla="*/ 81 w 120"/>
                <a:gd name="T15" fmla="*/ 57 h 131"/>
                <a:gd name="T16" fmla="*/ 78 w 120"/>
                <a:gd name="T17" fmla="*/ 55 h 131"/>
                <a:gd name="T18" fmla="*/ 70 w 120"/>
                <a:gd name="T19" fmla="*/ 48 h 131"/>
                <a:gd name="T20" fmla="*/ 65 w 120"/>
                <a:gd name="T21" fmla="*/ 55 h 131"/>
                <a:gd name="T22" fmla="*/ 63 w 120"/>
                <a:gd name="T23" fmla="*/ 60 h 131"/>
                <a:gd name="T24" fmla="*/ 60 w 120"/>
                <a:gd name="T25" fmla="*/ 66 h 131"/>
                <a:gd name="T26" fmla="*/ 51 w 120"/>
                <a:gd name="T27" fmla="*/ 72 h 131"/>
                <a:gd name="T28" fmla="*/ 49 w 120"/>
                <a:gd name="T29" fmla="*/ 77 h 131"/>
                <a:gd name="T30" fmla="*/ 28 w 120"/>
                <a:gd name="T31" fmla="*/ 79 h 131"/>
                <a:gd name="T32" fmla="*/ 21 w 120"/>
                <a:gd name="T33" fmla="*/ 84 h 131"/>
                <a:gd name="T34" fmla="*/ 18 w 120"/>
                <a:gd name="T35" fmla="*/ 90 h 131"/>
                <a:gd name="T36" fmla="*/ 15 w 120"/>
                <a:gd name="T37" fmla="*/ 99 h 131"/>
                <a:gd name="T38" fmla="*/ 14 w 120"/>
                <a:gd name="T39" fmla="*/ 99 h 131"/>
                <a:gd name="T40" fmla="*/ 9 w 120"/>
                <a:gd name="T41" fmla="*/ 99 h 131"/>
                <a:gd name="T42" fmla="*/ 2 w 120"/>
                <a:gd name="T43" fmla="*/ 101 h 131"/>
                <a:gd name="T44" fmla="*/ 6 w 120"/>
                <a:gd name="T45" fmla="*/ 109 h 131"/>
                <a:gd name="T46" fmla="*/ 17 w 120"/>
                <a:gd name="T47" fmla="*/ 115 h 131"/>
                <a:gd name="T48" fmla="*/ 21 w 120"/>
                <a:gd name="T49" fmla="*/ 129 h 131"/>
                <a:gd name="T50" fmla="*/ 20 w 120"/>
                <a:gd name="T51" fmla="*/ 131 h 131"/>
                <a:gd name="T52" fmla="*/ 21 w 120"/>
                <a:gd name="T53" fmla="*/ 130 h 131"/>
                <a:gd name="T54" fmla="*/ 23 w 120"/>
                <a:gd name="T55" fmla="*/ 130 h 131"/>
                <a:gd name="T56" fmla="*/ 24 w 120"/>
                <a:gd name="T57" fmla="*/ 130 h 131"/>
                <a:gd name="T58" fmla="*/ 25 w 120"/>
                <a:gd name="T59" fmla="*/ 130 h 131"/>
                <a:gd name="T60" fmla="*/ 30 w 120"/>
                <a:gd name="T61" fmla="*/ 120 h 131"/>
                <a:gd name="T62" fmla="*/ 33 w 120"/>
                <a:gd name="T63" fmla="*/ 100 h 131"/>
                <a:gd name="T64" fmla="*/ 36 w 120"/>
                <a:gd name="T65" fmla="*/ 100 h 131"/>
                <a:gd name="T66" fmla="*/ 45 w 120"/>
                <a:gd name="T67" fmla="*/ 104 h 131"/>
                <a:gd name="T68" fmla="*/ 46 w 120"/>
                <a:gd name="T69" fmla="*/ 103 h 131"/>
                <a:gd name="T70" fmla="*/ 55 w 120"/>
                <a:gd name="T71" fmla="*/ 93 h 131"/>
                <a:gd name="T72" fmla="*/ 56 w 120"/>
                <a:gd name="T73" fmla="*/ 91 h 131"/>
                <a:gd name="T74" fmla="*/ 58 w 120"/>
                <a:gd name="T75" fmla="*/ 93 h 131"/>
                <a:gd name="T76" fmla="*/ 64 w 120"/>
                <a:gd name="T77" fmla="*/ 98 h 131"/>
                <a:gd name="T78" fmla="*/ 65 w 120"/>
                <a:gd name="T79" fmla="*/ 98 h 131"/>
                <a:gd name="T80" fmla="*/ 78 w 120"/>
                <a:gd name="T81" fmla="*/ 91 h 131"/>
                <a:gd name="T82" fmla="*/ 78 w 120"/>
                <a:gd name="T83" fmla="*/ 81 h 131"/>
                <a:gd name="T84" fmla="*/ 82 w 120"/>
                <a:gd name="T85" fmla="*/ 78 h 131"/>
                <a:gd name="T86" fmla="*/ 85 w 120"/>
                <a:gd name="T87" fmla="*/ 78 h 131"/>
                <a:gd name="T88" fmla="*/ 91 w 120"/>
                <a:gd name="T89" fmla="*/ 84 h 131"/>
                <a:gd name="T90" fmla="*/ 98 w 120"/>
                <a:gd name="T91" fmla="*/ 84 h 131"/>
                <a:gd name="T92" fmla="*/ 112 w 120"/>
                <a:gd name="T93" fmla="*/ 80 h 131"/>
                <a:gd name="T94" fmla="*/ 108 w 120"/>
                <a:gd name="T95" fmla="*/ 67 h 131"/>
                <a:gd name="T96" fmla="*/ 108 w 120"/>
                <a:gd name="T97" fmla="*/ 66 h 131"/>
                <a:gd name="T98" fmla="*/ 108 w 120"/>
                <a:gd name="T99" fmla="*/ 66 h 131"/>
                <a:gd name="T100" fmla="*/ 109 w 120"/>
                <a:gd name="T101" fmla="*/ 66 h 131"/>
                <a:gd name="T102" fmla="*/ 111 w 120"/>
                <a:gd name="T103" fmla="*/ 61 h 131"/>
                <a:gd name="T104" fmla="*/ 108 w 120"/>
                <a:gd name="T105" fmla="*/ 42 h 131"/>
                <a:gd name="T106" fmla="*/ 117 w 120"/>
                <a:gd name="T107" fmla="*/ 33 h 131"/>
                <a:gd name="T108" fmla="*/ 117 w 120"/>
                <a:gd name="T109" fmla="*/ 27 h 131"/>
                <a:gd name="T110" fmla="*/ 109 w 120"/>
                <a:gd name="T111" fmla="*/ 11 h 131"/>
                <a:gd name="T112" fmla="*/ 101 w 120"/>
                <a:gd name="T113" fmla="*/ 5 h 131"/>
                <a:gd name="T114" fmla="*/ 98 w 120"/>
                <a:gd name="T1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" h="131">
                  <a:moveTo>
                    <a:pt x="98" y="0"/>
                  </a:moveTo>
                  <a:cubicBezTo>
                    <a:pt x="97" y="1"/>
                    <a:pt x="94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1" y="23"/>
                    <a:pt x="89" y="29"/>
                  </a:cubicBezTo>
                  <a:cubicBezTo>
                    <a:pt x="87" y="35"/>
                    <a:pt x="98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4" y="47"/>
                    <a:pt x="81" y="51"/>
                    <a:pt x="81" y="51"/>
                  </a:cubicBezTo>
                  <a:cubicBezTo>
                    <a:pt x="81" y="51"/>
                    <a:pt x="83" y="57"/>
                    <a:pt x="81" y="57"/>
                  </a:cubicBezTo>
                  <a:cubicBezTo>
                    <a:pt x="80" y="57"/>
                    <a:pt x="79" y="56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9"/>
                    <a:pt x="63" y="60"/>
                  </a:cubicBezTo>
                  <a:cubicBezTo>
                    <a:pt x="62" y="61"/>
                    <a:pt x="68" y="63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4" y="79"/>
                    <a:pt x="24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99"/>
                    <a:pt x="15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2" y="99"/>
                    <a:pt x="11" y="99"/>
                    <a:pt x="9" y="99"/>
                  </a:cubicBezTo>
                  <a:cubicBezTo>
                    <a:pt x="5" y="99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20" y="131"/>
                    <a:pt x="20" y="131"/>
                  </a:cubicBezTo>
                  <a:cubicBezTo>
                    <a:pt x="20" y="131"/>
                    <a:pt x="20" y="131"/>
                    <a:pt x="21" y="130"/>
                  </a:cubicBezTo>
                  <a:cubicBezTo>
                    <a:pt x="22" y="130"/>
                    <a:pt x="23" y="130"/>
                    <a:pt x="23" y="130"/>
                  </a:cubicBezTo>
                  <a:cubicBezTo>
                    <a:pt x="23" y="130"/>
                    <a:pt x="24" y="130"/>
                    <a:pt x="24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7" y="130"/>
                    <a:pt x="28" y="128"/>
                    <a:pt x="30" y="120"/>
                  </a:cubicBezTo>
                  <a:cubicBezTo>
                    <a:pt x="32" y="107"/>
                    <a:pt x="28" y="100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43" y="102"/>
                    <a:pt x="44" y="104"/>
                    <a:pt x="45" y="104"/>
                  </a:cubicBezTo>
                  <a:cubicBezTo>
                    <a:pt x="45" y="104"/>
                    <a:pt x="45" y="104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7" y="91"/>
                    <a:pt x="57" y="91"/>
                    <a:pt x="58" y="93"/>
                  </a:cubicBezTo>
                  <a:cubicBezTo>
                    <a:pt x="61" y="95"/>
                    <a:pt x="59" y="98"/>
                    <a:pt x="64" y="98"/>
                  </a:cubicBezTo>
                  <a:cubicBezTo>
                    <a:pt x="64" y="98"/>
                    <a:pt x="64" y="98"/>
                    <a:pt x="65" y="98"/>
                  </a:cubicBezTo>
                  <a:cubicBezTo>
                    <a:pt x="70" y="98"/>
                    <a:pt x="78" y="94"/>
                    <a:pt x="78" y="91"/>
                  </a:cubicBezTo>
                  <a:cubicBezTo>
                    <a:pt x="77" y="87"/>
                    <a:pt x="79" y="82"/>
                    <a:pt x="78" y="81"/>
                  </a:cubicBezTo>
                  <a:cubicBezTo>
                    <a:pt x="76" y="80"/>
                    <a:pt x="78" y="78"/>
                    <a:pt x="82" y="78"/>
                  </a:cubicBezTo>
                  <a:cubicBezTo>
                    <a:pt x="83" y="78"/>
                    <a:pt x="84" y="78"/>
                    <a:pt x="85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3" y="84"/>
                    <a:pt x="95" y="84"/>
                    <a:pt x="98" y="84"/>
                  </a:cubicBezTo>
                  <a:cubicBezTo>
                    <a:pt x="105" y="84"/>
                    <a:pt x="113" y="83"/>
                    <a:pt x="112" y="80"/>
                  </a:cubicBezTo>
                  <a:cubicBezTo>
                    <a:pt x="110" y="76"/>
                    <a:pt x="110" y="70"/>
                    <a:pt x="108" y="67"/>
                  </a:cubicBezTo>
                  <a:cubicBezTo>
                    <a:pt x="107" y="66"/>
                    <a:pt x="107" y="66"/>
                    <a:pt x="10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66"/>
                    <a:pt x="108" y="66"/>
                    <a:pt x="109" y="66"/>
                  </a:cubicBezTo>
                  <a:cubicBezTo>
                    <a:pt x="110" y="66"/>
                    <a:pt x="111" y="66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5"/>
                    <a:pt x="101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21"/>
            <p:cNvSpPr>
              <a:spLocks noEditPoints="1"/>
            </p:cNvSpPr>
            <p:nvPr/>
          </p:nvSpPr>
          <p:spPr bwMode="auto">
            <a:xfrm>
              <a:off x="7354888" y="2147946"/>
              <a:ext cx="49212" cy="69849"/>
            </a:xfrm>
            <a:custGeom>
              <a:avLst/>
              <a:gdLst>
                <a:gd name="T0" fmla="*/ 13 w 23"/>
                <a:gd name="T1" fmla="*/ 31 h 33"/>
                <a:gd name="T2" fmla="*/ 13 w 23"/>
                <a:gd name="T3" fmla="*/ 33 h 33"/>
                <a:gd name="T4" fmla="*/ 13 w 23"/>
                <a:gd name="T5" fmla="*/ 33 h 33"/>
                <a:gd name="T6" fmla="*/ 13 w 23"/>
                <a:gd name="T7" fmla="*/ 31 h 33"/>
                <a:gd name="T8" fmla="*/ 15 w 23"/>
                <a:gd name="T9" fmla="*/ 0 h 33"/>
                <a:gd name="T10" fmla="*/ 6 w 23"/>
                <a:gd name="T11" fmla="*/ 10 h 33"/>
                <a:gd name="T12" fmla="*/ 13 w 23"/>
                <a:gd name="T13" fmla="*/ 31 h 33"/>
                <a:gd name="T14" fmla="*/ 16 w 23"/>
                <a:gd name="T15" fmla="*/ 28 h 33"/>
                <a:gd name="T16" fmla="*/ 20 w 23"/>
                <a:gd name="T17" fmla="*/ 23 h 33"/>
                <a:gd name="T18" fmla="*/ 21 w 23"/>
                <a:gd name="T19" fmla="*/ 16 h 33"/>
                <a:gd name="T20" fmla="*/ 21 w 23"/>
                <a:gd name="T21" fmla="*/ 9 h 33"/>
                <a:gd name="T22" fmla="*/ 15 w 23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3">
                  <a:moveTo>
                    <a:pt x="13" y="31"/>
                  </a:moveTo>
                  <a:cubicBezTo>
                    <a:pt x="12" y="32"/>
                    <a:pt x="12" y="32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3"/>
                    <a:pt x="14" y="32"/>
                    <a:pt x="13" y="31"/>
                  </a:cubicBezTo>
                  <a:moveTo>
                    <a:pt x="15" y="0"/>
                  </a:moveTo>
                  <a:cubicBezTo>
                    <a:pt x="8" y="4"/>
                    <a:pt x="0" y="3"/>
                    <a:pt x="6" y="10"/>
                  </a:cubicBezTo>
                  <a:cubicBezTo>
                    <a:pt x="10" y="15"/>
                    <a:pt x="13" y="26"/>
                    <a:pt x="13" y="31"/>
                  </a:cubicBezTo>
                  <a:cubicBezTo>
                    <a:pt x="14" y="30"/>
                    <a:pt x="15" y="29"/>
                    <a:pt x="16" y="28"/>
                  </a:cubicBezTo>
                  <a:cubicBezTo>
                    <a:pt x="19" y="25"/>
                    <a:pt x="22" y="25"/>
                    <a:pt x="20" y="23"/>
                  </a:cubicBezTo>
                  <a:cubicBezTo>
                    <a:pt x="18" y="21"/>
                    <a:pt x="19" y="19"/>
                    <a:pt x="21" y="16"/>
                  </a:cubicBezTo>
                  <a:cubicBezTo>
                    <a:pt x="23" y="14"/>
                    <a:pt x="22" y="15"/>
                    <a:pt x="21" y="9"/>
                  </a:cubicBezTo>
                  <a:cubicBezTo>
                    <a:pt x="19" y="4"/>
                    <a:pt x="15" y="0"/>
                    <a:pt x="1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22"/>
            <p:cNvSpPr/>
            <p:nvPr/>
          </p:nvSpPr>
          <p:spPr bwMode="auto">
            <a:xfrm>
              <a:off x="7443788" y="2152708"/>
              <a:ext cx="41275" cy="22225"/>
            </a:xfrm>
            <a:custGeom>
              <a:avLst/>
              <a:gdLst>
                <a:gd name="T0" fmla="*/ 13 w 19"/>
                <a:gd name="T1" fmla="*/ 0 h 11"/>
                <a:gd name="T2" fmla="*/ 4 w 19"/>
                <a:gd name="T3" fmla="*/ 7 h 11"/>
                <a:gd name="T4" fmla="*/ 1 w 19"/>
                <a:gd name="T5" fmla="*/ 9 h 11"/>
                <a:gd name="T6" fmla="*/ 12 w 19"/>
                <a:gd name="T7" fmla="*/ 11 h 11"/>
                <a:gd name="T8" fmla="*/ 17 w 19"/>
                <a:gd name="T9" fmla="*/ 9 h 11"/>
                <a:gd name="T10" fmla="*/ 14 w 19"/>
                <a:gd name="T11" fmla="*/ 0 h 11"/>
                <a:gd name="T12" fmla="*/ 13 w 19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1">
                  <a:moveTo>
                    <a:pt x="13" y="0"/>
                  </a:moveTo>
                  <a:cubicBezTo>
                    <a:pt x="9" y="0"/>
                    <a:pt x="4" y="7"/>
                    <a:pt x="4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7" y="11"/>
                    <a:pt x="12" y="11"/>
                  </a:cubicBezTo>
                  <a:cubicBezTo>
                    <a:pt x="15" y="11"/>
                    <a:pt x="18" y="10"/>
                    <a:pt x="17" y="9"/>
                  </a:cubicBezTo>
                  <a:cubicBezTo>
                    <a:pt x="14" y="4"/>
                    <a:pt x="19" y="3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23"/>
            <p:cNvSpPr/>
            <p:nvPr/>
          </p:nvSpPr>
          <p:spPr bwMode="auto">
            <a:xfrm>
              <a:off x="7516813" y="2109847"/>
              <a:ext cx="19050" cy="17462"/>
            </a:xfrm>
            <a:custGeom>
              <a:avLst/>
              <a:gdLst>
                <a:gd name="T0" fmla="*/ 4 w 9"/>
                <a:gd name="T1" fmla="*/ 0 h 8"/>
                <a:gd name="T2" fmla="*/ 3 w 9"/>
                <a:gd name="T3" fmla="*/ 0 h 8"/>
                <a:gd name="T4" fmla="*/ 3 w 9"/>
                <a:gd name="T5" fmla="*/ 8 h 8"/>
                <a:gd name="T6" fmla="*/ 9 w 9"/>
                <a:gd name="T7" fmla="*/ 4 h 8"/>
                <a:gd name="T8" fmla="*/ 4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0" y="1"/>
                    <a:pt x="3" y="8"/>
                    <a:pt x="3" y="8"/>
                  </a:cubicBezTo>
                  <a:cubicBezTo>
                    <a:pt x="4" y="8"/>
                    <a:pt x="9" y="7"/>
                    <a:pt x="9" y="4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24"/>
            <p:cNvSpPr/>
            <p:nvPr/>
          </p:nvSpPr>
          <p:spPr bwMode="auto">
            <a:xfrm>
              <a:off x="7521575" y="2076509"/>
              <a:ext cx="38100" cy="25400"/>
            </a:xfrm>
            <a:custGeom>
              <a:avLst/>
              <a:gdLst>
                <a:gd name="T0" fmla="*/ 6 w 18"/>
                <a:gd name="T1" fmla="*/ 0 h 12"/>
                <a:gd name="T2" fmla="*/ 6 w 18"/>
                <a:gd name="T3" fmla="*/ 1 h 12"/>
                <a:gd name="T4" fmla="*/ 4 w 18"/>
                <a:gd name="T5" fmla="*/ 8 h 12"/>
                <a:gd name="T6" fmla="*/ 16 w 18"/>
                <a:gd name="T7" fmla="*/ 12 h 12"/>
                <a:gd name="T8" fmla="*/ 16 w 18"/>
                <a:gd name="T9" fmla="*/ 4 h 12"/>
                <a:gd name="T10" fmla="*/ 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6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5" y="2"/>
                    <a:pt x="0" y="4"/>
                    <a:pt x="4" y="8"/>
                  </a:cubicBezTo>
                  <a:cubicBezTo>
                    <a:pt x="9" y="12"/>
                    <a:pt x="13" y="11"/>
                    <a:pt x="16" y="12"/>
                  </a:cubicBezTo>
                  <a:cubicBezTo>
                    <a:pt x="16" y="12"/>
                    <a:pt x="15" y="5"/>
                    <a:pt x="16" y="4"/>
                  </a:cubicBezTo>
                  <a:cubicBezTo>
                    <a:pt x="18" y="3"/>
                    <a:pt x="9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25"/>
            <p:cNvSpPr/>
            <p:nvPr/>
          </p:nvSpPr>
          <p:spPr bwMode="auto">
            <a:xfrm>
              <a:off x="7396163" y="2293993"/>
              <a:ext cx="107950" cy="130172"/>
            </a:xfrm>
            <a:custGeom>
              <a:avLst/>
              <a:gdLst>
                <a:gd name="T0" fmla="*/ 13 w 51"/>
                <a:gd name="T1" fmla="*/ 0 h 61"/>
                <a:gd name="T2" fmla="*/ 12 w 51"/>
                <a:gd name="T3" fmla="*/ 0 h 61"/>
                <a:gd name="T4" fmla="*/ 3 w 51"/>
                <a:gd name="T5" fmla="*/ 12 h 61"/>
                <a:gd name="T6" fmla="*/ 2 w 51"/>
                <a:gd name="T7" fmla="*/ 19 h 61"/>
                <a:gd name="T8" fmla="*/ 1 w 51"/>
                <a:gd name="T9" fmla="*/ 23 h 61"/>
                <a:gd name="T10" fmla="*/ 9 w 51"/>
                <a:gd name="T11" fmla="*/ 32 h 61"/>
                <a:gd name="T12" fmla="*/ 7 w 51"/>
                <a:gd name="T13" fmla="*/ 39 h 61"/>
                <a:gd name="T14" fmla="*/ 14 w 51"/>
                <a:gd name="T15" fmla="*/ 45 h 61"/>
                <a:gd name="T16" fmla="*/ 12 w 51"/>
                <a:gd name="T17" fmla="*/ 51 h 61"/>
                <a:gd name="T18" fmla="*/ 12 w 51"/>
                <a:gd name="T19" fmla="*/ 54 h 61"/>
                <a:gd name="T20" fmla="*/ 24 w 51"/>
                <a:gd name="T21" fmla="*/ 60 h 61"/>
                <a:gd name="T22" fmla="*/ 24 w 51"/>
                <a:gd name="T23" fmla="*/ 60 h 61"/>
                <a:gd name="T24" fmla="*/ 19 w 51"/>
                <a:gd name="T25" fmla="*/ 52 h 61"/>
                <a:gd name="T26" fmla="*/ 28 w 51"/>
                <a:gd name="T27" fmla="*/ 48 h 61"/>
                <a:gd name="T28" fmla="*/ 47 w 51"/>
                <a:gd name="T29" fmla="*/ 61 h 61"/>
                <a:gd name="T30" fmla="*/ 49 w 51"/>
                <a:gd name="T31" fmla="*/ 57 h 61"/>
                <a:gd name="T32" fmla="*/ 48 w 51"/>
                <a:gd name="T33" fmla="*/ 48 h 61"/>
                <a:gd name="T34" fmla="*/ 44 w 51"/>
                <a:gd name="T35" fmla="*/ 46 h 61"/>
                <a:gd name="T36" fmla="*/ 35 w 51"/>
                <a:gd name="T37" fmla="*/ 43 h 61"/>
                <a:gd name="T38" fmla="*/ 31 w 51"/>
                <a:gd name="T39" fmla="*/ 44 h 61"/>
                <a:gd name="T40" fmla="*/ 28 w 51"/>
                <a:gd name="T41" fmla="*/ 43 h 61"/>
                <a:gd name="T42" fmla="*/ 19 w 51"/>
                <a:gd name="T43" fmla="*/ 36 h 61"/>
                <a:gd name="T44" fmla="*/ 19 w 51"/>
                <a:gd name="T45" fmla="*/ 27 h 61"/>
                <a:gd name="T46" fmla="*/ 28 w 51"/>
                <a:gd name="T47" fmla="*/ 21 h 61"/>
                <a:gd name="T48" fmla="*/ 20 w 51"/>
                <a:gd name="T49" fmla="*/ 3 h 61"/>
                <a:gd name="T50" fmla="*/ 13 w 51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61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3" y="12"/>
                    <a:pt x="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2"/>
                    <a:pt x="1" y="23"/>
                  </a:cubicBezTo>
                  <a:cubicBezTo>
                    <a:pt x="0" y="25"/>
                    <a:pt x="6" y="31"/>
                    <a:pt x="9" y="32"/>
                  </a:cubicBezTo>
                  <a:cubicBezTo>
                    <a:pt x="12" y="34"/>
                    <a:pt x="6" y="36"/>
                    <a:pt x="7" y="39"/>
                  </a:cubicBezTo>
                  <a:cubicBezTo>
                    <a:pt x="8" y="41"/>
                    <a:pt x="14" y="45"/>
                    <a:pt x="14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5" y="51"/>
                    <a:pt x="12" y="54"/>
                  </a:cubicBezTo>
                  <a:cubicBezTo>
                    <a:pt x="19" y="56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19" y="52"/>
                    <a:pt x="19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58"/>
                    <a:pt x="49" y="57"/>
                  </a:cubicBezTo>
                  <a:cubicBezTo>
                    <a:pt x="51" y="55"/>
                    <a:pt x="48" y="48"/>
                    <a:pt x="48" y="48"/>
                  </a:cubicBezTo>
                  <a:cubicBezTo>
                    <a:pt x="48" y="48"/>
                    <a:pt x="51" y="47"/>
                    <a:pt x="44" y="46"/>
                  </a:cubicBezTo>
                  <a:cubicBezTo>
                    <a:pt x="38" y="44"/>
                    <a:pt x="37" y="43"/>
                    <a:pt x="35" y="43"/>
                  </a:cubicBezTo>
                  <a:cubicBezTo>
                    <a:pt x="33" y="43"/>
                    <a:pt x="32" y="44"/>
                    <a:pt x="31" y="44"/>
                  </a:cubicBezTo>
                  <a:cubicBezTo>
                    <a:pt x="30" y="44"/>
                    <a:pt x="29" y="44"/>
                    <a:pt x="28" y="43"/>
                  </a:cubicBezTo>
                  <a:cubicBezTo>
                    <a:pt x="24" y="40"/>
                    <a:pt x="19" y="36"/>
                    <a:pt x="19" y="36"/>
                  </a:cubicBezTo>
                  <a:cubicBezTo>
                    <a:pt x="18" y="33"/>
                    <a:pt x="15" y="30"/>
                    <a:pt x="19" y="27"/>
                  </a:cubicBezTo>
                  <a:cubicBezTo>
                    <a:pt x="24" y="24"/>
                    <a:pt x="30" y="25"/>
                    <a:pt x="28" y="21"/>
                  </a:cubicBezTo>
                  <a:cubicBezTo>
                    <a:pt x="26" y="17"/>
                    <a:pt x="20" y="5"/>
                    <a:pt x="20" y="3"/>
                  </a:cubicBezTo>
                  <a:cubicBezTo>
                    <a:pt x="20" y="2"/>
                    <a:pt x="15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26"/>
            <p:cNvSpPr/>
            <p:nvPr/>
          </p:nvSpPr>
          <p:spPr bwMode="auto">
            <a:xfrm>
              <a:off x="7456488" y="2476552"/>
              <a:ext cx="131762" cy="84136"/>
            </a:xfrm>
            <a:custGeom>
              <a:avLst/>
              <a:gdLst>
                <a:gd name="T0" fmla="*/ 43 w 62"/>
                <a:gd name="T1" fmla="*/ 0 h 40"/>
                <a:gd name="T2" fmla="*/ 31 w 62"/>
                <a:gd name="T3" fmla="*/ 12 h 40"/>
                <a:gd name="T4" fmla="*/ 30 w 62"/>
                <a:gd name="T5" fmla="*/ 12 h 40"/>
                <a:gd name="T6" fmla="*/ 27 w 62"/>
                <a:gd name="T7" fmla="*/ 11 h 40"/>
                <a:gd name="T8" fmla="*/ 27 w 62"/>
                <a:gd name="T9" fmla="*/ 11 h 40"/>
                <a:gd name="T10" fmla="*/ 27 w 62"/>
                <a:gd name="T11" fmla="*/ 12 h 40"/>
                <a:gd name="T12" fmla="*/ 22 w 62"/>
                <a:gd name="T13" fmla="*/ 10 h 40"/>
                <a:gd name="T14" fmla="*/ 17 w 62"/>
                <a:gd name="T15" fmla="*/ 9 h 40"/>
                <a:gd name="T16" fmla="*/ 13 w 62"/>
                <a:gd name="T17" fmla="*/ 13 h 40"/>
                <a:gd name="T18" fmla="*/ 12 w 62"/>
                <a:gd name="T19" fmla="*/ 19 h 40"/>
                <a:gd name="T20" fmla="*/ 4 w 62"/>
                <a:gd name="T21" fmla="*/ 28 h 40"/>
                <a:gd name="T22" fmla="*/ 5 w 62"/>
                <a:gd name="T23" fmla="*/ 28 h 40"/>
                <a:gd name="T24" fmla="*/ 26 w 62"/>
                <a:gd name="T25" fmla="*/ 25 h 40"/>
                <a:gd name="T26" fmla="*/ 30 w 62"/>
                <a:gd name="T27" fmla="*/ 24 h 40"/>
                <a:gd name="T28" fmla="*/ 34 w 62"/>
                <a:gd name="T29" fmla="*/ 28 h 40"/>
                <a:gd name="T30" fmla="*/ 42 w 62"/>
                <a:gd name="T31" fmla="*/ 38 h 40"/>
                <a:gd name="T32" fmla="*/ 51 w 62"/>
                <a:gd name="T33" fmla="*/ 40 h 40"/>
                <a:gd name="T34" fmla="*/ 52 w 62"/>
                <a:gd name="T35" fmla="*/ 39 h 40"/>
                <a:gd name="T36" fmla="*/ 51 w 62"/>
                <a:gd name="T37" fmla="*/ 29 h 40"/>
                <a:gd name="T38" fmla="*/ 60 w 62"/>
                <a:gd name="T39" fmla="*/ 24 h 40"/>
                <a:gd name="T40" fmla="*/ 61 w 62"/>
                <a:gd name="T41" fmla="*/ 14 h 40"/>
                <a:gd name="T42" fmla="*/ 53 w 62"/>
                <a:gd name="T43" fmla="*/ 6 h 40"/>
                <a:gd name="T44" fmla="*/ 43 w 62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0">
                  <a:moveTo>
                    <a:pt x="43" y="0"/>
                  </a:moveTo>
                  <a:cubicBezTo>
                    <a:pt x="38" y="4"/>
                    <a:pt x="37" y="12"/>
                    <a:pt x="31" y="12"/>
                  </a:cubicBezTo>
                  <a:cubicBezTo>
                    <a:pt x="31" y="12"/>
                    <a:pt x="30" y="12"/>
                    <a:pt x="30" y="12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1"/>
                    <a:pt x="22" y="10"/>
                  </a:cubicBezTo>
                  <a:cubicBezTo>
                    <a:pt x="20" y="9"/>
                    <a:pt x="18" y="9"/>
                    <a:pt x="17" y="9"/>
                  </a:cubicBezTo>
                  <a:cubicBezTo>
                    <a:pt x="14" y="9"/>
                    <a:pt x="15" y="11"/>
                    <a:pt x="13" y="13"/>
                  </a:cubicBezTo>
                  <a:cubicBezTo>
                    <a:pt x="11" y="15"/>
                    <a:pt x="12" y="19"/>
                    <a:pt x="12" y="19"/>
                  </a:cubicBezTo>
                  <a:cubicBezTo>
                    <a:pt x="12" y="19"/>
                    <a:pt x="0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11" y="27"/>
                    <a:pt x="17" y="26"/>
                    <a:pt x="26" y="25"/>
                  </a:cubicBezTo>
                  <a:cubicBezTo>
                    <a:pt x="27" y="24"/>
                    <a:pt x="29" y="24"/>
                    <a:pt x="30" y="24"/>
                  </a:cubicBezTo>
                  <a:cubicBezTo>
                    <a:pt x="35" y="24"/>
                    <a:pt x="36" y="26"/>
                    <a:pt x="34" y="28"/>
                  </a:cubicBezTo>
                  <a:cubicBezTo>
                    <a:pt x="32" y="29"/>
                    <a:pt x="37" y="36"/>
                    <a:pt x="42" y="38"/>
                  </a:cubicBezTo>
                  <a:cubicBezTo>
                    <a:pt x="44" y="39"/>
                    <a:pt x="48" y="40"/>
                    <a:pt x="51" y="40"/>
                  </a:cubicBezTo>
                  <a:cubicBezTo>
                    <a:pt x="52" y="40"/>
                    <a:pt x="52" y="40"/>
                    <a:pt x="52" y="39"/>
                  </a:cubicBezTo>
                  <a:cubicBezTo>
                    <a:pt x="52" y="36"/>
                    <a:pt x="51" y="34"/>
                    <a:pt x="51" y="29"/>
                  </a:cubicBezTo>
                  <a:cubicBezTo>
                    <a:pt x="50" y="25"/>
                    <a:pt x="60" y="24"/>
                    <a:pt x="60" y="24"/>
                  </a:cubicBezTo>
                  <a:cubicBezTo>
                    <a:pt x="60" y="24"/>
                    <a:pt x="62" y="15"/>
                    <a:pt x="61" y="14"/>
                  </a:cubicBezTo>
                  <a:cubicBezTo>
                    <a:pt x="59" y="13"/>
                    <a:pt x="55" y="8"/>
                    <a:pt x="53" y="6"/>
                  </a:cubicBezTo>
                  <a:cubicBezTo>
                    <a:pt x="51" y="4"/>
                    <a:pt x="43" y="0"/>
                    <a:pt x="4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27"/>
            <p:cNvSpPr>
              <a:spLocks noEditPoints="1"/>
            </p:cNvSpPr>
            <p:nvPr/>
          </p:nvSpPr>
          <p:spPr bwMode="auto">
            <a:xfrm>
              <a:off x="7204075" y="2532114"/>
              <a:ext cx="238125" cy="209546"/>
            </a:xfrm>
            <a:custGeom>
              <a:avLst/>
              <a:gdLst>
                <a:gd name="T0" fmla="*/ 2147483647 w 112"/>
                <a:gd name="T1" fmla="*/ 2147483647 h 99"/>
                <a:gd name="T2" fmla="*/ 2147483647 w 112"/>
                <a:gd name="T3" fmla="*/ 2147483647 h 99"/>
                <a:gd name="T4" fmla="*/ 2147483647 w 112"/>
                <a:gd name="T5" fmla="*/ 2147483647 h 99"/>
                <a:gd name="T6" fmla="*/ 2147483647 w 112"/>
                <a:gd name="T7" fmla="*/ 2147483647 h 99"/>
                <a:gd name="T8" fmla="*/ 2147483647 w 112"/>
                <a:gd name="T9" fmla="*/ 2147483647 h 99"/>
                <a:gd name="T10" fmla="*/ 2147483647 w 112"/>
                <a:gd name="T11" fmla="*/ 0 h 99"/>
                <a:gd name="T12" fmla="*/ 2147483647 w 112"/>
                <a:gd name="T13" fmla="*/ 0 h 99"/>
                <a:gd name="T14" fmla="*/ 2147483647 w 112"/>
                <a:gd name="T15" fmla="*/ 2147483647 h 99"/>
                <a:gd name="T16" fmla="*/ 2147483647 w 112"/>
                <a:gd name="T17" fmla="*/ 2147483647 h 99"/>
                <a:gd name="T18" fmla="*/ 2147483647 w 112"/>
                <a:gd name="T19" fmla="*/ 2147483647 h 99"/>
                <a:gd name="T20" fmla="*/ 2147483647 w 112"/>
                <a:gd name="T21" fmla="*/ 2147483647 h 99"/>
                <a:gd name="T22" fmla="*/ 2147483647 w 112"/>
                <a:gd name="T23" fmla="*/ 2147483647 h 99"/>
                <a:gd name="T24" fmla="*/ 2147483647 w 112"/>
                <a:gd name="T25" fmla="*/ 2147483647 h 99"/>
                <a:gd name="T26" fmla="*/ 2147483647 w 112"/>
                <a:gd name="T27" fmla="*/ 2147483647 h 99"/>
                <a:gd name="T28" fmla="*/ 2147483647 w 112"/>
                <a:gd name="T29" fmla="*/ 2147483647 h 99"/>
                <a:gd name="T30" fmla="*/ 2147483647 w 112"/>
                <a:gd name="T31" fmla="*/ 2147483647 h 99"/>
                <a:gd name="T32" fmla="*/ 2147483647 w 112"/>
                <a:gd name="T33" fmla="*/ 2147483647 h 99"/>
                <a:gd name="T34" fmla="*/ 2147483647 w 112"/>
                <a:gd name="T35" fmla="*/ 2147483647 h 99"/>
                <a:gd name="T36" fmla="*/ 2147483647 w 112"/>
                <a:gd name="T37" fmla="*/ 2147483647 h 99"/>
                <a:gd name="T38" fmla="*/ 2147483647 w 112"/>
                <a:gd name="T39" fmla="*/ 2147483647 h 99"/>
                <a:gd name="T40" fmla="*/ 2147483647 w 112"/>
                <a:gd name="T41" fmla="*/ 2147483647 h 99"/>
                <a:gd name="T42" fmla="*/ 2147483647 w 112"/>
                <a:gd name="T43" fmla="*/ 2147483647 h 99"/>
                <a:gd name="T44" fmla="*/ 2147483647 w 112"/>
                <a:gd name="T45" fmla="*/ 2147483647 h 99"/>
                <a:gd name="T46" fmla="*/ 2147483647 w 112"/>
                <a:gd name="T47" fmla="*/ 2147483647 h 99"/>
                <a:gd name="T48" fmla="*/ 2147483647 w 112"/>
                <a:gd name="T49" fmla="*/ 2147483647 h 99"/>
                <a:gd name="T50" fmla="*/ 2147483647 w 112"/>
                <a:gd name="T51" fmla="*/ 2147483647 h 99"/>
                <a:gd name="T52" fmla="*/ 2147483647 w 112"/>
                <a:gd name="T53" fmla="*/ 2147483647 h 99"/>
                <a:gd name="T54" fmla="*/ 2147483647 w 112"/>
                <a:gd name="T55" fmla="*/ 2147483647 h 99"/>
                <a:gd name="T56" fmla="*/ 2147483647 w 112"/>
                <a:gd name="T57" fmla="*/ 2147483647 h 99"/>
                <a:gd name="T58" fmla="*/ 2147483647 w 112"/>
                <a:gd name="T59" fmla="*/ 2147483647 h 99"/>
                <a:gd name="T60" fmla="*/ 2147483647 w 112"/>
                <a:gd name="T61" fmla="*/ 2147483647 h 99"/>
                <a:gd name="T62" fmla="*/ 2147483647 w 112"/>
                <a:gd name="T63" fmla="*/ 2147483647 h 99"/>
                <a:gd name="T64" fmla="*/ 2147483647 w 112"/>
                <a:gd name="T65" fmla="*/ 2147483647 h 99"/>
                <a:gd name="T66" fmla="*/ 2147483647 w 112"/>
                <a:gd name="T67" fmla="*/ 2147483647 h 99"/>
                <a:gd name="T68" fmla="*/ 2147483647 w 112"/>
                <a:gd name="T69" fmla="*/ 2147483647 h 99"/>
                <a:gd name="T70" fmla="*/ 2147483647 w 112"/>
                <a:gd name="T71" fmla="*/ 2147483647 h 99"/>
                <a:gd name="T72" fmla="*/ 2147483647 w 112"/>
                <a:gd name="T73" fmla="*/ 2147483647 h 99"/>
                <a:gd name="T74" fmla="*/ 2147483647 w 112"/>
                <a:gd name="T75" fmla="*/ 2147483647 h 99"/>
                <a:gd name="T76" fmla="*/ 2147483647 w 112"/>
                <a:gd name="T77" fmla="*/ 2147483647 h 99"/>
                <a:gd name="T78" fmla="*/ 2147483647 w 112"/>
                <a:gd name="T79" fmla="*/ 2147483647 h 99"/>
                <a:gd name="T80" fmla="*/ 2147483647 w 112"/>
                <a:gd name="T81" fmla="*/ 2147483647 h 99"/>
                <a:gd name="T82" fmla="*/ 2147483647 w 112"/>
                <a:gd name="T83" fmla="*/ 2147483647 h 99"/>
                <a:gd name="T84" fmla="*/ 2147483647 w 112"/>
                <a:gd name="T85" fmla="*/ 2147483647 h 99"/>
                <a:gd name="T86" fmla="*/ 2147483647 w 112"/>
                <a:gd name="T87" fmla="*/ 2147483647 h 99"/>
                <a:gd name="T88" fmla="*/ 2147483647 w 112"/>
                <a:gd name="T89" fmla="*/ 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2" h="99">
                  <a:moveTo>
                    <a:pt x="102" y="12"/>
                  </a:moveTo>
                  <a:cubicBezTo>
                    <a:pt x="102" y="12"/>
                    <a:pt x="102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moveTo>
                    <a:pt x="77" y="0"/>
                  </a:moveTo>
                  <a:cubicBezTo>
                    <a:pt x="77" y="0"/>
                    <a:pt x="77" y="0"/>
                    <a:pt x="76" y="0"/>
                  </a:cubicBezTo>
                  <a:cubicBezTo>
                    <a:pt x="72" y="3"/>
                    <a:pt x="66" y="7"/>
                    <a:pt x="65" y="12"/>
                  </a:cubicBezTo>
                  <a:cubicBezTo>
                    <a:pt x="65" y="16"/>
                    <a:pt x="64" y="25"/>
                    <a:pt x="62" y="25"/>
                  </a:cubicBezTo>
                  <a:cubicBezTo>
                    <a:pt x="62" y="25"/>
                    <a:pt x="62" y="25"/>
                    <a:pt x="61" y="25"/>
                  </a:cubicBezTo>
                  <a:cubicBezTo>
                    <a:pt x="61" y="24"/>
                    <a:pt x="60" y="24"/>
                    <a:pt x="59" y="24"/>
                  </a:cubicBezTo>
                  <a:cubicBezTo>
                    <a:pt x="58" y="24"/>
                    <a:pt x="56" y="25"/>
                    <a:pt x="56" y="27"/>
                  </a:cubicBezTo>
                  <a:cubicBezTo>
                    <a:pt x="56" y="31"/>
                    <a:pt x="35" y="38"/>
                    <a:pt x="37" y="40"/>
                  </a:cubicBezTo>
                  <a:cubicBezTo>
                    <a:pt x="39" y="42"/>
                    <a:pt x="26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3"/>
                    <a:pt x="12" y="44"/>
                    <a:pt x="10" y="44"/>
                  </a:cubicBezTo>
                  <a:cubicBezTo>
                    <a:pt x="10" y="44"/>
                    <a:pt x="10" y="44"/>
                    <a:pt x="9" y="44"/>
                  </a:cubicBezTo>
                  <a:cubicBezTo>
                    <a:pt x="9" y="46"/>
                    <a:pt x="0" y="61"/>
                    <a:pt x="2" y="65"/>
                  </a:cubicBezTo>
                  <a:cubicBezTo>
                    <a:pt x="3" y="68"/>
                    <a:pt x="4" y="68"/>
                    <a:pt x="9" y="79"/>
                  </a:cubicBezTo>
                  <a:cubicBezTo>
                    <a:pt x="11" y="84"/>
                    <a:pt x="13" y="85"/>
                    <a:pt x="15" y="85"/>
                  </a:cubicBezTo>
                  <a:cubicBezTo>
                    <a:pt x="16" y="85"/>
                    <a:pt x="16" y="85"/>
                    <a:pt x="17" y="85"/>
                  </a:cubicBezTo>
                  <a:cubicBezTo>
                    <a:pt x="18" y="85"/>
                    <a:pt x="18" y="85"/>
                    <a:pt x="19" y="85"/>
                  </a:cubicBezTo>
                  <a:cubicBezTo>
                    <a:pt x="20" y="85"/>
                    <a:pt x="21" y="85"/>
                    <a:pt x="22" y="85"/>
                  </a:cubicBezTo>
                  <a:cubicBezTo>
                    <a:pt x="29" y="87"/>
                    <a:pt x="27" y="89"/>
                    <a:pt x="36" y="92"/>
                  </a:cubicBezTo>
                  <a:cubicBezTo>
                    <a:pt x="40" y="93"/>
                    <a:pt x="42" y="93"/>
                    <a:pt x="44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7" y="93"/>
                    <a:pt x="47" y="93"/>
                    <a:pt x="48" y="93"/>
                  </a:cubicBezTo>
                  <a:cubicBezTo>
                    <a:pt x="48" y="93"/>
                    <a:pt x="49" y="93"/>
                    <a:pt x="49" y="93"/>
                  </a:cubicBezTo>
                  <a:cubicBezTo>
                    <a:pt x="52" y="93"/>
                    <a:pt x="60" y="98"/>
                    <a:pt x="64" y="98"/>
                  </a:cubicBezTo>
                  <a:cubicBezTo>
                    <a:pt x="64" y="98"/>
                    <a:pt x="65" y="98"/>
                    <a:pt x="65" y="98"/>
                  </a:cubicBezTo>
                  <a:cubicBezTo>
                    <a:pt x="67" y="97"/>
                    <a:pt x="71" y="97"/>
                    <a:pt x="75" y="97"/>
                  </a:cubicBezTo>
                  <a:cubicBezTo>
                    <a:pt x="78" y="97"/>
                    <a:pt x="81" y="97"/>
                    <a:pt x="82" y="98"/>
                  </a:cubicBezTo>
                  <a:cubicBezTo>
                    <a:pt x="83" y="98"/>
                    <a:pt x="84" y="99"/>
                    <a:pt x="85" y="99"/>
                  </a:cubicBezTo>
                  <a:cubicBezTo>
                    <a:pt x="88" y="99"/>
                    <a:pt x="91" y="97"/>
                    <a:pt x="91" y="97"/>
                  </a:cubicBezTo>
                  <a:cubicBezTo>
                    <a:pt x="91" y="97"/>
                    <a:pt x="90" y="90"/>
                    <a:pt x="89" y="85"/>
                  </a:cubicBezTo>
                  <a:cubicBezTo>
                    <a:pt x="89" y="80"/>
                    <a:pt x="88" y="81"/>
                    <a:pt x="91" y="81"/>
                  </a:cubicBezTo>
                  <a:cubicBezTo>
                    <a:pt x="93" y="80"/>
                    <a:pt x="97" y="80"/>
                    <a:pt x="99" y="80"/>
                  </a:cubicBezTo>
                  <a:cubicBezTo>
                    <a:pt x="100" y="80"/>
                    <a:pt x="93" y="72"/>
                    <a:pt x="94" y="65"/>
                  </a:cubicBezTo>
                  <a:cubicBezTo>
                    <a:pt x="95" y="58"/>
                    <a:pt x="105" y="57"/>
                    <a:pt x="102" y="55"/>
                  </a:cubicBezTo>
                  <a:cubicBezTo>
                    <a:pt x="100" y="54"/>
                    <a:pt x="103" y="54"/>
                    <a:pt x="107" y="48"/>
                  </a:cubicBezTo>
                  <a:cubicBezTo>
                    <a:pt x="112" y="42"/>
                    <a:pt x="98" y="41"/>
                    <a:pt x="97" y="39"/>
                  </a:cubicBezTo>
                  <a:cubicBezTo>
                    <a:pt x="96" y="37"/>
                    <a:pt x="91" y="31"/>
                    <a:pt x="94" y="26"/>
                  </a:cubicBezTo>
                  <a:cubicBezTo>
                    <a:pt x="94" y="26"/>
                    <a:pt x="99" y="14"/>
                    <a:pt x="101" y="12"/>
                  </a:cubicBezTo>
                  <a:cubicBezTo>
                    <a:pt x="100" y="11"/>
                    <a:pt x="96" y="8"/>
                    <a:pt x="91" y="6"/>
                  </a:cubicBezTo>
                  <a:cubicBezTo>
                    <a:pt x="86" y="3"/>
                    <a:pt x="80" y="0"/>
                    <a:pt x="7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78" name="Freeform 128"/>
            <p:cNvSpPr>
              <a:spLocks noEditPoints="1"/>
            </p:cNvSpPr>
            <p:nvPr/>
          </p:nvSpPr>
          <p:spPr bwMode="auto">
            <a:xfrm>
              <a:off x="7718425" y="2673351"/>
              <a:ext cx="509588" cy="211138"/>
            </a:xfrm>
            <a:custGeom>
              <a:avLst/>
              <a:gdLst>
                <a:gd name="T0" fmla="*/ 2147483646 w 240"/>
                <a:gd name="T1" fmla="*/ 2147483646 h 99"/>
                <a:gd name="T2" fmla="*/ 2147483646 w 240"/>
                <a:gd name="T3" fmla="*/ 2147483646 h 99"/>
                <a:gd name="T4" fmla="*/ 2147483646 w 240"/>
                <a:gd name="T5" fmla="*/ 2147483646 h 99"/>
                <a:gd name="T6" fmla="*/ 2147483646 w 240"/>
                <a:gd name="T7" fmla="*/ 0 h 99"/>
                <a:gd name="T8" fmla="*/ 2147483646 w 240"/>
                <a:gd name="T9" fmla="*/ 2147483646 h 99"/>
                <a:gd name="T10" fmla="*/ 2147483646 w 240"/>
                <a:gd name="T11" fmla="*/ 2147483646 h 99"/>
                <a:gd name="T12" fmla="*/ 2147483646 w 240"/>
                <a:gd name="T13" fmla="*/ 2147483646 h 99"/>
                <a:gd name="T14" fmla="*/ 2147483646 w 240"/>
                <a:gd name="T15" fmla="*/ 2147483646 h 99"/>
                <a:gd name="T16" fmla="*/ 2147483646 w 240"/>
                <a:gd name="T17" fmla="*/ 2147483646 h 99"/>
                <a:gd name="T18" fmla="*/ 2147483646 w 240"/>
                <a:gd name="T19" fmla="*/ 2147483646 h 99"/>
                <a:gd name="T20" fmla="*/ 2147483646 w 240"/>
                <a:gd name="T21" fmla="*/ 2147483646 h 99"/>
                <a:gd name="T22" fmla="*/ 2147483646 w 240"/>
                <a:gd name="T23" fmla="*/ 2147483646 h 99"/>
                <a:gd name="T24" fmla="*/ 2147483646 w 240"/>
                <a:gd name="T25" fmla="*/ 2147483646 h 99"/>
                <a:gd name="T26" fmla="*/ 2147483646 w 240"/>
                <a:gd name="T27" fmla="*/ 2147483646 h 99"/>
                <a:gd name="T28" fmla="*/ 2147483646 w 240"/>
                <a:gd name="T29" fmla="*/ 2147483646 h 99"/>
                <a:gd name="T30" fmla="*/ 2147483646 w 240"/>
                <a:gd name="T31" fmla="*/ 2147483646 h 99"/>
                <a:gd name="T32" fmla="*/ 2147483646 w 240"/>
                <a:gd name="T33" fmla="*/ 2147483646 h 99"/>
                <a:gd name="T34" fmla="*/ 2147483646 w 240"/>
                <a:gd name="T35" fmla="*/ 2147483646 h 99"/>
                <a:gd name="T36" fmla="*/ 2147483646 w 240"/>
                <a:gd name="T37" fmla="*/ 2147483646 h 99"/>
                <a:gd name="T38" fmla="*/ 2147483646 w 240"/>
                <a:gd name="T39" fmla="*/ 2147483646 h 99"/>
                <a:gd name="T40" fmla="*/ 2147483646 w 240"/>
                <a:gd name="T41" fmla="*/ 2147483646 h 99"/>
                <a:gd name="T42" fmla="*/ 2147483646 w 240"/>
                <a:gd name="T43" fmla="*/ 2147483646 h 99"/>
                <a:gd name="T44" fmla="*/ 2147483646 w 240"/>
                <a:gd name="T45" fmla="*/ 2147483646 h 99"/>
                <a:gd name="T46" fmla="*/ 2147483646 w 240"/>
                <a:gd name="T47" fmla="*/ 2147483646 h 99"/>
                <a:gd name="T48" fmla="*/ 2147483646 w 240"/>
                <a:gd name="T49" fmla="*/ 2147483646 h 99"/>
                <a:gd name="T50" fmla="*/ 2147483646 w 240"/>
                <a:gd name="T51" fmla="*/ 2147483646 h 99"/>
                <a:gd name="T52" fmla="*/ 2147483646 w 240"/>
                <a:gd name="T53" fmla="*/ 2147483646 h 99"/>
                <a:gd name="T54" fmla="*/ 2147483646 w 240"/>
                <a:gd name="T55" fmla="*/ 2147483646 h 99"/>
                <a:gd name="T56" fmla="*/ 2147483646 w 240"/>
                <a:gd name="T57" fmla="*/ 2147483646 h 99"/>
                <a:gd name="T58" fmla="*/ 2147483646 w 240"/>
                <a:gd name="T59" fmla="*/ 2147483646 h 99"/>
                <a:gd name="T60" fmla="*/ 2147483646 w 240"/>
                <a:gd name="T61" fmla="*/ 2147483646 h 99"/>
                <a:gd name="T62" fmla="*/ 2147483646 w 240"/>
                <a:gd name="T63" fmla="*/ 2147483646 h 99"/>
                <a:gd name="T64" fmla="*/ 2147483646 w 240"/>
                <a:gd name="T65" fmla="*/ 2147483646 h 99"/>
                <a:gd name="T66" fmla="*/ 2147483646 w 240"/>
                <a:gd name="T67" fmla="*/ 2147483646 h 99"/>
                <a:gd name="T68" fmla="*/ 2147483646 w 240"/>
                <a:gd name="T69" fmla="*/ 2147483646 h 99"/>
                <a:gd name="T70" fmla="*/ 2147483646 w 240"/>
                <a:gd name="T71" fmla="*/ 2147483646 h 99"/>
                <a:gd name="T72" fmla="*/ 2147483646 w 240"/>
                <a:gd name="T73" fmla="*/ 2147483646 h 99"/>
                <a:gd name="T74" fmla="*/ 2147483646 w 240"/>
                <a:gd name="T75" fmla="*/ 2147483646 h 99"/>
                <a:gd name="T76" fmla="*/ 2147483646 w 240"/>
                <a:gd name="T77" fmla="*/ 2147483646 h 99"/>
                <a:gd name="T78" fmla="*/ 2147483646 w 240"/>
                <a:gd name="T79" fmla="*/ 2147483646 h 99"/>
                <a:gd name="T80" fmla="*/ 2147483646 w 240"/>
                <a:gd name="T81" fmla="*/ 2147483646 h 99"/>
                <a:gd name="T82" fmla="*/ 2147483646 w 240"/>
                <a:gd name="T83" fmla="*/ 2147483646 h 99"/>
                <a:gd name="T84" fmla="*/ 2147483646 w 240"/>
                <a:gd name="T85" fmla="*/ 2147483646 h 99"/>
                <a:gd name="T86" fmla="*/ 2147483646 w 240"/>
                <a:gd name="T87" fmla="*/ 2147483646 h 99"/>
                <a:gd name="T88" fmla="*/ 2147483646 w 240"/>
                <a:gd name="T89" fmla="*/ 2147483646 h 99"/>
                <a:gd name="T90" fmla="*/ 2147483646 w 240"/>
                <a:gd name="T91" fmla="*/ 2147483646 h 99"/>
                <a:gd name="T92" fmla="*/ 2147483646 w 240"/>
                <a:gd name="T93" fmla="*/ 2147483646 h 99"/>
                <a:gd name="T94" fmla="*/ 2147483646 w 240"/>
                <a:gd name="T95" fmla="*/ 2147483646 h 99"/>
                <a:gd name="T96" fmla="*/ 2147483646 w 240"/>
                <a:gd name="T97" fmla="*/ 2147483646 h 99"/>
                <a:gd name="T98" fmla="*/ 2147483646 w 240"/>
                <a:gd name="T99" fmla="*/ 2147483646 h 99"/>
                <a:gd name="T100" fmla="*/ 2147483646 w 240"/>
                <a:gd name="T101" fmla="*/ 2147483646 h 99"/>
                <a:gd name="T102" fmla="*/ 2147483646 w 240"/>
                <a:gd name="T103" fmla="*/ 2147483646 h 99"/>
                <a:gd name="T104" fmla="*/ 2147483646 w 240"/>
                <a:gd name="T105" fmla="*/ 2147483646 h 99"/>
                <a:gd name="T106" fmla="*/ 2147483646 w 240"/>
                <a:gd name="T107" fmla="*/ 0 h 9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0" h="99">
                  <a:moveTo>
                    <a:pt x="23" y="19"/>
                  </a:moveTo>
                  <a:cubicBezTo>
                    <a:pt x="22" y="19"/>
                    <a:pt x="22" y="20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moveTo>
                    <a:pt x="3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3" y="8"/>
                    <a:pt x="7" y="12"/>
                    <a:pt x="7" y="12"/>
                  </a:cubicBezTo>
                  <a:cubicBezTo>
                    <a:pt x="7" y="12"/>
                    <a:pt x="22" y="18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9"/>
                    <a:pt x="28" y="20"/>
                    <a:pt x="27" y="23"/>
                  </a:cubicBezTo>
                  <a:cubicBezTo>
                    <a:pt x="27" y="25"/>
                    <a:pt x="25" y="25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5"/>
                    <a:pt x="20" y="25"/>
                    <a:pt x="20" y="26"/>
                  </a:cubicBezTo>
                  <a:cubicBezTo>
                    <a:pt x="21" y="27"/>
                    <a:pt x="20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5" y="35"/>
                    <a:pt x="38" y="35"/>
                    <a:pt x="43" y="35"/>
                  </a:cubicBezTo>
                  <a:cubicBezTo>
                    <a:pt x="49" y="35"/>
                    <a:pt x="58" y="36"/>
                    <a:pt x="69" y="41"/>
                  </a:cubicBezTo>
                  <a:cubicBezTo>
                    <a:pt x="87" y="50"/>
                    <a:pt x="93" y="53"/>
                    <a:pt x="93" y="55"/>
                  </a:cubicBezTo>
                  <a:cubicBezTo>
                    <a:pt x="92" y="57"/>
                    <a:pt x="98" y="64"/>
                    <a:pt x="94" y="64"/>
                  </a:cubicBezTo>
                  <a:cubicBezTo>
                    <a:pt x="90" y="64"/>
                    <a:pt x="79" y="71"/>
                    <a:pt x="86" y="74"/>
                  </a:cubicBezTo>
                  <a:cubicBezTo>
                    <a:pt x="91" y="76"/>
                    <a:pt x="91" y="79"/>
                    <a:pt x="94" y="79"/>
                  </a:cubicBezTo>
                  <a:cubicBezTo>
                    <a:pt x="95" y="79"/>
                    <a:pt x="96" y="78"/>
                    <a:pt x="98" y="77"/>
                  </a:cubicBezTo>
                  <a:cubicBezTo>
                    <a:pt x="103" y="75"/>
                    <a:pt x="103" y="73"/>
                    <a:pt x="106" y="73"/>
                  </a:cubicBezTo>
                  <a:cubicBezTo>
                    <a:pt x="108" y="73"/>
                    <a:pt x="111" y="74"/>
                    <a:pt x="116" y="75"/>
                  </a:cubicBezTo>
                  <a:cubicBezTo>
                    <a:pt x="130" y="80"/>
                    <a:pt x="132" y="84"/>
                    <a:pt x="132" y="84"/>
                  </a:cubicBezTo>
                  <a:cubicBezTo>
                    <a:pt x="132" y="84"/>
                    <a:pt x="129" y="86"/>
                    <a:pt x="134" y="86"/>
                  </a:cubicBezTo>
                  <a:cubicBezTo>
                    <a:pt x="135" y="86"/>
                    <a:pt x="136" y="86"/>
                    <a:pt x="138" y="85"/>
                  </a:cubicBezTo>
                  <a:cubicBezTo>
                    <a:pt x="148" y="84"/>
                    <a:pt x="147" y="84"/>
                    <a:pt x="149" y="82"/>
                  </a:cubicBezTo>
                  <a:cubicBezTo>
                    <a:pt x="152" y="80"/>
                    <a:pt x="161" y="76"/>
                    <a:pt x="161" y="74"/>
                  </a:cubicBezTo>
                  <a:cubicBezTo>
                    <a:pt x="161" y="73"/>
                    <a:pt x="162" y="73"/>
                    <a:pt x="165" y="73"/>
                  </a:cubicBezTo>
                  <a:cubicBezTo>
                    <a:pt x="171" y="73"/>
                    <a:pt x="182" y="74"/>
                    <a:pt x="183" y="76"/>
                  </a:cubicBezTo>
                  <a:cubicBezTo>
                    <a:pt x="186" y="78"/>
                    <a:pt x="190" y="86"/>
                    <a:pt x="193" y="87"/>
                  </a:cubicBezTo>
                  <a:cubicBezTo>
                    <a:pt x="195" y="88"/>
                    <a:pt x="211" y="98"/>
                    <a:pt x="218" y="98"/>
                  </a:cubicBezTo>
                  <a:cubicBezTo>
                    <a:pt x="225" y="98"/>
                    <a:pt x="235" y="99"/>
                    <a:pt x="235" y="99"/>
                  </a:cubicBezTo>
                  <a:cubicBezTo>
                    <a:pt x="235" y="99"/>
                    <a:pt x="240" y="92"/>
                    <a:pt x="237" y="90"/>
                  </a:cubicBezTo>
                  <a:cubicBezTo>
                    <a:pt x="235" y="88"/>
                    <a:pt x="235" y="89"/>
                    <a:pt x="229" y="87"/>
                  </a:cubicBezTo>
                  <a:cubicBezTo>
                    <a:pt x="222" y="85"/>
                    <a:pt x="213" y="82"/>
                    <a:pt x="205" y="77"/>
                  </a:cubicBezTo>
                  <a:cubicBezTo>
                    <a:pt x="197" y="72"/>
                    <a:pt x="193" y="69"/>
                    <a:pt x="193" y="66"/>
                  </a:cubicBezTo>
                  <a:cubicBezTo>
                    <a:pt x="192" y="63"/>
                    <a:pt x="191" y="59"/>
                    <a:pt x="191" y="59"/>
                  </a:cubicBezTo>
                  <a:cubicBezTo>
                    <a:pt x="191" y="59"/>
                    <a:pt x="196" y="62"/>
                    <a:pt x="196" y="62"/>
                  </a:cubicBezTo>
                  <a:cubicBezTo>
                    <a:pt x="197" y="62"/>
                    <a:pt x="195" y="60"/>
                    <a:pt x="189" y="56"/>
                  </a:cubicBezTo>
                  <a:cubicBezTo>
                    <a:pt x="175" y="45"/>
                    <a:pt x="173" y="41"/>
                    <a:pt x="169" y="40"/>
                  </a:cubicBezTo>
                  <a:cubicBezTo>
                    <a:pt x="165" y="40"/>
                    <a:pt x="164" y="39"/>
                    <a:pt x="153" y="34"/>
                  </a:cubicBezTo>
                  <a:cubicBezTo>
                    <a:pt x="141" y="28"/>
                    <a:pt x="126" y="23"/>
                    <a:pt x="118" y="21"/>
                  </a:cubicBezTo>
                  <a:cubicBezTo>
                    <a:pt x="110" y="19"/>
                    <a:pt x="106" y="17"/>
                    <a:pt x="94" y="15"/>
                  </a:cubicBezTo>
                  <a:cubicBezTo>
                    <a:pt x="85" y="12"/>
                    <a:pt x="73" y="10"/>
                    <a:pt x="68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3" y="11"/>
                    <a:pt x="62" y="16"/>
                    <a:pt x="60" y="19"/>
                  </a:cubicBezTo>
                  <a:cubicBezTo>
                    <a:pt x="59" y="21"/>
                    <a:pt x="59" y="30"/>
                    <a:pt x="54" y="30"/>
                  </a:cubicBezTo>
                  <a:cubicBezTo>
                    <a:pt x="53" y="30"/>
                    <a:pt x="52" y="29"/>
                    <a:pt x="51" y="29"/>
                  </a:cubicBezTo>
                  <a:cubicBezTo>
                    <a:pt x="43" y="24"/>
                    <a:pt x="43" y="28"/>
                    <a:pt x="40" y="24"/>
                  </a:cubicBezTo>
                  <a:cubicBezTo>
                    <a:pt x="38" y="20"/>
                    <a:pt x="41" y="23"/>
                    <a:pt x="38" y="16"/>
                  </a:cubicBezTo>
                  <a:cubicBezTo>
                    <a:pt x="35" y="8"/>
                    <a:pt x="33" y="6"/>
                    <a:pt x="27" y="6"/>
                  </a:cubicBezTo>
                  <a:cubicBezTo>
                    <a:pt x="22" y="6"/>
                    <a:pt x="8" y="0"/>
                    <a:pt x="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Freeform 129"/>
            <p:cNvSpPr/>
            <p:nvPr/>
          </p:nvSpPr>
          <p:spPr bwMode="auto">
            <a:xfrm>
              <a:off x="7800975" y="2765426"/>
              <a:ext cx="42863" cy="34925"/>
            </a:xfrm>
            <a:custGeom>
              <a:avLst/>
              <a:gdLst>
                <a:gd name="T0" fmla="*/ 2147483646 w 20"/>
                <a:gd name="T1" fmla="*/ 0 h 17"/>
                <a:gd name="T2" fmla="*/ 2147483646 w 20"/>
                <a:gd name="T3" fmla="*/ 2147483646 h 17"/>
                <a:gd name="T4" fmla="*/ 2147483646 w 20"/>
                <a:gd name="T5" fmla="*/ 2147483646 h 17"/>
                <a:gd name="T6" fmla="*/ 2147483646 w 20"/>
                <a:gd name="T7" fmla="*/ 2147483646 h 17"/>
                <a:gd name="T8" fmla="*/ 2147483646 w 20"/>
                <a:gd name="T9" fmla="*/ 2147483646 h 17"/>
                <a:gd name="T10" fmla="*/ 2147483646 w 20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6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Freeform 130"/>
            <p:cNvSpPr/>
            <p:nvPr/>
          </p:nvSpPr>
          <p:spPr bwMode="auto">
            <a:xfrm>
              <a:off x="7578725" y="2833689"/>
              <a:ext cx="92075" cy="41275"/>
            </a:xfrm>
            <a:custGeom>
              <a:avLst/>
              <a:gdLst>
                <a:gd name="T0" fmla="*/ 2147483646 w 44"/>
                <a:gd name="T1" fmla="*/ 0 h 20"/>
                <a:gd name="T2" fmla="*/ 2147483646 w 44"/>
                <a:gd name="T3" fmla="*/ 0 h 20"/>
                <a:gd name="T4" fmla="*/ 2147483646 w 44"/>
                <a:gd name="T5" fmla="*/ 2147483646 h 20"/>
                <a:gd name="T6" fmla="*/ 2147483646 w 44"/>
                <a:gd name="T7" fmla="*/ 2147483646 h 20"/>
                <a:gd name="T8" fmla="*/ 2147483646 w 44"/>
                <a:gd name="T9" fmla="*/ 2147483646 h 20"/>
                <a:gd name="T10" fmla="*/ 2147483646 w 44"/>
                <a:gd name="T11" fmla="*/ 2147483646 h 20"/>
                <a:gd name="T12" fmla="*/ 2147483646 w 44"/>
                <a:gd name="T13" fmla="*/ 2147483646 h 20"/>
                <a:gd name="T14" fmla="*/ 2147483646 w 44"/>
                <a:gd name="T15" fmla="*/ 0 h 20"/>
                <a:gd name="T16" fmla="*/ 2147483646 w 44"/>
                <a:gd name="T17" fmla="*/ 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20">
                  <a:moveTo>
                    <a:pt x="22" y="0"/>
                  </a:moveTo>
                  <a:cubicBezTo>
                    <a:pt x="20" y="0"/>
                    <a:pt x="17" y="0"/>
                    <a:pt x="16" y="0"/>
                  </a:cubicBezTo>
                  <a:cubicBezTo>
                    <a:pt x="12" y="2"/>
                    <a:pt x="6" y="7"/>
                    <a:pt x="5" y="9"/>
                  </a:cubicBezTo>
                  <a:cubicBezTo>
                    <a:pt x="4" y="11"/>
                    <a:pt x="3" y="12"/>
                    <a:pt x="1" y="12"/>
                  </a:cubicBezTo>
                  <a:cubicBezTo>
                    <a:pt x="0" y="12"/>
                    <a:pt x="3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6" y="17"/>
                    <a:pt x="30" y="8"/>
                    <a:pt x="33" y="6"/>
                  </a:cubicBezTo>
                  <a:cubicBezTo>
                    <a:pt x="37" y="4"/>
                    <a:pt x="44" y="0"/>
                    <a:pt x="37" y="0"/>
                  </a:cubicBezTo>
                  <a:cubicBezTo>
                    <a:pt x="33" y="0"/>
                    <a:pt x="27" y="0"/>
                    <a:pt x="22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Freeform 131"/>
            <p:cNvSpPr/>
            <p:nvPr/>
          </p:nvSpPr>
          <p:spPr bwMode="auto">
            <a:xfrm>
              <a:off x="7473950" y="2852739"/>
              <a:ext cx="63500" cy="20638"/>
            </a:xfrm>
            <a:custGeom>
              <a:avLst/>
              <a:gdLst>
                <a:gd name="T0" fmla="*/ 2147483646 w 30"/>
                <a:gd name="T1" fmla="*/ 0 h 10"/>
                <a:gd name="T2" fmla="*/ 0 w 30"/>
                <a:gd name="T3" fmla="*/ 2147483646 h 10"/>
                <a:gd name="T4" fmla="*/ 2147483646 w 30"/>
                <a:gd name="T5" fmla="*/ 2147483646 h 10"/>
                <a:gd name="T6" fmla="*/ 2147483646 w 30"/>
                <a:gd name="T7" fmla="*/ 2147483646 h 10"/>
                <a:gd name="T8" fmla="*/ 2147483646 w 30"/>
                <a:gd name="T9" fmla="*/ 0 h 10"/>
                <a:gd name="T10" fmla="*/ 2147483646 w 3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">
                  <a:moveTo>
                    <a:pt x="8" y="0"/>
                  </a:moveTo>
                  <a:cubicBezTo>
                    <a:pt x="4" y="0"/>
                    <a:pt x="0" y="3"/>
                    <a:pt x="0" y="3"/>
                  </a:cubicBezTo>
                  <a:cubicBezTo>
                    <a:pt x="0" y="3"/>
                    <a:pt x="11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30" y="9"/>
                    <a:pt x="12" y="2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32"/>
            <p:cNvSpPr/>
            <p:nvPr/>
          </p:nvSpPr>
          <p:spPr bwMode="auto">
            <a:xfrm>
              <a:off x="7150100" y="2784521"/>
              <a:ext cx="423863" cy="61912"/>
            </a:xfrm>
            <a:custGeom>
              <a:avLst/>
              <a:gdLst>
                <a:gd name="T0" fmla="*/ 2147483647 w 200"/>
                <a:gd name="T1" fmla="*/ 0 h 29"/>
                <a:gd name="T2" fmla="*/ 2147483647 w 200"/>
                <a:gd name="T3" fmla="*/ 0 h 29"/>
                <a:gd name="T4" fmla="*/ 2147483647 w 200"/>
                <a:gd name="T5" fmla="*/ 2147483647 h 29"/>
                <a:gd name="T6" fmla="*/ 2147483647 w 200"/>
                <a:gd name="T7" fmla="*/ 2147483647 h 29"/>
                <a:gd name="T8" fmla="*/ 2147483647 w 200"/>
                <a:gd name="T9" fmla="*/ 2147483647 h 29"/>
                <a:gd name="T10" fmla="*/ 2147483647 w 200"/>
                <a:gd name="T11" fmla="*/ 2147483647 h 29"/>
                <a:gd name="T12" fmla="*/ 2147483647 w 200"/>
                <a:gd name="T13" fmla="*/ 2147483647 h 29"/>
                <a:gd name="T14" fmla="*/ 2147483647 w 200"/>
                <a:gd name="T15" fmla="*/ 2147483647 h 29"/>
                <a:gd name="T16" fmla="*/ 2147483647 w 200"/>
                <a:gd name="T17" fmla="*/ 2147483647 h 29"/>
                <a:gd name="T18" fmla="*/ 2147483647 w 200"/>
                <a:gd name="T19" fmla="*/ 2147483647 h 29"/>
                <a:gd name="T20" fmla="*/ 2147483647 w 200"/>
                <a:gd name="T21" fmla="*/ 2147483647 h 29"/>
                <a:gd name="T22" fmla="*/ 2147483647 w 200"/>
                <a:gd name="T23" fmla="*/ 2147483647 h 29"/>
                <a:gd name="T24" fmla="*/ 2147483647 w 200"/>
                <a:gd name="T25" fmla="*/ 2147483647 h 29"/>
                <a:gd name="T26" fmla="*/ 2147483647 w 200"/>
                <a:gd name="T27" fmla="*/ 2147483647 h 29"/>
                <a:gd name="T28" fmla="*/ 2147483647 w 200"/>
                <a:gd name="T29" fmla="*/ 2147483647 h 29"/>
                <a:gd name="T30" fmla="*/ 2147483647 w 200"/>
                <a:gd name="T31" fmla="*/ 2147483647 h 29"/>
                <a:gd name="T32" fmla="*/ 2147483647 w 200"/>
                <a:gd name="T33" fmla="*/ 2147483647 h 29"/>
                <a:gd name="T34" fmla="*/ 2147483647 w 200"/>
                <a:gd name="T35" fmla="*/ 2147483647 h 29"/>
                <a:gd name="T36" fmla="*/ 2147483647 w 200"/>
                <a:gd name="T37" fmla="*/ 2147483647 h 29"/>
                <a:gd name="T38" fmla="*/ 2147483647 w 200"/>
                <a:gd name="T39" fmla="*/ 2147483647 h 29"/>
                <a:gd name="T40" fmla="*/ 2147483647 w 200"/>
                <a:gd name="T41" fmla="*/ 2147483647 h 29"/>
                <a:gd name="T42" fmla="*/ 2147483647 w 200"/>
                <a:gd name="T43" fmla="*/ 2147483647 h 29"/>
                <a:gd name="T44" fmla="*/ 2147483647 w 200"/>
                <a:gd name="T45" fmla="*/ 2147483647 h 29"/>
                <a:gd name="T46" fmla="*/ 2147483647 w 200"/>
                <a:gd name="T47" fmla="*/ 2147483647 h 29"/>
                <a:gd name="T48" fmla="*/ 2147483647 w 200"/>
                <a:gd name="T49" fmla="*/ 2147483647 h 29"/>
                <a:gd name="T50" fmla="*/ 2147483647 w 200"/>
                <a:gd name="T51" fmla="*/ 2147483647 h 29"/>
                <a:gd name="T52" fmla="*/ 2147483647 w 200"/>
                <a:gd name="T53" fmla="*/ 2147483647 h 29"/>
                <a:gd name="T54" fmla="*/ 2147483647 w 200"/>
                <a:gd name="T55" fmla="*/ 2147483647 h 29"/>
                <a:gd name="T56" fmla="*/ 2147483647 w 200"/>
                <a:gd name="T57" fmla="*/ 2147483647 h 29"/>
                <a:gd name="T58" fmla="*/ 2147483647 w 200"/>
                <a:gd name="T59" fmla="*/ 2147483647 h 29"/>
                <a:gd name="T60" fmla="*/ 2147483647 w 200"/>
                <a:gd name="T61" fmla="*/ 2147483647 h 29"/>
                <a:gd name="T62" fmla="*/ 2147483647 w 200"/>
                <a:gd name="T63" fmla="*/ 2147483647 h 29"/>
                <a:gd name="T64" fmla="*/ 2147483647 w 200"/>
                <a:gd name="T65" fmla="*/ 2147483647 h 29"/>
                <a:gd name="T66" fmla="*/ 2147483647 w 200"/>
                <a:gd name="T67" fmla="*/ 2147483647 h 29"/>
                <a:gd name="T68" fmla="*/ 2147483647 w 200"/>
                <a:gd name="T69" fmla="*/ 2147483647 h 29"/>
                <a:gd name="T70" fmla="*/ 2147483647 w 200"/>
                <a:gd name="T71" fmla="*/ 2147483647 h 29"/>
                <a:gd name="T72" fmla="*/ 2147483647 w 200"/>
                <a:gd name="T73" fmla="*/ 2147483647 h 29"/>
                <a:gd name="T74" fmla="*/ 2147483647 w 200"/>
                <a:gd name="T75" fmla="*/ 2147483647 h 29"/>
                <a:gd name="T76" fmla="*/ 2147483647 w 200"/>
                <a:gd name="T77" fmla="*/ 2147483647 h 29"/>
                <a:gd name="T78" fmla="*/ 2147483647 w 200"/>
                <a:gd name="T79" fmla="*/ 2147483647 h 29"/>
                <a:gd name="T80" fmla="*/ 2147483647 w 200"/>
                <a:gd name="T81" fmla="*/ 2147483647 h 29"/>
                <a:gd name="T82" fmla="*/ 2147483647 w 200"/>
                <a:gd name="T83" fmla="*/ 2147483647 h 29"/>
                <a:gd name="T84" fmla="*/ 2147483647 w 200"/>
                <a:gd name="T85" fmla="*/ 0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0" h="29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8" y="4"/>
                    <a:pt x="0" y="11"/>
                    <a:pt x="4" y="12"/>
                  </a:cubicBezTo>
                  <a:cubicBezTo>
                    <a:pt x="8" y="14"/>
                    <a:pt x="1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8" y="19"/>
                    <a:pt x="28" y="19"/>
                  </a:cubicBezTo>
                  <a:cubicBezTo>
                    <a:pt x="32" y="19"/>
                    <a:pt x="35" y="20"/>
                    <a:pt x="39" y="21"/>
                  </a:cubicBezTo>
                  <a:cubicBezTo>
                    <a:pt x="42" y="21"/>
                    <a:pt x="46" y="22"/>
                    <a:pt x="51" y="22"/>
                  </a:cubicBezTo>
                  <a:cubicBezTo>
                    <a:pt x="52" y="22"/>
                    <a:pt x="53" y="22"/>
                    <a:pt x="54" y="22"/>
                  </a:cubicBezTo>
                  <a:cubicBezTo>
                    <a:pt x="55" y="22"/>
                    <a:pt x="56" y="22"/>
                    <a:pt x="57" y="22"/>
                  </a:cubicBezTo>
                  <a:cubicBezTo>
                    <a:pt x="70" y="22"/>
                    <a:pt x="76" y="25"/>
                    <a:pt x="79" y="25"/>
                  </a:cubicBezTo>
                  <a:cubicBezTo>
                    <a:pt x="82" y="25"/>
                    <a:pt x="81" y="27"/>
                    <a:pt x="91" y="27"/>
                  </a:cubicBezTo>
                  <a:cubicBezTo>
                    <a:pt x="94" y="27"/>
                    <a:pt x="97" y="27"/>
                    <a:pt x="100" y="27"/>
                  </a:cubicBezTo>
                  <a:cubicBezTo>
                    <a:pt x="107" y="27"/>
                    <a:pt x="113" y="27"/>
                    <a:pt x="116" y="27"/>
                  </a:cubicBezTo>
                  <a:cubicBezTo>
                    <a:pt x="121" y="27"/>
                    <a:pt x="122" y="28"/>
                    <a:pt x="129" y="29"/>
                  </a:cubicBezTo>
                  <a:cubicBezTo>
                    <a:pt x="130" y="29"/>
                    <a:pt x="131" y="29"/>
                    <a:pt x="131" y="29"/>
                  </a:cubicBezTo>
                  <a:cubicBezTo>
                    <a:pt x="132" y="29"/>
                    <a:pt x="131" y="29"/>
                    <a:pt x="132" y="29"/>
                  </a:cubicBezTo>
                  <a:cubicBezTo>
                    <a:pt x="132" y="29"/>
                    <a:pt x="134" y="28"/>
                    <a:pt x="138" y="28"/>
                  </a:cubicBezTo>
                  <a:cubicBezTo>
                    <a:pt x="139" y="28"/>
                    <a:pt x="140" y="28"/>
                    <a:pt x="142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52" y="29"/>
                    <a:pt x="158" y="28"/>
                    <a:pt x="162" y="28"/>
                  </a:cubicBezTo>
                  <a:cubicBezTo>
                    <a:pt x="167" y="27"/>
                    <a:pt x="171" y="27"/>
                    <a:pt x="174" y="27"/>
                  </a:cubicBezTo>
                  <a:cubicBezTo>
                    <a:pt x="175" y="27"/>
                    <a:pt x="176" y="27"/>
                    <a:pt x="176" y="27"/>
                  </a:cubicBezTo>
                  <a:cubicBezTo>
                    <a:pt x="184" y="27"/>
                    <a:pt x="186" y="28"/>
                    <a:pt x="188" y="28"/>
                  </a:cubicBezTo>
                  <a:cubicBezTo>
                    <a:pt x="190" y="28"/>
                    <a:pt x="200" y="26"/>
                    <a:pt x="199" y="24"/>
                  </a:cubicBezTo>
                  <a:cubicBezTo>
                    <a:pt x="199" y="23"/>
                    <a:pt x="198" y="23"/>
                    <a:pt x="197" y="23"/>
                  </a:cubicBezTo>
                  <a:cubicBezTo>
                    <a:pt x="195" y="23"/>
                    <a:pt x="190" y="24"/>
                    <a:pt x="186" y="25"/>
                  </a:cubicBezTo>
                  <a:cubicBezTo>
                    <a:pt x="181" y="26"/>
                    <a:pt x="177" y="27"/>
                    <a:pt x="174" y="27"/>
                  </a:cubicBezTo>
                  <a:cubicBezTo>
                    <a:pt x="173" y="27"/>
                    <a:pt x="172" y="26"/>
                    <a:pt x="172" y="26"/>
                  </a:cubicBezTo>
                  <a:cubicBezTo>
                    <a:pt x="167" y="25"/>
                    <a:pt x="157" y="23"/>
                    <a:pt x="153" y="23"/>
                  </a:cubicBezTo>
                  <a:cubicBezTo>
                    <a:pt x="153" y="23"/>
                    <a:pt x="152" y="23"/>
                    <a:pt x="152" y="23"/>
                  </a:cubicBezTo>
                  <a:cubicBezTo>
                    <a:pt x="151" y="23"/>
                    <a:pt x="149" y="23"/>
                    <a:pt x="146" y="23"/>
                  </a:cubicBezTo>
                  <a:cubicBezTo>
                    <a:pt x="141" y="23"/>
                    <a:pt x="133" y="23"/>
                    <a:pt x="130" y="23"/>
                  </a:cubicBezTo>
                  <a:cubicBezTo>
                    <a:pt x="126" y="23"/>
                    <a:pt x="130" y="25"/>
                    <a:pt x="129" y="25"/>
                  </a:cubicBezTo>
                  <a:cubicBezTo>
                    <a:pt x="128" y="25"/>
                    <a:pt x="126" y="24"/>
                    <a:pt x="121" y="23"/>
                  </a:cubicBezTo>
                  <a:cubicBezTo>
                    <a:pt x="106" y="20"/>
                    <a:pt x="97" y="16"/>
                    <a:pt x="97" y="16"/>
                  </a:cubicBezTo>
                  <a:cubicBezTo>
                    <a:pt x="97" y="16"/>
                    <a:pt x="101" y="11"/>
                    <a:pt x="91" y="11"/>
                  </a:cubicBezTo>
                  <a:cubicBezTo>
                    <a:pt x="91" y="11"/>
                    <a:pt x="90" y="11"/>
                    <a:pt x="90" y="11"/>
                  </a:cubicBezTo>
                  <a:cubicBezTo>
                    <a:pt x="83" y="11"/>
                    <a:pt x="79" y="11"/>
                    <a:pt x="77" y="11"/>
                  </a:cubicBezTo>
                  <a:cubicBezTo>
                    <a:pt x="78" y="11"/>
                    <a:pt x="76" y="10"/>
                    <a:pt x="66" y="9"/>
                  </a:cubicBezTo>
                  <a:cubicBezTo>
                    <a:pt x="50" y="6"/>
                    <a:pt x="48" y="6"/>
                    <a:pt x="42" y="6"/>
                  </a:cubicBezTo>
                  <a:cubicBezTo>
                    <a:pt x="37" y="6"/>
                    <a:pt x="30" y="5"/>
                    <a:pt x="26" y="2"/>
                  </a:cubicBezTo>
                  <a:cubicBezTo>
                    <a:pt x="23" y="1"/>
                    <a:pt x="21" y="0"/>
                    <a:pt x="1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33"/>
            <p:cNvSpPr/>
            <p:nvPr/>
          </p:nvSpPr>
          <p:spPr bwMode="auto">
            <a:xfrm>
              <a:off x="6888163" y="2560688"/>
              <a:ext cx="284162" cy="220658"/>
            </a:xfrm>
            <a:custGeom>
              <a:avLst/>
              <a:gdLst>
                <a:gd name="T0" fmla="*/ 2147483647 w 134"/>
                <a:gd name="T1" fmla="*/ 0 h 104"/>
                <a:gd name="T2" fmla="*/ 0 w 134"/>
                <a:gd name="T3" fmla="*/ 2147483647 h 104"/>
                <a:gd name="T4" fmla="*/ 2147483647 w 134"/>
                <a:gd name="T5" fmla="*/ 2147483647 h 104"/>
                <a:gd name="T6" fmla="*/ 2147483647 w 134"/>
                <a:gd name="T7" fmla="*/ 2147483647 h 104"/>
                <a:gd name="T8" fmla="*/ 2147483647 w 134"/>
                <a:gd name="T9" fmla="*/ 2147483647 h 104"/>
                <a:gd name="T10" fmla="*/ 2147483647 w 134"/>
                <a:gd name="T11" fmla="*/ 2147483647 h 104"/>
                <a:gd name="T12" fmla="*/ 2147483647 w 134"/>
                <a:gd name="T13" fmla="*/ 2147483647 h 104"/>
                <a:gd name="T14" fmla="*/ 2147483647 w 134"/>
                <a:gd name="T15" fmla="*/ 2147483647 h 104"/>
                <a:gd name="T16" fmla="*/ 2147483647 w 134"/>
                <a:gd name="T17" fmla="*/ 2147483647 h 104"/>
                <a:gd name="T18" fmla="*/ 2147483647 w 134"/>
                <a:gd name="T19" fmla="*/ 2147483647 h 104"/>
                <a:gd name="T20" fmla="*/ 2147483647 w 134"/>
                <a:gd name="T21" fmla="*/ 2147483647 h 104"/>
                <a:gd name="T22" fmla="*/ 2147483647 w 134"/>
                <a:gd name="T23" fmla="*/ 0 h 104"/>
                <a:gd name="T24" fmla="*/ 2147483647 w 134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04">
                  <a:moveTo>
                    <a:pt x="20" y="0"/>
                  </a:moveTo>
                  <a:cubicBezTo>
                    <a:pt x="14" y="0"/>
                    <a:pt x="0" y="3"/>
                    <a:pt x="0" y="3"/>
                  </a:cubicBezTo>
                  <a:cubicBezTo>
                    <a:pt x="0" y="3"/>
                    <a:pt x="7" y="15"/>
                    <a:pt x="27" y="29"/>
                  </a:cubicBezTo>
                  <a:cubicBezTo>
                    <a:pt x="47" y="43"/>
                    <a:pt x="43" y="39"/>
                    <a:pt x="51" y="47"/>
                  </a:cubicBezTo>
                  <a:cubicBezTo>
                    <a:pt x="59" y="54"/>
                    <a:pt x="70" y="72"/>
                    <a:pt x="79" y="80"/>
                  </a:cubicBezTo>
                  <a:cubicBezTo>
                    <a:pt x="87" y="88"/>
                    <a:pt x="90" y="87"/>
                    <a:pt x="101" y="93"/>
                  </a:cubicBezTo>
                  <a:cubicBezTo>
                    <a:pt x="112" y="99"/>
                    <a:pt x="121" y="102"/>
                    <a:pt x="123" y="102"/>
                  </a:cubicBezTo>
                  <a:cubicBezTo>
                    <a:pt x="125" y="103"/>
                    <a:pt x="126" y="104"/>
                    <a:pt x="128" y="104"/>
                  </a:cubicBezTo>
                  <a:cubicBezTo>
                    <a:pt x="134" y="104"/>
                    <a:pt x="126" y="91"/>
                    <a:pt x="123" y="86"/>
                  </a:cubicBezTo>
                  <a:cubicBezTo>
                    <a:pt x="119" y="81"/>
                    <a:pt x="122" y="73"/>
                    <a:pt x="117" y="65"/>
                  </a:cubicBezTo>
                  <a:cubicBezTo>
                    <a:pt x="112" y="57"/>
                    <a:pt x="72" y="37"/>
                    <a:pt x="52" y="23"/>
                  </a:cubicBezTo>
                  <a:cubicBezTo>
                    <a:pt x="31" y="10"/>
                    <a:pt x="27" y="2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84" name="Freeform 134"/>
            <p:cNvSpPr/>
            <p:nvPr/>
          </p:nvSpPr>
          <p:spPr bwMode="auto">
            <a:xfrm>
              <a:off x="6516688" y="2484439"/>
              <a:ext cx="90488" cy="68263"/>
            </a:xfrm>
            <a:custGeom>
              <a:avLst/>
              <a:gdLst>
                <a:gd name="T0" fmla="*/ 2147483646 w 42"/>
                <a:gd name="T1" fmla="*/ 0 h 32"/>
                <a:gd name="T2" fmla="*/ 2147483646 w 42"/>
                <a:gd name="T3" fmla="*/ 2147483646 h 32"/>
                <a:gd name="T4" fmla="*/ 2147483646 w 42"/>
                <a:gd name="T5" fmla="*/ 2147483646 h 32"/>
                <a:gd name="T6" fmla="*/ 2147483646 w 42"/>
                <a:gd name="T7" fmla="*/ 2147483646 h 32"/>
                <a:gd name="T8" fmla="*/ 2147483646 w 42"/>
                <a:gd name="T9" fmla="*/ 2147483646 h 32"/>
                <a:gd name="T10" fmla="*/ 2147483646 w 42"/>
                <a:gd name="T11" fmla="*/ 2147483646 h 32"/>
                <a:gd name="T12" fmla="*/ 2147483646 w 42"/>
                <a:gd name="T13" fmla="*/ 2147483646 h 32"/>
                <a:gd name="T14" fmla="*/ 2147483646 w 42"/>
                <a:gd name="T15" fmla="*/ 2147483646 h 32"/>
                <a:gd name="T16" fmla="*/ 2147483646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11" y="0"/>
                  </a:moveTo>
                  <a:cubicBezTo>
                    <a:pt x="2" y="2"/>
                    <a:pt x="0" y="3"/>
                    <a:pt x="6" y="14"/>
                  </a:cubicBezTo>
                  <a:cubicBezTo>
                    <a:pt x="12" y="25"/>
                    <a:pt x="10" y="29"/>
                    <a:pt x="14" y="30"/>
                  </a:cubicBezTo>
                  <a:cubicBezTo>
                    <a:pt x="18" y="30"/>
                    <a:pt x="20" y="32"/>
                    <a:pt x="21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7" y="30"/>
                    <a:pt x="32" y="26"/>
                    <a:pt x="35" y="24"/>
                  </a:cubicBezTo>
                  <a:cubicBezTo>
                    <a:pt x="38" y="22"/>
                    <a:pt x="42" y="22"/>
                    <a:pt x="42" y="22"/>
                  </a:cubicBezTo>
                  <a:cubicBezTo>
                    <a:pt x="42" y="22"/>
                    <a:pt x="20" y="8"/>
                    <a:pt x="17" y="5"/>
                  </a:cubicBezTo>
                  <a:cubicBezTo>
                    <a:pt x="14" y="3"/>
                    <a:pt x="11" y="0"/>
                    <a:pt x="11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35"/>
            <p:cNvSpPr/>
            <p:nvPr/>
          </p:nvSpPr>
          <p:spPr bwMode="auto">
            <a:xfrm>
              <a:off x="8812213" y="3549681"/>
              <a:ext cx="161925" cy="158747"/>
            </a:xfrm>
            <a:custGeom>
              <a:avLst/>
              <a:gdLst>
                <a:gd name="T0" fmla="*/ 51 w 76"/>
                <a:gd name="T1" fmla="*/ 0 h 75"/>
                <a:gd name="T2" fmla="*/ 50 w 76"/>
                <a:gd name="T3" fmla="*/ 10 h 75"/>
                <a:gd name="T4" fmla="*/ 47 w 76"/>
                <a:gd name="T5" fmla="*/ 30 h 75"/>
                <a:gd name="T6" fmla="*/ 27 w 76"/>
                <a:gd name="T7" fmla="*/ 38 h 75"/>
                <a:gd name="T8" fmla="*/ 20 w 76"/>
                <a:gd name="T9" fmla="*/ 48 h 75"/>
                <a:gd name="T10" fmla="*/ 1 w 76"/>
                <a:gd name="T11" fmla="*/ 65 h 75"/>
                <a:gd name="T12" fmla="*/ 14 w 76"/>
                <a:gd name="T13" fmla="*/ 69 h 75"/>
                <a:gd name="T14" fmla="*/ 36 w 76"/>
                <a:gd name="T15" fmla="*/ 75 h 75"/>
                <a:gd name="T16" fmla="*/ 37 w 76"/>
                <a:gd name="T17" fmla="*/ 75 h 75"/>
                <a:gd name="T18" fmla="*/ 57 w 76"/>
                <a:gd name="T19" fmla="*/ 62 h 75"/>
                <a:gd name="T20" fmla="*/ 57 w 76"/>
                <a:gd name="T21" fmla="*/ 48 h 75"/>
                <a:gd name="T22" fmla="*/ 71 w 76"/>
                <a:gd name="T23" fmla="*/ 33 h 75"/>
                <a:gd name="T24" fmla="*/ 72 w 76"/>
                <a:gd name="T25" fmla="*/ 20 h 75"/>
                <a:gd name="T26" fmla="*/ 69 w 76"/>
                <a:gd name="T27" fmla="*/ 9 h 75"/>
                <a:gd name="T28" fmla="*/ 51 w 76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5">
                  <a:moveTo>
                    <a:pt x="51" y="0"/>
                  </a:move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60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9" y="52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ubicBezTo>
                    <a:pt x="21" y="70"/>
                    <a:pt x="28" y="75"/>
                    <a:pt x="36" y="75"/>
                  </a:cubicBezTo>
                  <a:cubicBezTo>
                    <a:pt x="36" y="75"/>
                    <a:pt x="37" y="75"/>
                    <a:pt x="37" y="75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5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36"/>
            <p:cNvSpPr/>
            <p:nvPr/>
          </p:nvSpPr>
          <p:spPr bwMode="auto">
            <a:xfrm>
              <a:off x="8880475" y="3390934"/>
              <a:ext cx="182563" cy="171447"/>
            </a:xfrm>
            <a:custGeom>
              <a:avLst/>
              <a:gdLst>
                <a:gd name="T0" fmla="*/ 0 w 86"/>
                <a:gd name="T1" fmla="*/ 0 h 81"/>
                <a:gd name="T2" fmla="*/ 34 w 86"/>
                <a:gd name="T3" fmla="*/ 34 h 81"/>
                <a:gd name="T4" fmla="*/ 45 w 86"/>
                <a:gd name="T5" fmla="*/ 51 h 81"/>
                <a:gd name="T6" fmla="*/ 33 w 86"/>
                <a:gd name="T7" fmla="*/ 53 h 81"/>
                <a:gd name="T8" fmla="*/ 40 w 86"/>
                <a:gd name="T9" fmla="*/ 61 h 81"/>
                <a:gd name="T10" fmla="*/ 51 w 86"/>
                <a:gd name="T11" fmla="*/ 68 h 81"/>
                <a:gd name="T12" fmla="*/ 57 w 86"/>
                <a:gd name="T13" fmla="*/ 80 h 81"/>
                <a:gd name="T14" fmla="*/ 60 w 86"/>
                <a:gd name="T15" fmla="*/ 81 h 81"/>
                <a:gd name="T16" fmla="*/ 69 w 86"/>
                <a:gd name="T17" fmla="*/ 66 h 81"/>
                <a:gd name="T18" fmla="*/ 69 w 86"/>
                <a:gd name="T19" fmla="*/ 59 h 81"/>
                <a:gd name="T20" fmla="*/ 80 w 86"/>
                <a:gd name="T21" fmla="*/ 57 h 81"/>
                <a:gd name="T22" fmla="*/ 80 w 86"/>
                <a:gd name="T23" fmla="*/ 44 h 81"/>
                <a:gd name="T24" fmla="*/ 79 w 86"/>
                <a:gd name="T25" fmla="*/ 34 h 81"/>
                <a:gd name="T26" fmla="*/ 78 w 86"/>
                <a:gd name="T27" fmla="*/ 33 h 81"/>
                <a:gd name="T28" fmla="*/ 70 w 86"/>
                <a:gd name="T29" fmla="*/ 43 h 81"/>
                <a:gd name="T30" fmla="*/ 69 w 86"/>
                <a:gd name="T31" fmla="*/ 44 h 81"/>
                <a:gd name="T32" fmla="*/ 57 w 86"/>
                <a:gd name="T33" fmla="*/ 36 h 81"/>
                <a:gd name="T34" fmla="*/ 32 w 86"/>
                <a:gd name="T35" fmla="*/ 17 h 81"/>
                <a:gd name="T36" fmla="*/ 0 w 86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81">
                  <a:moveTo>
                    <a:pt x="0" y="0"/>
                  </a:moveTo>
                  <a:cubicBezTo>
                    <a:pt x="0" y="0"/>
                    <a:pt x="25" y="28"/>
                    <a:pt x="34" y="34"/>
                  </a:cubicBezTo>
                  <a:cubicBezTo>
                    <a:pt x="44" y="41"/>
                    <a:pt x="43" y="48"/>
                    <a:pt x="45" y="51"/>
                  </a:cubicBezTo>
                  <a:cubicBezTo>
                    <a:pt x="47" y="53"/>
                    <a:pt x="33" y="51"/>
                    <a:pt x="33" y="53"/>
                  </a:cubicBezTo>
                  <a:cubicBezTo>
                    <a:pt x="32" y="55"/>
                    <a:pt x="40" y="61"/>
                    <a:pt x="40" y="61"/>
                  </a:cubicBezTo>
                  <a:cubicBezTo>
                    <a:pt x="40" y="61"/>
                    <a:pt x="50" y="65"/>
                    <a:pt x="51" y="68"/>
                  </a:cubicBezTo>
                  <a:cubicBezTo>
                    <a:pt x="52" y="71"/>
                    <a:pt x="53" y="79"/>
                    <a:pt x="57" y="80"/>
                  </a:cubicBezTo>
                  <a:cubicBezTo>
                    <a:pt x="58" y="81"/>
                    <a:pt x="59" y="81"/>
                    <a:pt x="60" y="81"/>
                  </a:cubicBezTo>
                  <a:cubicBezTo>
                    <a:pt x="72" y="81"/>
                    <a:pt x="69" y="66"/>
                    <a:pt x="69" y="6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59"/>
                    <a:pt x="75" y="57"/>
                    <a:pt x="80" y="57"/>
                  </a:cubicBezTo>
                  <a:cubicBezTo>
                    <a:pt x="86" y="56"/>
                    <a:pt x="76" y="45"/>
                    <a:pt x="80" y="44"/>
                  </a:cubicBezTo>
                  <a:cubicBezTo>
                    <a:pt x="84" y="42"/>
                    <a:pt x="81" y="36"/>
                    <a:pt x="79" y="3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5" y="33"/>
                    <a:pt x="70" y="39"/>
                    <a:pt x="70" y="43"/>
                  </a:cubicBezTo>
                  <a:cubicBezTo>
                    <a:pt x="71" y="44"/>
                    <a:pt x="70" y="44"/>
                    <a:pt x="69" y="44"/>
                  </a:cubicBezTo>
                  <a:cubicBezTo>
                    <a:pt x="66" y="44"/>
                    <a:pt x="58" y="38"/>
                    <a:pt x="57" y="36"/>
                  </a:cubicBezTo>
                  <a:cubicBezTo>
                    <a:pt x="56" y="32"/>
                    <a:pt x="50" y="24"/>
                    <a:pt x="32" y="17"/>
                  </a:cubicBezTo>
                  <a:cubicBezTo>
                    <a:pt x="15" y="1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37"/>
            <p:cNvSpPr/>
            <p:nvPr/>
          </p:nvSpPr>
          <p:spPr bwMode="auto">
            <a:xfrm>
              <a:off x="7416800" y="2879769"/>
              <a:ext cx="985838" cy="631813"/>
            </a:xfrm>
            <a:custGeom>
              <a:avLst/>
              <a:gdLst>
                <a:gd name="T0" fmla="*/ 2147483647 w 465"/>
                <a:gd name="T1" fmla="*/ 2147483647 h 298"/>
                <a:gd name="T2" fmla="*/ 2147483647 w 465"/>
                <a:gd name="T3" fmla="*/ 2147483647 h 298"/>
                <a:gd name="T4" fmla="*/ 2147483647 w 465"/>
                <a:gd name="T5" fmla="*/ 2147483647 h 298"/>
                <a:gd name="T6" fmla="*/ 2147483647 w 465"/>
                <a:gd name="T7" fmla="*/ 2147483647 h 298"/>
                <a:gd name="T8" fmla="*/ 2147483647 w 465"/>
                <a:gd name="T9" fmla="*/ 2147483647 h 298"/>
                <a:gd name="T10" fmla="*/ 2147483647 w 465"/>
                <a:gd name="T11" fmla="*/ 2147483647 h 298"/>
                <a:gd name="T12" fmla="*/ 2147483647 w 465"/>
                <a:gd name="T13" fmla="*/ 2147483647 h 298"/>
                <a:gd name="T14" fmla="*/ 2147483647 w 465"/>
                <a:gd name="T15" fmla="*/ 2147483647 h 298"/>
                <a:gd name="T16" fmla="*/ 2147483647 w 465"/>
                <a:gd name="T17" fmla="*/ 2147483647 h 298"/>
                <a:gd name="T18" fmla="*/ 2147483647 w 465"/>
                <a:gd name="T19" fmla="*/ 2147483647 h 298"/>
                <a:gd name="T20" fmla="*/ 2147483647 w 465"/>
                <a:gd name="T21" fmla="*/ 2147483647 h 298"/>
                <a:gd name="T22" fmla="*/ 2147483647 w 465"/>
                <a:gd name="T23" fmla="*/ 2147483647 h 298"/>
                <a:gd name="T24" fmla="*/ 2147483647 w 465"/>
                <a:gd name="T25" fmla="*/ 2147483647 h 298"/>
                <a:gd name="T26" fmla="*/ 2147483647 w 465"/>
                <a:gd name="T27" fmla="*/ 2147483647 h 298"/>
                <a:gd name="T28" fmla="*/ 2147483647 w 465"/>
                <a:gd name="T29" fmla="*/ 2147483647 h 298"/>
                <a:gd name="T30" fmla="*/ 0 w 465"/>
                <a:gd name="T31" fmla="*/ 2147483647 h 298"/>
                <a:gd name="T32" fmla="*/ 2147483647 w 465"/>
                <a:gd name="T33" fmla="*/ 2147483647 h 298"/>
                <a:gd name="T34" fmla="*/ 2147483647 w 465"/>
                <a:gd name="T35" fmla="*/ 2147483647 h 298"/>
                <a:gd name="T36" fmla="*/ 2147483647 w 465"/>
                <a:gd name="T37" fmla="*/ 2147483647 h 298"/>
                <a:gd name="T38" fmla="*/ 2147483647 w 465"/>
                <a:gd name="T39" fmla="*/ 2147483647 h 298"/>
                <a:gd name="T40" fmla="*/ 2147483647 w 465"/>
                <a:gd name="T41" fmla="*/ 2147483647 h 298"/>
                <a:gd name="T42" fmla="*/ 2147483647 w 465"/>
                <a:gd name="T43" fmla="*/ 2147483647 h 298"/>
                <a:gd name="T44" fmla="*/ 2147483647 w 465"/>
                <a:gd name="T45" fmla="*/ 2147483647 h 298"/>
                <a:gd name="T46" fmla="*/ 2147483647 w 465"/>
                <a:gd name="T47" fmla="*/ 2147483647 h 298"/>
                <a:gd name="T48" fmla="*/ 2147483647 w 465"/>
                <a:gd name="T49" fmla="*/ 2147483647 h 298"/>
                <a:gd name="T50" fmla="*/ 2147483647 w 465"/>
                <a:gd name="T51" fmla="*/ 2147483647 h 298"/>
                <a:gd name="T52" fmla="*/ 2147483647 w 465"/>
                <a:gd name="T53" fmla="*/ 2147483647 h 298"/>
                <a:gd name="T54" fmla="*/ 2147483647 w 465"/>
                <a:gd name="T55" fmla="*/ 2147483647 h 298"/>
                <a:gd name="T56" fmla="*/ 2147483647 w 465"/>
                <a:gd name="T57" fmla="*/ 2147483647 h 298"/>
                <a:gd name="T58" fmla="*/ 2147483647 w 465"/>
                <a:gd name="T59" fmla="*/ 2147483647 h 298"/>
                <a:gd name="T60" fmla="*/ 2147483647 w 465"/>
                <a:gd name="T61" fmla="*/ 2147483647 h 298"/>
                <a:gd name="T62" fmla="*/ 2147483647 w 465"/>
                <a:gd name="T63" fmla="*/ 2147483647 h 298"/>
                <a:gd name="T64" fmla="*/ 2147483647 w 465"/>
                <a:gd name="T65" fmla="*/ 2147483647 h 298"/>
                <a:gd name="T66" fmla="*/ 2147483647 w 465"/>
                <a:gd name="T67" fmla="*/ 2147483647 h 298"/>
                <a:gd name="T68" fmla="*/ 2147483647 w 465"/>
                <a:gd name="T69" fmla="*/ 2147483647 h 298"/>
                <a:gd name="T70" fmla="*/ 2147483647 w 465"/>
                <a:gd name="T71" fmla="*/ 2147483647 h 298"/>
                <a:gd name="T72" fmla="*/ 2147483647 w 465"/>
                <a:gd name="T73" fmla="*/ 2147483647 h 298"/>
                <a:gd name="T74" fmla="*/ 2147483647 w 465"/>
                <a:gd name="T75" fmla="*/ 2147483647 h 298"/>
                <a:gd name="T76" fmla="*/ 2147483647 w 465"/>
                <a:gd name="T77" fmla="*/ 2147483647 h 298"/>
                <a:gd name="T78" fmla="*/ 2147483647 w 465"/>
                <a:gd name="T79" fmla="*/ 2147483647 h 298"/>
                <a:gd name="T80" fmla="*/ 2147483647 w 465"/>
                <a:gd name="T81" fmla="*/ 2147483647 h 298"/>
                <a:gd name="T82" fmla="*/ 2147483647 w 465"/>
                <a:gd name="T83" fmla="*/ 2147483647 h 298"/>
                <a:gd name="T84" fmla="*/ 2147483647 w 465"/>
                <a:gd name="T85" fmla="*/ 2147483647 h 298"/>
                <a:gd name="T86" fmla="*/ 2147483647 w 465"/>
                <a:gd name="T87" fmla="*/ 0 h 2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5" h="298">
                  <a:moveTo>
                    <a:pt x="285" y="0"/>
                  </a:moveTo>
                  <a:cubicBezTo>
                    <a:pt x="284" y="0"/>
                    <a:pt x="287" y="2"/>
                    <a:pt x="286" y="5"/>
                  </a:cubicBezTo>
                  <a:cubicBezTo>
                    <a:pt x="284" y="9"/>
                    <a:pt x="284" y="10"/>
                    <a:pt x="283" y="13"/>
                  </a:cubicBezTo>
                  <a:cubicBezTo>
                    <a:pt x="281" y="15"/>
                    <a:pt x="283" y="26"/>
                    <a:pt x="285" y="32"/>
                  </a:cubicBezTo>
                  <a:cubicBezTo>
                    <a:pt x="288" y="37"/>
                    <a:pt x="286" y="45"/>
                    <a:pt x="290" y="59"/>
                  </a:cubicBezTo>
                  <a:cubicBezTo>
                    <a:pt x="291" y="67"/>
                    <a:pt x="288" y="68"/>
                    <a:pt x="285" y="68"/>
                  </a:cubicBezTo>
                  <a:cubicBezTo>
                    <a:pt x="284" y="68"/>
                    <a:pt x="283" y="68"/>
                    <a:pt x="283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2" y="68"/>
                    <a:pt x="282" y="68"/>
                    <a:pt x="284" y="69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3" y="69"/>
                    <a:pt x="266" y="65"/>
                    <a:pt x="266" y="6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4" y="51"/>
                    <a:pt x="234" y="47"/>
                  </a:cubicBezTo>
                  <a:cubicBezTo>
                    <a:pt x="223" y="44"/>
                    <a:pt x="225" y="36"/>
                    <a:pt x="227" y="36"/>
                  </a:cubicBezTo>
                  <a:cubicBezTo>
                    <a:pt x="230" y="36"/>
                    <a:pt x="230" y="16"/>
                    <a:pt x="230" y="16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23" y="13"/>
                    <a:pt x="203" y="11"/>
                    <a:pt x="200" y="11"/>
                  </a:cubicBezTo>
                  <a:cubicBezTo>
                    <a:pt x="197" y="11"/>
                    <a:pt x="188" y="5"/>
                    <a:pt x="181" y="5"/>
                  </a:cubicBezTo>
                  <a:cubicBezTo>
                    <a:pt x="177" y="5"/>
                    <a:pt x="175" y="5"/>
                    <a:pt x="174" y="5"/>
                  </a:cubicBezTo>
                  <a:cubicBezTo>
                    <a:pt x="173" y="5"/>
                    <a:pt x="172" y="5"/>
                    <a:pt x="171" y="7"/>
                  </a:cubicBezTo>
                  <a:cubicBezTo>
                    <a:pt x="169" y="9"/>
                    <a:pt x="178" y="13"/>
                    <a:pt x="178" y="13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21"/>
                    <a:pt x="152" y="28"/>
                    <a:pt x="152" y="30"/>
                  </a:cubicBezTo>
                  <a:cubicBezTo>
                    <a:pt x="151" y="33"/>
                    <a:pt x="154" y="39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9"/>
                    <a:pt x="152" y="39"/>
                    <a:pt x="152" y="39"/>
                  </a:cubicBezTo>
                  <a:cubicBezTo>
                    <a:pt x="152" y="39"/>
                    <a:pt x="152" y="40"/>
                    <a:pt x="151" y="41"/>
                  </a:cubicBezTo>
                  <a:cubicBezTo>
                    <a:pt x="151" y="42"/>
                    <a:pt x="150" y="43"/>
                    <a:pt x="149" y="43"/>
                  </a:cubicBezTo>
                  <a:cubicBezTo>
                    <a:pt x="148" y="43"/>
                    <a:pt x="147" y="42"/>
                    <a:pt x="145" y="41"/>
                  </a:cubicBezTo>
                  <a:cubicBezTo>
                    <a:pt x="137" y="34"/>
                    <a:pt x="136" y="30"/>
                    <a:pt x="133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28" y="28"/>
                    <a:pt x="109" y="38"/>
                    <a:pt x="104" y="38"/>
                  </a:cubicBezTo>
                  <a:cubicBezTo>
                    <a:pt x="99" y="38"/>
                    <a:pt x="100" y="47"/>
                    <a:pt x="100" y="53"/>
                  </a:cubicBezTo>
                  <a:cubicBezTo>
                    <a:pt x="101" y="59"/>
                    <a:pt x="98" y="59"/>
                    <a:pt x="97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5"/>
                    <a:pt x="85" y="54"/>
                    <a:pt x="84" y="54"/>
                  </a:cubicBezTo>
                  <a:cubicBezTo>
                    <a:pt x="82" y="54"/>
                    <a:pt x="80" y="56"/>
                    <a:pt x="80" y="65"/>
                  </a:cubicBezTo>
                  <a:cubicBezTo>
                    <a:pt x="80" y="81"/>
                    <a:pt x="75" y="90"/>
                    <a:pt x="49" y="93"/>
                  </a:cubicBezTo>
                  <a:cubicBezTo>
                    <a:pt x="23" y="96"/>
                    <a:pt x="22" y="100"/>
                    <a:pt x="11" y="108"/>
                  </a:cubicBezTo>
                  <a:cubicBezTo>
                    <a:pt x="1" y="116"/>
                    <a:pt x="4" y="121"/>
                    <a:pt x="2" y="129"/>
                  </a:cubicBezTo>
                  <a:cubicBezTo>
                    <a:pt x="0" y="138"/>
                    <a:pt x="0" y="142"/>
                    <a:pt x="5" y="145"/>
                  </a:cubicBezTo>
                  <a:cubicBezTo>
                    <a:pt x="10" y="147"/>
                    <a:pt x="10" y="151"/>
                    <a:pt x="5" y="153"/>
                  </a:cubicBezTo>
                  <a:cubicBezTo>
                    <a:pt x="3" y="154"/>
                    <a:pt x="2" y="154"/>
                    <a:pt x="2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4"/>
                    <a:pt x="0" y="154"/>
                    <a:pt x="0" y="155"/>
                  </a:cubicBezTo>
                  <a:cubicBezTo>
                    <a:pt x="0" y="157"/>
                    <a:pt x="0" y="163"/>
                    <a:pt x="3" y="168"/>
                  </a:cubicBezTo>
                  <a:cubicBezTo>
                    <a:pt x="6" y="173"/>
                    <a:pt x="6" y="174"/>
                    <a:pt x="14" y="180"/>
                  </a:cubicBezTo>
                  <a:cubicBezTo>
                    <a:pt x="23" y="187"/>
                    <a:pt x="22" y="186"/>
                    <a:pt x="22" y="192"/>
                  </a:cubicBezTo>
                  <a:cubicBezTo>
                    <a:pt x="23" y="198"/>
                    <a:pt x="22" y="198"/>
                    <a:pt x="27" y="201"/>
                  </a:cubicBezTo>
                  <a:cubicBezTo>
                    <a:pt x="32" y="204"/>
                    <a:pt x="34" y="215"/>
                    <a:pt x="34" y="215"/>
                  </a:cubicBezTo>
                  <a:cubicBezTo>
                    <a:pt x="34" y="215"/>
                    <a:pt x="38" y="230"/>
                    <a:pt x="38" y="232"/>
                  </a:cubicBezTo>
                  <a:cubicBezTo>
                    <a:pt x="39" y="234"/>
                    <a:pt x="29" y="232"/>
                    <a:pt x="35" y="242"/>
                  </a:cubicBezTo>
                  <a:cubicBezTo>
                    <a:pt x="38" y="247"/>
                    <a:pt x="39" y="247"/>
                    <a:pt x="41" y="247"/>
                  </a:cubicBezTo>
                  <a:cubicBezTo>
                    <a:pt x="41" y="247"/>
                    <a:pt x="42" y="247"/>
                    <a:pt x="42" y="247"/>
                  </a:cubicBezTo>
                  <a:cubicBezTo>
                    <a:pt x="42" y="247"/>
                    <a:pt x="43" y="247"/>
                    <a:pt x="43" y="247"/>
                  </a:cubicBezTo>
                  <a:cubicBezTo>
                    <a:pt x="44" y="247"/>
                    <a:pt x="45" y="247"/>
                    <a:pt x="45" y="248"/>
                  </a:cubicBezTo>
                  <a:cubicBezTo>
                    <a:pt x="49" y="252"/>
                    <a:pt x="47" y="251"/>
                    <a:pt x="60" y="254"/>
                  </a:cubicBezTo>
                  <a:cubicBezTo>
                    <a:pt x="66" y="256"/>
                    <a:pt x="67" y="256"/>
                    <a:pt x="68" y="256"/>
                  </a:cubicBezTo>
                  <a:cubicBezTo>
                    <a:pt x="69" y="256"/>
                    <a:pt x="69" y="256"/>
                    <a:pt x="70" y="256"/>
                  </a:cubicBezTo>
                  <a:cubicBezTo>
                    <a:pt x="70" y="256"/>
                    <a:pt x="71" y="256"/>
                    <a:pt x="72" y="256"/>
                  </a:cubicBezTo>
                  <a:cubicBezTo>
                    <a:pt x="73" y="256"/>
                    <a:pt x="75" y="256"/>
                    <a:pt x="77" y="256"/>
                  </a:cubicBezTo>
                  <a:cubicBezTo>
                    <a:pt x="79" y="256"/>
                    <a:pt x="80" y="256"/>
                    <a:pt x="81" y="256"/>
                  </a:cubicBezTo>
                  <a:cubicBezTo>
                    <a:pt x="86" y="256"/>
                    <a:pt x="81" y="255"/>
                    <a:pt x="84" y="254"/>
                  </a:cubicBezTo>
                  <a:cubicBezTo>
                    <a:pt x="87" y="253"/>
                    <a:pt x="85" y="252"/>
                    <a:pt x="88" y="251"/>
                  </a:cubicBezTo>
                  <a:cubicBezTo>
                    <a:pt x="90" y="250"/>
                    <a:pt x="90" y="247"/>
                    <a:pt x="94" y="245"/>
                  </a:cubicBezTo>
                  <a:cubicBezTo>
                    <a:pt x="97" y="244"/>
                    <a:pt x="98" y="244"/>
                    <a:pt x="100" y="244"/>
                  </a:cubicBezTo>
                  <a:cubicBezTo>
                    <a:pt x="101" y="244"/>
                    <a:pt x="103" y="244"/>
                    <a:pt x="106" y="244"/>
                  </a:cubicBezTo>
                  <a:cubicBezTo>
                    <a:pt x="112" y="244"/>
                    <a:pt x="113" y="240"/>
                    <a:pt x="116" y="240"/>
                  </a:cubicBezTo>
                  <a:cubicBezTo>
                    <a:pt x="119" y="240"/>
                    <a:pt x="122" y="242"/>
                    <a:pt x="126" y="244"/>
                  </a:cubicBezTo>
                  <a:cubicBezTo>
                    <a:pt x="127" y="244"/>
                    <a:pt x="128" y="244"/>
                    <a:pt x="129" y="244"/>
                  </a:cubicBezTo>
                  <a:cubicBezTo>
                    <a:pt x="132" y="244"/>
                    <a:pt x="133" y="243"/>
                    <a:pt x="136" y="241"/>
                  </a:cubicBezTo>
                  <a:cubicBezTo>
                    <a:pt x="139" y="239"/>
                    <a:pt x="135" y="235"/>
                    <a:pt x="146" y="232"/>
                  </a:cubicBezTo>
                  <a:cubicBezTo>
                    <a:pt x="157" y="229"/>
                    <a:pt x="164" y="227"/>
                    <a:pt x="168" y="225"/>
                  </a:cubicBezTo>
                  <a:cubicBezTo>
                    <a:pt x="171" y="224"/>
                    <a:pt x="211" y="219"/>
                    <a:pt x="211" y="217"/>
                  </a:cubicBezTo>
                  <a:cubicBezTo>
                    <a:pt x="211" y="216"/>
                    <a:pt x="211" y="216"/>
                    <a:pt x="212" y="216"/>
                  </a:cubicBezTo>
                  <a:cubicBezTo>
                    <a:pt x="213" y="216"/>
                    <a:pt x="218" y="218"/>
                    <a:pt x="237" y="220"/>
                  </a:cubicBezTo>
                  <a:cubicBezTo>
                    <a:pt x="263" y="223"/>
                    <a:pt x="244" y="223"/>
                    <a:pt x="254" y="230"/>
                  </a:cubicBezTo>
                  <a:cubicBezTo>
                    <a:pt x="264" y="238"/>
                    <a:pt x="259" y="244"/>
                    <a:pt x="269" y="251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52"/>
                    <a:pt x="290" y="255"/>
                    <a:pt x="296" y="259"/>
                  </a:cubicBezTo>
                  <a:cubicBezTo>
                    <a:pt x="299" y="261"/>
                    <a:pt x="300" y="262"/>
                    <a:pt x="301" y="262"/>
                  </a:cubicBezTo>
                  <a:cubicBezTo>
                    <a:pt x="301" y="262"/>
                    <a:pt x="302" y="261"/>
                    <a:pt x="302" y="261"/>
                  </a:cubicBezTo>
                  <a:cubicBezTo>
                    <a:pt x="303" y="261"/>
                    <a:pt x="303" y="261"/>
                    <a:pt x="304" y="261"/>
                  </a:cubicBezTo>
                  <a:cubicBezTo>
                    <a:pt x="304" y="261"/>
                    <a:pt x="305" y="261"/>
                    <a:pt x="306" y="262"/>
                  </a:cubicBezTo>
                  <a:cubicBezTo>
                    <a:pt x="306" y="262"/>
                    <a:pt x="307" y="262"/>
                    <a:pt x="307" y="262"/>
                  </a:cubicBezTo>
                  <a:cubicBezTo>
                    <a:pt x="309" y="262"/>
                    <a:pt x="311" y="260"/>
                    <a:pt x="313" y="259"/>
                  </a:cubicBezTo>
                  <a:cubicBezTo>
                    <a:pt x="314" y="258"/>
                    <a:pt x="316" y="256"/>
                    <a:pt x="319" y="256"/>
                  </a:cubicBezTo>
                  <a:cubicBezTo>
                    <a:pt x="320" y="256"/>
                    <a:pt x="322" y="257"/>
                    <a:pt x="324" y="259"/>
                  </a:cubicBezTo>
                  <a:cubicBezTo>
                    <a:pt x="332" y="266"/>
                    <a:pt x="323" y="264"/>
                    <a:pt x="322" y="267"/>
                  </a:cubicBezTo>
                  <a:cubicBezTo>
                    <a:pt x="322" y="269"/>
                    <a:pt x="329" y="279"/>
                    <a:pt x="341" y="286"/>
                  </a:cubicBezTo>
                  <a:cubicBezTo>
                    <a:pt x="346" y="289"/>
                    <a:pt x="347" y="290"/>
                    <a:pt x="347" y="290"/>
                  </a:cubicBezTo>
                  <a:cubicBezTo>
                    <a:pt x="347" y="290"/>
                    <a:pt x="347" y="290"/>
                    <a:pt x="347" y="290"/>
                  </a:cubicBezTo>
                  <a:cubicBezTo>
                    <a:pt x="346" y="290"/>
                    <a:pt x="346" y="289"/>
                    <a:pt x="346" y="289"/>
                  </a:cubicBezTo>
                  <a:cubicBezTo>
                    <a:pt x="347" y="289"/>
                    <a:pt x="347" y="290"/>
                    <a:pt x="350" y="291"/>
                  </a:cubicBezTo>
                  <a:cubicBezTo>
                    <a:pt x="358" y="295"/>
                    <a:pt x="367" y="298"/>
                    <a:pt x="372" y="298"/>
                  </a:cubicBezTo>
                  <a:cubicBezTo>
                    <a:pt x="372" y="298"/>
                    <a:pt x="373" y="298"/>
                    <a:pt x="373" y="298"/>
                  </a:cubicBezTo>
                  <a:cubicBezTo>
                    <a:pt x="378" y="298"/>
                    <a:pt x="375" y="294"/>
                    <a:pt x="376" y="291"/>
                  </a:cubicBezTo>
                  <a:cubicBezTo>
                    <a:pt x="377" y="288"/>
                    <a:pt x="386" y="286"/>
                    <a:pt x="391" y="283"/>
                  </a:cubicBezTo>
                  <a:cubicBezTo>
                    <a:pt x="392" y="282"/>
                    <a:pt x="393" y="282"/>
                    <a:pt x="394" y="282"/>
                  </a:cubicBezTo>
                  <a:cubicBezTo>
                    <a:pt x="395" y="282"/>
                    <a:pt x="394" y="285"/>
                    <a:pt x="395" y="292"/>
                  </a:cubicBezTo>
                  <a:cubicBezTo>
                    <a:pt x="395" y="297"/>
                    <a:pt x="396" y="298"/>
                    <a:pt x="398" y="298"/>
                  </a:cubicBezTo>
                  <a:cubicBezTo>
                    <a:pt x="399" y="298"/>
                    <a:pt x="401" y="298"/>
                    <a:pt x="403" y="297"/>
                  </a:cubicBezTo>
                  <a:cubicBezTo>
                    <a:pt x="404" y="297"/>
                    <a:pt x="406" y="296"/>
                    <a:pt x="409" y="296"/>
                  </a:cubicBezTo>
                  <a:cubicBezTo>
                    <a:pt x="409" y="296"/>
                    <a:pt x="410" y="296"/>
                    <a:pt x="410" y="296"/>
                  </a:cubicBezTo>
                  <a:cubicBezTo>
                    <a:pt x="411" y="296"/>
                    <a:pt x="412" y="296"/>
                    <a:pt x="412" y="296"/>
                  </a:cubicBezTo>
                  <a:cubicBezTo>
                    <a:pt x="419" y="296"/>
                    <a:pt x="415" y="293"/>
                    <a:pt x="417" y="290"/>
                  </a:cubicBezTo>
                  <a:cubicBezTo>
                    <a:pt x="419" y="286"/>
                    <a:pt x="420" y="281"/>
                    <a:pt x="420" y="281"/>
                  </a:cubicBezTo>
                  <a:cubicBezTo>
                    <a:pt x="420" y="281"/>
                    <a:pt x="435" y="280"/>
                    <a:pt x="443" y="279"/>
                  </a:cubicBezTo>
                  <a:cubicBezTo>
                    <a:pt x="451" y="277"/>
                    <a:pt x="440" y="265"/>
                    <a:pt x="444" y="265"/>
                  </a:cubicBezTo>
                  <a:cubicBezTo>
                    <a:pt x="448" y="264"/>
                    <a:pt x="441" y="252"/>
                    <a:pt x="445" y="247"/>
                  </a:cubicBezTo>
                  <a:cubicBezTo>
                    <a:pt x="449" y="242"/>
                    <a:pt x="447" y="233"/>
                    <a:pt x="456" y="229"/>
                  </a:cubicBezTo>
                  <a:cubicBezTo>
                    <a:pt x="465" y="224"/>
                    <a:pt x="462" y="218"/>
                    <a:pt x="460" y="214"/>
                  </a:cubicBezTo>
                  <a:cubicBezTo>
                    <a:pt x="458" y="210"/>
                    <a:pt x="454" y="198"/>
                    <a:pt x="456" y="189"/>
                  </a:cubicBezTo>
                  <a:cubicBezTo>
                    <a:pt x="458" y="180"/>
                    <a:pt x="450" y="163"/>
                    <a:pt x="448" y="153"/>
                  </a:cubicBezTo>
                  <a:cubicBezTo>
                    <a:pt x="447" y="144"/>
                    <a:pt x="431" y="135"/>
                    <a:pt x="430" y="133"/>
                  </a:cubicBezTo>
                  <a:cubicBezTo>
                    <a:pt x="429" y="131"/>
                    <a:pt x="408" y="124"/>
                    <a:pt x="400" y="121"/>
                  </a:cubicBezTo>
                  <a:cubicBezTo>
                    <a:pt x="394" y="118"/>
                    <a:pt x="400" y="118"/>
                    <a:pt x="403" y="118"/>
                  </a:cubicBezTo>
                  <a:cubicBezTo>
                    <a:pt x="405" y="118"/>
                    <a:pt x="406" y="118"/>
                    <a:pt x="406" y="118"/>
                  </a:cubicBezTo>
                  <a:cubicBezTo>
                    <a:pt x="382" y="101"/>
                    <a:pt x="382" y="101"/>
                    <a:pt x="382" y="101"/>
                  </a:cubicBezTo>
                  <a:cubicBezTo>
                    <a:pt x="382" y="101"/>
                    <a:pt x="378" y="93"/>
                    <a:pt x="372" y="91"/>
                  </a:cubicBezTo>
                  <a:cubicBezTo>
                    <a:pt x="366" y="88"/>
                    <a:pt x="361" y="83"/>
                    <a:pt x="361" y="83"/>
                  </a:cubicBezTo>
                  <a:cubicBezTo>
                    <a:pt x="361" y="83"/>
                    <a:pt x="352" y="76"/>
                    <a:pt x="349" y="75"/>
                  </a:cubicBezTo>
                  <a:cubicBezTo>
                    <a:pt x="346" y="74"/>
                    <a:pt x="344" y="69"/>
                    <a:pt x="349" y="65"/>
                  </a:cubicBezTo>
                  <a:cubicBezTo>
                    <a:pt x="353" y="60"/>
                    <a:pt x="338" y="56"/>
                    <a:pt x="337" y="51"/>
                  </a:cubicBezTo>
                  <a:cubicBezTo>
                    <a:pt x="336" y="47"/>
                    <a:pt x="325" y="36"/>
                    <a:pt x="325" y="36"/>
                  </a:cubicBezTo>
                  <a:cubicBezTo>
                    <a:pt x="325" y="36"/>
                    <a:pt x="315" y="32"/>
                    <a:pt x="310" y="29"/>
                  </a:cubicBezTo>
                  <a:cubicBezTo>
                    <a:pt x="305" y="26"/>
                    <a:pt x="298" y="7"/>
                    <a:pt x="298" y="7"/>
                  </a:cubicBezTo>
                  <a:cubicBezTo>
                    <a:pt x="298" y="7"/>
                    <a:pt x="294" y="1"/>
                    <a:pt x="288" y="1"/>
                  </a:cubicBezTo>
                  <a:cubicBezTo>
                    <a:pt x="286" y="0"/>
                    <a:pt x="285" y="0"/>
                    <a:pt x="28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38"/>
            <p:cNvSpPr/>
            <p:nvPr/>
          </p:nvSpPr>
          <p:spPr bwMode="auto">
            <a:xfrm>
              <a:off x="8228013" y="3554444"/>
              <a:ext cx="130175" cy="76199"/>
            </a:xfrm>
            <a:custGeom>
              <a:avLst/>
              <a:gdLst>
                <a:gd name="T0" fmla="*/ 51 w 62"/>
                <a:gd name="T1" fmla="*/ 0 h 36"/>
                <a:gd name="T2" fmla="*/ 49 w 62"/>
                <a:gd name="T3" fmla="*/ 0 h 36"/>
                <a:gd name="T4" fmla="*/ 37 w 62"/>
                <a:gd name="T5" fmla="*/ 9 h 36"/>
                <a:gd name="T6" fmla="*/ 9 w 62"/>
                <a:gd name="T7" fmla="*/ 1 h 36"/>
                <a:gd name="T8" fmla="*/ 13 w 62"/>
                <a:gd name="T9" fmla="*/ 15 h 36"/>
                <a:gd name="T10" fmla="*/ 25 w 62"/>
                <a:gd name="T11" fmla="*/ 25 h 36"/>
                <a:gd name="T12" fmla="*/ 36 w 62"/>
                <a:gd name="T13" fmla="*/ 36 h 36"/>
                <a:gd name="T14" fmla="*/ 39 w 62"/>
                <a:gd name="T15" fmla="*/ 36 h 36"/>
                <a:gd name="T16" fmla="*/ 55 w 62"/>
                <a:gd name="T17" fmla="*/ 29 h 36"/>
                <a:gd name="T18" fmla="*/ 57 w 62"/>
                <a:gd name="T19" fmla="*/ 9 h 36"/>
                <a:gd name="T20" fmla="*/ 51 w 62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6">
                  <a:moveTo>
                    <a:pt x="51" y="0"/>
                  </a:moveTo>
                  <a:cubicBezTo>
                    <a:pt x="50" y="0"/>
                    <a:pt x="50" y="0"/>
                    <a:pt x="49" y="0"/>
                  </a:cubicBezTo>
                  <a:cubicBezTo>
                    <a:pt x="44" y="2"/>
                    <a:pt x="37" y="9"/>
                    <a:pt x="37" y="9"/>
                  </a:cubicBezTo>
                  <a:cubicBezTo>
                    <a:pt x="19" y="6"/>
                    <a:pt x="19" y="1"/>
                    <a:pt x="9" y="1"/>
                  </a:cubicBezTo>
                  <a:cubicBezTo>
                    <a:pt x="0" y="1"/>
                    <a:pt x="7" y="12"/>
                    <a:pt x="13" y="15"/>
                  </a:cubicBezTo>
                  <a:cubicBezTo>
                    <a:pt x="20" y="19"/>
                    <a:pt x="20" y="19"/>
                    <a:pt x="25" y="25"/>
                  </a:cubicBezTo>
                  <a:cubicBezTo>
                    <a:pt x="30" y="31"/>
                    <a:pt x="25" y="36"/>
                    <a:pt x="36" y="36"/>
                  </a:cubicBezTo>
                  <a:cubicBezTo>
                    <a:pt x="37" y="36"/>
                    <a:pt x="38" y="36"/>
                    <a:pt x="39" y="36"/>
                  </a:cubicBezTo>
                  <a:cubicBezTo>
                    <a:pt x="49" y="36"/>
                    <a:pt x="54" y="32"/>
                    <a:pt x="55" y="29"/>
                  </a:cubicBezTo>
                  <a:cubicBezTo>
                    <a:pt x="56" y="26"/>
                    <a:pt x="62" y="16"/>
                    <a:pt x="57" y="9"/>
                  </a:cubicBezTo>
                  <a:cubicBezTo>
                    <a:pt x="52" y="4"/>
                    <a:pt x="53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89" name="Freeform 139"/>
            <p:cNvSpPr/>
            <p:nvPr/>
          </p:nvSpPr>
          <p:spPr bwMode="auto">
            <a:xfrm>
              <a:off x="1046163" y="730251"/>
              <a:ext cx="7177088" cy="2054225"/>
            </a:xfrm>
            <a:custGeom>
              <a:avLst/>
              <a:gdLst>
                <a:gd name="T0" fmla="*/ 0 w 4521"/>
                <a:gd name="T1" fmla="*/ 2147483646 h 1294"/>
                <a:gd name="T2" fmla="*/ 2147483646 w 4521"/>
                <a:gd name="T3" fmla="*/ 2147483646 h 1294"/>
                <a:gd name="T4" fmla="*/ 2147483646 w 4521"/>
                <a:gd name="T5" fmla="*/ 2147483646 h 1294"/>
                <a:gd name="T6" fmla="*/ 2147483646 w 4521"/>
                <a:gd name="T7" fmla="*/ 2147483646 h 1294"/>
                <a:gd name="T8" fmla="*/ 2147483646 w 4521"/>
                <a:gd name="T9" fmla="*/ 2147483646 h 1294"/>
                <a:gd name="T10" fmla="*/ 2147483646 w 4521"/>
                <a:gd name="T11" fmla="*/ 0 h 1294"/>
                <a:gd name="T12" fmla="*/ 2147483646 w 4521"/>
                <a:gd name="T13" fmla="*/ 2147483646 h 1294"/>
                <a:gd name="T14" fmla="*/ 2147483646 w 4521"/>
                <a:gd name="T15" fmla="*/ 2147483646 h 1294"/>
                <a:gd name="T16" fmla="*/ 0 w 4521"/>
                <a:gd name="T17" fmla="*/ 2147483646 h 1294"/>
                <a:gd name="T18" fmla="*/ 0 w 4521"/>
                <a:gd name="T19" fmla="*/ 2147483646 h 12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1" h="1294">
                  <a:moveTo>
                    <a:pt x="0" y="358"/>
                  </a:moveTo>
                  <a:lnTo>
                    <a:pt x="2181" y="958"/>
                  </a:lnTo>
                  <a:lnTo>
                    <a:pt x="3198" y="7"/>
                  </a:lnTo>
                  <a:lnTo>
                    <a:pt x="4517" y="1294"/>
                  </a:lnTo>
                  <a:lnTo>
                    <a:pt x="4521" y="1290"/>
                  </a:lnTo>
                  <a:lnTo>
                    <a:pt x="3198" y="0"/>
                  </a:lnTo>
                  <a:lnTo>
                    <a:pt x="2180" y="952"/>
                  </a:lnTo>
                  <a:lnTo>
                    <a:pt x="2" y="353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Freeform 140"/>
            <p:cNvSpPr/>
            <p:nvPr/>
          </p:nvSpPr>
          <p:spPr bwMode="auto">
            <a:xfrm>
              <a:off x="3908425" y="1698626"/>
              <a:ext cx="1096963" cy="1095375"/>
            </a:xfrm>
            <a:custGeom>
              <a:avLst/>
              <a:gdLst>
                <a:gd name="T0" fmla="*/ 2147483646 w 517"/>
                <a:gd name="T1" fmla="*/ 2147483646 h 517"/>
                <a:gd name="T2" fmla="*/ 2147483646 w 517"/>
                <a:gd name="T3" fmla="*/ 2147483646 h 517"/>
                <a:gd name="T4" fmla="*/ 2147483646 w 517"/>
                <a:gd name="T5" fmla="*/ 2147483646 h 517"/>
                <a:gd name="T6" fmla="*/ 2147483646 w 517"/>
                <a:gd name="T7" fmla="*/ 2147483646 h 517"/>
                <a:gd name="T8" fmla="*/ 2147483646 w 517"/>
                <a:gd name="T9" fmla="*/ 2147483646 h 517"/>
                <a:gd name="T10" fmla="*/ 2147483646 w 517"/>
                <a:gd name="T11" fmla="*/ 2147483646 h 517"/>
                <a:gd name="T12" fmla="*/ 2147483646 w 517"/>
                <a:gd name="T13" fmla="*/ 2147483646 h 517"/>
                <a:gd name="T14" fmla="*/ 2147483646 w 517"/>
                <a:gd name="T15" fmla="*/ 2147483646 h 517"/>
                <a:gd name="T16" fmla="*/ 2147483646 w 517"/>
                <a:gd name="T17" fmla="*/ 2147483646 h 517"/>
                <a:gd name="T18" fmla="*/ 2147483646 w 517"/>
                <a:gd name="T19" fmla="*/ 2147483646 h 517"/>
                <a:gd name="T20" fmla="*/ 2147483646 w 517"/>
                <a:gd name="T21" fmla="*/ 2147483646 h 517"/>
                <a:gd name="T22" fmla="*/ 2147483646 w 517"/>
                <a:gd name="T23" fmla="*/ 2147483646 h 517"/>
                <a:gd name="T24" fmla="*/ 2147483646 w 517"/>
                <a:gd name="T25" fmla="*/ 0 h 517"/>
                <a:gd name="T26" fmla="*/ 0 w 517"/>
                <a:gd name="T27" fmla="*/ 2147483646 h 517"/>
                <a:gd name="T28" fmla="*/ 2147483646 w 517"/>
                <a:gd name="T29" fmla="*/ 2147483646 h 517"/>
                <a:gd name="T30" fmla="*/ 2147483646 w 517"/>
                <a:gd name="T31" fmla="*/ 2147483646 h 517"/>
                <a:gd name="T32" fmla="*/ 2147483646 w 517"/>
                <a:gd name="T33" fmla="*/ 214748364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7" h="517">
                  <a:moveTo>
                    <a:pt x="515" y="258"/>
                  </a:moveTo>
                  <a:cubicBezTo>
                    <a:pt x="513" y="258"/>
                    <a:pt x="513" y="258"/>
                    <a:pt x="513" y="258"/>
                  </a:cubicBezTo>
                  <a:cubicBezTo>
                    <a:pt x="513" y="329"/>
                    <a:pt x="484" y="392"/>
                    <a:pt x="438" y="438"/>
                  </a:cubicBezTo>
                  <a:cubicBezTo>
                    <a:pt x="392" y="484"/>
                    <a:pt x="328" y="513"/>
                    <a:pt x="258" y="513"/>
                  </a:cubicBezTo>
                  <a:cubicBezTo>
                    <a:pt x="188" y="513"/>
                    <a:pt x="124" y="484"/>
                    <a:pt x="78" y="438"/>
                  </a:cubicBezTo>
                  <a:cubicBezTo>
                    <a:pt x="32" y="392"/>
                    <a:pt x="4" y="329"/>
                    <a:pt x="4" y="258"/>
                  </a:cubicBezTo>
                  <a:cubicBezTo>
                    <a:pt x="4" y="188"/>
                    <a:pt x="32" y="125"/>
                    <a:pt x="78" y="78"/>
                  </a:cubicBezTo>
                  <a:cubicBezTo>
                    <a:pt x="124" y="32"/>
                    <a:pt x="188" y="4"/>
                    <a:pt x="258" y="4"/>
                  </a:cubicBezTo>
                  <a:cubicBezTo>
                    <a:pt x="328" y="4"/>
                    <a:pt x="392" y="32"/>
                    <a:pt x="438" y="78"/>
                  </a:cubicBezTo>
                  <a:cubicBezTo>
                    <a:pt x="484" y="125"/>
                    <a:pt x="513" y="188"/>
                    <a:pt x="513" y="258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8"/>
                    <a:pt x="517" y="258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ubicBezTo>
                    <a:pt x="116" y="0"/>
                    <a:pt x="0" y="116"/>
                    <a:pt x="0" y="258"/>
                  </a:cubicBezTo>
                  <a:cubicBezTo>
                    <a:pt x="0" y="401"/>
                    <a:pt x="116" y="517"/>
                    <a:pt x="258" y="517"/>
                  </a:cubicBezTo>
                  <a:cubicBezTo>
                    <a:pt x="401" y="517"/>
                    <a:pt x="517" y="401"/>
                    <a:pt x="517" y="258"/>
                  </a:cubicBezTo>
                  <a:lnTo>
                    <a:pt x="515" y="2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Freeform 141"/>
            <p:cNvSpPr/>
            <p:nvPr/>
          </p:nvSpPr>
          <p:spPr bwMode="auto">
            <a:xfrm>
              <a:off x="4178300" y="1966914"/>
              <a:ext cx="555625" cy="555625"/>
            </a:xfrm>
            <a:custGeom>
              <a:avLst/>
              <a:gdLst>
                <a:gd name="T0" fmla="*/ 2147483646 w 262"/>
                <a:gd name="T1" fmla="*/ 2147483646 h 262"/>
                <a:gd name="T2" fmla="*/ 2147483646 w 262"/>
                <a:gd name="T3" fmla="*/ 2147483646 h 262"/>
                <a:gd name="T4" fmla="*/ 2147483646 w 262"/>
                <a:gd name="T5" fmla="*/ 2147483646 h 262"/>
                <a:gd name="T6" fmla="*/ 2147483646 w 262"/>
                <a:gd name="T7" fmla="*/ 2147483646 h 262"/>
                <a:gd name="T8" fmla="*/ 2147483646 w 262"/>
                <a:gd name="T9" fmla="*/ 2147483646 h 262"/>
                <a:gd name="T10" fmla="*/ 2147483646 w 262"/>
                <a:gd name="T11" fmla="*/ 2147483646 h 262"/>
                <a:gd name="T12" fmla="*/ 2147483646 w 262"/>
                <a:gd name="T13" fmla="*/ 2147483646 h 262"/>
                <a:gd name="T14" fmla="*/ 2147483646 w 262"/>
                <a:gd name="T15" fmla="*/ 2147483646 h 262"/>
                <a:gd name="T16" fmla="*/ 2147483646 w 262"/>
                <a:gd name="T17" fmla="*/ 2147483646 h 262"/>
                <a:gd name="T18" fmla="*/ 2147483646 w 262"/>
                <a:gd name="T19" fmla="*/ 2147483646 h 262"/>
                <a:gd name="T20" fmla="*/ 2147483646 w 262"/>
                <a:gd name="T21" fmla="*/ 2147483646 h 262"/>
                <a:gd name="T22" fmla="*/ 2147483646 w 262"/>
                <a:gd name="T23" fmla="*/ 2147483646 h 262"/>
                <a:gd name="T24" fmla="*/ 2147483646 w 262"/>
                <a:gd name="T25" fmla="*/ 0 h 262"/>
                <a:gd name="T26" fmla="*/ 0 w 262"/>
                <a:gd name="T27" fmla="*/ 2147483646 h 262"/>
                <a:gd name="T28" fmla="*/ 2147483646 w 262"/>
                <a:gd name="T29" fmla="*/ 2147483646 h 262"/>
                <a:gd name="T30" fmla="*/ 2147483646 w 262"/>
                <a:gd name="T31" fmla="*/ 2147483646 h 262"/>
                <a:gd name="T32" fmla="*/ 2147483646 w 262"/>
                <a:gd name="T33" fmla="*/ 2147483646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2" h="262">
                  <a:moveTo>
                    <a:pt x="260" y="131"/>
                  </a:moveTo>
                  <a:cubicBezTo>
                    <a:pt x="258" y="131"/>
                    <a:pt x="258" y="131"/>
                    <a:pt x="258" y="131"/>
                  </a:cubicBezTo>
                  <a:cubicBezTo>
                    <a:pt x="258" y="166"/>
                    <a:pt x="244" y="198"/>
                    <a:pt x="221" y="221"/>
                  </a:cubicBezTo>
                  <a:cubicBezTo>
                    <a:pt x="198" y="244"/>
                    <a:pt x="166" y="258"/>
                    <a:pt x="131" y="258"/>
                  </a:cubicBezTo>
                  <a:cubicBezTo>
                    <a:pt x="96" y="258"/>
                    <a:pt x="64" y="244"/>
                    <a:pt x="41" y="221"/>
                  </a:cubicBezTo>
                  <a:cubicBezTo>
                    <a:pt x="18" y="198"/>
                    <a:pt x="4" y="166"/>
                    <a:pt x="4" y="131"/>
                  </a:cubicBezTo>
                  <a:cubicBezTo>
                    <a:pt x="4" y="96"/>
                    <a:pt x="18" y="65"/>
                    <a:pt x="41" y="42"/>
                  </a:cubicBezTo>
                  <a:cubicBezTo>
                    <a:pt x="64" y="19"/>
                    <a:pt x="96" y="4"/>
                    <a:pt x="131" y="4"/>
                  </a:cubicBezTo>
                  <a:cubicBezTo>
                    <a:pt x="166" y="4"/>
                    <a:pt x="198" y="19"/>
                    <a:pt x="221" y="42"/>
                  </a:cubicBezTo>
                  <a:cubicBezTo>
                    <a:pt x="244" y="65"/>
                    <a:pt x="258" y="96"/>
                    <a:pt x="258" y="131"/>
                  </a:cubicBezTo>
                  <a:cubicBezTo>
                    <a:pt x="260" y="131"/>
                    <a:pt x="260" y="131"/>
                    <a:pt x="260" y="131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2" y="59"/>
                    <a:pt x="204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2"/>
                    <a:pt x="131" y="262"/>
                  </a:cubicBezTo>
                  <a:cubicBezTo>
                    <a:pt x="204" y="262"/>
                    <a:pt x="262" y="204"/>
                    <a:pt x="262" y="131"/>
                  </a:cubicBezTo>
                  <a:lnTo>
                    <a:pt x="260" y="13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Freeform 142"/>
            <p:cNvSpPr/>
            <p:nvPr/>
          </p:nvSpPr>
          <p:spPr bwMode="auto">
            <a:xfrm>
              <a:off x="4260850" y="2049464"/>
              <a:ext cx="390525" cy="390525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2147483646 w 184"/>
                <a:gd name="T11" fmla="*/ 2147483646 h 184"/>
                <a:gd name="T12" fmla="*/ 2147483646 w 184"/>
                <a:gd name="T13" fmla="*/ 2147483646 h 184"/>
                <a:gd name="T14" fmla="*/ 2147483646 w 184"/>
                <a:gd name="T15" fmla="*/ 2147483646 h 184"/>
                <a:gd name="T16" fmla="*/ 2147483646 w 184"/>
                <a:gd name="T17" fmla="*/ 2147483646 h 184"/>
                <a:gd name="T18" fmla="*/ 2147483646 w 184"/>
                <a:gd name="T19" fmla="*/ 2147483646 h 184"/>
                <a:gd name="T20" fmla="*/ 2147483646 w 184"/>
                <a:gd name="T21" fmla="*/ 2147483646 h 184"/>
                <a:gd name="T22" fmla="*/ 2147483646 w 184"/>
                <a:gd name="T23" fmla="*/ 2147483646 h 184"/>
                <a:gd name="T24" fmla="*/ 2147483646 w 184"/>
                <a:gd name="T25" fmla="*/ 0 h 184"/>
                <a:gd name="T26" fmla="*/ 0 w 184"/>
                <a:gd name="T27" fmla="*/ 2147483646 h 184"/>
                <a:gd name="T28" fmla="*/ 2147483646 w 184"/>
                <a:gd name="T29" fmla="*/ 2147483646 h 184"/>
                <a:gd name="T30" fmla="*/ 2147483646 w 184"/>
                <a:gd name="T31" fmla="*/ 2147483646 h 184"/>
                <a:gd name="T32" fmla="*/ 2147483646 w 184"/>
                <a:gd name="T33" fmla="*/ 2147483646 h 1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84">
                  <a:moveTo>
                    <a:pt x="182" y="92"/>
                  </a:moveTo>
                  <a:cubicBezTo>
                    <a:pt x="180" y="92"/>
                    <a:pt x="180" y="92"/>
                    <a:pt x="180" y="92"/>
                  </a:cubicBezTo>
                  <a:cubicBezTo>
                    <a:pt x="180" y="117"/>
                    <a:pt x="170" y="139"/>
                    <a:pt x="154" y="154"/>
                  </a:cubicBezTo>
                  <a:cubicBezTo>
                    <a:pt x="138" y="170"/>
                    <a:pt x="117" y="180"/>
                    <a:pt x="92" y="180"/>
                  </a:cubicBezTo>
                  <a:cubicBezTo>
                    <a:pt x="68" y="180"/>
                    <a:pt x="46" y="170"/>
                    <a:pt x="30" y="154"/>
                  </a:cubicBezTo>
                  <a:cubicBezTo>
                    <a:pt x="14" y="139"/>
                    <a:pt x="4" y="117"/>
                    <a:pt x="4" y="92"/>
                  </a:cubicBezTo>
                  <a:cubicBezTo>
                    <a:pt x="4" y="68"/>
                    <a:pt x="14" y="46"/>
                    <a:pt x="30" y="30"/>
                  </a:cubicBezTo>
                  <a:cubicBezTo>
                    <a:pt x="46" y="14"/>
                    <a:pt x="68" y="4"/>
                    <a:pt x="92" y="4"/>
                  </a:cubicBezTo>
                  <a:cubicBezTo>
                    <a:pt x="117" y="4"/>
                    <a:pt x="138" y="14"/>
                    <a:pt x="154" y="30"/>
                  </a:cubicBezTo>
                  <a:cubicBezTo>
                    <a:pt x="170" y="46"/>
                    <a:pt x="180" y="68"/>
                    <a:pt x="180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4" y="42"/>
                    <a:pt x="143" y="0"/>
                    <a:pt x="92" y="0"/>
                  </a:cubicBezTo>
                  <a:cubicBezTo>
                    <a:pt x="41" y="0"/>
                    <a:pt x="0" y="4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3" name="Oval 143"/>
            <p:cNvSpPr>
              <a:spLocks noChangeArrowheads="1"/>
            </p:cNvSpPr>
            <p:nvPr/>
          </p:nvSpPr>
          <p:spPr bwMode="auto">
            <a:xfrm>
              <a:off x="4379913" y="2168526"/>
              <a:ext cx="153988" cy="155575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94" name="Freeform 144"/>
            <p:cNvSpPr/>
            <p:nvPr/>
          </p:nvSpPr>
          <p:spPr bwMode="auto">
            <a:xfrm>
              <a:off x="4375150" y="2165351"/>
              <a:ext cx="163513" cy="163513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2147483646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0 h 77"/>
                <a:gd name="T26" fmla="*/ 0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7" h="77">
                  <a:moveTo>
                    <a:pt x="75" y="38"/>
                  </a:moveTo>
                  <a:cubicBezTo>
                    <a:pt x="73" y="38"/>
                    <a:pt x="73" y="38"/>
                    <a:pt x="73" y="38"/>
                  </a:cubicBezTo>
                  <a:cubicBezTo>
                    <a:pt x="73" y="48"/>
                    <a:pt x="69" y="56"/>
                    <a:pt x="63" y="63"/>
                  </a:cubicBezTo>
                  <a:cubicBezTo>
                    <a:pt x="56" y="69"/>
                    <a:pt x="48" y="73"/>
                    <a:pt x="38" y="73"/>
                  </a:cubicBezTo>
                  <a:cubicBezTo>
                    <a:pt x="29" y="73"/>
                    <a:pt x="20" y="69"/>
                    <a:pt x="14" y="63"/>
                  </a:cubicBezTo>
                  <a:cubicBezTo>
                    <a:pt x="8" y="56"/>
                    <a:pt x="4" y="48"/>
                    <a:pt x="4" y="38"/>
                  </a:cubicBezTo>
                  <a:cubicBezTo>
                    <a:pt x="4" y="29"/>
                    <a:pt x="8" y="20"/>
                    <a:pt x="14" y="14"/>
                  </a:cubicBezTo>
                  <a:cubicBezTo>
                    <a:pt x="20" y="8"/>
                    <a:pt x="29" y="4"/>
                    <a:pt x="38" y="4"/>
                  </a:cubicBezTo>
                  <a:cubicBezTo>
                    <a:pt x="48" y="4"/>
                    <a:pt x="56" y="8"/>
                    <a:pt x="63" y="14"/>
                  </a:cubicBezTo>
                  <a:cubicBezTo>
                    <a:pt x="69" y="20"/>
                    <a:pt x="73" y="29"/>
                    <a:pt x="73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7" y="60"/>
                    <a:pt x="77" y="38"/>
                  </a:cubicBezTo>
                  <a:lnTo>
                    <a:pt x="75" y="3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Oval 145"/>
            <p:cNvSpPr>
              <a:spLocks noChangeArrowheads="1"/>
            </p:cNvSpPr>
            <p:nvPr/>
          </p:nvSpPr>
          <p:spPr bwMode="auto">
            <a:xfrm>
              <a:off x="4405313" y="2193926"/>
              <a:ext cx="103188" cy="104775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96" name="Freeform 146"/>
            <p:cNvSpPr/>
            <p:nvPr/>
          </p:nvSpPr>
          <p:spPr bwMode="auto">
            <a:xfrm>
              <a:off x="4400550" y="2190751"/>
              <a:ext cx="112713" cy="111125"/>
            </a:xfrm>
            <a:custGeom>
              <a:avLst/>
              <a:gdLst>
                <a:gd name="T0" fmla="*/ 2147483646 w 53"/>
                <a:gd name="T1" fmla="*/ 2147483646 h 53"/>
                <a:gd name="T2" fmla="*/ 2147483646 w 53"/>
                <a:gd name="T3" fmla="*/ 2147483646 h 53"/>
                <a:gd name="T4" fmla="*/ 2147483646 w 53"/>
                <a:gd name="T5" fmla="*/ 2147483646 h 53"/>
                <a:gd name="T6" fmla="*/ 2147483646 w 53"/>
                <a:gd name="T7" fmla="*/ 2147483646 h 53"/>
                <a:gd name="T8" fmla="*/ 2147483646 w 53"/>
                <a:gd name="T9" fmla="*/ 2147483646 h 53"/>
                <a:gd name="T10" fmla="*/ 2147483646 w 53"/>
                <a:gd name="T11" fmla="*/ 2147483646 h 53"/>
                <a:gd name="T12" fmla="*/ 2147483646 w 53"/>
                <a:gd name="T13" fmla="*/ 2147483646 h 53"/>
                <a:gd name="T14" fmla="*/ 2147483646 w 53"/>
                <a:gd name="T15" fmla="*/ 2147483646 h 53"/>
                <a:gd name="T16" fmla="*/ 2147483646 w 53"/>
                <a:gd name="T17" fmla="*/ 2147483646 h 53"/>
                <a:gd name="T18" fmla="*/ 2147483646 w 53"/>
                <a:gd name="T19" fmla="*/ 2147483646 h 53"/>
                <a:gd name="T20" fmla="*/ 2147483646 w 53"/>
                <a:gd name="T21" fmla="*/ 2147483646 h 53"/>
                <a:gd name="T22" fmla="*/ 2147483646 w 53"/>
                <a:gd name="T23" fmla="*/ 2147483646 h 53"/>
                <a:gd name="T24" fmla="*/ 2147483646 w 53"/>
                <a:gd name="T25" fmla="*/ 0 h 53"/>
                <a:gd name="T26" fmla="*/ 0 w 53"/>
                <a:gd name="T27" fmla="*/ 2147483646 h 53"/>
                <a:gd name="T28" fmla="*/ 2147483646 w 53"/>
                <a:gd name="T29" fmla="*/ 2147483646 h 53"/>
                <a:gd name="T30" fmla="*/ 2147483646 w 53"/>
                <a:gd name="T31" fmla="*/ 2147483646 h 53"/>
                <a:gd name="T32" fmla="*/ 2147483646 w 53"/>
                <a:gd name="T33" fmla="*/ 2147483646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53">
                  <a:moveTo>
                    <a:pt x="51" y="26"/>
                  </a:moveTo>
                  <a:cubicBezTo>
                    <a:pt x="49" y="26"/>
                    <a:pt x="49" y="26"/>
                    <a:pt x="49" y="26"/>
                  </a:cubicBezTo>
                  <a:cubicBezTo>
                    <a:pt x="49" y="33"/>
                    <a:pt x="46" y="38"/>
                    <a:pt x="42" y="42"/>
                  </a:cubicBezTo>
                  <a:cubicBezTo>
                    <a:pt x="38" y="46"/>
                    <a:pt x="32" y="49"/>
                    <a:pt x="26" y="49"/>
                  </a:cubicBezTo>
                  <a:cubicBezTo>
                    <a:pt x="20" y="49"/>
                    <a:pt x="14" y="46"/>
                    <a:pt x="10" y="42"/>
                  </a:cubicBezTo>
                  <a:cubicBezTo>
                    <a:pt x="6" y="38"/>
                    <a:pt x="4" y="33"/>
                    <a:pt x="4" y="26"/>
                  </a:cubicBezTo>
                  <a:cubicBezTo>
                    <a:pt x="4" y="20"/>
                    <a:pt x="6" y="14"/>
                    <a:pt x="10" y="10"/>
                  </a:cubicBezTo>
                  <a:cubicBezTo>
                    <a:pt x="14" y="6"/>
                    <a:pt x="20" y="4"/>
                    <a:pt x="26" y="4"/>
                  </a:cubicBezTo>
                  <a:cubicBezTo>
                    <a:pt x="32" y="4"/>
                    <a:pt x="38" y="6"/>
                    <a:pt x="42" y="10"/>
                  </a:cubicBezTo>
                  <a:cubicBezTo>
                    <a:pt x="46" y="14"/>
                    <a:pt x="49" y="20"/>
                    <a:pt x="49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lnTo>
                    <a:pt x="51" y="26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Freeform 147"/>
            <p:cNvSpPr/>
            <p:nvPr/>
          </p:nvSpPr>
          <p:spPr bwMode="auto">
            <a:xfrm>
              <a:off x="5964238" y="577851"/>
              <a:ext cx="315913" cy="315913"/>
            </a:xfrm>
            <a:custGeom>
              <a:avLst/>
              <a:gdLst>
                <a:gd name="T0" fmla="*/ 2147483646 w 149"/>
                <a:gd name="T1" fmla="*/ 2147483646 h 149"/>
                <a:gd name="T2" fmla="*/ 2147483646 w 149"/>
                <a:gd name="T3" fmla="*/ 2147483646 h 149"/>
                <a:gd name="T4" fmla="*/ 2147483646 w 149"/>
                <a:gd name="T5" fmla="*/ 2147483646 h 149"/>
                <a:gd name="T6" fmla="*/ 2147483646 w 149"/>
                <a:gd name="T7" fmla="*/ 2147483646 h 149"/>
                <a:gd name="T8" fmla="*/ 2147483646 w 149"/>
                <a:gd name="T9" fmla="*/ 2147483646 h 149"/>
                <a:gd name="T10" fmla="*/ 2147483646 w 149"/>
                <a:gd name="T11" fmla="*/ 2147483646 h 149"/>
                <a:gd name="T12" fmla="*/ 2147483646 w 149"/>
                <a:gd name="T13" fmla="*/ 2147483646 h 149"/>
                <a:gd name="T14" fmla="*/ 2147483646 w 149"/>
                <a:gd name="T15" fmla="*/ 2147483646 h 149"/>
                <a:gd name="T16" fmla="*/ 2147483646 w 149"/>
                <a:gd name="T17" fmla="*/ 2147483646 h 149"/>
                <a:gd name="T18" fmla="*/ 2147483646 w 149"/>
                <a:gd name="T19" fmla="*/ 2147483646 h 149"/>
                <a:gd name="T20" fmla="*/ 2147483646 w 149"/>
                <a:gd name="T21" fmla="*/ 2147483646 h 149"/>
                <a:gd name="T22" fmla="*/ 2147483646 w 149"/>
                <a:gd name="T23" fmla="*/ 2147483646 h 149"/>
                <a:gd name="T24" fmla="*/ 2147483646 w 149"/>
                <a:gd name="T25" fmla="*/ 0 h 149"/>
                <a:gd name="T26" fmla="*/ 0 w 149"/>
                <a:gd name="T27" fmla="*/ 2147483646 h 149"/>
                <a:gd name="T28" fmla="*/ 2147483646 w 149"/>
                <a:gd name="T29" fmla="*/ 2147483646 h 149"/>
                <a:gd name="T30" fmla="*/ 2147483646 w 149"/>
                <a:gd name="T31" fmla="*/ 2147483646 h 149"/>
                <a:gd name="T32" fmla="*/ 2147483646 w 149"/>
                <a:gd name="T33" fmla="*/ 2147483646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9" h="149">
                  <a:moveTo>
                    <a:pt x="147" y="74"/>
                  </a:moveTo>
                  <a:cubicBezTo>
                    <a:pt x="145" y="74"/>
                    <a:pt x="145" y="74"/>
                    <a:pt x="145" y="74"/>
                  </a:cubicBezTo>
                  <a:cubicBezTo>
                    <a:pt x="145" y="94"/>
                    <a:pt x="137" y="112"/>
                    <a:pt x="125" y="124"/>
                  </a:cubicBezTo>
                  <a:cubicBezTo>
                    <a:pt x="112" y="137"/>
                    <a:pt x="94" y="145"/>
                    <a:pt x="75" y="145"/>
                  </a:cubicBezTo>
                  <a:cubicBezTo>
                    <a:pt x="55" y="145"/>
                    <a:pt x="37" y="137"/>
                    <a:pt x="25" y="124"/>
                  </a:cubicBezTo>
                  <a:cubicBezTo>
                    <a:pt x="12" y="112"/>
                    <a:pt x="4" y="94"/>
                    <a:pt x="4" y="74"/>
                  </a:cubicBezTo>
                  <a:cubicBezTo>
                    <a:pt x="4" y="55"/>
                    <a:pt x="12" y="37"/>
                    <a:pt x="25" y="24"/>
                  </a:cubicBezTo>
                  <a:cubicBezTo>
                    <a:pt x="37" y="12"/>
                    <a:pt x="55" y="4"/>
                    <a:pt x="75" y="4"/>
                  </a:cubicBezTo>
                  <a:cubicBezTo>
                    <a:pt x="94" y="4"/>
                    <a:pt x="112" y="12"/>
                    <a:pt x="125" y="24"/>
                  </a:cubicBezTo>
                  <a:cubicBezTo>
                    <a:pt x="137" y="37"/>
                    <a:pt x="145" y="55"/>
                    <a:pt x="145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33"/>
                    <a:pt x="116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116" y="149"/>
                    <a:pt x="149" y="116"/>
                    <a:pt x="149" y="74"/>
                  </a:cubicBezTo>
                  <a:lnTo>
                    <a:pt x="147" y="74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Freeform 148"/>
            <p:cNvSpPr/>
            <p:nvPr/>
          </p:nvSpPr>
          <p:spPr bwMode="auto">
            <a:xfrm>
              <a:off x="5770563" y="385764"/>
              <a:ext cx="701675" cy="701675"/>
            </a:xfrm>
            <a:custGeom>
              <a:avLst/>
              <a:gdLst>
                <a:gd name="T0" fmla="*/ 2147483646 w 331"/>
                <a:gd name="T1" fmla="*/ 2147483646 h 331"/>
                <a:gd name="T2" fmla="*/ 2147483646 w 331"/>
                <a:gd name="T3" fmla="*/ 2147483646 h 331"/>
                <a:gd name="T4" fmla="*/ 2147483646 w 331"/>
                <a:gd name="T5" fmla="*/ 2147483646 h 331"/>
                <a:gd name="T6" fmla="*/ 2147483646 w 331"/>
                <a:gd name="T7" fmla="*/ 2147483646 h 331"/>
                <a:gd name="T8" fmla="*/ 2147483646 w 331"/>
                <a:gd name="T9" fmla="*/ 2147483646 h 331"/>
                <a:gd name="T10" fmla="*/ 2147483646 w 331"/>
                <a:gd name="T11" fmla="*/ 2147483646 h 331"/>
                <a:gd name="T12" fmla="*/ 2147483646 w 331"/>
                <a:gd name="T13" fmla="*/ 2147483646 h 331"/>
                <a:gd name="T14" fmla="*/ 2147483646 w 331"/>
                <a:gd name="T15" fmla="*/ 2147483646 h 331"/>
                <a:gd name="T16" fmla="*/ 2147483646 w 331"/>
                <a:gd name="T17" fmla="*/ 2147483646 h 331"/>
                <a:gd name="T18" fmla="*/ 2147483646 w 331"/>
                <a:gd name="T19" fmla="*/ 2147483646 h 331"/>
                <a:gd name="T20" fmla="*/ 2147483646 w 331"/>
                <a:gd name="T21" fmla="*/ 2147483646 h 331"/>
                <a:gd name="T22" fmla="*/ 2147483646 w 331"/>
                <a:gd name="T23" fmla="*/ 2147483646 h 331"/>
                <a:gd name="T24" fmla="*/ 2147483646 w 331"/>
                <a:gd name="T25" fmla="*/ 0 h 331"/>
                <a:gd name="T26" fmla="*/ 0 w 331"/>
                <a:gd name="T27" fmla="*/ 2147483646 h 331"/>
                <a:gd name="T28" fmla="*/ 2147483646 w 331"/>
                <a:gd name="T29" fmla="*/ 2147483646 h 331"/>
                <a:gd name="T30" fmla="*/ 2147483646 w 331"/>
                <a:gd name="T31" fmla="*/ 2147483646 h 331"/>
                <a:gd name="T32" fmla="*/ 2147483646 w 331"/>
                <a:gd name="T33" fmla="*/ 2147483646 h 3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1" h="331">
                  <a:moveTo>
                    <a:pt x="329" y="165"/>
                  </a:moveTo>
                  <a:cubicBezTo>
                    <a:pt x="327" y="165"/>
                    <a:pt x="327" y="165"/>
                    <a:pt x="327" y="165"/>
                  </a:cubicBezTo>
                  <a:cubicBezTo>
                    <a:pt x="327" y="210"/>
                    <a:pt x="309" y="250"/>
                    <a:pt x="280" y="280"/>
                  </a:cubicBezTo>
                  <a:cubicBezTo>
                    <a:pt x="251" y="309"/>
                    <a:pt x="210" y="327"/>
                    <a:pt x="166" y="327"/>
                  </a:cubicBezTo>
                  <a:cubicBezTo>
                    <a:pt x="121" y="327"/>
                    <a:pt x="81" y="309"/>
                    <a:pt x="51" y="280"/>
                  </a:cubicBezTo>
                  <a:cubicBezTo>
                    <a:pt x="22" y="250"/>
                    <a:pt x="4" y="210"/>
                    <a:pt x="4" y="165"/>
                  </a:cubicBezTo>
                  <a:cubicBezTo>
                    <a:pt x="4" y="121"/>
                    <a:pt x="22" y="80"/>
                    <a:pt x="51" y="51"/>
                  </a:cubicBezTo>
                  <a:cubicBezTo>
                    <a:pt x="81" y="22"/>
                    <a:pt x="121" y="4"/>
                    <a:pt x="166" y="4"/>
                  </a:cubicBezTo>
                  <a:cubicBezTo>
                    <a:pt x="210" y="4"/>
                    <a:pt x="251" y="22"/>
                    <a:pt x="280" y="51"/>
                  </a:cubicBezTo>
                  <a:cubicBezTo>
                    <a:pt x="309" y="80"/>
                    <a:pt x="327" y="121"/>
                    <a:pt x="327" y="165"/>
                  </a:cubicBezTo>
                  <a:cubicBezTo>
                    <a:pt x="329" y="165"/>
                    <a:pt x="329" y="165"/>
                    <a:pt x="329" y="165"/>
                  </a:cubicBezTo>
                  <a:cubicBezTo>
                    <a:pt x="331" y="165"/>
                    <a:pt x="331" y="165"/>
                    <a:pt x="331" y="165"/>
                  </a:cubicBezTo>
                  <a:cubicBezTo>
                    <a:pt x="331" y="74"/>
                    <a:pt x="257" y="0"/>
                    <a:pt x="166" y="0"/>
                  </a:cubicBez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1" y="257"/>
                    <a:pt x="331" y="165"/>
                  </a:cubicBezTo>
                  <a:lnTo>
                    <a:pt x="329" y="165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Oval 149"/>
            <p:cNvSpPr>
              <a:spLocks noChangeArrowheads="1"/>
            </p:cNvSpPr>
            <p:nvPr/>
          </p:nvSpPr>
          <p:spPr bwMode="auto">
            <a:xfrm>
              <a:off x="6037263" y="652464"/>
              <a:ext cx="168275" cy="165100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400" name="Freeform 150"/>
            <p:cNvSpPr/>
            <p:nvPr/>
          </p:nvSpPr>
          <p:spPr bwMode="auto">
            <a:xfrm>
              <a:off x="6034088" y="647701"/>
              <a:ext cx="176213" cy="174625"/>
            </a:xfrm>
            <a:custGeom>
              <a:avLst/>
              <a:gdLst>
                <a:gd name="T0" fmla="*/ 2147483646 w 83"/>
                <a:gd name="T1" fmla="*/ 2147483646 h 82"/>
                <a:gd name="T2" fmla="*/ 2147483646 w 83"/>
                <a:gd name="T3" fmla="*/ 2147483646 h 82"/>
                <a:gd name="T4" fmla="*/ 2147483646 w 83"/>
                <a:gd name="T5" fmla="*/ 2147483646 h 82"/>
                <a:gd name="T6" fmla="*/ 2147483646 w 83"/>
                <a:gd name="T7" fmla="*/ 2147483646 h 82"/>
                <a:gd name="T8" fmla="*/ 2147483646 w 83"/>
                <a:gd name="T9" fmla="*/ 2147483646 h 82"/>
                <a:gd name="T10" fmla="*/ 2147483646 w 83"/>
                <a:gd name="T11" fmla="*/ 2147483646 h 82"/>
                <a:gd name="T12" fmla="*/ 2147483646 w 83"/>
                <a:gd name="T13" fmla="*/ 2147483646 h 82"/>
                <a:gd name="T14" fmla="*/ 2147483646 w 83"/>
                <a:gd name="T15" fmla="*/ 2147483646 h 82"/>
                <a:gd name="T16" fmla="*/ 2147483646 w 83"/>
                <a:gd name="T17" fmla="*/ 2147483646 h 82"/>
                <a:gd name="T18" fmla="*/ 2147483646 w 83"/>
                <a:gd name="T19" fmla="*/ 2147483646 h 82"/>
                <a:gd name="T20" fmla="*/ 2147483646 w 83"/>
                <a:gd name="T21" fmla="*/ 2147483646 h 82"/>
                <a:gd name="T22" fmla="*/ 2147483646 w 83"/>
                <a:gd name="T23" fmla="*/ 2147483646 h 82"/>
                <a:gd name="T24" fmla="*/ 2147483646 w 83"/>
                <a:gd name="T25" fmla="*/ 0 h 82"/>
                <a:gd name="T26" fmla="*/ 0 w 83"/>
                <a:gd name="T27" fmla="*/ 2147483646 h 82"/>
                <a:gd name="T28" fmla="*/ 2147483646 w 83"/>
                <a:gd name="T29" fmla="*/ 2147483646 h 82"/>
                <a:gd name="T30" fmla="*/ 2147483646 w 83"/>
                <a:gd name="T31" fmla="*/ 2147483646 h 82"/>
                <a:gd name="T32" fmla="*/ 2147483646 w 83"/>
                <a:gd name="T33" fmla="*/ 2147483646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82">
                  <a:moveTo>
                    <a:pt x="81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79" y="52"/>
                    <a:pt x="75" y="61"/>
                    <a:pt x="68" y="68"/>
                  </a:cubicBezTo>
                  <a:cubicBezTo>
                    <a:pt x="61" y="74"/>
                    <a:pt x="52" y="78"/>
                    <a:pt x="42" y="78"/>
                  </a:cubicBezTo>
                  <a:cubicBezTo>
                    <a:pt x="31" y="78"/>
                    <a:pt x="22" y="74"/>
                    <a:pt x="15" y="68"/>
                  </a:cubicBezTo>
                  <a:cubicBezTo>
                    <a:pt x="9" y="61"/>
                    <a:pt x="4" y="52"/>
                    <a:pt x="4" y="41"/>
                  </a:cubicBezTo>
                  <a:cubicBezTo>
                    <a:pt x="4" y="31"/>
                    <a:pt x="9" y="22"/>
                    <a:pt x="15" y="15"/>
                  </a:cubicBezTo>
                  <a:cubicBezTo>
                    <a:pt x="22" y="8"/>
                    <a:pt x="31" y="4"/>
                    <a:pt x="42" y="4"/>
                  </a:cubicBezTo>
                  <a:cubicBezTo>
                    <a:pt x="52" y="4"/>
                    <a:pt x="61" y="8"/>
                    <a:pt x="68" y="15"/>
                  </a:cubicBezTo>
                  <a:cubicBezTo>
                    <a:pt x="75" y="22"/>
                    <a:pt x="79" y="31"/>
                    <a:pt x="7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64" y="82"/>
                    <a:pt x="83" y="64"/>
                    <a:pt x="83" y="41"/>
                  </a:cubicBezTo>
                  <a:lnTo>
                    <a:pt x="81" y="4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Oval 151"/>
            <p:cNvSpPr>
              <a:spLocks noChangeArrowheads="1"/>
            </p:cNvSpPr>
            <p:nvPr/>
          </p:nvSpPr>
          <p:spPr bwMode="auto">
            <a:xfrm>
              <a:off x="6070600" y="682626"/>
              <a:ext cx="104775" cy="104775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402" name="Freeform 152"/>
            <p:cNvSpPr/>
            <p:nvPr/>
          </p:nvSpPr>
          <p:spPr bwMode="auto">
            <a:xfrm>
              <a:off x="6065838" y="677864"/>
              <a:ext cx="114300" cy="114300"/>
            </a:xfrm>
            <a:custGeom>
              <a:avLst/>
              <a:gdLst>
                <a:gd name="T0" fmla="*/ 2147483646 w 54"/>
                <a:gd name="T1" fmla="*/ 2147483646 h 54"/>
                <a:gd name="T2" fmla="*/ 2147483646 w 54"/>
                <a:gd name="T3" fmla="*/ 2147483646 h 54"/>
                <a:gd name="T4" fmla="*/ 2147483646 w 54"/>
                <a:gd name="T5" fmla="*/ 2147483646 h 54"/>
                <a:gd name="T6" fmla="*/ 2147483646 w 54"/>
                <a:gd name="T7" fmla="*/ 2147483646 h 54"/>
                <a:gd name="T8" fmla="*/ 2147483646 w 54"/>
                <a:gd name="T9" fmla="*/ 2147483646 h 54"/>
                <a:gd name="T10" fmla="*/ 2147483646 w 54"/>
                <a:gd name="T11" fmla="*/ 2147483646 h 54"/>
                <a:gd name="T12" fmla="*/ 2147483646 w 54"/>
                <a:gd name="T13" fmla="*/ 2147483646 h 54"/>
                <a:gd name="T14" fmla="*/ 2147483646 w 54"/>
                <a:gd name="T15" fmla="*/ 2147483646 h 54"/>
                <a:gd name="T16" fmla="*/ 2147483646 w 54"/>
                <a:gd name="T17" fmla="*/ 2147483646 h 54"/>
                <a:gd name="T18" fmla="*/ 2147483646 w 54"/>
                <a:gd name="T19" fmla="*/ 2147483646 h 54"/>
                <a:gd name="T20" fmla="*/ 2147483646 w 54"/>
                <a:gd name="T21" fmla="*/ 2147483646 h 54"/>
                <a:gd name="T22" fmla="*/ 2147483646 w 54"/>
                <a:gd name="T23" fmla="*/ 2147483646 h 54"/>
                <a:gd name="T24" fmla="*/ 2147483646 w 54"/>
                <a:gd name="T25" fmla="*/ 0 h 54"/>
                <a:gd name="T26" fmla="*/ 0 w 54"/>
                <a:gd name="T27" fmla="*/ 2147483646 h 54"/>
                <a:gd name="T28" fmla="*/ 2147483646 w 54"/>
                <a:gd name="T29" fmla="*/ 2147483646 h 54"/>
                <a:gd name="T30" fmla="*/ 2147483646 w 54"/>
                <a:gd name="T31" fmla="*/ 2147483646 h 54"/>
                <a:gd name="T32" fmla="*/ 2147483646 w 54"/>
                <a:gd name="T33" fmla="*/ 2147483646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54">
                  <a:moveTo>
                    <a:pt x="52" y="27"/>
                  </a:moveTo>
                  <a:cubicBezTo>
                    <a:pt x="50" y="27"/>
                    <a:pt x="50" y="27"/>
                    <a:pt x="50" y="27"/>
                  </a:cubicBezTo>
                  <a:cubicBezTo>
                    <a:pt x="50" y="34"/>
                    <a:pt x="47" y="39"/>
                    <a:pt x="43" y="44"/>
                  </a:cubicBezTo>
                  <a:cubicBezTo>
                    <a:pt x="39" y="48"/>
                    <a:pt x="33" y="50"/>
                    <a:pt x="27" y="50"/>
                  </a:cubicBezTo>
                  <a:cubicBezTo>
                    <a:pt x="20" y="50"/>
                    <a:pt x="14" y="48"/>
                    <a:pt x="10" y="44"/>
                  </a:cubicBezTo>
                  <a:cubicBezTo>
                    <a:pt x="6" y="39"/>
                    <a:pt x="4" y="34"/>
                    <a:pt x="4" y="27"/>
                  </a:cubicBezTo>
                  <a:cubicBezTo>
                    <a:pt x="4" y="21"/>
                    <a:pt x="6" y="15"/>
                    <a:pt x="10" y="11"/>
                  </a:cubicBezTo>
                  <a:cubicBezTo>
                    <a:pt x="14" y="7"/>
                    <a:pt x="20" y="4"/>
                    <a:pt x="27" y="4"/>
                  </a:cubicBezTo>
                  <a:cubicBezTo>
                    <a:pt x="33" y="4"/>
                    <a:pt x="39" y="7"/>
                    <a:pt x="43" y="11"/>
                  </a:cubicBezTo>
                  <a:cubicBezTo>
                    <a:pt x="47" y="15"/>
                    <a:pt x="50" y="21"/>
                    <a:pt x="50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4" y="42"/>
                    <a:pt x="54" y="27"/>
                  </a:cubicBezTo>
                  <a:lnTo>
                    <a:pt x="52" y="27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53"/>
            <p:cNvSpPr>
              <a:spLocks noChangeArrowheads="1"/>
            </p:cNvSpPr>
            <p:nvPr/>
          </p:nvSpPr>
          <p:spPr bwMode="auto">
            <a:xfrm>
              <a:off x="981075" y="1241501"/>
              <a:ext cx="112713" cy="112711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5" name="Freeform 154"/>
            <p:cNvSpPr/>
            <p:nvPr/>
          </p:nvSpPr>
          <p:spPr bwMode="auto">
            <a:xfrm>
              <a:off x="976313" y="1238326"/>
              <a:ext cx="120650" cy="120648"/>
            </a:xfrm>
            <a:custGeom>
              <a:avLst/>
              <a:gdLst>
                <a:gd name="T0" fmla="*/ 55 w 57"/>
                <a:gd name="T1" fmla="*/ 29 h 57"/>
                <a:gd name="T2" fmla="*/ 53 w 57"/>
                <a:gd name="T3" fmla="*/ 29 h 57"/>
                <a:gd name="T4" fmla="*/ 46 w 57"/>
                <a:gd name="T5" fmla="*/ 46 h 57"/>
                <a:gd name="T6" fmla="*/ 29 w 57"/>
                <a:gd name="T7" fmla="*/ 53 h 57"/>
                <a:gd name="T8" fmla="*/ 11 w 57"/>
                <a:gd name="T9" fmla="*/ 46 h 57"/>
                <a:gd name="T10" fmla="*/ 4 w 57"/>
                <a:gd name="T11" fmla="*/ 29 h 57"/>
                <a:gd name="T12" fmla="*/ 11 w 57"/>
                <a:gd name="T13" fmla="*/ 11 h 57"/>
                <a:gd name="T14" fmla="*/ 29 w 57"/>
                <a:gd name="T15" fmla="*/ 4 h 57"/>
                <a:gd name="T16" fmla="*/ 46 w 57"/>
                <a:gd name="T17" fmla="*/ 11 h 57"/>
                <a:gd name="T18" fmla="*/ 53 w 57"/>
                <a:gd name="T19" fmla="*/ 29 h 57"/>
                <a:gd name="T20" fmla="*/ 55 w 57"/>
                <a:gd name="T21" fmla="*/ 29 h 57"/>
                <a:gd name="T22" fmla="*/ 57 w 57"/>
                <a:gd name="T23" fmla="*/ 29 h 57"/>
                <a:gd name="T24" fmla="*/ 29 w 57"/>
                <a:gd name="T25" fmla="*/ 0 h 57"/>
                <a:gd name="T26" fmla="*/ 0 w 57"/>
                <a:gd name="T27" fmla="*/ 29 h 57"/>
                <a:gd name="T28" fmla="*/ 29 w 57"/>
                <a:gd name="T29" fmla="*/ 57 h 57"/>
                <a:gd name="T30" fmla="*/ 57 w 57"/>
                <a:gd name="T31" fmla="*/ 29 h 57"/>
                <a:gd name="T32" fmla="*/ 55 w 57"/>
                <a:gd name="T3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1" y="42"/>
                    <a:pt x="46" y="46"/>
                  </a:cubicBezTo>
                  <a:cubicBezTo>
                    <a:pt x="42" y="51"/>
                    <a:pt x="36" y="53"/>
                    <a:pt x="29" y="53"/>
                  </a:cubicBezTo>
                  <a:cubicBezTo>
                    <a:pt x="22" y="53"/>
                    <a:pt x="16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6" y="7"/>
                    <a:pt x="22" y="4"/>
                    <a:pt x="29" y="4"/>
                  </a:cubicBezTo>
                  <a:cubicBezTo>
                    <a:pt x="36" y="4"/>
                    <a:pt x="42" y="7"/>
                    <a:pt x="46" y="11"/>
                  </a:cubicBezTo>
                  <a:cubicBezTo>
                    <a:pt x="51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9" y="57"/>
                  </a:cubicBezTo>
                  <a:cubicBezTo>
                    <a:pt x="45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05" name="Freeform 155"/>
            <p:cNvSpPr/>
            <p:nvPr/>
          </p:nvSpPr>
          <p:spPr bwMode="auto">
            <a:xfrm>
              <a:off x="719138" y="981076"/>
              <a:ext cx="636588" cy="636588"/>
            </a:xfrm>
            <a:custGeom>
              <a:avLst/>
              <a:gdLst>
                <a:gd name="T0" fmla="*/ 2147483646 w 300"/>
                <a:gd name="T1" fmla="*/ 2147483646 h 300"/>
                <a:gd name="T2" fmla="*/ 2147483646 w 300"/>
                <a:gd name="T3" fmla="*/ 2147483646 h 300"/>
                <a:gd name="T4" fmla="*/ 2147483646 w 300"/>
                <a:gd name="T5" fmla="*/ 2147483646 h 300"/>
                <a:gd name="T6" fmla="*/ 2147483646 w 300"/>
                <a:gd name="T7" fmla="*/ 2147483646 h 300"/>
                <a:gd name="T8" fmla="*/ 2147483646 w 300"/>
                <a:gd name="T9" fmla="*/ 2147483646 h 300"/>
                <a:gd name="T10" fmla="*/ 2147483646 w 300"/>
                <a:gd name="T11" fmla="*/ 2147483646 h 300"/>
                <a:gd name="T12" fmla="*/ 2147483646 w 300"/>
                <a:gd name="T13" fmla="*/ 2147483646 h 300"/>
                <a:gd name="T14" fmla="*/ 2147483646 w 300"/>
                <a:gd name="T15" fmla="*/ 2147483646 h 300"/>
                <a:gd name="T16" fmla="*/ 2147483646 w 300"/>
                <a:gd name="T17" fmla="*/ 2147483646 h 300"/>
                <a:gd name="T18" fmla="*/ 2147483646 w 300"/>
                <a:gd name="T19" fmla="*/ 2147483646 h 300"/>
                <a:gd name="T20" fmla="*/ 2147483646 w 300"/>
                <a:gd name="T21" fmla="*/ 2147483646 h 300"/>
                <a:gd name="T22" fmla="*/ 2147483646 w 300"/>
                <a:gd name="T23" fmla="*/ 2147483646 h 300"/>
                <a:gd name="T24" fmla="*/ 2147483646 w 300"/>
                <a:gd name="T25" fmla="*/ 0 h 300"/>
                <a:gd name="T26" fmla="*/ 0 w 300"/>
                <a:gd name="T27" fmla="*/ 2147483646 h 300"/>
                <a:gd name="T28" fmla="*/ 2147483646 w 300"/>
                <a:gd name="T29" fmla="*/ 2147483646 h 300"/>
                <a:gd name="T30" fmla="*/ 2147483646 w 300"/>
                <a:gd name="T31" fmla="*/ 2147483646 h 300"/>
                <a:gd name="T32" fmla="*/ 2147483646 w 300"/>
                <a:gd name="T33" fmla="*/ 2147483646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0" h="300">
                  <a:moveTo>
                    <a:pt x="298" y="150"/>
                  </a:moveTo>
                  <a:cubicBezTo>
                    <a:pt x="296" y="150"/>
                    <a:pt x="296" y="150"/>
                    <a:pt x="296" y="150"/>
                  </a:cubicBezTo>
                  <a:cubicBezTo>
                    <a:pt x="296" y="190"/>
                    <a:pt x="280" y="227"/>
                    <a:pt x="253" y="253"/>
                  </a:cubicBezTo>
                  <a:cubicBezTo>
                    <a:pt x="227" y="280"/>
                    <a:pt x="190" y="296"/>
                    <a:pt x="150" y="296"/>
                  </a:cubicBezTo>
                  <a:cubicBezTo>
                    <a:pt x="109" y="296"/>
                    <a:pt x="73" y="280"/>
                    <a:pt x="46" y="253"/>
                  </a:cubicBezTo>
                  <a:cubicBezTo>
                    <a:pt x="20" y="227"/>
                    <a:pt x="4" y="190"/>
                    <a:pt x="4" y="150"/>
                  </a:cubicBezTo>
                  <a:cubicBezTo>
                    <a:pt x="4" y="109"/>
                    <a:pt x="20" y="73"/>
                    <a:pt x="46" y="46"/>
                  </a:cubicBezTo>
                  <a:cubicBezTo>
                    <a:pt x="73" y="20"/>
                    <a:pt x="109" y="4"/>
                    <a:pt x="150" y="4"/>
                  </a:cubicBezTo>
                  <a:cubicBezTo>
                    <a:pt x="190" y="4"/>
                    <a:pt x="227" y="20"/>
                    <a:pt x="253" y="46"/>
                  </a:cubicBezTo>
                  <a:cubicBezTo>
                    <a:pt x="280" y="73"/>
                    <a:pt x="296" y="109"/>
                    <a:pt x="296" y="150"/>
                  </a:cubicBezTo>
                  <a:cubicBezTo>
                    <a:pt x="298" y="150"/>
                    <a:pt x="298" y="150"/>
                    <a:pt x="298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lnTo>
                    <a:pt x="298" y="150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Oval 156"/>
            <p:cNvSpPr>
              <a:spLocks noChangeArrowheads="1"/>
            </p:cNvSpPr>
            <p:nvPr/>
          </p:nvSpPr>
          <p:spPr bwMode="auto">
            <a:xfrm>
              <a:off x="1001713" y="1263725"/>
              <a:ext cx="73025" cy="71437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8" name="Freeform 157"/>
            <p:cNvSpPr/>
            <p:nvPr/>
          </p:nvSpPr>
          <p:spPr bwMode="auto">
            <a:xfrm>
              <a:off x="996950" y="1258963"/>
              <a:ext cx="80963" cy="80960"/>
            </a:xfrm>
            <a:custGeom>
              <a:avLst/>
              <a:gdLst>
                <a:gd name="T0" fmla="*/ 36 w 38"/>
                <a:gd name="T1" fmla="*/ 19 h 38"/>
                <a:gd name="T2" fmla="*/ 34 w 38"/>
                <a:gd name="T3" fmla="*/ 19 h 38"/>
                <a:gd name="T4" fmla="*/ 29 w 38"/>
                <a:gd name="T5" fmla="*/ 29 h 38"/>
                <a:gd name="T6" fmla="*/ 19 w 38"/>
                <a:gd name="T7" fmla="*/ 34 h 38"/>
                <a:gd name="T8" fmla="*/ 8 w 38"/>
                <a:gd name="T9" fmla="*/ 29 h 38"/>
                <a:gd name="T10" fmla="*/ 4 w 38"/>
                <a:gd name="T11" fmla="*/ 19 h 38"/>
                <a:gd name="T12" fmla="*/ 8 w 38"/>
                <a:gd name="T13" fmla="*/ 8 h 38"/>
                <a:gd name="T14" fmla="*/ 19 w 38"/>
                <a:gd name="T15" fmla="*/ 4 h 38"/>
                <a:gd name="T16" fmla="*/ 29 w 38"/>
                <a:gd name="T17" fmla="*/ 8 h 38"/>
                <a:gd name="T18" fmla="*/ 34 w 38"/>
                <a:gd name="T19" fmla="*/ 19 h 38"/>
                <a:gd name="T20" fmla="*/ 36 w 38"/>
                <a:gd name="T21" fmla="*/ 19 h 38"/>
                <a:gd name="T22" fmla="*/ 38 w 38"/>
                <a:gd name="T23" fmla="*/ 19 h 38"/>
                <a:gd name="T24" fmla="*/ 19 w 38"/>
                <a:gd name="T25" fmla="*/ 0 h 38"/>
                <a:gd name="T26" fmla="*/ 0 w 38"/>
                <a:gd name="T27" fmla="*/ 19 h 38"/>
                <a:gd name="T28" fmla="*/ 19 w 38"/>
                <a:gd name="T29" fmla="*/ 38 h 38"/>
                <a:gd name="T30" fmla="*/ 38 w 38"/>
                <a:gd name="T31" fmla="*/ 19 h 38"/>
                <a:gd name="T32" fmla="*/ 36 w 38"/>
                <a:gd name="T3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3"/>
                    <a:pt x="32" y="27"/>
                    <a:pt x="29" y="29"/>
                  </a:cubicBezTo>
                  <a:cubicBezTo>
                    <a:pt x="27" y="32"/>
                    <a:pt x="23" y="34"/>
                    <a:pt x="19" y="34"/>
                  </a:cubicBezTo>
                  <a:cubicBezTo>
                    <a:pt x="15" y="34"/>
                    <a:pt x="11" y="32"/>
                    <a:pt x="8" y="29"/>
                  </a:cubicBezTo>
                  <a:cubicBezTo>
                    <a:pt x="6" y="27"/>
                    <a:pt x="4" y="23"/>
                    <a:pt x="4" y="19"/>
                  </a:cubicBezTo>
                  <a:cubicBezTo>
                    <a:pt x="4" y="15"/>
                    <a:pt x="6" y="11"/>
                    <a:pt x="8" y="8"/>
                  </a:cubicBezTo>
                  <a:cubicBezTo>
                    <a:pt x="11" y="5"/>
                    <a:pt x="15" y="4"/>
                    <a:pt x="19" y="4"/>
                  </a:cubicBezTo>
                  <a:cubicBezTo>
                    <a:pt x="23" y="4"/>
                    <a:pt x="27" y="5"/>
                    <a:pt x="29" y="8"/>
                  </a:cubicBezTo>
                  <a:cubicBezTo>
                    <a:pt x="32" y="11"/>
                    <a:pt x="34" y="15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2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29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08" name="Oval 158"/>
            <p:cNvSpPr>
              <a:spLocks noChangeArrowheads="1"/>
            </p:cNvSpPr>
            <p:nvPr/>
          </p:nvSpPr>
          <p:spPr bwMode="auto">
            <a:xfrm>
              <a:off x="8161338" y="2711451"/>
              <a:ext cx="112713" cy="11271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409" name="Freeform 159"/>
            <p:cNvSpPr/>
            <p:nvPr/>
          </p:nvSpPr>
          <p:spPr bwMode="auto">
            <a:xfrm>
              <a:off x="8156575" y="2708276"/>
              <a:ext cx="122238" cy="1206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2147483646 w 57"/>
                <a:gd name="T5" fmla="*/ 2147483646 h 57"/>
                <a:gd name="T6" fmla="*/ 2147483646 w 57"/>
                <a:gd name="T7" fmla="*/ 2147483646 h 57"/>
                <a:gd name="T8" fmla="*/ 2147483646 w 57"/>
                <a:gd name="T9" fmla="*/ 2147483646 h 57"/>
                <a:gd name="T10" fmla="*/ 2147483646 w 57"/>
                <a:gd name="T11" fmla="*/ 2147483646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2147483646 w 57"/>
                <a:gd name="T19" fmla="*/ 2147483646 h 57"/>
                <a:gd name="T20" fmla="*/ 2147483646 w 57"/>
                <a:gd name="T21" fmla="*/ 2147483646 h 57"/>
                <a:gd name="T22" fmla="*/ 2147483646 w 57"/>
                <a:gd name="T23" fmla="*/ 2147483646 h 57"/>
                <a:gd name="T24" fmla="*/ 2147483646 w 57"/>
                <a:gd name="T25" fmla="*/ 0 h 57"/>
                <a:gd name="T26" fmla="*/ 0 w 57"/>
                <a:gd name="T27" fmla="*/ 2147483646 h 57"/>
                <a:gd name="T28" fmla="*/ 2147483646 w 57"/>
                <a:gd name="T29" fmla="*/ 2147483646 h 57"/>
                <a:gd name="T30" fmla="*/ 2147483646 w 57"/>
                <a:gd name="T31" fmla="*/ 2147483646 h 57"/>
                <a:gd name="T32" fmla="*/ 2147483646 w 57"/>
                <a:gd name="T33" fmla="*/ 2147483646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0" y="42"/>
                    <a:pt x="46" y="46"/>
                  </a:cubicBezTo>
                  <a:cubicBezTo>
                    <a:pt x="41" y="51"/>
                    <a:pt x="35" y="53"/>
                    <a:pt x="28" y="53"/>
                  </a:cubicBezTo>
                  <a:cubicBezTo>
                    <a:pt x="22" y="53"/>
                    <a:pt x="15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5" y="7"/>
                    <a:pt x="22" y="4"/>
                    <a:pt x="28" y="4"/>
                  </a:cubicBezTo>
                  <a:cubicBezTo>
                    <a:pt x="35" y="4"/>
                    <a:pt x="41" y="7"/>
                    <a:pt x="46" y="11"/>
                  </a:cubicBezTo>
                  <a:cubicBezTo>
                    <a:pt x="50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8" y="57"/>
                  </a:cubicBezTo>
                  <a:cubicBezTo>
                    <a:pt x="44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Freeform 160"/>
            <p:cNvSpPr/>
            <p:nvPr/>
          </p:nvSpPr>
          <p:spPr bwMode="auto">
            <a:xfrm>
              <a:off x="8042275" y="2593976"/>
              <a:ext cx="350838" cy="349250"/>
            </a:xfrm>
            <a:custGeom>
              <a:avLst/>
              <a:gdLst>
                <a:gd name="T0" fmla="*/ 2147483646 w 165"/>
                <a:gd name="T1" fmla="*/ 2147483646 h 165"/>
                <a:gd name="T2" fmla="*/ 2147483646 w 165"/>
                <a:gd name="T3" fmla="*/ 2147483646 h 165"/>
                <a:gd name="T4" fmla="*/ 2147483646 w 165"/>
                <a:gd name="T5" fmla="*/ 2147483646 h 165"/>
                <a:gd name="T6" fmla="*/ 2147483646 w 165"/>
                <a:gd name="T7" fmla="*/ 2147483646 h 165"/>
                <a:gd name="T8" fmla="*/ 2147483646 w 165"/>
                <a:gd name="T9" fmla="*/ 2147483646 h 165"/>
                <a:gd name="T10" fmla="*/ 2147483646 w 165"/>
                <a:gd name="T11" fmla="*/ 2147483646 h 165"/>
                <a:gd name="T12" fmla="*/ 2147483646 w 165"/>
                <a:gd name="T13" fmla="*/ 2147483646 h 165"/>
                <a:gd name="T14" fmla="*/ 2147483646 w 165"/>
                <a:gd name="T15" fmla="*/ 2147483646 h 165"/>
                <a:gd name="T16" fmla="*/ 2147483646 w 165"/>
                <a:gd name="T17" fmla="*/ 2147483646 h 165"/>
                <a:gd name="T18" fmla="*/ 2147483646 w 165"/>
                <a:gd name="T19" fmla="*/ 2147483646 h 165"/>
                <a:gd name="T20" fmla="*/ 2147483646 w 165"/>
                <a:gd name="T21" fmla="*/ 2147483646 h 165"/>
                <a:gd name="T22" fmla="*/ 2147483646 w 165"/>
                <a:gd name="T23" fmla="*/ 2147483646 h 165"/>
                <a:gd name="T24" fmla="*/ 2147483646 w 165"/>
                <a:gd name="T25" fmla="*/ 0 h 165"/>
                <a:gd name="T26" fmla="*/ 0 w 165"/>
                <a:gd name="T27" fmla="*/ 2147483646 h 165"/>
                <a:gd name="T28" fmla="*/ 2147483646 w 165"/>
                <a:gd name="T29" fmla="*/ 2147483646 h 165"/>
                <a:gd name="T30" fmla="*/ 2147483646 w 165"/>
                <a:gd name="T31" fmla="*/ 2147483646 h 165"/>
                <a:gd name="T32" fmla="*/ 2147483646 w 165"/>
                <a:gd name="T33" fmla="*/ 2147483646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5" h="165">
                  <a:moveTo>
                    <a:pt x="163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105"/>
                    <a:pt x="152" y="124"/>
                    <a:pt x="138" y="138"/>
                  </a:cubicBezTo>
                  <a:cubicBezTo>
                    <a:pt x="124" y="153"/>
                    <a:pt x="104" y="161"/>
                    <a:pt x="82" y="161"/>
                  </a:cubicBezTo>
                  <a:cubicBezTo>
                    <a:pt x="61" y="161"/>
                    <a:pt x="41" y="153"/>
                    <a:pt x="27" y="138"/>
                  </a:cubicBezTo>
                  <a:cubicBezTo>
                    <a:pt x="13" y="124"/>
                    <a:pt x="4" y="105"/>
                    <a:pt x="4" y="83"/>
                  </a:cubicBezTo>
                  <a:cubicBezTo>
                    <a:pt x="4" y="61"/>
                    <a:pt x="13" y="41"/>
                    <a:pt x="27" y="27"/>
                  </a:cubicBezTo>
                  <a:cubicBezTo>
                    <a:pt x="41" y="13"/>
                    <a:pt x="61" y="4"/>
                    <a:pt x="82" y="4"/>
                  </a:cubicBezTo>
                  <a:cubicBezTo>
                    <a:pt x="104" y="4"/>
                    <a:pt x="124" y="13"/>
                    <a:pt x="138" y="27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37"/>
                    <a:pt x="128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lnTo>
                    <a:pt x="163" y="83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1" name="Oval 161"/>
            <p:cNvSpPr>
              <a:spLocks noChangeArrowheads="1"/>
            </p:cNvSpPr>
            <p:nvPr/>
          </p:nvSpPr>
          <p:spPr bwMode="auto">
            <a:xfrm>
              <a:off x="8180388" y="2733676"/>
              <a:ext cx="73025" cy="71438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412" name="Freeform 162"/>
            <p:cNvSpPr/>
            <p:nvPr/>
          </p:nvSpPr>
          <p:spPr bwMode="auto">
            <a:xfrm>
              <a:off x="8175625" y="2728914"/>
              <a:ext cx="80963" cy="80963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0 h 38"/>
                <a:gd name="T20" fmla="*/ 0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7"/>
                    <a:pt x="28" y="34"/>
                    <a:pt x="19" y="34"/>
                  </a:cubicBezTo>
                  <a:cubicBezTo>
                    <a:pt x="11" y="34"/>
                    <a:pt x="4" y="27"/>
                    <a:pt x="4" y="19"/>
                  </a:cubicBezTo>
                  <a:cubicBezTo>
                    <a:pt x="4" y="15"/>
                    <a:pt x="6" y="11"/>
                    <a:pt x="9" y="8"/>
                  </a:cubicBezTo>
                  <a:cubicBezTo>
                    <a:pt x="12" y="5"/>
                    <a:pt x="15" y="4"/>
                    <a:pt x="19" y="4"/>
                  </a:cubicBezTo>
                  <a:cubicBezTo>
                    <a:pt x="28" y="4"/>
                    <a:pt x="34" y="11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" name="Group 40"/>
          <p:cNvGrpSpPr>
            <a:grpSpLocks noChangeAspect="1"/>
          </p:cNvGrpSpPr>
          <p:nvPr/>
        </p:nvGrpSpPr>
        <p:grpSpPr bwMode="auto">
          <a:xfrm>
            <a:off x="3489314" y="3454650"/>
            <a:ext cx="5668817" cy="197220"/>
            <a:chOff x="941" y="-419"/>
            <a:chExt cx="4306" cy="135"/>
          </a:xfrm>
          <a:effectLst>
            <a:outerShdw blurRad="63500" dist="38100" dir="8100000" algn="tr" rotWithShape="0">
              <a:prstClr val="black">
                <a:alpha val="69000"/>
              </a:prstClr>
            </a:outerShdw>
          </a:effectLst>
        </p:grpSpPr>
        <p:sp>
          <p:nvSpPr>
            <p:cNvPr id="115" name="Freeform 41"/>
            <p:cNvSpPr/>
            <p:nvPr/>
          </p:nvSpPr>
          <p:spPr bwMode="auto">
            <a:xfrm>
              <a:off x="941" y="-419"/>
              <a:ext cx="4306" cy="135"/>
            </a:xfrm>
            <a:custGeom>
              <a:avLst/>
              <a:gdLst>
                <a:gd name="T0" fmla="*/ 0 w 4306"/>
                <a:gd name="T1" fmla="*/ 86 h 135"/>
                <a:gd name="T2" fmla="*/ 0 w 4306"/>
                <a:gd name="T3" fmla="*/ 48 h 135"/>
                <a:gd name="T4" fmla="*/ 545 w 4306"/>
                <a:gd name="T5" fmla="*/ 0 h 135"/>
                <a:gd name="T6" fmla="*/ 548 w 4306"/>
                <a:gd name="T7" fmla="*/ 22 h 135"/>
                <a:gd name="T8" fmla="*/ 4306 w 4306"/>
                <a:gd name="T9" fmla="*/ 24 h 135"/>
                <a:gd name="T10" fmla="*/ 4306 w 4306"/>
                <a:gd name="T11" fmla="*/ 107 h 135"/>
                <a:gd name="T12" fmla="*/ 538 w 4306"/>
                <a:gd name="T13" fmla="*/ 109 h 135"/>
                <a:gd name="T14" fmla="*/ 538 w 4306"/>
                <a:gd name="T15" fmla="*/ 135 h 135"/>
                <a:gd name="T16" fmla="*/ 0 w 4306"/>
                <a:gd name="T17" fmla="*/ 8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6" h="135">
                  <a:moveTo>
                    <a:pt x="0" y="86"/>
                  </a:moveTo>
                  <a:lnTo>
                    <a:pt x="0" y="48"/>
                  </a:lnTo>
                  <a:lnTo>
                    <a:pt x="545" y="0"/>
                  </a:lnTo>
                  <a:lnTo>
                    <a:pt x="548" y="22"/>
                  </a:lnTo>
                  <a:lnTo>
                    <a:pt x="4306" y="24"/>
                  </a:lnTo>
                  <a:lnTo>
                    <a:pt x="4306" y="107"/>
                  </a:lnTo>
                  <a:lnTo>
                    <a:pt x="538" y="109"/>
                  </a:lnTo>
                  <a:lnTo>
                    <a:pt x="538" y="13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FF3399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6" name="Freeform 42"/>
            <p:cNvSpPr/>
            <p:nvPr/>
          </p:nvSpPr>
          <p:spPr bwMode="auto">
            <a:xfrm>
              <a:off x="941" y="-374"/>
              <a:ext cx="538" cy="88"/>
            </a:xfrm>
            <a:custGeom>
              <a:avLst/>
              <a:gdLst>
                <a:gd name="T0" fmla="*/ 0 w 538"/>
                <a:gd name="T1" fmla="*/ 3 h 88"/>
                <a:gd name="T2" fmla="*/ 538 w 538"/>
                <a:gd name="T3" fmla="*/ 48 h 88"/>
                <a:gd name="T4" fmla="*/ 536 w 538"/>
                <a:gd name="T5" fmla="*/ 88 h 88"/>
                <a:gd name="T6" fmla="*/ 0 w 538"/>
                <a:gd name="T7" fmla="*/ 38 h 88"/>
                <a:gd name="T8" fmla="*/ 0 w 53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88">
                  <a:moveTo>
                    <a:pt x="0" y="3"/>
                  </a:moveTo>
                  <a:lnTo>
                    <a:pt x="538" y="48"/>
                  </a:lnTo>
                  <a:lnTo>
                    <a:pt x="536" y="88"/>
                  </a:lnTo>
                  <a:lnTo>
                    <a:pt x="0" y="38"/>
                  </a:lnTo>
                  <a:lnTo>
                    <a:pt x="0" y="0"/>
                  </a:lnTo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7" name="Freeform 43"/>
            <p:cNvSpPr/>
            <p:nvPr/>
          </p:nvSpPr>
          <p:spPr bwMode="auto">
            <a:xfrm>
              <a:off x="1479" y="-348"/>
              <a:ext cx="3764" cy="41"/>
            </a:xfrm>
            <a:custGeom>
              <a:avLst/>
              <a:gdLst>
                <a:gd name="T0" fmla="*/ 0 w 3764"/>
                <a:gd name="T1" fmla="*/ 0 h 41"/>
                <a:gd name="T2" fmla="*/ 3764 w 3764"/>
                <a:gd name="T3" fmla="*/ 0 h 41"/>
                <a:gd name="T4" fmla="*/ 3764 w 3764"/>
                <a:gd name="T5" fmla="*/ 38 h 41"/>
                <a:gd name="T6" fmla="*/ 0 w 3764"/>
                <a:gd name="T7" fmla="*/ 41 h 41"/>
                <a:gd name="T8" fmla="*/ 0 w 376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4" h="41">
                  <a:moveTo>
                    <a:pt x="0" y="0"/>
                  </a:moveTo>
                  <a:lnTo>
                    <a:pt x="3764" y="0"/>
                  </a:lnTo>
                  <a:lnTo>
                    <a:pt x="3764" y="38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18" name="Group 10"/>
          <p:cNvGrpSpPr>
            <a:grpSpLocks noChangeAspect="1"/>
          </p:cNvGrpSpPr>
          <p:nvPr/>
        </p:nvGrpSpPr>
        <p:grpSpPr bwMode="auto">
          <a:xfrm>
            <a:off x="4688640" y="4654860"/>
            <a:ext cx="4478707" cy="385674"/>
            <a:chOff x="1177" y="-637"/>
            <a:chExt cx="3402" cy="264"/>
          </a:xfrm>
          <a:effectLst>
            <a:outerShdw blurRad="76200" dist="381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9" name="Freeform 11"/>
            <p:cNvSpPr/>
            <p:nvPr/>
          </p:nvSpPr>
          <p:spPr bwMode="auto">
            <a:xfrm>
              <a:off x="1180" y="-637"/>
              <a:ext cx="3399" cy="264"/>
            </a:xfrm>
            <a:custGeom>
              <a:avLst/>
              <a:gdLst>
                <a:gd name="T0" fmla="*/ 0 w 3399"/>
                <a:gd name="T1" fmla="*/ 95 h 264"/>
                <a:gd name="T2" fmla="*/ 0 w 3399"/>
                <a:gd name="T3" fmla="*/ 151 h 264"/>
                <a:gd name="T4" fmla="*/ 905 w 3399"/>
                <a:gd name="T5" fmla="*/ 264 h 264"/>
                <a:gd name="T6" fmla="*/ 905 w 3399"/>
                <a:gd name="T7" fmla="*/ 205 h 264"/>
                <a:gd name="T8" fmla="*/ 3399 w 3399"/>
                <a:gd name="T9" fmla="*/ 210 h 264"/>
                <a:gd name="T10" fmla="*/ 3395 w 3399"/>
                <a:gd name="T11" fmla="*/ 36 h 264"/>
                <a:gd name="T12" fmla="*/ 801 w 3399"/>
                <a:gd name="T13" fmla="*/ 40 h 264"/>
                <a:gd name="T14" fmla="*/ 772 w 3399"/>
                <a:gd name="T15" fmla="*/ 0 h 264"/>
                <a:gd name="T16" fmla="*/ 0 w 3399"/>
                <a:gd name="T17" fmla="*/ 9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9" h="264">
                  <a:moveTo>
                    <a:pt x="0" y="95"/>
                  </a:moveTo>
                  <a:lnTo>
                    <a:pt x="0" y="151"/>
                  </a:lnTo>
                  <a:lnTo>
                    <a:pt x="905" y="264"/>
                  </a:lnTo>
                  <a:lnTo>
                    <a:pt x="905" y="205"/>
                  </a:lnTo>
                  <a:lnTo>
                    <a:pt x="3399" y="210"/>
                  </a:lnTo>
                  <a:lnTo>
                    <a:pt x="3395" y="36"/>
                  </a:lnTo>
                  <a:lnTo>
                    <a:pt x="801" y="40"/>
                  </a:lnTo>
                  <a:lnTo>
                    <a:pt x="772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B0F0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0" name="Freeform 12"/>
            <p:cNvSpPr/>
            <p:nvPr/>
          </p:nvSpPr>
          <p:spPr bwMode="auto">
            <a:xfrm>
              <a:off x="1177" y="-542"/>
              <a:ext cx="910" cy="169"/>
            </a:xfrm>
            <a:custGeom>
              <a:avLst/>
              <a:gdLst>
                <a:gd name="T0" fmla="*/ 3 w 910"/>
                <a:gd name="T1" fmla="*/ 0 h 169"/>
                <a:gd name="T2" fmla="*/ 0 w 910"/>
                <a:gd name="T3" fmla="*/ 58 h 169"/>
                <a:gd name="T4" fmla="*/ 908 w 910"/>
                <a:gd name="T5" fmla="*/ 169 h 169"/>
                <a:gd name="T6" fmla="*/ 910 w 910"/>
                <a:gd name="T7" fmla="*/ 113 h 169"/>
                <a:gd name="T8" fmla="*/ 3 w 91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69">
                  <a:moveTo>
                    <a:pt x="3" y="0"/>
                  </a:moveTo>
                  <a:lnTo>
                    <a:pt x="0" y="58"/>
                  </a:lnTo>
                  <a:lnTo>
                    <a:pt x="908" y="169"/>
                  </a:lnTo>
                  <a:lnTo>
                    <a:pt x="910" y="1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1" name="Freeform 13"/>
            <p:cNvSpPr/>
            <p:nvPr/>
          </p:nvSpPr>
          <p:spPr bwMode="auto">
            <a:xfrm>
              <a:off x="2059" y="-481"/>
              <a:ext cx="2518" cy="54"/>
            </a:xfrm>
            <a:custGeom>
              <a:avLst/>
              <a:gdLst>
                <a:gd name="T0" fmla="*/ 0 w 2518"/>
                <a:gd name="T1" fmla="*/ 0 h 54"/>
                <a:gd name="T2" fmla="*/ 2518 w 2518"/>
                <a:gd name="T3" fmla="*/ 2 h 54"/>
                <a:gd name="T4" fmla="*/ 2518 w 2518"/>
                <a:gd name="T5" fmla="*/ 54 h 54"/>
                <a:gd name="T6" fmla="*/ 28 w 2518"/>
                <a:gd name="T7" fmla="*/ 52 h 54"/>
                <a:gd name="T8" fmla="*/ 0 w 25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8" h="54">
                  <a:moveTo>
                    <a:pt x="0" y="0"/>
                  </a:moveTo>
                  <a:lnTo>
                    <a:pt x="2518" y="2"/>
                  </a:lnTo>
                  <a:lnTo>
                    <a:pt x="2518" y="54"/>
                  </a:lnTo>
                  <a:lnTo>
                    <a:pt x="2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2" name="Group 17"/>
          <p:cNvGrpSpPr>
            <a:grpSpLocks noChangeAspect="1"/>
          </p:cNvGrpSpPr>
          <p:nvPr/>
        </p:nvGrpSpPr>
        <p:grpSpPr bwMode="auto">
          <a:xfrm>
            <a:off x="3901377" y="4337848"/>
            <a:ext cx="5263337" cy="317013"/>
            <a:chOff x="814" y="-547"/>
            <a:chExt cx="3998" cy="217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3" name="Freeform 18"/>
            <p:cNvSpPr/>
            <p:nvPr/>
          </p:nvSpPr>
          <p:spPr bwMode="auto">
            <a:xfrm>
              <a:off x="814" y="-547"/>
              <a:ext cx="3998" cy="217"/>
            </a:xfrm>
            <a:custGeom>
              <a:avLst/>
              <a:gdLst>
                <a:gd name="T0" fmla="*/ 0 w 3998"/>
                <a:gd name="T1" fmla="*/ 127 h 217"/>
                <a:gd name="T2" fmla="*/ 0 w 3998"/>
                <a:gd name="T3" fmla="*/ 78 h 217"/>
                <a:gd name="T4" fmla="*/ 716 w 3998"/>
                <a:gd name="T5" fmla="*/ 0 h 217"/>
                <a:gd name="T6" fmla="*/ 725 w 3998"/>
                <a:gd name="T7" fmla="*/ 28 h 217"/>
                <a:gd name="T8" fmla="*/ 3996 w 3998"/>
                <a:gd name="T9" fmla="*/ 30 h 217"/>
                <a:gd name="T10" fmla="*/ 3998 w 3998"/>
                <a:gd name="T11" fmla="*/ 174 h 217"/>
                <a:gd name="T12" fmla="*/ 756 w 3998"/>
                <a:gd name="T13" fmla="*/ 174 h 217"/>
                <a:gd name="T14" fmla="*/ 761 w 3998"/>
                <a:gd name="T15" fmla="*/ 217 h 217"/>
                <a:gd name="T16" fmla="*/ 0 w 3998"/>
                <a:gd name="T17" fmla="*/ 1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8" h="217">
                  <a:moveTo>
                    <a:pt x="0" y="127"/>
                  </a:moveTo>
                  <a:lnTo>
                    <a:pt x="0" y="78"/>
                  </a:lnTo>
                  <a:lnTo>
                    <a:pt x="716" y="0"/>
                  </a:lnTo>
                  <a:lnTo>
                    <a:pt x="725" y="28"/>
                  </a:lnTo>
                  <a:lnTo>
                    <a:pt x="3996" y="30"/>
                  </a:lnTo>
                  <a:lnTo>
                    <a:pt x="3998" y="174"/>
                  </a:lnTo>
                  <a:lnTo>
                    <a:pt x="756" y="174"/>
                  </a:lnTo>
                  <a:lnTo>
                    <a:pt x="761" y="21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CFF33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4" name="Freeform 19"/>
            <p:cNvSpPr/>
            <p:nvPr/>
          </p:nvSpPr>
          <p:spPr bwMode="auto">
            <a:xfrm>
              <a:off x="814" y="-472"/>
              <a:ext cx="761" cy="142"/>
            </a:xfrm>
            <a:custGeom>
              <a:avLst/>
              <a:gdLst>
                <a:gd name="T0" fmla="*/ 0 w 761"/>
                <a:gd name="T1" fmla="*/ 0 h 142"/>
                <a:gd name="T2" fmla="*/ 756 w 761"/>
                <a:gd name="T3" fmla="*/ 88 h 142"/>
                <a:gd name="T4" fmla="*/ 761 w 761"/>
                <a:gd name="T5" fmla="*/ 142 h 142"/>
                <a:gd name="T6" fmla="*/ 0 w 761"/>
                <a:gd name="T7" fmla="*/ 5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142">
                  <a:moveTo>
                    <a:pt x="0" y="0"/>
                  </a:moveTo>
                  <a:lnTo>
                    <a:pt x="756" y="88"/>
                  </a:lnTo>
                  <a:lnTo>
                    <a:pt x="761" y="142"/>
                  </a:lnTo>
                  <a:lnTo>
                    <a:pt x="0" y="52"/>
                  </a:lnTo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5" name="Freeform 20"/>
            <p:cNvSpPr/>
            <p:nvPr/>
          </p:nvSpPr>
          <p:spPr bwMode="auto">
            <a:xfrm>
              <a:off x="1565" y="-422"/>
              <a:ext cx="3247" cy="52"/>
            </a:xfrm>
            <a:custGeom>
              <a:avLst/>
              <a:gdLst>
                <a:gd name="T0" fmla="*/ 0 w 3247"/>
                <a:gd name="T1" fmla="*/ 0 h 52"/>
                <a:gd name="T2" fmla="*/ 3247 w 3247"/>
                <a:gd name="T3" fmla="*/ 0 h 52"/>
                <a:gd name="T4" fmla="*/ 3247 w 3247"/>
                <a:gd name="T5" fmla="*/ 49 h 52"/>
                <a:gd name="T6" fmla="*/ 10 w 3247"/>
                <a:gd name="T7" fmla="*/ 52 h 52"/>
                <a:gd name="T8" fmla="*/ 0 w 32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7" h="52">
                  <a:moveTo>
                    <a:pt x="0" y="0"/>
                  </a:moveTo>
                  <a:lnTo>
                    <a:pt x="3247" y="0"/>
                  </a:lnTo>
                  <a:lnTo>
                    <a:pt x="3247" y="49"/>
                  </a:lnTo>
                  <a:lnTo>
                    <a:pt x="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6" name="Group 33"/>
          <p:cNvGrpSpPr>
            <a:grpSpLocks noChangeAspect="1"/>
          </p:cNvGrpSpPr>
          <p:nvPr/>
        </p:nvGrpSpPr>
        <p:grpSpPr bwMode="auto">
          <a:xfrm>
            <a:off x="4820289" y="3652418"/>
            <a:ext cx="4360223" cy="293638"/>
            <a:chOff x="1585" y="-550"/>
            <a:chExt cx="3312" cy="201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7" name="Freeform 34"/>
            <p:cNvSpPr/>
            <p:nvPr/>
          </p:nvSpPr>
          <p:spPr bwMode="auto">
            <a:xfrm>
              <a:off x="1585" y="-550"/>
              <a:ext cx="3312" cy="155"/>
            </a:xfrm>
            <a:custGeom>
              <a:avLst/>
              <a:gdLst>
                <a:gd name="T0" fmla="*/ 0 w 3312"/>
                <a:gd name="T1" fmla="*/ 94 h 155"/>
                <a:gd name="T2" fmla="*/ 2 w 3312"/>
                <a:gd name="T3" fmla="*/ 56 h 155"/>
                <a:gd name="T4" fmla="*/ 553 w 3312"/>
                <a:gd name="T5" fmla="*/ 0 h 155"/>
                <a:gd name="T6" fmla="*/ 569 w 3312"/>
                <a:gd name="T7" fmla="*/ 26 h 155"/>
                <a:gd name="T8" fmla="*/ 3310 w 3312"/>
                <a:gd name="T9" fmla="*/ 28 h 155"/>
                <a:gd name="T10" fmla="*/ 3312 w 3312"/>
                <a:gd name="T11" fmla="*/ 127 h 155"/>
                <a:gd name="T12" fmla="*/ 633 w 3312"/>
                <a:gd name="T13" fmla="*/ 132 h 155"/>
                <a:gd name="T14" fmla="*/ 633 w 3312"/>
                <a:gd name="T15" fmla="*/ 155 h 155"/>
                <a:gd name="T16" fmla="*/ 0 w 3312"/>
                <a:gd name="T17" fmla="*/ 9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2" h="155">
                  <a:moveTo>
                    <a:pt x="0" y="94"/>
                  </a:moveTo>
                  <a:lnTo>
                    <a:pt x="2" y="56"/>
                  </a:lnTo>
                  <a:lnTo>
                    <a:pt x="553" y="0"/>
                  </a:lnTo>
                  <a:lnTo>
                    <a:pt x="569" y="26"/>
                  </a:lnTo>
                  <a:lnTo>
                    <a:pt x="3310" y="28"/>
                  </a:lnTo>
                  <a:lnTo>
                    <a:pt x="3312" y="127"/>
                  </a:lnTo>
                  <a:lnTo>
                    <a:pt x="633" y="132"/>
                  </a:lnTo>
                  <a:lnTo>
                    <a:pt x="633" y="1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8" name="Freeform 35"/>
            <p:cNvSpPr/>
            <p:nvPr/>
          </p:nvSpPr>
          <p:spPr bwMode="auto">
            <a:xfrm>
              <a:off x="1585" y="-451"/>
              <a:ext cx="636" cy="102"/>
            </a:xfrm>
            <a:custGeom>
              <a:avLst/>
              <a:gdLst>
                <a:gd name="T0" fmla="*/ 0 w 636"/>
                <a:gd name="T1" fmla="*/ 0 h 102"/>
                <a:gd name="T2" fmla="*/ 636 w 636"/>
                <a:gd name="T3" fmla="*/ 55 h 102"/>
                <a:gd name="T4" fmla="*/ 633 w 636"/>
                <a:gd name="T5" fmla="*/ 102 h 102"/>
                <a:gd name="T6" fmla="*/ 0 w 636"/>
                <a:gd name="T7" fmla="*/ 36 h 102"/>
                <a:gd name="T8" fmla="*/ 0 w 63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02">
                  <a:moveTo>
                    <a:pt x="0" y="0"/>
                  </a:moveTo>
                  <a:lnTo>
                    <a:pt x="636" y="55"/>
                  </a:lnTo>
                  <a:lnTo>
                    <a:pt x="633" y="102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7E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9" name="Freeform 36"/>
            <p:cNvSpPr/>
            <p:nvPr/>
          </p:nvSpPr>
          <p:spPr bwMode="auto">
            <a:xfrm>
              <a:off x="2204" y="-422"/>
              <a:ext cx="2693" cy="47"/>
            </a:xfrm>
            <a:custGeom>
              <a:avLst/>
              <a:gdLst>
                <a:gd name="T0" fmla="*/ 0 w 2693"/>
                <a:gd name="T1" fmla="*/ 0 h 47"/>
                <a:gd name="T2" fmla="*/ 2689 w 2693"/>
                <a:gd name="T3" fmla="*/ 4 h 47"/>
                <a:gd name="T4" fmla="*/ 2693 w 2693"/>
                <a:gd name="T5" fmla="*/ 42 h 47"/>
                <a:gd name="T6" fmla="*/ 19 w 2693"/>
                <a:gd name="T7" fmla="*/ 47 h 47"/>
                <a:gd name="T8" fmla="*/ 17 w 2693"/>
                <a:gd name="T9" fmla="*/ 26 h 47"/>
                <a:gd name="T10" fmla="*/ 0 w 269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3" h="47">
                  <a:moveTo>
                    <a:pt x="0" y="0"/>
                  </a:moveTo>
                  <a:lnTo>
                    <a:pt x="2689" y="4"/>
                  </a:lnTo>
                  <a:lnTo>
                    <a:pt x="2693" y="42"/>
                  </a:lnTo>
                  <a:lnTo>
                    <a:pt x="19" y="47"/>
                  </a:lnTo>
                  <a:lnTo>
                    <a:pt x="1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7E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30" name="Picture 48" descr="C:\Documents and Settings\Administrator\桌面\模板\图片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390900"/>
            <a:ext cx="87836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Group 24"/>
          <p:cNvGrpSpPr>
            <a:grpSpLocks noChangeAspect="1"/>
          </p:cNvGrpSpPr>
          <p:nvPr/>
        </p:nvGrpSpPr>
        <p:grpSpPr bwMode="auto">
          <a:xfrm>
            <a:off x="360363" y="2249488"/>
            <a:ext cx="8804275" cy="1920875"/>
            <a:chOff x="-651" y="-1850"/>
            <a:chExt cx="6688" cy="1315"/>
          </a:xfrm>
        </p:grpSpPr>
        <p:sp>
          <p:nvSpPr>
            <p:cNvPr id="11299" name="Freeform 25"/>
            <p:cNvSpPr/>
            <p:nvPr/>
          </p:nvSpPr>
          <p:spPr bwMode="auto">
            <a:xfrm>
              <a:off x="-651" y="-1850"/>
              <a:ext cx="6683" cy="1315"/>
            </a:xfrm>
            <a:custGeom>
              <a:avLst/>
              <a:gdLst>
                <a:gd name="T0" fmla="*/ 0 w 2829"/>
                <a:gd name="T1" fmla="*/ 5713 h 557"/>
                <a:gd name="T2" fmla="*/ 3678 w 2829"/>
                <a:gd name="T3" fmla="*/ 0 h 557"/>
                <a:gd name="T4" fmla="*/ 118647 w 2829"/>
                <a:gd name="T5" fmla="*/ 57282 h 557"/>
                <a:gd name="T6" fmla="*/ 114854 w 2829"/>
                <a:gd name="T7" fmla="*/ 62185 h 557"/>
                <a:gd name="T8" fmla="*/ 369164 w 2829"/>
                <a:gd name="T9" fmla="*/ 184745 h 557"/>
                <a:gd name="T10" fmla="*/ 502394 w 2829"/>
                <a:gd name="T11" fmla="*/ 206365 h 557"/>
                <a:gd name="T12" fmla="*/ 1161122 w 2829"/>
                <a:gd name="T13" fmla="*/ 208143 h 557"/>
                <a:gd name="T14" fmla="*/ 1161425 w 2829"/>
                <a:gd name="T15" fmla="*/ 227712 h 557"/>
                <a:gd name="T16" fmla="*/ 502394 w 2829"/>
                <a:gd name="T17" fmla="*/ 227368 h 557"/>
                <a:gd name="T18" fmla="*/ 310397 w 2829"/>
                <a:gd name="T19" fmla="*/ 188038 h 557"/>
                <a:gd name="T20" fmla="*/ 85332 w 2829"/>
                <a:gd name="T21" fmla="*/ 70335 h 557"/>
                <a:gd name="T22" fmla="*/ 75115 w 2829"/>
                <a:gd name="T23" fmla="*/ 72006 h 557"/>
                <a:gd name="T24" fmla="*/ 0 w 2829"/>
                <a:gd name="T25" fmla="*/ 5713 h 5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29" h="557">
                  <a:moveTo>
                    <a:pt x="0" y="1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267" y="129"/>
                    <a:pt x="289" y="140"/>
                  </a:cubicBezTo>
                  <a:cubicBezTo>
                    <a:pt x="280" y="152"/>
                    <a:pt x="280" y="152"/>
                    <a:pt x="280" y="152"/>
                  </a:cubicBezTo>
                  <a:cubicBezTo>
                    <a:pt x="280" y="152"/>
                    <a:pt x="591" y="378"/>
                    <a:pt x="899" y="452"/>
                  </a:cubicBezTo>
                  <a:cubicBezTo>
                    <a:pt x="899" y="452"/>
                    <a:pt x="1103" y="502"/>
                    <a:pt x="1224" y="505"/>
                  </a:cubicBezTo>
                  <a:cubicBezTo>
                    <a:pt x="2828" y="509"/>
                    <a:pt x="2828" y="509"/>
                    <a:pt x="2828" y="509"/>
                  </a:cubicBezTo>
                  <a:cubicBezTo>
                    <a:pt x="2829" y="557"/>
                    <a:pt x="2829" y="557"/>
                    <a:pt x="2829" y="557"/>
                  </a:cubicBezTo>
                  <a:cubicBezTo>
                    <a:pt x="1224" y="556"/>
                    <a:pt x="1224" y="556"/>
                    <a:pt x="1224" y="556"/>
                  </a:cubicBezTo>
                  <a:cubicBezTo>
                    <a:pt x="1224" y="556"/>
                    <a:pt x="960" y="536"/>
                    <a:pt x="756" y="460"/>
                  </a:cubicBezTo>
                  <a:cubicBezTo>
                    <a:pt x="756" y="460"/>
                    <a:pt x="483" y="366"/>
                    <a:pt x="208" y="172"/>
                  </a:cubicBezTo>
                  <a:cubicBezTo>
                    <a:pt x="183" y="176"/>
                    <a:pt x="183" y="176"/>
                    <a:pt x="183" y="176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26"/>
            <p:cNvSpPr/>
            <p:nvPr/>
          </p:nvSpPr>
          <p:spPr bwMode="auto">
            <a:xfrm>
              <a:off x="-649" y="-1850"/>
              <a:ext cx="440" cy="411"/>
            </a:xfrm>
            <a:custGeom>
              <a:avLst/>
              <a:gdLst>
                <a:gd name="T0" fmla="*/ 19 w 440"/>
                <a:gd name="T1" fmla="*/ 0 h 411"/>
                <a:gd name="T2" fmla="*/ 440 w 440"/>
                <a:gd name="T3" fmla="*/ 363 h 411"/>
                <a:gd name="T4" fmla="*/ 428 w 440"/>
                <a:gd name="T5" fmla="*/ 411 h 411"/>
                <a:gd name="T6" fmla="*/ 0 w 440"/>
                <a:gd name="T7" fmla="*/ 35 h 411"/>
                <a:gd name="T8" fmla="*/ 19 w 440"/>
                <a:gd name="T9" fmla="*/ 0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0" h="411">
                  <a:moveTo>
                    <a:pt x="19" y="0"/>
                  </a:moveTo>
                  <a:lnTo>
                    <a:pt x="440" y="363"/>
                  </a:lnTo>
                  <a:lnTo>
                    <a:pt x="428" y="411"/>
                  </a:lnTo>
                  <a:lnTo>
                    <a:pt x="0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27"/>
            <p:cNvSpPr/>
            <p:nvPr/>
          </p:nvSpPr>
          <p:spPr bwMode="auto">
            <a:xfrm>
              <a:off x="-221" y="-1487"/>
              <a:ext cx="78" cy="52"/>
            </a:xfrm>
            <a:custGeom>
              <a:avLst/>
              <a:gdLst>
                <a:gd name="T0" fmla="*/ 12 w 78"/>
                <a:gd name="T1" fmla="*/ 3 h 52"/>
                <a:gd name="T2" fmla="*/ 78 w 78"/>
                <a:gd name="T3" fmla="*/ 0 h 52"/>
                <a:gd name="T4" fmla="*/ 64 w 78"/>
                <a:gd name="T5" fmla="*/ 41 h 52"/>
                <a:gd name="T6" fmla="*/ 0 w 78"/>
                <a:gd name="T7" fmla="*/ 52 h 52"/>
                <a:gd name="T8" fmla="*/ 12 w 78"/>
                <a:gd name="T9" fmla="*/ 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52">
                  <a:moveTo>
                    <a:pt x="12" y="3"/>
                  </a:moveTo>
                  <a:lnTo>
                    <a:pt x="78" y="0"/>
                  </a:lnTo>
                  <a:lnTo>
                    <a:pt x="64" y="41"/>
                  </a:lnTo>
                  <a:lnTo>
                    <a:pt x="0" y="5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28"/>
            <p:cNvSpPr/>
            <p:nvPr/>
          </p:nvSpPr>
          <p:spPr bwMode="auto">
            <a:xfrm>
              <a:off x="-6" y="-1519"/>
              <a:ext cx="40" cy="28"/>
            </a:xfrm>
            <a:custGeom>
              <a:avLst/>
              <a:gdLst>
                <a:gd name="T0" fmla="*/ 0 w 14286"/>
                <a:gd name="T1" fmla="*/ 0 h 10577"/>
                <a:gd name="T2" fmla="*/ 0 w 14286"/>
                <a:gd name="T3" fmla="*/ 0 h 10577"/>
                <a:gd name="T4" fmla="*/ 0 w 14286"/>
                <a:gd name="T5" fmla="*/ 0 h 10577"/>
                <a:gd name="T6" fmla="*/ 0 w 14286"/>
                <a:gd name="T7" fmla="*/ 0 h 105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86" h="10577">
                  <a:moveTo>
                    <a:pt x="14286" y="0"/>
                  </a:moveTo>
                  <a:lnTo>
                    <a:pt x="6786" y="10577"/>
                  </a:lnTo>
                  <a:lnTo>
                    <a:pt x="0" y="1346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29"/>
            <p:cNvSpPr/>
            <p:nvPr/>
          </p:nvSpPr>
          <p:spPr bwMode="auto">
            <a:xfrm>
              <a:off x="-160" y="-1491"/>
              <a:ext cx="6197" cy="956"/>
            </a:xfrm>
            <a:custGeom>
              <a:avLst/>
              <a:gdLst>
                <a:gd name="T0" fmla="*/ 3679 w 2623"/>
                <a:gd name="T1" fmla="*/ 0 h 405"/>
                <a:gd name="T2" fmla="*/ 409541 w 2623"/>
                <a:gd name="T3" fmla="*/ 156003 h 405"/>
                <a:gd name="T4" fmla="*/ 1076794 w 2623"/>
                <a:gd name="T5" fmla="*/ 157280 h 405"/>
                <a:gd name="T6" fmla="*/ 1077664 w 2623"/>
                <a:gd name="T7" fmla="*/ 165419 h 405"/>
                <a:gd name="T8" fmla="*/ 410434 w 2623"/>
                <a:gd name="T9" fmla="*/ 164172 h 405"/>
                <a:gd name="T10" fmla="*/ 0 w 2623"/>
                <a:gd name="T11" fmla="*/ 8130 h 405"/>
                <a:gd name="T12" fmla="*/ 3679 w 2623"/>
                <a:gd name="T13" fmla="*/ 0 h 4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23" h="405">
                  <a:moveTo>
                    <a:pt x="9" y="0"/>
                  </a:moveTo>
                  <a:cubicBezTo>
                    <a:pt x="9" y="0"/>
                    <a:pt x="441" y="344"/>
                    <a:pt x="997" y="382"/>
                  </a:cubicBezTo>
                  <a:cubicBezTo>
                    <a:pt x="2621" y="385"/>
                    <a:pt x="2621" y="385"/>
                    <a:pt x="2621" y="385"/>
                  </a:cubicBezTo>
                  <a:cubicBezTo>
                    <a:pt x="2623" y="405"/>
                    <a:pt x="2623" y="405"/>
                    <a:pt x="2623" y="405"/>
                  </a:cubicBezTo>
                  <a:cubicBezTo>
                    <a:pt x="999" y="402"/>
                    <a:pt x="999" y="402"/>
                    <a:pt x="999" y="402"/>
                  </a:cubicBezTo>
                  <a:cubicBezTo>
                    <a:pt x="999" y="402"/>
                    <a:pt x="545" y="398"/>
                    <a:pt x="0" y="2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" name="TextBox 242"/>
          <p:cNvSpPr txBox="1">
            <a:spLocks noChangeArrowheads="1"/>
          </p:cNvSpPr>
          <p:nvPr/>
        </p:nvSpPr>
        <p:spPr bwMode="auto">
          <a:xfrm>
            <a:off x="6400800" y="650875"/>
            <a:ext cx="2851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3200" b="1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/>
              <a:t>Thanks!</a:t>
            </a:r>
            <a:endParaRPr lang="zh-CN" altLang="en-US" sz="4800" dirty="0"/>
          </a:p>
        </p:txBody>
      </p:sp>
      <p:sp>
        <p:nvSpPr>
          <p:cNvPr id="138" name="TextBox 8"/>
          <p:cNvSpPr txBox="1">
            <a:spLocks noChangeArrowheads="1"/>
          </p:cNvSpPr>
          <p:nvPr/>
        </p:nvSpPr>
        <p:spPr bwMode="auto">
          <a:xfrm>
            <a:off x="7556500" y="1374775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谢谢观看！</a:t>
            </a:r>
            <a:endParaRPr lang="en-US" altLang="zh-CN" sz="20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39" name="组合 247"/>
          <p:cNvGrpSpPr/>
          <p:nvPr/>
        </p:nvGrpSpPr>
        <p:grpSpPr bwMode="auto">
          <a:xfrm>
            <a:off x="8972550" y="809625"/>
            <a:ext cx="171450" cy="885825"/>
            <a:chOff x="8893246" y="923863"/>
            <a:chExt cx="170626" cy="177182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8881871" y="923863"/>
              <a:ext cx="0" cy="1762304"/>
            </a:xfrm>
            <a:prstGeom prst="line">
              <a:avLst/>
            </a:prstGeom>
            <a:ln w="12700">
              <a:gradFill>
                <a:gsLst>
                  <a:gs pos="51000">
                    <a:srgbClr val="C00000"/>
                  </a:gs>
                  <a:gs pos="47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>
              <a:off x="8934323" y="923863"/>
              <a:ext cx="129549" cy="1771829"/>
            </a:xfrm>
            <a:prstGeom prst="rect">
              <a:avLst/>
            </a:prstGeom>
            <a:gradFill flip="none" rotWithShape="1">
              <a:gsLst>
                <a:gs pos="50000">
                  <a:srgbClr val="C00000"/>
                </a:gs>
                <a:gs pos="58000">
                  <a:srgbClr val="FF00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 bwMode="auto">
          <a:xfrm>
            <a:off x="2697163" y="1150938"/>
            <a:ext cx="2811462" cy="3005137"/>
            <a:chOff x="2696901" y="1151277"/>
            <a:chExt cx="2811203" cy="3004883"/>
          </a:xfrm>
        </p:grpSpPr>
        <p:pic>
          <p:nvPicPr>
            <p:cNvPr id="11295" name="Picture 4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901" y="1151277"/>
              <a:ext cx="2811203" cy="300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6" name="Picture 163" descr="C:\Documents and Settings\Administrator\桌面\图片5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338" y="2629362"/>
              <a:ext cx="1011237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全屏显示(16:9)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方正综艺简体</vt:lpstr>
      <vt:lpstr>微软雅黑</vt:lpstr>
      <vt:lpstr>Dotum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M120029D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2012-02-29T07:19:00Z</dcterms:created>
  <dcterms:modified xsi:type="dcterms:W3CDTF">2018-08-28T07:18:56Z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