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微软雅黑" panose="020B0503020204020204" pitchFamily="34" charset="-122"/>
      <p:regular r:id="rId20"/>
    </p:embeddedFont>
    <p:embeddedFont>
      <p:font typeface="Arial Black" panose="020B0A04020102020204" pitchFamily="34" charset="0"/>
      <p:bold r:id="rId21"/>
    </p:embeddedFont>
    <p:embeddedFont>
      <p:font typeface="方正细倩简体" panose="03000509000000000000" pitchFamily="65" charset="-122"/>
      <p:regular r:id="rId22"/>
    </p:embeddedFont>
    <p:embeddedFont>
      <p:font typeface="等线" panose="02010600030101010101" charset="-122"/>
      <p:regular r:id="rId23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88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-263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60459B8-2281-45DF-9A41-01881BC5B8D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3786C0E-F627-4045-9AD3-9F9CFC050E3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E209505-07D3-4AE8-A0E3-887B1C61A90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14673C9-3AF3-4EB4-805F-B38B8021268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E8237-5865-4853-B9E4-64BCDFAE265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04CB8-744B-4D0E-9509-59D4CEE0442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E4955-EC82-4ABC-A2BE-F18F2E14C7F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6F54E-A5E1-4628-9BDA-C8A445E751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DE5B0-9727-48B1-AAEB-C070CA1A732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2C486-F782-4E02-9719-E53829ACA5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8BCD3-503C-44AE-B8A4-587373ACE5C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6448E-F989-4358-90AC-866F0C0031E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62754-98B1-4516-84DF-02DFE2036B9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9D0DA-3CFD-4750-8726-10B829DE08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70055-9665-41C1-8850-240DDA6E8D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11B54-6456-4992-9118-D6EB552C79B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D5063-B2AA-4D3D-9EB8-7BB8A23884C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625DE-A761-488B-A2C2-FD404BFFF5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C259C-0340-4D3E-8AD4-33C0F329652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48054-17B6-4A09-B5F0-001E11DC5F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91571-A96B-4F18-B692-07731E15168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3E6EF6-D94B-45FB-81BF-D73D08C9D66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8B306-5A9A-4A1A-81C4-62F2DFE0471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499EC-E3F5-4D92-BC49-57201739138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8E420-CE34-491E-9F04-613A9D4113A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1B8B6-1F38-4584-9720-099FE7028F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AE23B8-64CD-4982-9E13-80E77DA11F4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9BA83CD-AC11-44D0-A264-9D135847948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椭圆 9"/>
          <p:cNvSpPr/>
          <p:nvPr/>
        </p:nvSpPr>
        <p:spPr>
          <a:xfrm>
            <a:off x="7748588" y="1577975"/>
            <a:ext cx="1047750" cy="10461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865938" y="1938338"/>
            <a:ext cx="685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796925"/>
            <a:ext cx="19812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0" y="3989388"/>
            <a:ext cx="5205413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椭圆 13"/>
          <p:cNvSpPr/>
          <p:nvPr/>
        </p:nvSpPr>
        <p:spPr>
          <a:xfrm>
            <a:off x="949325" y="452438"/>
            <a:ext cx="4333875" cy="4333875"/>
          </a:xfrm>
          <a:prstGeom prst="ellipse">
            <a:avLst/>
          </a:prstGeom>
          <a:solidFill>
            <a:schemeClr val="bg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949325" y="452438"/>
            <a:ext cx="4333875" cy="4333875"/>
          </a:xfrm>
          <a:prstGeom prst="ellipse">
            <a:avLst/>
          </a:prstGeom>
          <a:solidFill>
            <a:schemeClr val="bg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949325" y="452438"/>
            <a:ext cx="4333875" cy="4333875"/>
          </a:xfrm>
          <a:prstGeom prst="ellipse">
            <a:avLst/>
          </a:prstGeom>
          <a:solidFill>
            <a:schemeClr val="bg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07950" y="1036638"/>
            <a:ext cx="3319463" cy="3319462"/>
          </a:xfrm>
          <a:prstGeom prst="ellipse">
            <a:avLst/>
          </a:prstGeom>
          <a:solidFill>
            <a:schemeClr val="bg1">
              <a:lumMod val="9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07950" y="1036638"/>
            <a:ext cx="3319463" cy="3319462"/>
          </a:xfrm>
          <a:prstGeom prst="ellipse">
            <a:avLst/>
          </a:prstGeom>
          <a:solidFill>
            <a:schemeClr val="bg1">
              <a:lumMod val="9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07950" y="1036638"/>
            <a:ext cx="3319463" cy="3319462"/>
          </a:xfrm>
          <a:prstGeom prst="ellipse">
            <a:avLst/>
          </a:prstGeom>
          <a:solidFill>
            <a:schemeClr val="bg1">
              <a:lumMod val="9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213" y="2525713"/>
            <a:ext cx="1157287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组合 20"/>
          <p:cNvGrpSpPr/>
          <p:nvPr/>
        </p:nvGrpSpPr>
        <p:grpSpPr bwMode="auto">
          <a:xfrm>
            <a:off x="5480050" y="1619250"/>
            <a:ext cx="3560763" cy="1392238"/>
            <a:chOff x="5480822" y="1619301"/>
            <a:chExt cx="3560242" cy="1391421"/>
          </a:xfrm>
        </p:grpSpPr>
        <p:sp>
          <p:nvSpPr>
            <p:cNvPr id="22" name="TextBox 83"/>
            <p:cNvSpPr txBox="1">
              <a:spLocks noChangeArrowheads="1"/>
            </p:cNvSpPr>
            <p:nvPr/>
          </p:nvSpPr>
          <p:spPr bwMode="auto">
            <a:xfrm>
              <a:off x="5480822" y="2764803"/>
              <a:ext cx="1723773" cy="245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适用于医疗及相关类别演示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5515741" y="1619301"/>
              <a:ext cx="3525323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bliqueBottomRight"/>
                <a:lightRig rig="threePt" dir="t"/>
              </a:scene3d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400" b="1" dirty="0"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POWERPOINT</a:t>
              </a:r>
              <a:endParaRPr lang="zh-CN" altLang="en-US" sz="3400" b="1" dirty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5515742" y="2056649"/>
              <a:ext cx="185076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bliqueBottomRight"/>
                <a:lightRig rig="threePt" dir="t"/>
              </a:scene3d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TEMPLATE</a:t>
              </a:r>
              <a:endParaRPr lang="zh-CN" altLang="en-US" sz="2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6" presetClass="path" presetSubtype="0" repeatCount="indefinite" accel="50000" decel="50000" fill="hold" nodeType="withEffect">
                                  <p:stCondLst>
                                    <p:cond delay="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94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96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8" presetClass="path" presetSubtype="0" repeatCount="indefinite" accel="50000" decel="50000" fill="hold" grpId="1" nodeType="withEffect">
                                  <p:stCondLst>
                                    <p:cond delay="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C 0.008 0.008 0.017 0.016 0.021 0.026 C 0.025 0.037 0.027 0.05 0.029 0.063 C 0.031 0.076 0.029 0.087 0.027 0.099 C 0.025 0.11 0.022 0.122 0.015 0.132 C 0.009 0.142 -0.001 0.15 -0.012 0.156 C -0.022 0.162 -0.034 0.166 -0.046 0.168 C -0.058 0.17 -0.07 0.17 -0.081 0.168 C -0.093 0.166 -0.104 0.161 -0.113 0.153 C -0.122 0.146 -0.13 0.137 -0.134 0.126 C -0.139 0.116 -0.141 0.102 -0.141 0.091 C -0.142 0.08 -0.141 0.067 -0.136 0.056 C -0.131 0.046 -0.122 0.038 -0.11 0.034 C -0.098 0.031 -0.086 0.035 -0.078 0.042 C -0.071 0.049 -0.066 0.06 -0.065 0.073 C -0.065 0.086 -0.066 0.098 -0.071 0.108 C -0.076 0.118 -0.075 0.12 -0.095 0.133 C -0.113 0.147 -0.131 0.143 -0.142 0.144 C -0.153 0.144 -0.162 0.14 -0.173 0.136 C -0.185 0.131 -0.195 0.122 -0.202 0.114 C -0.209 0.106 -0.212 0.096 -0.216 0.08 C -0.219 0.064 -0.219 0.056 -0.219 0.044 C -0.219 0.032 -0.219 0.02 -0.219 0.008 E" pathEditMode="relative" ptsTypes="">
                                      <p:cBhvr>
                                        <p:cTn id="98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28" presetClass="path" presetSubtype="0" repeatCount="indefinite" accel="50000" decel="50000" fill="hold" nodeType="withEffect">
                                  <p:stCondLst>
                                    <p:cond delay="8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C 0.017 0 0.031 0.014 0.031 0.031 C 0.031 0.049 0.017 0.063 0 0.063 C -0.017 0.063 -0.031 0.077 -0.031 0.094 C -0.031 0.111 -0.017 0.125 0 0.125 C 0.017 0.125 0.031 0.139 0.031 0.156 C 0.031 0.173 0.017 0.187 0 0.187 C -0.017 0.187 -0.031 0.201 -0.031 0.219 C -0.031 0.236 -0.017 0.25 0 0.25 C 0.017 0.25 0.031 0.236 0.031 0.219 C 0.031 0.201 0.017 0.187 0 0.187 C -0.017 0.187 -0.031 0.173 -0.031 0.156 C -0.031 0.139 -0.017 0.125 0 0.125 C 0.017 0.125 0.031 0.111 0.031 0.094 C 0.031 0.077 0.017 0.063 0 0.063 C -0.017 0.063 -0.031 0.049 -0.031 0.031 C -0.031 0.014 -0.017 0 0 0 Z" pathEditMode="relative" ptsTypes="">
                                      <p:cBhvr>
                                        <p:cTn id="100" dur="1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 bwMode="auto">
          <a:xfrm>
            <a:off x="1588" y="0"/>
            <a:ext cx="9140825" cy="5143500"/>
            <a:chOff x="1354" y="0"/>
            <a:chExt cx="9141292" cy="5143500"/>
          </a:xfrm>
        </p:grpSpPr>
        <p:pic>
          <p:nvPicPr>
            <p:cNvPr id="8202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" y="0"/>
              <a:ext cx="9141292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3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" y="0"/>
              <a:ext cx="9141292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4" name="图片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" y="0"/>
              <a:ext cx="9141292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​​ 38"/>
          <p:cNvSpPr>
            <a:spLocks noChangeArrowheads="1"/>
          </p:cNvSpPr>
          <p:nvPr/>
        </p:nvSpPr>
        <p:spPr bwMode="auto">
          <a:xfrm>
            <a:off x="2701176" y="144411"/>
            <a:ext cx="3741648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方正细倩简体" panose="03000509000000000000" pitchFamily="65" charset="-122"/>
                <a:ea typeface="方正细倩简体" panose="03000509000000000000" pitchFamily="65" charset="-122"/>
              </a:rPr>
              <a:t>前  言</a:t>
            </a:r>
            <a:endParaRPr lang="en-US" altLang="zh-CN" sz="2800" b="1" dirty="0"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904875" y="1135063"/>
            <a:ext cx="733425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904875" y="2600325"/>
            <a:ext cx="73342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833 0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1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​​ 38"/>
          <p:cNvSpPr>
            <a:spLocks noChangeArrowheads="1"/>
          </p:cNvSpPr>
          <p:nvPr/>
        </p:nvSpPr>
        <p:spPr bwMode="auto">
          <a:xfrm>
            <a:off x="2701176" y="144411"/>
            <a:ext cx="3741648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方正细倩简体" panose="03000509000000000000" pitchFamily="65" charset="-122"/>
                <a:ea typeface="方正细倩简体" panose="03000509000000000000" pitchFamily="65" charset="-122"/>
              </a:rPr>
              <a:t>目  录</a:t>
            </a:r>
            <a:endParaRPr lang="en-US" altLang="zh-CN" sz="2800" b="1" dirty="0"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2051050" y="1238250"/>
            <a:ext cx="5043488" cy="504825"/>
            <a:chOff x="2576830" y="1285715"/>
            <a:chExt cx="5043487" cy="504697"/>
          </a:xfrm>
        </p:grpSpPr>
        <p:sp>
          <p:nvSpPr>
            <p:cNvPr id="9243" name="Line 2"/>
            <p:cNvSpPr>
              <a:spLocks noChangeShapeType="1"/>
            </p:cNvSpPr>
            <p:nvPr/>
          </p:nvSpPr>
          <p:spPr bwMode="auto">
            <a:xfrm>
              <a:off x="2819717" y="1714212"/>
              <a:ext cx="4800600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44" name="Group 3"/>
            <p:cNvGrpSpPr/>
            <p:nvPr/>
          </p:nvGrpSpPr>
          <p:grpSpPr bwMode="auto">
            <a:xfrm>
              <a:off x="2576830" y="1607850"/>
              <a:ext cx="182562" cy="182562"/>
              <a:chOff x="1239" y="1515"/>
              <a:chExt cx="115" cy="115"/>
            </a:xfrm>
          </p:grpSpPr>
          <p:sp>
            <p:nvSpPr>
              <p:cNvPr id="9246" name="AutoShape 4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/>
              </a:p>
            </p:txBody>
          </p:sp>
          <p:sp>
            <p:nvSpPr>
              <p:cNvPr id="9247" name="AutoShape 5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6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/>
              </a:p>
            </p:txBody>
          </p:sp>
        </p:grpSp>
        <p:sp>
          <p:nvSpPr>
            <p:cNvPr id="9245" name="TextBox 10"/>
            <p:cNvSpPr txBox="1">
              <a:spLocks noChangeArrowheads="1"/>
            </p:cNvSpPr>
            <p:nvPr/>
          </p:nvSpPr>
          <p:spPr bwMode="auto">
            <a:xfrm>
              <a:off x="2797202" y="1285715"/>
              <a:ext cx="4823115" cy="400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2051050" y="2082800"/>
            <a:ext cx="5043488" cy="511175"/>
            <a:chOff x="2576830" y="2130977"/>
            <a:chExt cx="5043487" cy="510342"/>
          </a:xfrm>
        </p:grpSpPr>
        <p:grpSp>
          <p:nvGrpSpPr>
            <p:cNvPr id="9237" name="Group 7"/>
            <p:cNvGrpSpPr/>
            <p:nvPr/>
          </p:nvGrpSpPr>
          <p:grpSpPr bwMode="auto">
            <a:xfrm>
              <a:off x="2576830" y="2458756"/>
              <a:ext cx="5043487" cy="182563"/>
              <a:chOff x="1239" y="1515"/>
              <a:chExt cx="3177" cy="115"/>
            </a:xfrm>
          </p:grpSpPr>
          <p:sp>
            <p:nvSpPr>
              <p:cNvPr id="9239" name="Line 8"/>
              <p:cNvSpPr>
                <a:spLocks noChangeShapeType="1"/>
              </p:cNvSpPr>
              <p:nvPr/>
            </p:nvSpPr>
            <p:spPr bwMode="auto">
              <a:xfrm>
                <a:off x="1392" y="1582"/>
                <a:ext cx="3024" cy="0"/>
              </a:xfrm>
              <a:prstGeom prst="line">
                <a:avLst/>
              </a:prstGeom>
              <a:noFill/>
              <a:ln w="25400">
                <a:solidFill>
                  <a:srgbClr val="5F5F5F"/>
                </a:solidFill>
                <a:prstDash val="sysDot"/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240" name="Group 9"/>
              <p:cNvGrpSpPr/>
              <p:nvPr/>
            </p:nvGrpSpPr>
            <p:grpSpPr bwMode="auto">
              <a:xfrm>
                <a:off x="1239" y="1515"/>
                <a:ext cx="115" cy="115"/>
                <a:chOff x="1239" y="1515"/>
                <a:chExt cx="115" cy="115"/>
              </a:xfrm>
            </p:grpSpPr>
            <p:sp>
              <p:nvSpPr>
                <p:cNvPr id="9241" name="AutoShape 10"/>
                <p:cNvSpPr>
                  <a:spLocks noChangeArrowheads="1"/>
                </p:cNvSpPr>
                <p:nvPr/>
              </p:nvSpPr>
              <p:spPr bwMode="gray">
                <a:xfrm rot="2700000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600"/>
                </a:p>
              </p:txBody>
            </p:sp>
            <p:sp>
              <p:nvSpPr>
                <p:cNvPr id="9242" name="AutoShape 11"/>
                <p:cNvSpPr>
                  <a:spLocks noChangeArrowheads="1"/>
                </p:cNvSpPr>
                <p:nvPr/>
              </p:nvSpPr>
              <p:spPr bwMode="gray">
                <a:xfrm rot="18900000" flipH="1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FF6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600"/>
                </a:p>
              </p:txBody>
            </p:sp>
          </p:grpSp>
        </p:grpSp>
        <p:sp>
          <p:nvSpPr>
            <p:cNvPr id="9238" name="TextBox 10"/>
            <p:cNvSpPr txBox="1">
              <a:spLocks noChangeArrowheads="1"/>
            </p:cNvSpPr>
            <p:nvPr/>
          </p:nvSpPr>
          <p:spPr bwMode="auto">
            <a:xfrm>
              <a:off x="2797202" y="2130977"/>
              <a:ext cx="4823115" cy="399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2051050" y="2943225"/>
            <a:ext cx="5043488" cy="504825"/>
            <a:chOff x="2576830" y="2990826"/>
            <a:chExt cx="5043487" cy="504568"/>
          </a:xfrm>
        </p:grpSpPr>
        <p:grpSp>
          <p:nvGrpSpPr>
            <p:cNvPr id="9231" name="Group 13"/>
            <p:cNvGrpSpPr/>
            <p:nvPr/>
          </p:nvGrpSpPr>
          <p:grpSpPr bwMode="auto">
            <a:xfrm>
              <a:off x="2576830" y="3312831"/>
              <a:ext cx="5043487" cy="182563"/>
              <a:chOff x="1239" y="1515"/>
              <a:chExt cx="3177" cy="115"/>
            </a:xfrm>
          </p:grpSpPr>
          <p:sp>
            <p:nvSpPr>
              <p:cNvPr id="9233" name="Line 14"/>
              <p:cNvSpPr>
                <a:spLocks noChangeShapeType="1"/>
              </p:cNvSpPr>
              <p:nvPr/>
            </p:nvSpPr>
            <p:spPr bwMode="auto">
              <a:xfrm>
                <a:off x="1392" y="1582"/>
                <a:ext cx="3024" cy="0"/>
              </a:xfrm>
              <a:prstGeom prst="line">
                <a:avLst/>
              </a:prstGeom>
              <a:noFill/>
              <a:ln w="25400">
                <a:solidFill>
                  <a:srgbClr val="5F5F5F"/>
                </a:solidFill>
                <a:prstDash val="sysDot"/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234" name="Group 15"/>
              <p:cNvGrpSpPr/>
              <p:nvPr/>
            </p:nvGrpSpPr>
            <p:grpSpPr bwMode="auto">
              <a:xfrm>
                <a:off x="1239" y="1515"/>
                <a:ext cx="115" cy="115"/>
                <a:chOff x="1239" y="1515"/>
                <a:chExt cx="115" cy="115"/>
              </a:xfrm>
            </p:grpSpPr>
            <p:sp>
              <p:nvSpPr>
                <p:cNvPr id="9235" name="AutoShape 16"/>
                <p:cNvSpPr>
                  <a:spLocks noChangeArrowheads="1"/>
                </p:cNvSpPr>
                <p:nvPr/>
              </p:nvSpPr>
              <p:spPr bwMode="gray">
                <a:xfrm rot="2700000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600"/>
                </a:p>
              </p:txBody>
            </p:sp>
            <p:sp>
              <p:nvSpPr>
                <p:cNvPr id="9236" name="AutoShape 17"/>
                <p:cNvSpPr>
                  <a:spLocks noChangeArrowheads="1"/>
                </p:cNvSpPr>
                <p:nvPr/>
              </p:nvSpPr>
              <p:spPr bwMode="gray">
                <a:xfrm rot="18900000" flipH="1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FF6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600"/>
                </a:p>
              </p:txBody>
            </p:sp>
          </p:grpSp>
        </p:grpSp>
        <p:sp>
          <p:nvSpPr>
            <p:cNvPr id="9232" name="TextBox 10"/>
            <p:cNvSpPr txBox="1">
              <a:spLocks noChangeArrowheads="1"/>
            </p:cNvSpPr>
            <p:nvPr/>
          </p:nvSpPr>
          <p:spPr bwMode="auto">
            <a:xfrm>
              <a:off x="2797202" y="2990826"/>
              <a:ext cx="4823115" cy="399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2051050" y="3765550"/>
            <a:ext cx="5043488" cy="530225"/>
            <a:chOff x="2576830" y="3812571"/>
            <a:chExt cx="5043487" cy="530548"/>
          </a:xfrm>
        </p:grpSpPr>
        <p:grpSp>
          <p:nvGrpSpPr>
            <p:cNvPr id="9225" name="Group 19"/>
            <p:cNvGrpSpPr/>
            <p:nvPr/>
          </p:nvGrpSpPr>
          <p:grpSpPr bwMode="auto">
            <a:xfrm>
              <a:off x="2576830" y="4160556"/>
              <a:ext cx="5043487" cy="182563"/>
              <a:chOff x="1239" y="1515"/>
              <a:chExt cx="3177" cy="115"/>
            </a:xfrm>
          </p:grpSpPr>
          <p:sp>
            <p:nvSpPr>
              <p:cNvPr id="9227" name="Line 20"/>
              <p:cNvSpPr>
                <a:spLocks noChangeShapeType="1"/>
              </p:cNvSpPr>
              <p:nvPr/>
            </p:nvSpPr>
            <p:spPr bwMode="auto">
              <a:xfrm>
                <a:off x="1392" y="1582"/>
                <a:ext cx="3024" cy="0"/>
              </a:xfrm>
              <a:prstGeom prst="line">
                <a:avLst/>
              </a:prstGeom>
              <a:noFill/>
              <a:ln w="25400">
                <a:solidFill>
                  <a:srgbClr val="5F5F5F"/>
                </a:solidFill>
                <a:prstDash val="sysDot"/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228" name="Group 21"/>
              <p:cNvGrpSpPr/>
              <p:nvPr/>
            </p:nvGrpSpPr>
            <p:grpSpPr bwMode="auto">
              <a:xfrm>
                <a:off x="1239" y="1515"/>
                <a:ext cx="115" cy="115"/>
                <a:chOff x="1239" y="1515"/>
                <a:chExt cx="115" cy="115"/>
              </a:xfrm>
            </p:grpSpPr>
            <p:sp>
              <p:nvSpPr>
                <p:cNvPr id="9229" name="AutoShape 22"/>
                <p:cNvSpPr>
                  <a:spLocks noChangeArrowheads="1"/>
                </p:cNvSpPr>
                <p:nvPr/>
              </p:nvSpPr>
              <p:spPr bwMode="gray">
                <a:xfrm rot="2700000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600"/>
                </a:p>
              </p:txBody>
            </p:sp>
            <p:sp>
              <p:nvSpPr>
                <p:cNvPr id="9230" name="AutoShape 23"/>
                <p:cNvSpPr>
                  <a:spLocks noChangeArrowheads="1"/>
                </p:cNvSpPr>
                <p:nvPr/>
              </p:nvSpPr>
              <p:spPr bwMode="gray">
                <a:xfrm rot="18900000" flipH="1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FF6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600"/>
                </a:p>
              </p:txBody>
            </p:sp>
          </p:grpSp>
        </p:grpSp>
        <p:sp>
          <p:nvSpPr>
            <p:cNvPr id="9226" name="TextBox 10"/>
            <p:cNvSpPr txBox="1">
              <a:spLocks noChangeArrowheads="1"/>
            </p:cNvSpPr>
            <p:nvPr/>
          </p:nvSpPr>
          <p:spPr bwMode="auto">
            <a:xfrm>
              <a:off x="2797202" y="3812571"/>
              <a:ext cx="4823115" cy="400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051050" y="1238250"/>
            <a:ext cx="5043488" cy="504825"/>
            <a:chOff x="2576830" y="1285715"/>
            <a:chExt cx="5043487" cy="504697"/>
          </a:xfrm>
        </p:grpSpPr>
        <p:sp>
          <p:nvSpPr>
            <p:cNvPr id="10274" name="Line 2"/>
            <p:cNvSpPr>
              <a:spLocks noChangeShapeType="1"/>
            </p:cNvSpPr>
            <p:nvPr/>
          </p:nvSpPr>
          <p:spPr bwMode="auto">
            <a:xfrm>
              <a:off x="2819717" y="1714212"/>
              <a:ext cx="4800600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275" name="Group 3"/>
            <p:cNvGrpSpPr/>
            <p:nvPr/>
          </p:nvGrpSpPr>
          <p:grpSpPr bwMode="auto">
            <a:xfrm>
              <a:off x="2576830" y="1607850"/>
              <a:ext cx="182562" cy="182562"/>
              <a:chOff x="1239" y="1515"/>
              <a:chExt cx="115" cy="115"/>
            </a:xfrm>
          </p:grpSpPr>
          <p:sp>
            <p:nvSpPr>
              <p:cNvPr id="10277" name="AutoShape 4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/>
              </a:p>
            </p:txBody>
          </p:sp>
          <p:sp>
            <p:nvSpPr>
              <p:cNvPr id="10278" name="AutoShape 5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6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/>
              </a:p>
            </p:txBody>
          </p:sp>
        </p:grpSp>
        <p:sp>
          <p:nvSpPr>
            <p:cNvPr id="10276" name="TextBox 10"/>
            <p:cNvSpPr txBox="1">
              <a:spLocks noChangeArrowheads="1"/>
            </p:cNvSpPr>
            <p:nvPr/>
          </p:nvSpPr>
          <p:spPr bwMode="auto">
            <a:xfrm>
              <a:off x="2797202" y="1285715"/>
              <a:ext cx="4823115" cy="400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2051050" y="2082800"/>
            <a:ext cx="5043488" cy="511175"/>
            <a:chOff x="2576830" y="2130977"/>
            <a:chExt cx="5043487" cy="510342"/>
          </a:xfrm>
        </p:grpSpPr>
        <p:grpSp>
          <p:nvGrpSpPr>
            <p:cNvPr id="10268" name="Group 7"/>
            <p:cNvGrpSpPr/>
            <p:nvPr/>
          </p:nvGrpSpPr>
          <p:grpSpPr bwMode="auto">
            <a:xfrm>
              <a:off x="2576830" y="2458756"/>
              <a:ext cx="5043487" cy="182563"/>
              <a:chOff x="1239" y="1515"/>
              <a:chExt cx="3177" cy="115"/>
            </a:xfrm>
          </p:grpSpPr>
          <p:sp>
            <p:nvSpPr>
              <p:cNvPr id="10270" name="Line 8"/>
              <p:cNvSpPr>
                <a:spLocks noChangeShapeType="1"/>
              </p:cNvSpPr>
              <p:nvPr/>
            </p:nvSpPr>
            <p:spPr bwMode="auto">
              <a:xfrm>
                <a:off x="1392" y="1582"/>
                <a:ext cx="3024" cy="0"/>
              </a:xfrm>
              <a:prstGeom prst="line">
                <a:avLst/>
              </a:prstGeom>
              <a:noFill/>
              <a:ln w="25400">
                <a:solidFill>
                  <a:srgbClr val="5F5F5F"/>
                </a:solidFill>
                <a:prstDash val="sysDot"/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271" name="Group 9"/>
              <p:cNvGrpSpPr/>
              <p:nvPr/>
            </p:nvGrpSpPr>
            <p:grpSpPr bwMode="auto">
              <a:xfrm>
                <a:off x="1239" y="1515"/>
                <a:ext cx="115" cy="115"/>
                <a:chOff x="1239" y="1515"/>
                <a:chExt cx="115" cy="115"/>
              </a:xfrm>
            </p:grpSpPr>
            <p:sp>
              <p:nvSpPr>
                <p:cNvPr id="10272" name="AutoShape 10"/>
                <p:cNvSpPr>
                  <a:spLocks noChangeArrowheads="1"/>
                </p:cNvSpPr>
                <p:nvPr/>
              </p:nvSpPr>
              <p:spPr bwMode="gray">
                <a:xfrm rot="2700000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600"/>
                </a:p>
              </p:txBody>
            </p:sp>
            <p:sp>
              <p:nvSpPr>
                <p:cNvPr id="10273" name="AutoShape 11"/>
                <p:cNvSpPr>
                  <a:spLocks noChangeArrowheads="1"/>
                </p:cNvSpPr>
                <p:nvPr/>
              </p:nvSpPr>
              <p:spPr bwMode="gray">
                <a:xfrm rot="18900000" flipH="1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FF6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600"/>
                </a:p>
              </p:txBody>
            </p:sp>
          </p:grpSp>
        </p:grpSp>
        <p:sp>
          <p:nvSpPr>
            <p:cNvPr id="10269" name="TextBox 10"/>
            <p:cNvSpPr txBox="1">
              <a:spLocks noChangeArrowheads="1"/>
            </p:cNvSpPr>
            <p:nvPr/>
          </p:nvSpPr>
          <p:spPr bwMode="auto">
            <a:xfrm>
              <a:off x="2797202" y="2130977"/>
              <a:ext cx="4823115" cy="399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2051050" y="2943225"/>
            <a:ext cx="5043488" cy="504825"/>
            <a:chOff x="2576830" y="2990826"/>
            <a:chExt cx="5043487" cy="504568"/>
          </a:xfrm>
        </p:grpSpPr>
        <p:grpSp>
          <p:nvGrpSpPr>
            <p:cNvPr id="10262" name="Group 13"/>
            <p:cNvGrpSpPr/>
            <p:nvPr/>
          </p:nvGrpSpPr>
          <p:grpSpPr bwMode="auto">
            <a:xfrm>
              <a:off x="2576830" y="3312831"/>
              <a:ext cx="5043487" cy="182563"/>
              <a:chOff x="1239" y="1515"/>
              <a:chExt cx="3177" cy="115"/>
            </a:xfrm>
          </p:grpSpPr>
          <p:sp>
            <p:nvSpPr>
              <p:cNvPr id="10264" name="Line 14"/>
              <p:cNvSpPr>
                <a:spLocks noChangeShapeType="1"/>
              </p:cNvSpPr>
              <p:nvPr/>
            </p:nvSpPr>
            <p:spPr bwMode="auto">
              <a:xfrm>
                <a:off x="1392" y="1582"/>
                <a:ext cx="3024" cy="0"/>
              </a:xfrm>
              <a:prstGeom prst="line">
                <a:avLst/>
              </a:prstGeom>
              <a:noFill/>
              <a:ln w="25400">
                <a:solidFill>
                  <a:srgbClr val="5F5F5F"/>
                </a:solidFill>
                <a:prstDash val="sysDot"/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265" name="Group 15"/>
              <p:cNvGrpSpPr/>
              <p:nvPr/>
            </p:nvGrpSpPr>
            <p:grpSpPr bwMode="auto">
              <a:xfrm>
                <a:off x="1239" y="1515"/>
                <a:ext cx="115" cy="115"/>
                <a:chOff x="1239" y="1515"/>
                <a:chExt cx="115" cy="115"/>
              </a:xfrm>
            </p:grpSpPr>
            <p:sp>
              <p:nvSpPr>
                <p:cNvPr id="10266" name="AutoShape 16"/>
                <p:cNvSpPr>
                  <a:spLocks noChangeArrowheads="1"/>
                </p:cNvSpPr>
                <p:nvPr/>
              </p:nvSpPr>
              <p:spPr bwMode="gray">
                <a:xfrm rot="2700000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600"/>
                </a:p>
              </p:txBody>
            </p:sp>
            <p:sp>
              <p:nvSpPr>
                <p:cNvPr id="10267" name="AutoShape 17"/>
                <p:cNvSpPr>
                  <a:spLocks noChangeArrowheads="1"/>
                </p:cNvSpPr>
                <p:nvPr/>
              </p:nvSpPr>
              <p:spPr bwMode="gray">
                <a:xfrm rot="18900000" flipH="1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FF6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600"/>
                </a:p>
              </p:txBody>
            </p:sp>
          </p:grpSp>
        </p:grpSp>
        <p:sp>
          <p:nvSpPr>
            <p:cNvPr id="10263" name="TextBox 10"/>
            <p:cNvSpPr txBox="1">
              <a:spLocks noChangeArrowheads="1"/>
            </p:cNvSpPr>
            <p:nvPr/>
          </p:nvSpPr>
          <p:spPr bwMode="auto">
            <a:xfrm>
              <a:off x="2797202" y="2990826"/>
              <a:ext cx="4823115" cy="399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2051050" y="3765550"/>
            <a:ext cx="5043488" cy="530225"/>
            <a:chOff x="2576830" y="3812571"/>
            <a:chExt cx="5043487" cy="530548"/>
          </a:xfrm>
        </p:grpSpPr>
        <p:grpSp>
          <p:nvGrpSpPr>
            <p:cNvPr id="10256" name="Group 19"/>
            <p:cNvGrpSpPr/>
            <p:nvPr/>
          </p:nvGrpSpPr>
          <p:grpSpPr bwMode="auto">
            <a:xfrm>
              <a:off x="2576830" y="4160556"/>
              <a:ext cx="5043487" cy="182563"/>
              <a:chOff x="1239" y="1515"/>
              <a:chExt cx="3177" cy="115"/>
            </a:xfrm>
          </p:grpSpPr>
          <p:sp>
            <p:nvSpPr>
              <p:cNvPr id="10258" name="Line 20"/>
              <p:cNvSpPr>
                <a:spLocks noChangeShapeType="1"/>
              </p:cNvSpPr>
              <p:nvPr/>
            </p:nvSpPr>
            <p:spPr bwMode="auto">
              <a:xfrm>
                <a:off x="1392" y="1582"/>
                <a:ext cx="3024" cy="0"/>
              </a:xfrm>
              <a:prstGeom prst="line">
                <a:avLst/>
              </a:prstGeom>
              <a:noFill/>
              <a:ln w="25400">
                <a:solidFill>
                  <a:srgbClr val="5F5F5F"/>
                </a:solidFill>
                <a:prstDash val="sysDot"/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259" name="Group 21"/>
              <p:cNvGrpSpPr/>
              <p:nvPr/>
            </p:nvGrpSpPr>
            <p:grpSpPr bwMode="auto">
              <a:xfrm>
                <a:off x="1239" y="1515"/>
                <a:ext cx="115" cy="115"/>
                <a:chOff x="1239" y="1515"/>
                <a:chExt cx="115" cy="115"/>
              </a:xfrm>
            </p:grpSpPr>
            <p:sp>
              <p:nvSpPr>
                <p:cNvPr id="10260" name="AutoShape 22"/>
                <p:cNvSpPr>
                  <a:spLocks noChangeArrowheads="1"/>
                </p:cNvSpPr>
                <p:nvPr/>
              </p:nvSpPr>
              <p:spPr bwMode="gray">
                <a:xfrm rot="2700000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600"/>
                </a:p>
              </p:txBody>
            </p:sp>
            <p:sp>
              <p:nvSpPr>
                <p:cNvPr id="10261" name="AutoShape 23"/>
                <p:cNvSpPr>
                  <a:spLocks noChangeArrowheads="1"/>
                </p:cNvSpPr>
                <p:nvPr/>
              </p:nvSpPr>
              <p:spPr bwMode="gray">
                <a:xfrm rot="18900000" flipH="1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FF6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600"/>
                </a:p>
              </p:txBody>
            </p:sp>
          </p:grpSp>
        </p:grpSp>
        <p:sp>
          <p:nvSpPr>
            <p:cNvPr id="10257" name="TextBox 10"/>
            <p:cNvSpPr txBox="1">
              <a:spLocks noChangeArrowheads="1"/>
            </p:cNvSpPr>
            <p:nvPr/>
          </p:nvSpPr>
          <p:spPr bwMode="auto">
            <a:xfrm>
              <a:off x="2797202" y="3812571"/>
              <a:ext cx="4823115" cy="400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2051050" y="2384425"/>
            <a:ext cx="5043488" cy="511175"/>
            <a:chOff x="2576830" y="2130977"/>
            <a:chExt cx="5043487" cy="510342"/>
          </a:xfrm>
        </p:grpSpPr>
        <p:grpSp>
          <p:nvGrpSpPr>
            <p:cNvPr id="10250" name="Group 7"/>
            <p:cNvGrpSpPr/>
            <p:nvPr/>
          </p:nvGrpSpPr>
          <p:grpSpPr bwMode="auto">
            <a:xfrm>
              <a:off x="2576830" y="2458756"/>
              <a:ext cx="5043487" cy="182563"/>
              <a:chOff x="1239" y="1515"/>
              <a:chExt cx="3177" cy="115"/>
            </a:xfrm>
          </p:grpSpPr>
          <p:sp>
            <p:nvSpPr>
              <p:cNvPr id="10252" name="Line 8"/>
              <p:cNvSpPr>
                <a:spLocks noChangeShapeType="1"/>
              </p:cNvSpPr>
              <p:nvPr/>
            </p:nvSpPr>
            <p:spPr bwMode="auto">
              <a:xfrm>
                <a:off x="1392" y="1582"/>
                <a:ext cx="3024" cy="0"/>
              </a:xfrm>
              <a:prstGeom prst="line">
                <a:avLst/>
              </a:prstGeom>
              <a:noFill/>
              <a:ln w="25400">
                <a:solidFill>
                  <a:srgbClr val="5F5F5F"/>
                </a:solidFill>
                <a:prstDash val="sysDot"/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253" name="Group 9"/>
              <p:cNvGrpSpPr/>
              <p:nvPr/>
            </p:nvGrpSpPr>
            <p:grpSpPr bwMode="auto">
              <a:xfrm>
                <a:off x="1239" y="1515"/>
                <a:ext cx="115" cy="115"/>
                <a:chOff x="1239" y="1515"/>
                <a:chExt cx="115" cy="115"/>
              </a:xfrm>
            </p:grpSpPr>
            <p:sp>
              <p:nvSpPr>
                <p:cNvPr id="10254" name="AutoShape 10"/>
                <p:cNvSpPr>
                  <a:spLocks noChangeArrowheads="1"/>
                </p:cNvSpPr>
                <p:nvPr/>
              </p:nvSpPr>
              <p:spPr bwMode="gray">
                <a:xfrm rot="2700000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600"/>
                </a:p>
              </p:txBody>
            </p:sp>
            <p:sp>
              <p:nvSpPr>
                <p:cNvPr id="10255" name="AutoShape 11"/>
                <p:cNvSpPr>
                  <a:spLocks noChangeArrowheads="1"/>
                </p:cNvSpPr>
                <p:nvPr/>
              </p:nvSpPr>
              <p:spPr bwMode="gray">
                <a:xfrm rot="18900000" flipH="1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FF6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600"/>
                </a:p>
              </p:txBody>
            </p:sp>
          </p:grpSp>
        </p:grpSp>
        <p:sp>
          <p:nvSpPr>
            <p:cNvPr id="10251" name="TextBox 31"/>
            <p:cNvSpPr txBox="1">
              <a:spLocks noChangeArrowheads="1"/>
            </p:cNvSpPr>
            <p:nvPr/>
          </p:nvSpPr>
          <p:spPr bwMode="auto">
            <a:xfrm>
              <a:off x="2797202" y="2130977"/>
              <a:ext cx="4823115" cy="399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​​ 38"/>
          <p:cNvSpPr>
            <a:spLocks noChangeArrowheads="1"/>
          </p:cNvSpPr>
          <p:nvPr/>
        </p:nvSpPr>
        <p:spPr bwMode="auto">
          <a:xfrm>
            <a:off x="2701176" y="144411"/>
            <a:ext cx="3741648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方正细倩简体" panose="03000509000000000000" pitchFamily="65" charset="-122"/>
                <a:ea typeface="方正细倩简体" panose="03000509000000000000" pitchFamily="65" charset="-122"/>
              </a:rPr>
              <a:t>过渡页</a:t>
            </a:r>
            <a:endParaRPr lang="en-US" altLang="zh-CN" sz="2800" b="1" dirty="0"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xit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9" presetClass="exit" presetSubtype="0" ac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9" presetClass="exit" presetSubtype="0" ac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9" presetClass="exit" presetSubtype="0" ac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1123950" y="1552575"/>
            <a:ext cx="7007225" cy="652463"/>
          </a:xfrm>
          <a:prstGeom prst="rightArrow">
            <a:avLst>
              <a:gd name="adj1" fmla="val 51269"/>
              <a:gd name="adj2" fmla="val 86812"/>
            </a:avLst>
          </a:prstGeom>
          <a:solidFill>
            <a:srgbClr val="FF61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8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Arial Black" panose="020B0A04020102020204" pitchFamily="34" charset="0"/>
              </a:rPr>
              <a:t>          </a:t>
            </a:r>
            <a:r>
              <a:rPr lang="en-US" altLang="zh-CN" sz="2200" b="1"/>
              <a:t>    </a:t>
            </a:r>
            <a:endParaRPr lang="en-US" altLang="zh-CN" sz="2200" b="1">
              <a:solidFill>
                <a:srgbClr val="FFFFFF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546225" y="1709738"/>
            <a:ext cx="825500" cy="342900"/>
            <a:chOff x="1609397" y="1710418"/>
            <a:chExt cx="826464" cy="34270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609397" y="1710418"/>
              <a:ext cx="812160" cy="3427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4404" rIns="90000" bIns="45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723900" algn="l"/>
                </a:tabLst>
                <a:defRPr/>
              </a:pPr>
              <a:r>
                <a:rPr lang="en-US" b="1" dirty="0">
                  <a:latin typeface="+mn-lt"/>
                  <a:ea typeface="+mn-ea"/>
                </a:rPr>
                <a:t> </a:t>
              </a:r>
              <a:endParaRPr lang="en-US" b="1" dirty="0">
                <a:latin typeface="+mn-lt"/>
                <a:ea typeface="+mn-ea"/>
              </a:endParaRPr>
            </a:p>
          </p:txBody>
        </p:sp>
        <p:sp>
          <p:nvSpPr>
            <p:cNvPr id="5" name="矩形​​ 38"/>
            <p:cNvSpPr>
              <a:spLocks noChangeArrowheads="1"/>
            </p:cNvSpPr>
            <p:nvPr/>
          </p:nvSpPr>
          <p:spPr bwMode="auto">
            <a:xfrm>
              <a:off x="1611529" y="1734672"/>
              <a:ext cx="824332" cy="27700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​​ 38"/>
          <p:cNvSpPr>
            <a:spLocks noChangeArrowheads="1"/>
          </p:cNvSpPr>
          <p:nvPr/>
        </p:nvSpPr>
        <p:spPr bwMode="auto">
          <a:xfrm>
            <a:off x="2760171" y="1734672"/>
            <a:ext cx="824332" cy="27700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​​ 38"/>
          <p:cNvSpPr>
            <a:spLocks noChangeArrowheads="1"/>
          </p:cNvSpPr>
          <p:nvPr/>
        </p:nvSpPr>
        <p:spPr bwMode="auto">
          <a:xfrm>
            <a:off x="4034074" y="1734672"/>
            <a:ext cx="824332" cy="27700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​ 38"/>
          <p:cNvSpPr>
            <a:spLocks noChangeArrowheads="1"/>
          </p:cNvSpPr>
          <p:nvPr/>
        </p:nvSpPr>
        <p:spPr bwMode="auto">
          <a:xfrm>
            <a:off x="5275674" y="1734672"/>
            <a:ext cx="824332" cy="27700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​ 38"/>
          <p:cNvSpPr>
            <a:spLocks noChangeArrowheads="1"/>
          </p:cNvSpPr>
          <p:nvPr/>
        </p:nvSpPr>
        <p:spPr bwMode="auto">
          <a:xfrm>
            <a:off x="6518678" y="1734672"/>
            <a:ext cx="824332" cy="27700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1360488" y="2130425"/>
            <a:ext cx="1138237" cy="2041525"/>
            <a:chOff x="1424000" y="2130371"/>
            <a:chExt cx="1137665" cy="2042178"/>
          </a:xfrm>
        </p:grpSpPr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1424000" y="2130371"/>
              <a:ext cx="1137665" cy="2042178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lIns="90000" tIns="45000" rIns="90000" bIns="45000" anchor="ctr"/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723900" algn="l"/>
                </a:tabLst>
                <a:defRPr/>
              </a:pPr>
              <a:endParaRPr 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矩形​​ 38"/>
            <p:cNvSpPr>
              <a:spLocks noChangeArrowheads="1"/>
            </p:cNvSpPr>
            <p:nvPr/>
          </p:nvSpPr>
          <p:spPr bwMode="auto">
            <a:xfrm>
              <a:off x="1621468" y="2370775"/>
              <a:ext cx="824332" cy="156966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2603500" y="2130425"/>
            <a:ext cx="1138238" cy="2041525"/>
            <a:chOff x="2667005" y="2130371"/>
            <a:chExt cx="1137665" cy="2042178"/>
          </a:xfrm>
        </p:grpSpPr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2667005" y="2130371"/>
              <a:ext cx="1137665" cy="2042178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lIns="90000" tIns="45000" rIns="90000" bIns="450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723900" algn="l"/>
                </a:tabLst>
                <a:defRPr/>
              </a:pPr>
              <a:endParaRPr 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矩形​​ 38"/>
            <p:cNvSpPr>
              <a:spLocks noChangeArrowheads="1"/>
            </p:cNvSpPr>
            <p:nvPr/>
          </p:nvSpPr>
          <p:spPr bwMode="auto">
            <a:xfrm>
              <a:off x="2863859" y="2370775"/>
              <a:ext cx="824332" cy="156966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3876675" y="2130425"/>
            <a:ext cx="1138238" cy="2041525"/>
            <a:chOff x="3940908" y="2130371"/>
            <a:chExt cx="1137665" cy="2042178"/>
          </a:xfrm>
        </p:grpSpPr>
        <p:sp>
          <p:nvSpPr>
            <p:cNvPr id="17" name="AutoShape 8"/>
            <p:cNvSpPr>
              <a:spLocks noChangeArrowheads="1"/>
            </p:cNvSpPr>
            <p:nvPr/>
          </p:nvSpPr>
          <p:spPr bwMode="auto">
            <a:xfrm>
              <a:off x="3940908" y="2130371"/>
              <a:ext cx="1137665" cy="2042178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lIns="90000" tIns="45000" rIns="90000" bIns="450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723900" algn="l"/>
                </a:tabLst>
                <a:defRPr/>
              </a:pPr>
              <a:endParaRPr 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矩形​​ 38"/>
            <p:cNvSpPr>
              <a:spLocks noChangeArrowheads="1"/>
            </p:cNvSpPr>
            <p:nvPr/>
          </p:nvSpPr>
          <p:spPr bwMode="auto">
            <a:xfrm>
              <a:off x="4136068" y="2370775"/>
              <a:ext cx="824332" cy="156966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5119688" y="2130425"/>
            <a:ext cx="1136650" cy="2041525"/>
            <a:chOff x="5182508" y="2130371"/>
            <a:chExt cx="1137665" cy="2042178"/>
          </a:xfrm>
        </p:grpSpPr>
        <p:sp>
          <p:nvSpPr>
            <p:cNvPr id="20" name="AutoShape 6"/>
            <p:cNvSpPr>
              <a:spLocks noChangeArrowheads="1"/>
            </p:cNvSpPr>
            <p:nvPr/>
          </p:nvSpPr>
          <p:spPr bwMode="auto">
            <a:xfrm>
              <a:off x="5182508" y="2130371"/>
              <a:ext cx="1137665" cy="2042178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lIns="90000" tIns="45000" rIns="90000" bIns="450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723900" algn="l"/>
                </a:tabLst>
                <a:defRPr/>
              </a:pPr>
              <a:endParaRPr 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矩形​​ 38"/>
            <p:cNvSpPr>
              <a:spLocks noChangeArrowheads="1"/>
            </p:cNvSpPr>
            <p:nvPr/>
          </p:nvSpPr>
          <p:spPr bwMode="auto">
            <a:xfrm>
              <a:off x="5358581" y="2370775"/>
              <a:ext cx="824332" cy="156966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6362700" y="2130425"/>
            <a:ext cx="1136650" cy="2041525"/>
            <a:chOff x="6425512" y="2130371"/>
            <a:chExt cx="1137665" cy="2042178"/>
          </a:xfrm>
        </p:grpSpPr>
        <p:sp>
          <p:nvSpPr>
            <p:cNvPr id="23" name="AutoShape 9"/>
            <p:cNvSpPr>
              <a:spLocks noChangeArrowheads="1"/>
            </p:cNvSpPr>
            <p:nvPr/>
          </p:nvSpPr>
          <p:spPr bwMode="auto">
            <a:xfrm>
              <a:off x="6425512" y="2130371"/>
              <a:ext cx="1137665" cy="2042178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lIns="90000" tIns="45000" rIns="90000" bIns="450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723900" algn="l"/>
                </a:tabLst>
                <a:defRPr/>
              </a:pPr>
              <a:endParaRPr 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矩形​​ 38"/>
            <p:cNvSpPr>
              <a:spLocks noChangeArrowheads="1"/>
            </p:cNvSpPr>
            <p:nvPr/>
          </p:nvSpPr>
          <p:spPr bwMode="auto">
            <a:xfrm>
              <a:off x="6620850" y="2370775"/>
              <a:ext cx="824332" cy="156966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​​ 38"/>
          <p:cNvSpPr>
            <a:spLocks noChangeArrowheads="1"/>
          </p:cNvSpPr>
          <p:nvPr/>
        </p:nvSpPr>
        <p:spPr bwMode="auto">
          <a:xfrm>
            <a:off x="2701176" y="144411"/>
            <a:ext cx="3741648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方正细倩简体" panose="03000509000000000000" pitchFamily="65" charset="-122"/>
                <a:ea typeface="方正细倩简体" panose="03000509000000000000" pitchFamily="65" charset="-122"/>
              </a:rPr>
              <a:t>点击添加标题</a:t>
            </a:r>
            <a:endParaRPr lang="en-US" altLang="zh-CN" sz="2800" b="1" dirty="0"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​​ 8"/>
          <p:cNvCxnSpPr/>
          <p:nvPr/>
        </p:nvCxnSpPr>
        <p:spPr>
          <a:xfrm flipV="1">
            <a:off x="2828925" y="2022475"/>
            <a:ext cx="0" cy="151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​​ 9"/>
          <p:cNvCxnSpPr/>
          <p:nvPr/>
        </p:nvCxnSpPr>
        <p:spPr>
          <a:xfrm flipV="1">
            <a:off x="4043363" y="2022475"/>
            <a:ext cx="0" cy="151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​​ 10"/>
          <p:cNvCxnSpPr/>
          <p:nvPr/>
        </p:nvCxnSpPr>
        <p:spPr>
          <a:xfrm flipV="1">
            <a:off x="5249863" y="2022475"/>
            <a:ext cx="0" cy="151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ine 8"/>
          <p:cNvSpPr>
            <a:spLocks noChangeShapeType="1"/>
          </p:cNvSpPr>
          <p:nvPr/>
        </p:nvSpPr>
        <p:spPr bwMode="auto">
          <a:xfrm flipH="1">
            <a:off x="1563688" y="1784350"/>
            <a:ext cx="12700" cy="1766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733550" y="3622675"/>
            <a:ext cx="944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971800" y="3622675"/>
            <a:ext cx="946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214813" y="3622675"/>
            <a:ext cx="944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443538" y="3622675"/>
            <a:ext cx="944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68488" y="2506663"/>
            <a:ext cx="288925" cy="1027112"/>
          </a:xfrm>
          <a:prstGeom prst="rect">
            <a:avLst/>
          </a:prstGeom>
          <a:noFill/>
          <a:ln w="3175">
            <a:solidFill>
              <a:srgbClr val="FF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209800" y="2743200"/>
            <a:ext cx="288925" cy="790575"/>
          </a:xfrm>
          <a:prstGeom prst="rect">
            <a:avLst/>
          </a:prstGeom>
          <a:solidFill>
            <a:srgbClr val="FF61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03563" y="2886075"/>
            <a:ext cx="287337" cy="647700"/>
          </a:xfrm>
          <a:prstGeom prst="rect">
            <a:avLst/>
          </a:prstGeom>
          <a:noFill/>
          <a:ln w="3175">
            <a:solidFill>
              <a:srgbClr val="FF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444875" y="2238375"/>
            <a:ext cx="287338" cy="1295400"/>
          </a:xfrm>
          <a:prstGeom prst="rect">
            <a:avLst/>
          </a:prstGeom>
          <a:solidFill>
            <a:srgbClr val="FF61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68788" y="2393950"/>
            <a:ext cx="287337" cy="1139825"/>
          </a:xfrm>
          <a:prstGeom prst="rect">
            <a:avLst/>
          </a:prstGeom>
          <a:noFill/>
          <a:ln w="3175">
            <a:solidFill>
              <a:srgbClr val="FF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610100" y="2022475"/>
            <a:ext cx="287338" cy="1511300"/>
          </a:xfrm>
          <a:prstGeom prst="rect">
            <a:avLst/>
          </a:prstGeom>
          <a:solidFill>
            <a:srgbClr val="FF61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573713" y="2506663"/>
            <a:ext cx="288925" cy="1027112"/>
          </a:xfrm>
          <a:prstGeom prst="rect">
            <a:avLst/>
          </a:prstGeom>
          <a:noFill/>
          <a:ln w="3175">
            <a:solidFill>
              <a:srgbClr val="FF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915025" y="2743200"/>
            <a:ext cx="288925" cy="790575"/>
          </a:xfrm>
          <a:prstGeom prst="rect">
            <a:avLst/>
          </a:prstGeom>
          <a:solidFill>
            <a:srgbClr val="FF61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rot="-5400000">
            <a:off x="4259263" y="833437"/>
            <a:ext cx="0" cy="5407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148513" y="2647950"/>
            <a:ext cx="287337" cy="214313"/>
          </a:xfrm>
          <a:prstGeom prst="rect">
            <a:avLst/>
          </a:prstGeom>
          <a:solidFill>
            <a:srgbClr val="FF61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48513" y="3419475"/>
            <a:ext cx="287337" cy="180975"/>
          </a:xfrm>
          <a:prstGeom prst="rect">
            <a:avLst/>
          </a:prstGeom>
          <a:noFill/>
          <a:ln w="3175">
            <a:solidFill>
              <a:srgbClr val="FF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TextBox 35"/>
          <p:cNvSpPr txBox="1">
            <a:spLocks noChangeArrowheads="1"/>
          </p:cNvSpPr>
          <p:nvPr/>
        </p:nvSpPr>
        <p:spPr bwMode="auto">
          <a:xfrm>
            <a:off x="7459663" y="2601913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36"/>
          <p:cNvSpPr txBox="1">
            <a:spLocks noChangeArrowheads="1"/>
          </p:cNvSpPr>
          <p:nvPr/>
        </p:nvSpPr>
        <p:spPr bwMode="auto">
          <a:xfrm>
            <a:off x="7459663" y="3355975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​​ 38"/>
          <p:cNvSpPr>
            <a:spLocks noChangeArrowheads="1"/>
          </p:cNvSpPr>
          <p:nvPr/>
        </p:nvSpPr>
        <p:spPr bwMode="auto">
          <a:xfrm>
            <a:off x="2701176" y="144411"/>
            <a:ext cx="3741648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方正细倩简体" panose="03000509000000000000" pitchFamily="65" charset="-122"/>
                <a:ea typeface="方正细倩简体" panose="03000509000000000000" pitchFamily="65" charset="-122"/>
              </a:rPr>
              <a:t>点击添加标题</a:t>
            </a:r>
            <a:endParaRPr lang="en-US" altLang="zh-CN" sz="2800" b="1" dirty="0"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51474">
            <a:off x="265113" y="1295400"/>
            <a:ext cx="3895725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2566988"/>
            <a:ext cx="232251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5" y="787400"/>
            <a:ext cx="3279775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833438"/>
            <a:ext cx="1335088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3105150"/>
            <a:ext cx="12985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5" y="620713"/>
            <a:ext cx="1401763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916113"/>
            <a:ext cx="1328738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742950"/>
            <a:ext cx="1176337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​​ 2"/>
          <p:cNvSpPr/>
          <p:nvPr/>
        </p:nvSpPr>
        <p:spPr bwMode="auto">
          <a:xfrm>
            <a:off x="3240088" y="2141538"/>
            <a:ext cx="4456112" cy="98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2395538" y="3259138"/>
            <a:ext cx="5351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2" name="矩形​​ 38"/>
          <p:cNvSpPr>
            <a:spLocks noChangeArrowheads="1"/>
          </p:cNvSpPr>
          <p:nvPr/>
        </p:nvSpPr>
        <p:spPr bwMode="auto">
          <a:xfrm>
            <a:off x="2701176" y="144411"/>
            <a:ext cx="3741648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方正细倩简体" panose="03000509000000000000" pitchFamily="65" charset="-122"/>
                <a:ea typeface="方正细倩简体" panose="03000509000000000000" pitchFamily="65" charset="-122"/>
              </a:rPr>
              <a:t>点击添加标题</a:t>
            </a:r>
            <a:endParaRPr lang="en-US" altLang="zh-CN" sz="2800" b="1" dirty="0"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椭圆 9"/>
          <p:cNvSpPr/>
          <p:nvPr/>
        </p:nvSpPr>
        <p:spPr>
          <a:xfrm>
            <a:off x="7748588" y="1577975"/>
            <a:ext cx="1047750" cy="10461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865938" y="1938338"/>
            <a:ext cx="685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796925"/>
            <a:ext cx="19812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0" y="3989388"/>
            <a:ext cx="5205413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椭圆 13"/>
          <p:cNvSpPr/>
          <p:nvPr/>
        </p:nvSpPr>
        <p:spPr>
          <a:xfrm>
            <a:off x="949325" y="452438"/>
            <a:ext cx="4333875" cy="4333875"/>
          </a:xfrm>
          <a:prstGeom prst="ellipse">
            <a:avLst/>
          </a:prstGeom>
          <a:solidFill>
            <a:schemeClr val="bg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949325" y="452438"/>
            <a:ext cx="4333875" cy="4333875"/>
          </a:xfrm>
          <a:prstGeom prst="ellipse">
            <a:avLst/>
          </a:prstGeom>
          <a:solidFill>
            <a:schemeClr val="bg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949325" y="452438"/>
            <a:ext cx="4333875" cy="4333875"/>
          </a:xfrm>
          <a:prstGeom prst="ellipse">
            <a:avLst/>
          </a:prstGeom>
          <a:solidFill>
            <a:schemeClr val="bg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07950" y="1036638"/>
            <a:ext cx="3319463" cy="3319462"/>
          </a:xfrm>
          <a:prstGeom prst="ellipse">
            <a:avLst/>
          </a:prstGeom>
          <a:solidFill>
            <a:schemeClr val="bg1">
              <a:lumMod val="9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07950" y="1036638"/>
            <a:ext cx="3319463" cy="3319462"/>
          </a:xfrm>
          <a:prstGeom prst="ellipse">
            <a:avLst/>
          </a:prstGeom>
          <a:solidFill>
            <a:schemeClr val="bg1">
              <a:lumMod val="9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07950" y="1036638"/>
            <a:ext cx="3319463" cy="3319462"/>
          </a:xfrm>
          <a:prstGeom prst="ellipse">
            <a:avLst/>
          </a:prstGeom>
          <a:solidFill>
            <a:schemeClr val="bg1">
              <a:lumMod val="9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213" y="2525713"/>
            <a:ext cx="1157287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110288" y="2212975"/>
            <a:ext cx="22352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>
                <a:solidFill>
                  <a:srgbClr val="FF660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谢谢</a:t>
            </a:r>
            <a:r>
              <a:rPr lang="zh-CN" altLang="en-US" sz="4600">
                <a:solidFill>
                  <a:srgbClr val="FF660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观赏</a:t>
            </a:r>
            <a:endParaRPr lang="zh-CN" altLang="en-US" sz="4600">
              <a:solidFill>
                <a:srgbClr val="FF6600"/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56450" y="2773363"/>
            <a:ext cx="1312863" cy="554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Thanks</a:t>
            </a:r>
            <a:endParaRPr lang="zh-CN" alt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6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94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96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8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 0 C 0.008 0.008 0.017 0.016 0.021 0.026 C 0.025 0.037 0.027 0.05 0.029 0.063 C 0.031 0.076 0.029 0.087 0.027 0.099 C 0.025 0.11 0.022 0.122 0.015 0.132 C 0.009 0.142 -0.001 0.15 -0.012 0.156 C -0.022 0.162 -0.034 0.166 -0.046 0.168 C -0.058 0.17 -0.07 0.17 -0.081 0.168 C -0.093 0.166 -0.104 0.161 -0.113 0.153 C -0.122 0.146 -0.13 0.137 -0.134 0.126 C -0.139 0.116 -0.141 0.102 -0.141 0.091 C -0.142 0.08 -0.141 0.067 -0.136 0.056 C -0.131 0.046 -0.122 0.038 -0.11 0.034 C -0.098 0.031 -0.086 0.035 -0.078 0.042 C -0.071 0.049 -0.066 0.06 -0.065 0.073 C -0.065 0.086 -0.066 0.098 -0.071 0.108 C -0.076 0.118 -0.075 0.12 -0.095 0.133 C -0.113 0.147 -0.131 0.143 -0.142 0.144 C -0.153 0.144 -0.162 0.14 -0.173 0.136 C -0.185 0.131 -0.195 0.122 -0.202 0.114 C -0.209 0.106 -0.212 0.096 -0.216 0.08 C -0.219 0.064 -0.219 0.056 -0.219 0.044 C -0.219 0.032 -0.219 0.02 -0.219 0.008 E" pathEditMode="relative" ptsTypes="">
                                      <p:cBhvr>
                                        <p:cTn id="98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28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 0 C 0.017 0 0.031 0.014 0.031 0.031 C 0.031 0.049 0.017 0.063 0 0.063 C -0.017 0.063 -0.031 0.077 -0.031 0.094 C -0.031 0.111 -0.017 0.125 0 0.125 C 0.017 0.125 0.031 0.139 0.031 0.156 C 0.031 0.173 0.017 0.187 0 0.187 C -0.017 0.187 -0.031 0.201 -0.031 0.219 C -0.031 0.236 -0.017 0.25 0 0.25 C 0.017 0.25 0.031 0.236 0.031 0.219 C 0.031 0.201 0.017 0.187 0 0.187 C -0.017 0.187 -0.031 0.173 -0.031 0.156 C -0.031 0.139 -0.017 0.125 0 0.125 C 0.017 0.125 0.031 0.111 0.031 0.094 C 0.031 0.077 0.017 0.063 0 0.063 C -0.017 0.063 -0.031 0.049 -0.031 0.031 C -0.031 0.014 -0.017 0 0 0 Z" pathEditMode="relative" ptsTypes="">
                                      <p:cBhvr>
                                        <p:cTn id="100" dur="1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grpId="1" nodeType="withEffect">
                                  <p:stCondLst>
                                    <p:cond delay="35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5" presetID="3" presetClass="emph" presetSubtype="2" fill="hold" grpId="2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" presetID="3" presetClass="emph" presetSubtype="2" fill="hold" grpId="3" nodeType="withEffect">
                                  <p:stCondLst>
                                    <p:cond delay="45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4" nodeType="withEffect">
                                  <p:stCondLst>
                                    <p:cond delay="50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3" presetClass="emph" presetSubtype="2" fill="hold" grpId="5" nodeType="withEffect">
                                  <p:stCondLst>
                                    <p:cond delay="55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33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3" presetID="3" presetClass="emph" presetSubtype="2" fill="hold" grpId="6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47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/>
      <p:bldP spid="21" grpId="1"/>
      <p:bldP spid="21" grpId="2"/>
      <p:bldP spid="21" grpId="3"/>
      <p:bldP spid="21" grpId="4"/>
      <p:bldP spid="21" grpId="5"/>
      <p:bldP spid="21" grpId="6"/>
      <p:bldP spid="2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1598</Words>
  <Application>WPS 演示</Application>
  <PresentationFormat>全屏显示(16:9)</PresentationFormat>
  <Paragraphs>121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Arial Black</vt:lpstr>
      <vt:lpstr>方正细倩简体</vt:lpstr>
      <vt:lpstr>方正综艺简体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M110233D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2012-01-16T06:21:00Z</dcterms:created>
  <dcterms:modified xsi:type="dcterms:W3CDTF">2018-08-28T07:20:46Z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