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Arial Black" panose="020B0A04020102020204" pitchFamily="34" charset="0"/>
      <p:bold r:id="rId19"/>
    </p:embeddedFont>
    <p:embeddedFont>
      <p:font typeface="微软雅黑" panose="020B0503020204020204" pitchFamily="34" charset="-122"/>
      <p:regular r:id="rId20"/>
    </p:embeddedFont>
    <p:embeddedFont>
      <p:font typeface="Britannic Bold" panose="020B0903060703020204" pitchFamily="34" charset="0"/>
      <p:regular r:id="rId21"/>
    </p:embeddedFont>
    <p:embeddedFont>
      <p:font typeface="方正超粗黑简体" panose="03000509000000000000" pitchFamily="65" charset="-122"/>
      <p:regular r:id="rId22"/>
    </p:embeddedFont>
    <p:embeddedFont>
      <p:font typeface="汉真广标" panose="02010609000101010101" pitchFamily="49" charset="-122"/>
      <p:regular r:id="rId23"/>
    </p:embeddedFont>
    <p:embeddedFont>
      <p:font typeface="方正古隶简体" panose="03000509000000000000" pitchFamily="65" charset="-122"/>
      <p:regular r:id="rId24"/>
    </p:embeddedFont>
    <p:embeddedFont>
      <p:font typeface="等线" panose="02010600030101010101" charset="-122"/>
      <p:regular r:id="rId25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6" autoAdjust="0"/>
    <p:restoredTop sz="94660"/>
  </p:normalViewPr>
  <p:slideViewPr>
    <p:cSldViewPr showGuides="1">
      <p:cViewPr varScale="1">
        <p:scale>
          <a:sx n="85" d="100"/>
          <a:sy n="85" d="100"/>
        </p:scale>
        <p:origin x="117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11.fntdata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B0C5FC3-4783-453B-847B-BA11DB2369F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70EA2C3-96CC-44C1-9F70-011DC516D3C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D7CB9-07E7-486F-97D9-AC3030CA08A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A9F7E-0920-4A5F-B4B6-6341F1E9674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658B0-380F-4152-B7D3-2681720645E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54E93-7B84-4576-B2AF-1D4036945D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3B3C3-07D8-4560-BD12-BFD15B72510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623E9-D252-40FB-8814-37F57A8BB5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939C1-B957-4EB3-B2F1-E4ED80851EE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C3671-7352-43A8-8396-1F95D8FD50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0D362-859D-4512-A2B2-47061336128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10104-DB0F-4B86-BB94-3F93F8E9B7C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10321-F27B-4D38-86F4-E9FF11946C8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8F5A8-8BCE-4C67-8E7A-D722564D50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D254F-4566-4ED2-B84C-B1D9F00247F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801DE-6F2E-4071-8630-F4CDD24F2CD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87B7C-7BCC-4053-97A1-3B564557E84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0FB07-8052-4517-8B40-AF94DC9F0D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2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2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2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2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椭圆 8"/>
          <p:cNvSpPr/>
          <p:nvPr userDrawn="1"/>
        </p:nvSpPr>
        <p:spPr>
          <a:xfrm>
            <a:off x="171450" y="4514850"/>
            <a:ext cx="1323975" cy="1323975"/>
          </a:xfrm>
          <a:prstGeom prst="ellips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-504825" y="4375150"/>
            <a:ext cx="1019175" cy="1019175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7742238" y="-1057275"/>
            <a:ext cx="2216150" cy="2216150"/>
          </a:xfrm>
          <a:prstGeom prst="ellipse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515350" y="354013"/>
            <a:ext cx="2066925" cy="2066925"/>
          </a:xfrm>
          <a:prstGeom prst="ellipse">
            <a:avLst/>
          </a:prstGeom>
          <a:solidFill>
            <a:srgbClr val="FF8C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8705850" y="1858963"/>
            <a:ext cx="1581150" cy="1581150"/>
          </a:xfrm>
          <a:prstGeom prst="ellipse">
            <a:avLst/>
          </a:prstGeom>
          <a:solidFill>
            <a:srgbClr val="FFE4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4" name="组合 18"/>
          <p:cNvGrpSpPr/>
          <p:nvPr userDrawn="1"/>
        </p:nvGrpSpPr>
        <p:grpSpPr bwMode="auto">
          <a:xfrm>
            <a:off x="-1588" y="63500"/>
            <a:ext cx="1949451" cy="703263"/>
            <a:chOff x="-1588" y="63500"/>
            <a:chExt cx="1949624" cy="702474"/>
          </a:xfrm>
        </p:grpSpPr>
        <p:sp>
          <p:nvSpPr>
            <p:cNvPr id="15" name="TextBox 19"/>
            <p:cNvSpPr txBox="1">
              <a:spLocks noChangeArrowheads="1"/>
            </p:cNvSpPr>
            <p:nvPr/>
          </p:nvSpPr>
          <p:spPr bwMode="auto">
            <a:xfrm rot="21594872">
              <a:off x="7939" y="63500"/>
              <a:ext cx="1420938" cy="353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BUSINESS</a:t>
              </a:r>
              <a:endParaRPr lang="en-US" altLang="zh-CN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20"/>
            <p:cNvSpPr txBox="1">
              <a:spLocks noChangeArrowheads="1"/>
            </p:cNvSpPr>
            <p:nvPr/>
          </p:nvSpPr>
          <p:spPr bwMode="auto">
            <a:xfrm rot="21594872">
              <a:off x="8018" y="304309"/>
              <a:ext cx="19400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75000"/>
                      <a:alpha val="33000"/>
                    </a:schemeClr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BUSINESS</a:t>
              </a:r>
              <a:endParaRPr lang="en-US" altLang="zh-CN" sz="2400" b="1" dirty="0">
                <a:solidFill>
                  <a:schemeClr val="bg1">
                    <a:lumMod val="75000"/>
                    <a:alpha val="33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-1588" y="350516"/>
              <a:ext cx="1581291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E07C4-FBAD-4D42-9025-0981EB7A9085}" type="datetimeFigureOut">
              <a:rPr lang="zh-CN" altLang="en-US"/>
            </a:fld>
            <a:endParaRPr lang="zh-CN" altLang="en-US"/>
          </a:p>
        </p:txBody>
      </p:sp>
      <p:sp>
        <p:nvSpPr>
          <p:cNvPr id="1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A417B1-37C0-461C-8997-710AD6705B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81300-FBA1-49AC-85BC-C10730D8319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FCD8D-52CB-422F-B6EB-EB595A3C15C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D4C0A-E607-4DAC-9E57-06953239E31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3649D-1EAA-459B-B355-E6C01F6ABF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17FFA0-B410-4362-9E91-2F8D8929F98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09DD237-91FB-42CB-8630-AD3545B730C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8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椭圆 10"/>
          <p:cNvSpPr/>
          <p:nvPr/>
        </p:nvSpPr>
        <p:spPr>
          <a:xfrm>
            <a:off x="5665788" y="1458913"/>
            <a:ext cx="2214562" cy="2214562"/>
          </a:xfrm>
          <a:prstGeom prst="ellipse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657600" y="2444750"/>
            <a:ext cx="2066925" cy="2066925"/>
          </a:xfrm>
          <a:prstGeom prst="ellipse">
            <a:avLst/>
          </a:prstGeom>
          <a:solidFill>
            <a:srgbClr val="FF8C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705100" y="3035300"/>
            <a:ext cx="1581150" cy="1581150"/>
          </a:xfrm>
          <a:prstGeom prst="ellipse">
            <a:avLst/>
          </a:prstGeom>
          <a:solidFill>
            <a:srgbClr val="FFE4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838325" y="2892425"/>
            <a:ext cx="1323975" cy="1323975"/>
          </a:xfrm>
          <a:prstGeom prst="ellips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314450" y="2549525"/>
            <a:ext cx="1019175" cy="1019175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763" y="1709738"/>
            <a:ext cx="296862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8" y="-38100"/>
            <a:ext cx="97472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063" y="-38100"/>
            <a:ext cx="97472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88" y="-38100"/>
            <a:ext cx="97472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061894" y="-97727"/>
            <a:ext cx="5956920" cy="1323439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dirty="0">
                <a:solidFill>
                  <a:srgbClr val="FFC000"/>
                </a:solidFill>
                <a:latin typeface="Britannic Bold" panose="020B0903060703020204" pitchFamily="34" charset="0"/>
                <a:ea typeface="方正超粗黑繁体" panose="02010601030101010101" pitchFamily="65" charset="-122"/>
              </a:rPr>
              <a:t>P</a:t>
            </a:r>
            <a:r>
              <a:rPr lang="en-US" altLang="zh-CN" sz="50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  <a:ea typeface="方正超粗黑繁体" panose="02010601030101010101" pitchFamily="65" charset="-122"/>
              </a:rPr>
              <a:t>OWERPOINT</a:t>
            </a:r>
            <a:r>
              <a: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模板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049963" y="1316038"/>
            <a:ext cx="292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适用于商务及相关类别的演示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3.33333E-6 -2.68767E-6 L -0.32743 -0.21254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72" y="-1062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33333E-6 -2.68767E-6 L 0.32587 0.35527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1776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5E-6 -2.68767E-6 L -0.38108 -0.20389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62" y="-1019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6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6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6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6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6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6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6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6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6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6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6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6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56" presetClass="entr" presetSubtype="0" fill="hold" nodeType="withEffect">
                                  <p:stCondLst>
                                    <p:cond delay="37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0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12" presetClass="entr" presetSubtype="2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3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0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8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图片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图片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图片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图片 6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图片 6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/>
        </p:nvGrpSpPr>
        <p:grpSpPr bwMode="auto">
          <a:xfrm>
            <a:off x="3657600" y="1458913"/>
            <a:ext cx="4222750" cy="3052762"/>
            <a:chOff x="3657343" y="1458538"/>
            <a:chExt cx="4223643" cy="3053713"/>
          </a:xfrm>
        </p:grpSpPr>
        <p:sp>
          <p:nvSpPr>
            <p:cNvPr id="12" name="椭圆 11"/>
            <p:cNvSpPr/>
            <p:nvPr/>
          </p:nvSpPr>
          <p:spPr>
            <a:xfrm>
              <a:off x="5665956" y="1458538"/>
              <a:ext cx="2215030" cy="2215252"/>
            </a:xfrm>
            <a:prstGeom prst="ellipse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657343" y="2444682"/>
              <a:ext cx="2067362" cy="2067569"/>
            </a:xfrm>
            <a:prstGeom prst="ellipse">
              <a:avLst/>
            </a:prstGeom>
            <a:solidFill>
              <a:srgbClr val="FF8C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椭圆 13"/>
          <p:cNvSpPr/>
          <p:nvPr/>
        </p:nvSpPr>
        <p:spPr>
          <a:xfrm>
            <a:off x="2705100" y="3035300"/>
            <a:ext cx="1581150" cy="1581150"/>
          </a:xfrm>
          <a:prstGeom prst="ellipse">
            <a:avLst/>
          </a:prstGeom>
          <a:solidFill>
            <a:srgbClr val="FFE4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 bwMode="auto">
          <a:xfrm>
            <a:off x="1314450" y="2549525"/>
            <a:ext cx="1847850" cy="1666875"/>
            <a:chOff x="1314194" y="2549843"/>
            <a:chExt cx="1848107" cy="1667132"/>
          </a:xfrm>
        </p:grpSpPr>
        <p:sp>
          <p:nvSpPr>
            <p:cNvPr id="16" name="椭圆 15"/>
            <p:cNvSpPr/>
            <p:nvPr/>
          </p:nvSpPr>
          <p:spPr>
            <a:xfrm>
              <a:off x="1838142" y="2892796"/>
              <a:ext cx="1324159" cy="1324179"/>
            </a:xfrm>
            <a:prstGeom prst="ellipse">
              <a:avLst/>
            </a:prstGeom>
            <a:solidFill>
              <a:srgbClr val="92D05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314194" y="2549843"/>
              <a:ext cx="1019317" cy="1019332"/>
            </a:xfrm>
            <a:prstGeom prst="ellipse">
              <a:avLst/>
            </a:pr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763" y="1709738"/>
            <a:ext cx="296862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44" hidden="1"/>
          <p:cNvGrpSpPr>
            <a:grpSpLocks noChangeAspect="1"/>
          </p:cNvGrpSpPr>
          <p:nvPr/>
        </p:nvGrpSpPr>
        <p:grpSpPr bwMode="auto">
          <a:xfrm>
            <a:off x="244524" y="415752"/>
            <a:ext cx="1057585" cy="290981"/>
            <a:chOff x="-3755" y="77"/>
            <a:chExt cx="13266" cy="3650"/>
          </a:xfrm>
          <a:solidFill>
            <a:srgbClr val="C00000"/>
          </a:solidFill>
        </p:grpSpPr>
        <p:sp>
          <p:nvSpPr>
            <p:cNvPr id="20" name="Freeform 45"/>
            <p:cNvSpPr>
              <a:spLocks noEditPoints="1"/>
            </p:cNvSpPr>
            <p:nvPr/>
          </p:nvSpPr>
          <p:spPr bwMode="auto">
            <a:xfrm>
              <a:off x="551" y="2518"/>
              <a:ext cx="931" cy="926"/>
            </a:xfrm>
            <a:custGeom>
              <a:avLst/>
              <a:gdLst>
                <a:gd name="T0" fmla="*/ 0 w 394"/>
                <a:gd name="T1" fmla="*/ 0 h 392"/>
                <a:gd name="T2" fmla="*/ 669 w 394"/>
                <a:gd name="T3" fmla="*/ 0 h 392"/>
                <a:gd name="T4" fmla="*/ 770 w 394"/>
                <a:gd name="T5" fmla="*/ 21 h 392"/>
                <a:gd name="T6" fmla="*/ 853 w 394"/>
                <a:gd name="T7" fmla="*/ 76 h 392"/>
                <a:gd name="T8" fmla="*/ 910 w 394"/>
                <a:gd name="T9" fmla="*/ 158 h 392"/>
                <a:gd name="T10" fmla="*/ 931 w 394"/>
                <a:gd name="T11" fmla="*/ 257 h 392"/>
                <a:gd name="T12" fmla="*/ 910 w 394"/>
                <a:gd name="T13" fmla="*/ 359 h 392"/>
                <a:gd name="T14" fmla="*/ 853 w 394"/>
                <a:gd name="T15" fmla="*/ 442 h 392"/>
                <a:gd name="T16" fmla="*/ 770 w 394"/>
                <a:gd name="T17" fmla="*/ 498 h 392"/>
                <a:gd name="T18" fmla="*/ 669 w 394"/>
                <a:gd name="T19" fmla="*/ 517 h 392"/>
                <a:gd name="T20" fmla="*/ 669 w 394"/>
                <a:gd name="T21" fmla="*/ 517 h 392"/>
                <a:gd name="T22" fmla="*/ 931 w 394"/>
                <a:gd name="T23" fmla="*/ 926 h 392"/>
                <a:gd name="T24" fmla="*/ 888 w 394"/>
                <a:gd name="T25" fmla="*/ 926 h 392"/>
                <a:gd name="T26" fmla="*/ 624 w 394"/>
                <a:gd name="T27" fmla="*/ 517 h 392"/>
                <a:gd name="T28" fmla="*/ 35 w 394"/>
                <a:gd name="T29" fmla="*/ 517 h 392"/>
                <a:gd name="T30" fmla="*/ 35 w 394"/>
                <a:gd name="T31" fmla="*/ 926 h 392"/>
                <a:gd name="T32" fmla="*/ 0 w 394"/>
                <a:gd name="T33" fmla="*/ 926 h 392"/>
                <a:gd name="T34" fmla="*/ 0 w 394"/>
                <a:gd name="T35" fmla="*/ 0 h 392"/>
                <a:gd name="T36" fmla="*/ 756 w 394"/>
                <a:gd name="T37" fmla="*/ 463 h 392"/>
                <a:gd name="T38" fmla="*/ 827 w 394"/>
                <a:gd name="T39" fmla="*/ 416 h 392"/>
                <a:gd name="T40" fmla="*/ 874 w 394"/>
                <a:gd name="T41" fmla="*/ 345 h 392"/>
                <a:gd name="T42" fmla="*/ 893 w 394"/>
                <a:gd name="T43" fmla="*/ 257 h 392"/>
                <a:gd name="T44" fmla="*/ 874 w 394"/>
                <a:gd name="T45" fmla="*/ 172 h 392"/>
                <a:gd name="T46" fmla="*/ 827 w 394"/>
                <a:gd name="T47" fmla="*/ 102 h 392"/>
                <a:gd name="T48" fmla="*/ 756 w 394"/>
                <a:gd name="T49" fmla="*/ 54 h 392"/>
                <a:gd name="T50" fmla="*/ 669 w 394"/>
                <a:gd name="T51" fmla="*/ 38 h 392"/>
                <a:gd name="T52" fmla="*/ 35 w 394"/>
                <a:gd name="T53" fmla="*/ 38 h 392"/>
                <a:gd name="T54" fmla="*/ 35 w 394"/>
                <a:gd name="T55" fmla="*/ 482 h 392"/>
                <a:gd name="T56" fmla="*/ 669 w 394"/>
                <a:gd name="T57" fmla="*/ 482 h 392"/>
                <a:gd name="T58" fmla="*/ 756 w 394"/>
                <a:gd name="T59" fmla="*/ 463 h 3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3" y="0"/>
                    <a:pt x="283" y="0"/>
                    <a:pt x="283" y="0"/>
                  </a:cubicBezTo>
                  <a:cubicBezTo>
                    <a:pt x="299" y="0"/>
                    <a:pt x="313" y="3"/>
                    <a:pt x="326" y="9"/>
                  </a:cubicBezTo>
                  <a:cubicBezTo>
                    <a:pt x="340" y="14"/>
                    <a:pt x="351" y="22"/>
                    <a:pt x="361" y="32"/>
                  </a:cubicBezTo>
                  <a:cubicBezTo>
                    <a:pt x="371" y="42"/>
                    <a:pt x="379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79" y="166"/>
                    <a:pt x="371" y="177"/>
                    <a:pt x="361" y="187"/>
                  </a:cubicBezTo>
                  <a:cubicBezTo>
                    <a:pt x="351" y="197"/>
                    <a:pt x="340" y="205"/>
                    <a:pt x="326" y="211"/>
                  </a:cubicBezTo>
                  <a:cubicBezTo>
                    <a:pt x="313" y="217"/>
                    <a:pt x="299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394" y="392"/>
                    <a:pt x="394" y="392"/>
                    <a:pt x="394" y="392"/>
                  </a:cubicBezTo>
                  <a:cubicBezTo>
                    <a:pt x="376" y="392"/>
                    <a:pt x="376" y="392"/>
                    <a:pt x="376" y="392"/>
                  </a:cubicBezTo>
                  <a:cubicBezTo>
                    <a:pt x="264" y="219"/>
                    <a:pt x="264" y="219"/>
                    <a:pt x="264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392"/>
                    <a:pt x="15" y="392"/>
                    <a:pt x="15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320" y="196"/>
                  </a:moveTo>
                  <a:cubicBezTo>
                    <a:pt x="331" y="191"/>
                    <a:pt x="341" y="185"/>
                    <a:pt x="350" y="176"/>
                  </a:cubicBezTo>
                  <a:cubicBezTo>
                    <a:pt x="358" y="167"/>
                    <a:pt x="365" y="157"/>
                    <a:pt x="370" y="146"/>
                  </a:cubicBezTo>
                  <a:cubicBezTo>
                    <a:pt x="375" y="135"/>
                    <a:pt x="378" y="122"/>
                    <a:pt x="378" y="109"/>
                  </a:cubicBezTo>
                  <a:cubicBezTo>
                    <a:pt x="378" y="96"/>
                    <a:pt x="375" y="84"/>
                    <a:pt x="370" y="73"/>
                  </a:cubicBezTo>
                  <a:cubicBezTo>
                    <a:pt x="365" y="61"/>
                    <a:pt x="358" y="51"/>
                    <a:pt x="350" y="43"/>
                  </a:cubicBezTo>
                  <a:cubicBezTo>
                    <a:pt x="341" y="35"/>
                    <a:pt x="331" y="28"/>
                    <a:pt x="320" y="23"/>
                  </a:cubicBezTo>
                  <a:cubicBezTo>
                    <a:pt x="308" y="18"/>
                    <a:pt x="296" y="16"/>
                    <a:pt x="283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6" y="204"/>
                    <a:pt x="308" y="201"/>
                    <a:pt x="3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1" name="Freeform 46"/>
            <p:cNvSpPr>
              <a:spLocks noEditPoints="1"/>
            </p:cNvSpPr>
            <p:nvPr/>
          </p:nvSpPr>
          <p:spPr bwMode="auto">
            <a:xfrm>
              <a:off x="1527" y="2518"/>
              <a:ext cx="926" cy="926"/>
            </a:xfrm>
            <a:custGeom>
              <a:avLst/>
              <a:gdLst>
                <a:gd name="T0" fmla="*/ 926 w 926"/>
                <a:gd name="T1" fmla="*/ 926 h 926"/>
                <a:gd name="T2" fmla="*/ 883 w 926"/>
                <a:gd name="T3" fmla="*/ 926 h 926"/>
                <a:gd name="T4" fmla="*/ 848 w 926"/>
                <a:gd name="T5" fmla="*/ 850 h 926"/>
                <a:gd name="T6" fmla="*/ 75 w 926"/>
                <a:gd name="T7" fmla="*/ 850 h 926"/>
                <a:gd name="T8" fmla="*/ 40 w 926"/>
                <a:gd name="T9" fmla="*/ 926 h 926"/>
                <a:gd name="T10" fmla="*/ 0 w 926"/>
                <a:gd name="T11" fmla="*/ 926 h 926"/>
                <a:gd name="T12" fmla="*/ 437 w 926"/>
                <a:gd name="T13" fmla="*/ 0 h 926"/>
                <a:gd name="T14" fmla="*/ 474 w 926"/>
                <a:gd name="T15" fmla="*/ 0 h 926"/>
                <a:gd name="T16" fmla="*/ 926 w 926"/>
                <a:gd name="T17" fmla="*/ 926 h 926"/>
                <a:gd name="T18" fmla="*/ 94 w 926"/>
                <a:gd name="T19" fmla="*/ 815 h 926"/>
                <a:gd name="T20" fmla="*/ 829 w 926"/>
                <a:gd name="T21" fmla="*/ 815 h 926"/>
                <a:gd name="T22" fmla="*/ 455 w 926"/>
                <a:gd name="T23" fmla="*/ 47 h 926"/>
                <a:gd name="T24" fmla="*/ 94 w 926"/>
                <a:gd name="T25" fmla="*/ 815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6" h="926">
                  <a:moveTo>
                    <a:pt x="926" y="926"/>
                  </a:moveTo>
                  <a:lnTo>
                    <a:pt x="883" y="926"/>
                  </a:lnTo>
                  <a:lnTo>
                    <a:pt x="848" y="850"/>
                  </a:lnTo>
                  <a:lnTo>
                    <a:pt x="75" y="850"/>
                  </a:lnTo>
                  <a:lnTo>
                    <a:pt x="40" y="926"/>
                  </a:lnTo>
                  <a:lnTo>
                    <a:pt x="0" y="926"/>
                  </a:lnTo>
                  <a:lnTo>
                    <a:pt x="437" y="0"/>
                  </a:lnTo>
                  <a:lnTo>
                    <a:pt x="474" y="0"/>
                  </a:lnTo>
                  <a:lnTo>
                    <a:pt x="926" y="926"/>
                  </a:lnTo>
                  <a:close/>
                  <a:moveTo>
                    <a:pt x="94" y="815"/>
                  </a:moveTo>
                  <a:lnTo>
                    <a:pt x="829" y="815"/>
                  </a:lnTo>
                  <a:lnTo>
                    <a:pt x="455" y="47"/>
                  </a:lnTo>
                  <a:lnTo>
                    <a:pt x="94" y="8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2" name="Freeform 47"/>
            <p:cNvSpPr>
              <a:spLocks noEditPoints="1"/>
            </p:cNvSpPr>
            <p:nvPr/>
          </p:nvSpPr>
          <p:spPr bwMode="auto">
            <a:xfrm>
              <a:off x="2500" y="2518"/>
              <a:ext cx="930" cy="926"/>
            </a:xfrm>
            <a:custGeom>
              <a:avLst/>
              <a:gdLst>
                <a:gd name="T0" fmla="*/ 0 w 394"/>
                <a:gd name="T1" fmla="*/ 0 h 392"/>
                <a:gd name="T2" fmla="*/ 670 w 394"/>
                <a:gd name="T3" fmla="*/ 0 h 392"/>
                <a:gd name="T4" fmla="*/ 772 w 394"/>
                <a:gd name="T5" fmla="*/ 21 h 392"/>
                <a:gd name="T6" fmla="*/ 854 w 394"/>
                <a:gd name="T7" fmla="*/ 76 h 392"/>
                <a:gd name="T8" fmla="*/ 909 w 394"/>
                <a:gd name="T9" fmla="*/ 158 h 392"/>
                <a:gd name="T10" fmla="*/ 930 w 394"/>
                <a:gd name="T11" fmla="*/ 257 h 392"/>
                <a:gd name="T12" fmla="*/ 909 w 394"/>
                <a:gd name="T13" fmla="*/ 359 h 392"/>
                <a:gd name="T14" fmla="*/ 854 w 394"/>
                <a:gd name="T15" fmla="*/ 442 h 392"/>
                <a:gd name="T16" fmla="*/ 772 w 394"/>
                <a:gd name="T17" fmla="*/ 498 h 392"/>
                <a:gd name="T18" fmla="*/ 670 w 394"/>
                <a:gd name="T19" fmla="*/ 517 h 392"/>
                <a:gd name="T20" fmla="*/ 38 w 394"/>
                <a:gd name="T21" fmla="*/ 517 h 392"/>
                <a:gd name="T22" fmla="*/ 38 w 394"/>
                <a:gd name="T23" fmla="*/ 926 h 392"/>
                <a:gd name="T24" fmla="*/ 0 w 394"/>
                <a:gd name="T25" fmla="*/ 926 h 392"/>
                <a:gd name="T26" fmla="*/ 0 w 394"/>
                <a:gd name="T27" fmla="*/ 0 h 392"/>
                <a:gd name="T28" fmla="*/ 670 w 394"/>
                <a:gd name="T29" fmla="*/ 482 h 392"/>
                <a:gd name="T30" fmla="*/ 755 w 394"/>
                <a:gd name="T31" fmla="*/ 463 h 392"/>
                <a:gd name="T32" fmla="*/ 826 w 394"/>
                <a:gd name="T33" fmla="*/ 416 h 392"/>
                <a:gd name="T34" fmla="*/ 876 w 394"/>
                <a:gd name="T35" fmla="*/ 345 h 392"/>
                <a:gd name="T36" fmla="*/ 892 w 394"/>
                <a:gd name="T37" fmla="*/ 257 h 392"/>
                <a:gd name="T38" fmla="*/ 876 w 394"/>
                <a:gd name="T39" fmla="*/ 172 h 392"/>
                <a:gd name="T40" fmla="*/ 826 w 394"/>
                <a:gd name="T41" fmla="*/ 102 h 392"/>
                <a:gd name="T42" fmla="*/ 755 w 394"/>
                <a:gd name="T43" fmla="*/ 54 h 392"/>
                <a:gd name="T44" fmla="*/ 670 w 394"/>
                <a:gd name="T45" fmla="*/ 38 h 392"/>
                <a:gd name="T46" fmla="*/ 38 w 394"/>
                <a:gd name="T47" fmla="*/ 38 h 392"/>
                <a:gd name="T48" fmla="*/ 38 w 394"/>
                <a:gd name="T49" fmla="*/ 482 h 392"/>
                <a:gd name="T50" fmla="*/ 670 w 394"/>
                <a:gd name="T51" fmla="*/ 482 h 3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299" y="0"/>
                    <a:pt x="313" y="3"/>
                    <a:pt x="327" y="9"/>
                  </a:cubicBezTo>
                  <a:cubicBezTo>
                    <a:pt x="340" y="14"/>
                    <a:pt x="352" y="22"/>
                    <a:pt x="362" y="32"/>
                  </a:cubicBezTo>
                  <a:cubicBezTo>
                    <a:pt x="372" y="42"/>
                    <a:pt x="380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80" y="166"/>
                    <a:pt x="372" y="177"/>
                    <a:pt x="362" y="187"/>
                  </a:cubicBezTo>
                  <a:cubicBezTo>
                    <a:pt x="352" y="197"/>
                    <a:pt x="340" y="205"/>
                    <a:pt x="327" y="211"/>
                  </a:cubicBezTo>
                  <a:cubicBezTo>
                    <a:pt x="313" y="217"/>
                    <a:pt x="299" y="219"/>
                    <a:pt x="284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284" y="204"/>
                  </a:moveTo>
                  <a:cubicBezTo>
                    <a:pt x="297" y="204"/>
                    <a:pt x="309" y="201"/>
                    <a:pt x="320" y="196"/>
                  </a:cubicBezTo>
                  <a:cubicBezTo>
                    <a:pt x="332" y="191"/>
                    <a:pt x="342" y="185"/>
                    <a:pt x="350" y="176"/>
                  </a:cubicBezTo>
                  <a:cubicBezTo>
                    <a:pt x="359" y="167"/>
                    <a:pt x="366" y="157"/>
                    <a:pt x="371" y="146"/>
                  </a:cubicBezTo>
                  <a:cubicBezTo>
                    <a:pt x="376" y="135"/>
                    <a:pt x="378" y="122"/>
                    <a:pt x="378" y="109"/>
                  </a:cubicBezTo>
                  <a:cubicBezTo>
                    <a:pt x="378" y="96"/>
                    <a:pt x="376" y="84"/>
                    <a:pt x="371" y="73"/>
                  </a:cubicBezTo>
                  <a:cubicBezTo>
                    <a:pt x="366" y="61"/>
                    <a:pt x="359" y="51"/>
                    <a:pt x="350" y="43"/>
                  </a:cubicBezTo>
                  <a:cubicBezTo>
                    <a:pt x="342" y="35"/>
                    <a:pt x="332" y="28"/>
                    <a:pt x="320" y="23"/>
                  </a:cubicBezTo>
                  <a:cubicBezTo>
                    <a:pt x="309" y="18"/>
                    <a:pt x="297" y="16"/>
                    <a:pt x="28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04"/>
                    <a:pt x="16" y="204"/>
                    <a:pt x="16" y="204"/>
                  </a:cubicBezTo>
                  <a:lnTo>
                    <a:pt x="284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3" name="Rectangle 48"/>
            <p:cNvSpPr>
              <a:spLocks noChangeArrowheads="1"/>
            </p:cNvSpPr>
            <p:nvPr/>
          </p:nvSpPr>
          <p:spPr bwMode="auto">
            <a:xfrm>
              <a:off x="3471" y="2518"/>
              <a:ext cx="37" cy="9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4" name="Freeform 49"/>
            <p:cNvSpPr>
              <a:spLocks noEditPoints="1"/>
            </p:cNvSpPr>
            <p:nvPr/>
          </p:nvSpPr>
          <p:spPr bwMode="auto">
            <a:xfrm>
              <a:off x="3589" y="2518"/>
              <a:ext cx="928" cy="926"/>
            </a:xfrm>
            <a:custGeom>
              <a:avLst/>
              <a:gdLst>
                <a:gd name="T0" fmla="*/ 0 w 393"/>
                <a:gd name="T1" fmla="*/ 0 h 392"/>
                <a:gd name="T2" fmla="*/ 465 w 393"/>
                <a:gd name="T3" fmla="*/ 0 h 392"/>
                <a:gd name="T4" fmla="*/ 647 w 393"/>
                <a:gd name="T5" fmla="*/ 35 h 392"/>
                <a:gd name="T6" fmla="*/ 793 w 393"/>
                <a:gd name="T7" fmla="*/ 135 h 392"/>
                <a:gd name="T8" fmla="*/ 893 w 393"/>
                <a:gd name="T9" fmla="*/ 281 h 392"/>
                <a:gd name="T10" fmla="*/ 928 w 393"/>
                <a:gd name="T11" fmla="*/ 461 h 392"/>
                <a:gd name="T12" fmla="*/ 893 w 393"/>
                <a:gd name="T13" fmla="*/ 643 h 392"/>
                <a:gd name="T14" fmla="*/ 793 w 393"/>
                <a:gd name="T15" fmla="*/ 789 h 392"/>
                <a:gd name="T16" fmla="*/ 647 w 393"/>
                <a:gd name="T17" fmla="*/ 888 h 392"/>
                <a:gd name="T18" fmla="*/ 465 w 393"/>
                <a:gd name="T19" fmla="*/ 926 h 392"/>
                <a:gd name="T20" fmla="*/ 0 w 393"/>
                <a:gd name="T21" fmla="*/ 926 h 392"/>
                <a:gd name="T22" fmla="*/ 0 w 393"/>
                <a:gd name="T23" fmla="*/ 0 h 392"/>
                <a:gd name="T24" fmla="*/ 465 w 393"/>
                <a:gd name="T25" fmla="*/ 888 h 392"/>
                <a:gd name="T26" fmla="*/ 633 w 393"/>
                <a:gd name="T27" fmla="*/ 855 h 392"/>
                <a:gd name="T28" fmla="*/ 767 w 393"/>
                <a:gd name="T29" fmla="*/ 763 h 392"/>
                <a:gd name="T30" fmla="*/ 860 w 393"/>
                <a:gd name="T31" fmla="*/ 628 h 392"/>
                <a:gd name="T32" fmla="*/ 893 w 393"/>
                <a:gd name="T33" fmla="*/ 461 h 392"/>
                <a:gd name="T34" fmla="*/ 860 w 393"/>
                <a:gd name="T35" fmla="*/ 295 h 392"/>
                <a:gd name="T36" fmla="*/ 767 w 393"/>
                <a:gd name="T37" fmla="*/ 161 h 392"/>
                <a:gd name="T38" fmla="*/ 633 w 393"/>
                <a:gd name="T39" fmla="*/ 71 h 392"/>
                <a:gd name="T40" fmla="*/ 465 w 393"/>
                <a:gd name="T41" fmla="*/ 38 h 392"/>
                <a:gd name="T42" fmla="*/ 38 w 393"/>
                <a:gd name="T43" fmla="*/ 38 h 392"/>
                <a:gd name="T44" fmla="*/ 38 w 393"/>
                <a:gd name="T45" fmla="*/ 888 h 392"/>
                <a:gd name="T46" fmla="*/ 465 w 393"/>
                <a:gd name="T47" fmla="*/ 888 h 39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3" h="392">
                  <a:moveTo>
                    <a:pt x="0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224" y="0"/>
                    <a:pt x="250" y="5"/>
                    <a:pt x="274" y="15"/>
                  </a:cubicBezTo>
                  <a:cubicBezTo>
                    <a:pt x="297" y="25"/>
                    <a:pt x="318" y="39"/>
                    <a:pt x="336" y="57"/>
                  </a:cubicBezTo>
                  <a:cubicBezTo>
                    <a:pt x="354" y="75"/>
                    <a:pt x="368" y="95"/>
                    <a:pt x="378" y="119"/>
                  </a:cubicBezTo>
                  <a:cubicBezTo>
                    <a:pt x="388" y="143"/>
                    <a:pt x="393" y="168"/>
                    <a:pt x="393" y="195"/>
                  </a:cubicBezTo>
                  <a:cubicBezTo>
                    <a:pt x="393" y="223"/>
                    <a:pt x="388" y="248"/>
                    <a:pt x="378" y="272"/>
                  </a:cubicBezTo>
                  <a:cubicBezTo>
                    <a:pt x="368" y="296"/>
                    <a:pt x="354" y="316"/>
                    <a:pt x="336" y="334"/>
                  </a:cubicBezTo>
                  <a:cubicBezTo>
                    <a:pt x="318" y="352"/>
                    <a:pt x="297" y="366"/>
                    <a:pt x="274" y="376"/>
                  </a:cubicBezTo>
                  <a:cubicBezTo>
                    <a:pt x="250" y="387"/>
                    <a:pt x="224" y="392"/>
                    <a:pt x="19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197" y="376"/>
                  </a:moveTo>
                  <a:cubicBezTo>
                    <a:pt x="222" y="376"/>
                    <a:pt x="246" y="371"/>
                    <a:pt x="268" y="362"/>
                  </a:cubicBezTo>
                  <a:cubicBezTo>
                    <a:pt x="290" y="353"/>
                    <a:pt x="309" y="340"/>
                    <a:pt x="325" y="323"/>
                  </a:cubicBezTo>
                  <a:cubicBezTo>
                    <a:pt x="341" y="307"/>
                    <a:pt x="354" y="288"/>
                    <a:pt x="364" y="266"/>
                  </a:cubicBezTo>
                  <a:cubicBezTo>
                    <a:pt x="373" y="244"/>
                    <a:pt x="378" y="221"/>
                    <a:pt x="378" y="195"/>
                  </a:cubicBezTo>
                  <a:cubicBezTo>
                    <a:pt x="378" y="170"/>
                    <a:pt x="373" y="147"/>
                    <a:pt x="364" y="125"/>
                  </a:cubicBezTo>
                  <a:cubicBezTo>
                    <a:pt x="354" y="103"/>
                    <a:pt x="341" y="84"/>
                    <a:pt x="325" y="68"/>
                  </a:cubicBezTo>
                  <a:cubicBezTo>
                    <a:pt x="309" y="52"/>
                    <a:pt x="290" y="39"/>
                    <a:pt x="268" y="30"/>
                  </a:cubicBezTo>
                  <a:cubicBezTo>
                    <a:pt x="246" y="20"/>
                    <a:pt x="222" y="16"/>
                    <a:pt x="19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76"/>
                    <a:pt x="16" y="376"/>
                    <a:pt x="16" y="376"/>
                  </a:cubicBezTo>
                  <a:lnTo>
                    <a:pt x="197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5" name="Freeform 50"/>
            <p:cNvSpPr/>
            <p:nvPr/>
          </p:nvSpPr>
          <p:spPr bwMode="auto">
            <a:xfrm>
              <a:off x="4581" y="2518"/>
              <a:ext cx="928" cy="926"/>
            </a:xfrm>
            <a:custGeom>
              <a:avLst/>
              <a:gdLst>
                <a:gd name="T0" fmla="*/ 0 w 928"/>
                <a:gd name="T1" fmla="*/ 0 h 926"/>
                <a:gd name="T2" fmla="*/ 928 w 928"/>
                <a:gd name="T3" fmla="*/ 0 h 926"/>
                <a:gd name="T4" fmla="*/ 928 w 928"/>
                <a:gd name="T5" fmla="*/ 37 h 926"/>
                <a:gd name="T6" fmla="*/ 35 w 928"/>
                <a:gd name="T7" fmla="*/ 37 h 926"/>
                <a:gd name="T8" fmla="*/ 35 w 928"/>
                <a:gd name="T9" fmla="*/ 444 h 926"/>
                <a:gd name="T10" fmla="*/ 909 w 928"/>
                <a:gd name="T11" fmla="*/ 444 h 926"/>
                <a:gd name="T12" fmla="*/ 909 w 928"/>
                <a:gd name="T13" fmla="*/ 482 h 926"/>
                <a:gd name="T14" fmla="*/ 35 w 928"/>
                <a:gd name="T15" fmla="*/ 482 h 926"/>
                <a:gd name="T16" fmla="*/ 35 w 928"/>
                <a:gd name="T17" fmla="*/ 888 h 926"/>
                <a:gd name="T18" fmla="*/ 928 w 928"/>
                <a:gd name="T19" fmla="*/ 888 h 926"/>
                <a:gd name="T20" fmla="*/ 928 w 928"/>
                <a:gd name="T21" fmla="*/ 926 h 926"/>
                <a:gd name="T22" fmla="*/ 0 w 928"/>
                <a:gd name="T23" fmla="*/ 926 h 926"/>
                <a:gd name="T24" fmla="*/ 0 w 928"/>
                <a:gd name="T25" fmla="*/ 0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8" h="926">
                  <a:moveTo>
                    <a:pt x="0" y="0"/>
                  </a:moveTo>
                  <a:lnTo>
                    <a:pt x="928" y="0"/>
                  </a:lnTo>
                  <a:lnTo>
                    <a:pt x="928" y="37"/>
                  </a:lnTo>
                  <a:lnTo>
                    <a:pt x="35" y="37"/>
                  </a:lnTo>
                  <a:lnTo>
                    <a:pt x="35" y="444"/>
                  </a:lnTo>
                  <a:lnTo>
                    <a:pt x="909" y="444"/>
                  </a:lnTo>
                  <a:lnTo>
                    <a:pt x="909" y="482"/>
                  </a:lnTo>
                  <a:lnTo>
                    <a:pt x="35" y="482"/>
                  </a:lnTo>
                  <a:lnTo>
                    <a:pt x="35" y="888"/>
                  </a:lnTo>
                  <a:lnTo>
                    <a:pt x="928" y="888"/>
                  </a:lnTo>
                  <a:lnTo>
                    <a:pt x="928" y="926"/>
                  </a:lnTo>
                  <a:lnTo>
                    <a:pt x="0" y="9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6" name="Freeform 51"/>
            <p:cNvSpPr/>
            <p:nvPr/>
          </p:nvSpPr>
          <p:spPr bwMode="auto">
            <a:xfrm>
              <a:off x="5540" y="2515"/>
              <a:ext cx="1819" cy="929"/>
            </a:xfrm>
            <a:custGeom>
              <a:avLst/>
              <a:gdLst>
                <a:gd name="T0" fmla="*/ 1781 w 770"/>
                <a:gd name="T1" fmla="*/ 466 h 393"/>
                <a:gd name="T2" fmla="*/ 1748 w 770"/>
                <a:gd name="T3" fmla="*/ 300 h 393"/>
                <a:gd name="T4" fmla="*/ 1656 w 770"/>
                <a:gd name="T5" fmla="*/ 163 h 393"/>
                <a:gd name="T6" fmla="*/ 1521 w 770"/>
                <a:gd name="T7" fmla="*/ 73 h 393"/>
                <a:gd name="T8" fmla="*/ 1356 w 770"/>
                <a:gd name="T9" fmla="*/ 40 h 393"/>
                <a:gd name="T10" fmla="*/ 1210 w 770"/>
                <a:gd name="T11" fmla="*/ 66 h 393"/>
                <a:gd name="T12" fmla="*/ 1082 w 770"/>
                <a:gd name="T13" fmla="*/ 149 h 393"/>
                <a:gd name="T14" fmla="*/ 987 w 770"/>
                <a:gd name="T15" fmla="*/ 281 h 393"/>
                <a:gd name="T16" fmla="*/ 935 w 770"/>
                <a:gd name="T17" fmla="*/ 466 h 393"/>
                <a:gd name="T18" fmla="*/ 881 w 770"/>
                <a:gd name="T19" fmla="*/ 662 h 393"/>
                <a:gd name="T20" fmla="*/ 782 w 770"/>
                <a:gd name="T21" fmla="*/ 806 h 393"/>
                <a:gd name="T22" fmla="*/ 640 w 770"/>
                <a:gd name="T23" fmla="*/ 898 h 393"/>
                <a:gd name="T24" fmla="*/ 463 w 770"/>
                <a:gd name="T25" fmla="*/ 929 h 393"/>
                <a:gd name="T26" fmla="*/ 281 w 770"/>
                <a:gd name="T27" fmla="*/ 891 h 393"/>
                <a:gd name="T28" fmla="*/ 135 w 770"/>
                <a:gd name="T29" fmla="*/ 792 h 393"/>
                <a:gd name="T30" fmla="*/ 35 w 770"/>
                <a:gd name="T31" fmla="*/ 645 h 393"/>
                <a:gd name="T32" fmla="*/ 0 w 770"/>
                <a:gd name="T33" fmla="*/ 463 h 393"/>
                <a:gd name="T34" fmla="*/ 35 w 770"/>
                <a:gd name="T35" fmla="*/ 284 h 393"/>
                <a:gd name="T36" fmla="*/ 135 w 770"/>
                <a:gd name="T37" fmla="*/ 135 h 393"/>
                <a:gd name="T38" fmla="*/ 281 w 770"/>
                <a:gd name="T39" fmla="*/ 35 h 393"/>
                <a:gd name="T40" fmla="*/ 463 w 770"/>
                <a:gd name="T41" fmla="*/ 0 h 393"/>
                <a:gd name="T42" fmla="*/ 463 w 770"/>
                <a:gd name="T43" fmla="*/ 35 h 393"/>
                <a:gd name="T44" fmla="*/ 295 w 770"/>
                <a:gd name="T45" fmla="*/ 71 h 393"/>
                <a:gd name="T46" fmla="*/ 161 w 770"/>
                <a:gd name="T47" fmla="*/ 163 h 393"/>
                <a:gd name="T48" fmla="*/ 69 w 770"/>
                <a:gd name="T49" fmla="*/ 298 h 393"/>
                <a:gd name="T50" fmla="*/ 35 w 770"/>
                <a:gd name="T51" fmla="*/ 463 h 393"/>
                <a:gd name="T52" fmla="*/ 69 w 770"/>
                <a:gd name="T53" fmla="*/ 631 h 393"/>
                <a:gd name="T54" fmla="*/ 161 w 770"/>
                <a:gd name="T55" fmla="*/ 766 h 393"/>
                <a:gd name="T56" fmla="*/ 295 w 770"/>
                <a:gd name="T57" fmla="*/ 858 h 393"/>
                <a:gd name="T58" fmla="*/ 463 w 770"/>
                <a:gd name="T59" fmla="*/ 891 h 393"/>
                <a:gd name="T60" fmla="*/ 624 w 770"/>
                <a:gd name="T61" fmla="*/ 863 h 393"/>
                <a:gd name="T62" fmla="*/ 751 w 770"/>
                <a:gd name="T63" fmla="*/ 778 h 393"/>
                <a:gd name="T64" fmla="*/ 841 w 770"/>
                <a:gd name="T65" fmla="*/ 643 h 393"/>
                <a:gd name="T66" fmla="*/ 891 w 770"/>
                <a:gd name="T67" fmla="*/ 466 h 393"/>
                <a:gd name="T68" fmla="*/ 945 w 770"/>
                <a:gd name="T69" fmla="*/ 274 h 393"/>
                <a:gd name="T70" fmla="*/ 1042 w 770"/>
                <a:gd name="T71" fmla="*/ 128 h 393"/>
                <a:gd name="T72" fmla="*/ 1181 w 770"/>
                <a:gd name="T73" fmla="*/ 35 h 393"/>
                <a:gd name="T74" fmla="*/ 1356 w 770"/>
                <a:gd name="T75" fmla="*/ 2 h 393"/>
                <a:gd name="T76" fmla="*/ 1536 w 770"/>
                <a:gd name="T77" fmla="*/ 38 h 393"/>
                <a:gd name="T78" fmla="*/ 1682 w 770"/>
                <a:gd name="T79" fmla="*/ 139 h 393"/>
                <a:gd name="T80" fmla="*/ 1781 w 770"/>
                <a:gd name="T81" fmla="*/ 286 h 393"/>
                <a:gd name="T82" fmla="*/ 1819 w 770"/>
                <a:gd name="T83" fmla="*/ 466 h 393"/>
                <a:gd name="T84" fmla="*/ 1798 w 770"/>
                <a:gd name="T85" fmla="*/ 600 h 393"/>
                <a:gd name="T86" fmla="*/ 1743 w 770"/>
                <a:gd name="T87" fmla="*/ 721 h 393"/>
                <a:gd name="T88" fmla="*/ 1658 w 770"/>
                <a:gd name="T89" fmla="*/ 818 h 393"/>
                <a:gd name="T90" fmla="*/ 1550 w 770"/>
                <a:gd name="T91" fmla="*/ 889 h 393"/>
                <a:gd name="T92" fmla="*/ 1550 w 770"/>
                <a:gd name="T93" fmla="*/ 849 h 393"/>
                <a:gd name="T94" fmla="*/ 1644 w 770"/>
                <a:gd name="T95" fmla="*/ 782 h 393"/>
                <a:gd name="T96" fmla="*/ 1717 w 770"/>
                <a:gd name="T97" fmla="*/ 693 h 393"/>
                <a:gd name="T98" fmla="*/ 1765 w 770"/>
                <a:gd name="T99" fmla="*/ 586 h 393"/>
                <a:gd name="T100" fmla="*/ 1781 w 770"/>
                <a:gd name="T101" fmla="*/ 466 h 3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70" h="393">
                  <a:moveTo>
                    <a:pt x="754" y="197"/>
                  </a:moveTo>
                  <a:cubicBezTo>
                    <a:pt x="754" y="172"/>
                    <a:pt x="749" y="149"/>
                    <a:pt x="740" y="127"/>
                  </a:cubicBezTo>
                  <a:cubicBezTo>
                    <a:pt x="731" y="105"/>
                    <a:pt x="718" y="86"/>
                    <a:pt x="701" y="69"/>
                  </a:cubicBezTo>
                  <a:cubicBezTo>
                    <a:pt x="685" y="53"/>
                    <a:pt x="666" y="40"/>
                    <a:pt x="644" y="31"/>
                  </a:cubicBezTo>
                  <a:cubicBezTo>
                    <a:pt x="622" y="21"/>
                    <a:pt x="599" y="17"/>
                    <a:pt x="574" y="17"/>
                  </a:cubicBezTo>
                  <a:cubicBezTo>
                    <a:pt x="552" y="17"/>
                    <a:pt x="532" y="21"/>
                    <a:pt x="512" y="28"/>
                  </a:cubicBezTo>
                  <a:cubicBezTo>
                    <a:pt x="492" y="36"/>
                    <a:pt x="474" y="47"/>
                    <a:pt x="458" y="63"/>
                  </a:cubicBezTo>
                  <a:cubicBezTo>
                    <a:pt x="442" y="78"/>
                    <a:pt x="429" y="97"/>
                    <a:pt x="418" y="119"/>
                  </a:cubicBezTo>
                  <a:cubicBezTo>
                    <a:pt x="407" y="142"/>
                    <a:pt x="399" y="168"/>
                    <a:pt x="396" y="197"/>
                  </a:cubicBezTo>
                  <a:cubicBezTo>
                    <a:pt x="392" y="228"/>
                    <a:pt x="384" y="256"/>
                    <a:pt x="373" y="280"/>
                  </a:cubicBezTo>
                  <a:cubicBezTo>
                    <a:pt x="362" y="304"/>
                    <a:pt x="348" y="325"/>
                    <a:pt x="331" y="341"/>
                  </a:cubicBezTo>
                  <a:cubicBezTo>
                    <a:pt x="313" y="358"/>
                    <a:pt x="293" y="371"/>
                    <a:pt x="271" y="380"/>
                  </a:cubicBezTo>
                  <a:cubicBezTo>
                    <a:pt x="248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7"/>
                  </a:cubicBezTo>
                  <a:cubicBezTo>
                    <a:pt x="96" y="367"/>
                    <a:pt x="75" y="353"/>
                    <a:pt x="57" y="335"/>
                  </a:cubicBezTo>
                  <a:cubicBezTo>
                    <a:pt x="39" y="317"/>
                    <a:pt x="25" y="297"/>
                    <a:pt x="15" y="273"/>
                  </a:cubicBezTo>
                  <a:cubicBezTo>
                    <a:pt x="5" y="249"/>
                    <a:pt x="0" y="224"/>
                    <a:pt x="0" y="196"/>
                  </a:cubicBezTo>
                  <a:cubicBezTo>
                    <a:pt x="0" y="169"/>
                    <a:pt x="5" y="144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9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6"/>
                  </a:cubicBezTo>
                  <a:cubicBezTo>
                    <a:pt x="15" y="222"/>
                    <a:pt x="20" y="245"/>
                    <a:pt x="29" y="267"/>
                  </a:cubicBez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3" y="373"/>
                    <a:pt x="264" y="365"/>
                  </a:cubicBezTo>
                  <a:cubicBezTo>
                    <a:pt x="284" y="357"/>
                    <a:pt x="302" y="345"/>
                    <a:pt x="318" y="329"/>
                  </a:cubicBezTo>
                  <a:cubicBezTo>
                    <a:pt x="333" y="314"/>
                    <a:pt x="346" y="295"/>
                    <a:pt x="356" y="272"/>
                  </a:cubicBezTo>
                  <a:cubicBezTo>
                    <a:pt x="366" y="250"/>
                    <a:pt x="373" y="225"/>
                    <a:pt x="377" y="197"/>
                  </a:cubicBezTo>
                  <a:cubicBezTo>
                    <a:pt x="381" y="167"/>
                    <a:pt x="389" y="140"/>
                    <a:pt x="400" y="116"/>
                  </a:cubicBezTo>
                  <a:cubicBezTo>
                    <a:pt x="411" y="92"/>
                    <a:pt x="424" y="72"/>
                    <a:pt x="441" y="54"/>
                  </a:cubicBezTo>
                  <a:cubicBezTo>
                    <a:pt x="458" y="37"/>
                    <a:pt x="477" y="24"/>
                    <a:pt x="500" y="15"/>
                  </a:cubicBezTo>
                  <a:cubicBezTo>
                    <a:pt x="522" y="6"/>
                    <a:pt x="546" y="1"/>
                    <a:pt x="574" y="1"/>
                  </a:cubicBezTo>
                  <a:cubicBezTo>
                    <a:pt x="601" y="1"/>
                    <a:pt x="626" y="6"/>
                    <a:pt x="650" y="16"/>
                  </a:cubicBezTo>
                  <a:cubicBezTo>
                    <a:pt x="674" y="27"/>
                    <a:pt x="695" y="41"/>
                    <a:pt x="712" y="59"/>
                  </a:cubicBezTo>
                  <a:cubicBezTo>
                    <a:pt x="730" y="76"/>
                    <a:pt x="744" y="97"/>
                    <a:pt x="754" y="121"/>
                  </a:cubicBezTo>
                  <a:cubicBezTo>
                    <a:pt x="765" y="145"/>
                    <a:pt x="770" y="170"/>
                    <a:pt x="770" y="197"/>
                  </a:cubicBezTo>
                  <a:cubicBezTo>
                    <a:pt x="770" y="217"/>
                    <a:pt x="767" y="236"/>
                    <a:pt x="761" y="254"/>
                  </a:cubicBezTo>
                  <a:cubicBezTo>
                    <a:pt x="756" y="272"/>
                    <a:pt x="748" y="289"/>
                    <a:pt x="738" y="305"/>
                  </a:cubicBezTo>
                  <a:cubicBezTo>
                    <a:pt x="728" y="320"/>
                    <a:pt x="716" y="334"/>
                    <a:pt x="702" y="346"/>
                  </a:cubicBezTo>
                  <a:cubicBezTo>
                    <a:pt x="688" y="358"/>
                    <a:pt x="673" y="368"/>
                    <a:pt x="656" y="376"/>
                  </a:cubicBezTo>
                  <a:cubicBezTo>
                    <a:pt x="656" y="359"/>
                    <a:pt x="656" y="359"/>
                    <a:pt x="656" y="359"/>
                  </a:cubicBezTo>
                  <a:cubicBezTo>
                    <a:pt x="670" y="351"/>
                    <a:pt x="684" y="342"/>
                    <a:pt x="696" y="331"/>
                  </a:cubicBezTo>
                  <a:cubicBezTo>
                    <a:pt x="708" y="320"/>
                    <a:pt x="718" y="307"/>
                    <a:pt x="727" y="293"/>
                  </a:cubicBezTo>
                  <a:cubicBezTo>
                    <a:pt x="735" y="279"/>
                    <a:pt x="742" y="264"/>
                    <a:pt x="747" y="248"/>
                  </a:cubicBezTo>
                  <a:cubicBezTo>
                    <a:pt x="752" y="232"/>
                    <a:pt x="754" y="215"/>
                    <a:pt x="754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7" name="Rectangle 52"/>
            <p:cNvSpPr>
              <a:spLocks noChangeArrowheads="1"/>
            </p:cNvSpPr>
            <p:nvPr/>
          </p:nvSpPr>
          <p:spPr bwMode="auto">
            <a:xfrm>
              <a:off x="7425" y="2518"/>
              <a:ext cx="38" cy="9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8" name="Freeform 53"/>
            <p:cNvSpPr/>
            <p:nvPr/>
          </p:nvSpPr>
          <p:spPr bwMode="auto">
            <a:xfrm>
              <a:off x="7534" y="2515"/>
              <a:ext cx="928" cy="929"/>
            </a:xfrm>
            <a:custGeom>
              <a:avLst/>
              <a:gdLst>
                <a:gd name="T0" fmla="*/ 68 w 393"/>
                <a:gd name="T1" fmla="*/ 631 h 393"/>
                <a:gd name="T2" fmla="*/ 161 w 393"/>
                <a:gd name="T3" fmla="*/ 766 h 393"/>
                <a:gd name="T4" fmla="*/ 295 w 393"/>
                <a:gd name="T5" fmla="*/ 858 h 393"/>
                <a:gd name="T6" fmla="*/ 463 w 393"/>
                <a:gd name="T7" fmla="*/ 891 h 393"/>
                <a:gd name="T8" fmla="*/ 628 w 393"/>
                <a:gd name="T9" fmla="*/ 858 h 393"/>
                <a:gd name="T10" fmla="*/ 765 w 393"/>
                <a:gd name="T11" fmla="*/ 766 h 393"/>
                <a:gd name="T12" fmla="*/ 857 w 393"/>
                <a:gd name="T13" fmla="*/ 631 h 393"/>
                <a:gd name="T14" fmla="*/ 890 w 393"/>
                <a:gd name="T15" fmla="*/ 466 h 393"/>
                <a:gd name="T16" fmla="*/ 890 w 393"/>
                <a:gd name="T17" fmla="*/ 463 h 393"/>
                <a:gd name="T18" fmla="*/ 501 w 393"/>
                <a:gd name="T19" fmla="*/ 463 h 393"/>
                <a:gd name="T20" fmla="*/ 501 w 393"/>
                <a:gd name="T21" fmla="*/ 428 h 393"/>
                <a:gd name="T22" fmla="*/ 928 w 393"/>
                <a:gd name="T23" fmla="*/ 428 h 393"/>
                <a:gd name="T24" fmla="*/ 928 w 393"/>
                <a:gd name="T25" fmla="*/ 466 h 393"/>
                <a:gd name="T26" fmla="*/ 890 w 393"/>
                <a:gd name="T27" fmla="*/ 645 h 393"/>
                <a:gd name="T28" fmla="*/ 791 w 393"/>
                <a:gd name="T29" fmla="*/ 794 h 393"/>
                <a:gd name="T30" fmla="*/ 642 w 393"/>
                <a:gd name="T31" fmla="*/ 894 h 393"/>
                <a:gd name="T32" fmla="*/ 463 w 393"/>
                <a:gd name="T33" fmla="*/ 929 h 393"/>
                <a:gd name="T34" fmla="*/ 281 w 393"/>
                <a:gd name="T35" fmla="*/ 894 h 393"/>
                <a:gd name="T36" fmla="*/ 135 w 393"/>
                <a:gd name="T37" fmla="*/ 794 h 393"/>
                <a:gd name="T38" fmla="*/ 35 w 393"/>
                <a:gd name="T39" fmla="*/ 645 h 393"/>
                <a:gd name="T40" fmla="*/ 0 w 393"/>
                <a:gd name="T41" fmla="*/ 466 h 393"/>
                <a:gd name="T42" fmla="*/ 0 w 393"/>
                <a:gd name="T43" fmla="*/ 463 h 393"/>
                <a:gd name="T44" fmla="*/ 35 w 393"/>
                <a:gd name="T45" fmla="*/ 284 h 393"/>
                <a:gd name="T46" fmla="*/ 135 w 393"/>
                <a:gd name="T47" fmla="*/ 135 h 393"/>
                <a:gd name="T48" fmla="*/ 281 w 393"/>
                <a:gd name="T49" fmla="*/ 35 h 393"/>
                <a:gd name="T50" fmla="*/ 463 w 393"/>
                <a:gd name="T51" fmla="*/ 0 h 393"/>
                <a:gd name="T52" fmla="*/ 597 w 393"/>
                <a:gd name="T53" fmla="*/ 19 h 393"/>
                <a:gd name="T54" fmla="*/ 718 w 393"/>
                <a:gd name="T55" fmla="*/ 76 h 393"/>
                <a:gd name="T56" fmla="*/ 640 w 393"/>
                <a:gd name="T57" fmla="*/ 76 h 393"/>
                <a:gd name="T58" fmla="*/ 555 w 393"/>
                <a:gd name="T59" fmla="*/ 47 h 393"/>
                <a:gd name="T60" fmla="*/ 463 w 393"/>
                <a:gd name="T61" fmla="*/ 35 h 393"/>
                <a:gd name="T62" fmla="*/ 295 w 393"/>
                <a:gd name="T63" fmla="*/ 71 h 393"/>
                <a:gd name="T64" fmla="*/ 161 w 393"/>
                <a:gd name="T65" fmla="*/ 161 h 393"/>
                <a:gd name="T66" fmla="*/ 68 w 393"/>
                <a:gd name="T67" fmla="*/ 298 h 393"/>
                <a:gd name="T68" fmla="*/ 35 w 393"/>
                <a:gd name="T69" fmla="*/ 466 h 393"/>
                <a:gd name="T70" fmla="*/ 68 w 393"/>
                <a:gd name="T71" fmla="*/ 631 h 3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3" h="393">
                  <a:moveTo>
                    <a:pt x="29" y="267"/>
                  </a:move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4" y="372"/>
                    <a:pt x="266" y="363"/>
                  </a:cubicBezTo>
                  <a:cubicBezTo>
                    <a:pt x="288" y="354"/>
                    <a:pt x="307" y="341"/>
                    <a:pt x="324" y="324"/>
                  </a:cubicBezTo>
                  <a:cubicBezTo>
                    <a:pt x="340" y="308"/>
                    <a:pt x="353" y="289"/>
                    <a:pt x="363" y="267"/>
                  </a:cubicBezTo>
                  <a:cubicBezTo>
                    <a:pt x="372" y="245"/>
                    <a:pt x="377" y="222"/>
                    <a:pt x="377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212" y="196"/>
                    <a:pt x="212" y="196"/>
                    <a:pt x="212" y="19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393" y="181"/>
                    <a:pt x="393" y="181"/>
                    <a:pt x="393" y="181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224"/>
                    <a:pt x="387" y="250"/>
                    <a:pt x="377" y="273"/>
                  </a:cubicBezTo>
                  <a:cubicBezTo>
                    <a:pt x="367" y="297"/>
                    <a:pt x="353" y="318"/>
                    <a:pt x="335" y="336"/>
                  </a:cubicBezTo>
                  <a:cubicBezTo>
                    <a:pt x="317" y="353"/>
                    <a:pt x="296" y="367"/>
                    <a:pt x="272" y="378"/>
                  </a:cubicBezTo>
                  <a:cubicBezTo>
                    <a:pt x="249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8"/>
                  </a:cubicBezTo>
                  <a:cubicBezTo>
                    <a:pt x="96" y="367"/>
                    <a:pt x="75" y="353"/>
                    <a:pt x="57" y="336"/>
                  </a:cubicBezTo>
                  <a:cubicBezTo>
                    <a:pt x="39" y="318"/>
                    <a:pt x="25" y="297"/>
                    <a:pt x="15" y="273"/>
                  </a:cubicBezTo>
                  <a:cubicBezTo>
                    <a:pt x="5" y="250"/>
                    <a:pt x="0" y="224"/>
                    <a:pt x="0" y="19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69"/>
                    <a:pt x="5" y="143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216" y="0"/>
                    <a:pt x="235" y="3"/>
                    <a:pt x="253" y="8"/>
                  </a:cubicBezTo>
                  <a:cubicBezTo>
                    <a:pt x="271" y="14"/>
                    <a:pt x="288" y="22"/>
                    <a:pt x="304" y="32"/>
                  </a:cubicBezTo>
                  <a:cubicBezTo>
                    <a:pt x="271" y="32"/>
                    <a:pt x="271" y="32"/>
                    <a:pt x="271" y="32"/>
                  </a:cubicBezTo>
                  <a:cubicBezTo>
                    <a:pt x="260" y="27"/>
                    <a:pt x="248" y="23"/>
                    <a:pt x="235" y="20"/>
                  </a:cubicBezTo>
                  <a:cubicBezTo>
                    <a:pt x="222" y="17"/>
                    <a:pt x="209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8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7"/>
                  </a:cubicBezTo>
                  <a:cubicBezTo>
                    <a:pt x="15" y="222"/>
                    <a:pt x="20" y="245"/>
                    <a:pt x="29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9" name="Freeform 54"/>
            <p:cNvSpPr/>
            <p:nvPr/>
          </p:nvSpPr>
          <p:spPr bwMode="auto">
            <a:xfrm>
              <a:off x="8509" y="2518"/>
              <a:ext cx="928" cy="926"/>
            </a:xfrm>
            <a:custGeom>
              <a:avLst/>
              <a:gdLst>
                <a:gd name="T0" fmla="*/ 891 w 928"/>
                <a:gd name="T1" fmla="*/ 0 h 926"/>
                <a:gd name="T2" fmla="*/ 928 w 928"/>
                <a:gd name="T3" fmla="*/ 0 h 926"/>
                <a:gd name="T4" fmla="*/ 928 w 928"/>
                <a:gd name="T5" fmla="*/ 926 h 926"/>
                <a:gd name="T6" fmla="*/ 891 w 928"/>
                <a:gd name="T7" fmla="*/ 926 h 926"/>
                <a:gd name="T8" fmla="*/ 38 w 928"/>
                <a:gd name="T9" fmla="*/ 52 h 926"/>
                <a:gd name="T10" fmla="*/ 38 w 928"/>
                <a:gd name="T11" fmla="*/ 926 h 926"/>
                <a:gd name="T12" fmla="*/ 0 w 928"/>
                <a:gd name="T13" fmla="*/ 926 h 926"/>
                <a:gd name="T14" fmla="*/ 0 w 928"/>
                <a:gd name="T15" fmla="*/ 0 h 926"/>
                <a:gd name="T16" fmla="*/ 38 w 928"/>
                <a:gd name="T17" fmla="*/ 0 h 926"/>
                <a:gd name="T18" fmla="*/ 891 w 928"/>
                <a:gd name="T19" fmla="*/ 874 h 926"/>
                <a:gd name="T20" fmla="*/ 891 w 928"/>
                <a:gd name="T21" fmla="*/ 0 h 9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8" h="926">
                  <a:moveTo>
                    <a:pt x="891" y="0"/>
                  </a:moveTo>
                  <a:lnTo>
                    <a:pt x="928" y="0"/>
                  </a:lnTo>
                  <a:lnTo>
                    <a:pt x="928" y="926"/>
                  </a:lnTo>
                  <a:lnTo>
                    <a:pt x="891" y="926"/>
                  </a:lnTo>
                  <a:lnTo>
                    <a:pt x="38" y="52"/>
                  </a:lnTo>
                  <a:lnTo>
                    <a:pt x="38" y="926"/>
                  </a:lnTo>
                  <a:lnTo>
                    <a:pt x="0" y="92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891" y="874"/>
                  </a:lnTo>
                  <a:lnTo>
                    <a:pt x="8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0" name="Freeform 55"/>
            <p:cNvSpPr>
              <a:spLocks noEditPoints="1"/>
            </p:cNvSpPr>
            <p:nvPr/>
          </p:nvSpPr>
          <p:spPr bwMode="auto">
            <a:xfrm>
              <a:off x="579" y="129"/>
              <a:ext cx="2273" cy="2226"/>
            </a:xfrm>
            <a:custGeom>
              <a:avLst/>
              <a:gdLst>
                <a:gd name="T0" fmla="*/ 626 w 962"/>
                <a:gd name="T1" fmla="*/ 92 h 942"/>
                <a:gd name="T2" fmla="*/ 626 w 962"/>
                <a:gd name="T3" fmla="*/ 130 h 942"/>
                <a:gd name="T4" fmla="*/ 525 w 962"/>
                <a:gd name="T5" fmla="*/ 253 h 942"/>
                <a:gd name="T6" fmla="*/ 730 w 962"/>
                <a:gd name="T7" fmla="*/ 373 h 942"/>
                <a:gd name="T8" fmla="*/ 936 w 962"/>
                <a:gd name="T9" fmla="*/ 506 h 942"/>
                <a:gd name="T10" fmla="*/ 383 w 962"/>
                <a:gd name="T11" fmla="*/ 496 h 942"/>
                <a:gd name="T12" fmla="*/ 158 w 962"/>
                <a:gd name="T13" fmla="*/ 803 h 942"/>
                <a:gd name="T14" fmla="*/ 468 w 962"/>
                <a:gd name="T15" fmla="*/ 19 h 942"/>
                <a:gd name="T16" fmla="*/ 449 w 962"/>
                <a:gd name="T17" fmla="*/ 1252 h 942"/>
                <a:gd name="T18" fmla="*/ 383 w 962"/>
                <a:gd name="T19" fmla="*/ 926 h 942"/>
                <a:gd name="T20" fmla="*/ 187 w 962"/>
                <a:gd name="T21" fmla="*/ 785 h 942"/>
                <a:gd name="T22" fmla="*/ 383 w 962"/>
                <a:gd name="T23" fmla="*/ 803 h 942"/>
                <a:gd name="T24" fmla="*/ 803 w 962"/>
                <a:gd name="T25" fmla="*/ 794 h 942"/>
                <a:gd name="T26" fmla="*/ 841 w 962"/>
                <a:gd name="T27" fmla="*/ 936 h 942"/>
                <a:gd name="T28" fmla="*/ 579 w 962"/>
                <a:gd name="T29" fmla="*/ 926 h 942"/>
                <a:gd name="T30" fmla="*/ 749 w 962"/>
                <a:gd name="T31" fmla="*/ 1252 h 942"/>
                <a:gd name="T32" fmla="*/ 945 w 962"/>
                <a:gd name="T33" fmla="*/ 1385 h 942"/>
                <a:gd name="T34" fmla="*/ 579 w 962"/>
                <a:gd name="T35" fmla="*/ 1375 h 942"/>
                <a:gd name="T36" fmla="*/ 673 w 962"/>
                <a:gd name="T37" fmla="*/ 1805 h 942"/>
                <a:gd name="T38" fmla="*/ 926 w 962"/>
                <a:gd name="T39" fmla="*/ 1786 h 942"/>
                <a:gd name="T40" fmla="*/ 468 w 962"/>
                <a:gd name="T41" fmla="*/ 2105 h 942"/>
                <a:gd name="T42" fmla="*/ 449 w 962"/>
                <a:gd name="T43" fmla="*/ 1853 h 942"/>
                <a:gd name="T44" fmla="*/ 281 w 962"/>
                <a:gd name="T45" fmla="*/ 1375 h 942"/>
                <a:gd name="T46" fmla="*/ 92 w 962"/>
                <a:gd name="T47" fmla="*/ 1234 h 942"/>
                <a:gd name="T48" fmla="*/ 1271 w 962"/>
                <a:gd name="T49" fmla="*/ 1290 h 942"/>
                <a:gd name="T50" fmla="*/ 1037 w 962"/>
                <a:gd name="T51" fmla="*/ 1309 h 942"/>
                <a:gd name="T52" fmla="*/ 1056 w 962"/>
                <a:gd name="T53" fmla="*/ 1113 h 942"/>
                <a:gd name="T54" fmla="*/ 1037 w 962"/>
                <a:gd name="T55" fmla="*/ 544 h 942"/>
                <a:gd name="T56" fmla="*/ 1590 w 962"/>
                <a:gd name="T57" fmla="*/ 551 h 942"/>
                <a:gd name="T58" fmla="*/ 1824 w 962"/>
                <a:gd name="T59" fmla="*/ 0 h 942"/>
                <a:gd name="T60" fmla="*/ 2030 w 962"/>
                <a:gd name="T61" fmla="*/ 92 h 942"/>
                <a:gd name="T62" fmla="*/ 1909 w 962"/>
                <a:gd name="T63" fmla="*/ 206 h 942"/>
                <a:gd name="T64" fmla="*/ 1843 w 962"/>
                <a:gd name="T65" fmla="*/ 551 h 942"/>
                <a:gd name="T66" fmla="*/ 2020 w 962"/>
                <a:gd name="T67" fmla="*/ 730 h 942"/>
                <a:gd name="T68" fmla="*/ 2039 w 962"/>
                <a:gd name="T69" fmla="*/ 1309 h 942"/>
                <a:gd name="T70" fmla="*/ 1843 w 962"/>
                <a:gd name="T71" fmla="*/ 1290 h 942"/>
                <a:gd name="T72" fmla="*/ 1777 w 962"/>
                <a:gd name="T73" fmla="*/ 1945 h 942"/>
                <a:gd name="T74" fmla="*/ 1945 w 962"/>
                <a:gd name="T75" fmla="*/ 2049 h 942"/>
                <a:gd name="T76" fmla="*/ 2273 w 962"/>
                <a:gd name="T77" fmla="*/ 1890 h 942"/>
                <a:gd name="T78" fmla="*/ 1824 w 962"/>
                <a:gd name="T79" fmla="*/ 2179 h 942"/>
                <a:gd name="T80" fmla="*/ 1637 w 962"/>
                <a:gd name="T81" fmla="*/ 1290 h 942"/>
                <a:gd name="T82" fmla="*/ 1290 w 962"/>
                <a:gd name="T83" fmla="*/ 1862 h 942"/>
                <a:gd name="T84" fmla="*/ 673 w 962"/>
                <a:gd name="T85" fmla="*/ 2096 h 942"/>
                <a:gd name="T86" fmla="*/ 1271 w 962"/>
                <a:gd name="T87" fmla="*/ 1290 h 942"/>
                <a:gd name="T88" fmla="*/ 1432 w 962"/>
                <a:gd name="T89" fmla="*/ 402 h 942"/>
                <a:gd name="T90" fmla="*/ 1047 w 962"/>
                <a:gd name="T91" fmla="*/ 121 h 942"/>
                <a:gd name="T92" fmla="*/ 1188 w 962"/>
                <a:gd name="T93" fmla="*/ 683 h 942"/>
                <a:gd name="T94" fmla="*/ 1890 w 962"/>
                <a:gd name="T95" fmla="*/ 1170 h 942"/>
                <a:gd name="T96" fmla="*/ 1188 w 962"/>
                <a:gd name="T97" fmla="*/ 683 h 9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62" h="942">
                  <a:moveTo>
                    <a:pt x="198" y="8"/>
                  </a:moveTo>
                  <a:cubicBezTo>
                    <a:pt x="265" y="39"/>
                    <a:pt x="265" y="39"/>
                    <a:pt x="265" y="39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77" y="50"/>
                    <a:pt x="273" y="53"/>
                    <a:pt x="265" y="55"/>
                  </a:cubicBezTo>
                  <a:cubicBezTo>
                    <a:pt x="252" y="61"/>
                    <a:pt x="241" y="70"/>
                    <a:pt x="233" y="83"/>
                  </a:cubicBezTo>
                  <a:cubicBezTo>
                    <a:pt x="231" y="88"/>
                    <a:pt x="227" y="96"/>
                    <a:pt x="222" y="107"/>
                  </a:cubicBezTo>
                  <a:cubicBezTo>
                    <a:pt x="211" y="128"/>
                    <a:pt x="200" y="145"/>
                    <a:pt x="190" y="158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40" y="158"/>
                    <a:pt x="369" y="157"/>
                    <a:pt x="396" y="154"/>
                  </a:cubicBezTo>
                  <a:cubicBezTo>
                    <a:pt x="396" y="214"/>
                    <a:pt x="396" y="214"/>
                    <a:pt x="396" y="214"/>
                  </a:cubicBezTo>
                  <a:cubicBezTo>
                    <a:pt x="369" y="211"/>
                    <a:pt x="340" y="210"/>
                    <a:pt x="309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0" y="215"/>
                    <a:pt x="154" y="223"/>
                    <a:pt x="146" y="233"/>
                  </a:cubicBezTo>
                  <a:cubicBezTo>
                    <a:pt x="115" y="281"/>
                    <a:pt x="88" y="317"/>
                    <a:pt x="67" y="340"/>
                  </a:cubicBezTo>
                  <a:cubicBezTo>
                    <a:pt x="49" y="325"/>
                    <a:pt x="26" y="313"/>
                    <a:pt x="0" y="305"/>
                  </a:cubicBezTo>
                  <a:cubicBezTo>
                    <a:pt x="84" y="241"/>
                    <a:pt x="150" y="142"/>
                    <a:pt x="198" y="8"/>
                  </a:cubicBezTo>
                  <a:close/>
                  <a:moveTo>
                    <a:pt x="119" y="530"/>
                  </a:moveTo>
                  <a:cubicBezTo>
                    <a:pt x="190" y="530"/>
                    <a:pt x="190" y="530"/>
                    <a:pt x="190" y="530"/>
                  </a:cubicBezTo>
                  <a:cubicBezTo>
                    <a:pt x="190" y="392"/>
                    <a:pt x="190" y="392"/>
                    <a:pt x="190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38" y="392"/>
                    <a:pt x="111" y="393"/>
                    <a:pt x="79" y="396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84" y="332"/>
                    <a:pt x="91" y="334"/>
                    <a:pt x="99" y="336"/>
                  </a:cubicBezTo>
                  <a:cubicBezTo>
                    <a:pt x="125" y="339"/>
                    <a:pt x="146" y="340"/>
                    <a:pt x="16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89" y="340"/>
                    <a:pt x="311" y="339"/>
                    <a:pt x="340" y="336"/>
                  </a:cubicBezTo>
                  <a:cubicBezTo>
                    <a:pt x="346" y="334"/>
                    <a:pt x="351" y="332"/>
                    <a:pt x="356" y="332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35" y="393"/>
                    <a:pt x="307" y="392"/>
                    <a:pt x="273" y="392"/>
                  </a:cubicBezTo>
                  <a:cubicBezTo>
                    <a:pt x="245" y="392"/>
                    <a:pt x="245" y="392"/>
                    <a:pt x="245" y="392"/>
                  </a:cubicBezTo>
                  <a:cubicBezTo>
                    <a:pt x="245" y="530"/>
                    <a:pt x="245" y="530"/>
                    <a:pt x="245" y="530"/>
                  </a:cubicBezTo>
                  <a:cubicBezTo>
                    <a:pt x="317" y="530"/>
                    <a:pt x="317" y="530"/>
                    <a:pt x="317" y="530"/>
                  </a:cubicBezTo>
                  <a:cubicBezTo>
                    <a:pt x="330" y="530"/>
                    <a:pt x="357" y="528"/>
                    <a:pt x="400" y="522"/>
                  </a:cubicBezTo>
                  <a:cubicBezTo>
                    <a:pt x="400" y="586"/>
                    <a:pt x="400" y="586"/>
                    <a:pt x="400" y="586"/>
                  </a:cubicBezTo>
                  <a:cubicBezTo>
                    <a:pt x="373" y="583"/>
                    <a:pt x="346" y="582"/>
                    <a:pt x="317" y="582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5" y="792"/>
                    <a:pt x="245" y="792"/>
                    <a:pt x="245" y="792"/>
                  </a:cubicBezTo>
                  <a:cubicBezTo>
                    <a:pt x="253" y="786"/>
                    <a:pt x="266" y="777"/>
                    <a:pt x="285" y="764"/>
                  </a:cubicBezTo>
                  <a:cubicBezTo>
                    <a:pt x="303" y="751"/>
                    <a:pt x="335" y="727"/>
                    <a:pt x="380" y="693"/>
                  </a:cubicBezTo>
                  <a:cubicBezTo>
                    <a:pt x="380" y="714"/>
                    <a:pt x="384" y="735"/>
                    <a:pt x="392" y="756"/>
                  </a:cubicBezTo>
                  <a:cubicBezTo>
                    <a:pt x="386" y="759"/>
                    <a:pt x="379" y="764"/>
                    <a:pt x="368" y="772"/>
                  </a:cubicBezTo>
                  <a:cubicBezTo>
                    <a:pt x="289" y="819"/>
                    <a:pt x="232" y="859"/>
                    <a:pt x="198" y="891"/>
                  </a:cubicBezTo>
                  <a:cubicBezTo>
                    <a:pt x="187" y="867"/>
                    <a:pt x="174" y="846"/>
                    <a:pt x="158" y="827"/>
                  </a:cubicBezTo>
                  <a:cubicBezTo>
                    <a:pt x="177" y="822"/>
                    <a:pt x="187" y="808"/>
                    <a:pt x="190" y="784"/>
                  </a:cubicBezTo>
                  <a:cubicBezTo>
                    <a:pt x="190" y="582"/>
                    <a:pt x="190" y="582"/>
                    <a:pt x="190" y="582"/>
                  </a:cubicBezTo>
                  <a:cubicBezTo>
                    <a:pt x="119" y="582"/>
                    <a:pt x="119" y="582"/>
                    <a:pt x="119" y="582"/>
                  </a:cubicBezTo>
                  <a:cubicBezTo>
                    <a:pt x="95" y="582"/>
                    <a:pt x="68" y="583"/>
                    <a:pt x="39" y="586"/>
                  </a:cubicBezTo>
                  <a:cubicBezTo>
                    <a:pt x="39" y="522"/>
                    <a:pt x="39" y="522"/>
                    <a:pt x="39" y="522"/>
                  </a:cubicBezTo>
                  <a:cubicBezTo>
                    <a:pt x="68" y="528"/>
                    <a:pt x="95" y="530"/>
                    <a:pt x="119" y="530"/>
                  </a:cubicBezTo>
                  <a:close/>
                  <a:moveTo>
                    <a:pt x="538" y="546"/>
                  </a:moveTo>
                  <a:cubicBezTo>
                    <a:pt x="519" y="546"/>
                    <a:pt x="519" y="546"/>
                    <a:pt x="519" y="546"/>
                  </a:cubicBezTo>
                  <a:cubicBezTo>
                    <a:pt x="503" y="546"/>
                    <a:pt x="476" y="549"/>
                    <a:pt x="439" y="554"/>
                  </a:cubicBezTo>
                  <a:cubicBezTo>
                    <a:pt x="439" y="552"/>
                    <a:pt x="439" y="548"/>
                    <a:pt x="439" y="542"/>
                  </a:cubicBezTo>
                  <a:cubicBezTo>
                    <a:pt x="445" y="519"/>
                    <a:pt x="447" y="495"/>
                    <a:pt x="447" y="471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50" y="284"/>
                    <a:pt x="447" y="256"/>
                    <a:pt x="439" y="230"/>
                  </a:cubicBezTo>
                  <a:cubicBezTo>
                    <a:pt x="466" y="232"/>
                    <a:pt x="492" y="233"/>
                    <a:pt x="519" y="233"/>
                  </a:cubicBezTo>
                  <a:cubicBezTo>
                    <a:pt x="673" y="233"/>
                    <a:pt x="673" y="233"/>
                    <a:pt x="673" y="233"/>
                  </a:cubicBezTo>
                  <a:cubicBezTo>
                    <a:pt x="676" y="231"/>
                    <a:pt x="678" y="227"/>
                    <a:pt x="681" y="222"/>
                  </a:cubicBezTo>
                  <a:cubicBezTo>
                    <a:pt x="739" y="116"/>
                    <a:pt x="769" y="42"/>
                    <a:pt x="772" y="0"/>
                  </a:cubicBezTo>
                  <a:cubicBezTo>
                    <a:pt x="843" y="28"/>
                    <a:pt x="843" y="28"/>
                    <a:pt x="843" y="28"/>
                  </a:cubicBezTo>
                  <a:cubicBezTo>
                    <a:pt x="854" y="33"/>
                    <a:pt x="859" y="37"/>
                    <a:pt x="859" y="39"/>
                  </a:cubicBezTo>
                  <a:cubicBezTo>
                    <a:pt x="859" y="42"/>
                    <a:pt x="854" y="46"/>
                    <a:pt x="843" y="51"/>
                  </a:cubicBezTo>
                  <a:cubicBezTo>
                    <a:pt x="825" y="59"/>
                    <a:pt x="813" y="71"/>
                    <a:pt x="808" y="87"/>
                  </a:cubicBezTo>
                  <a:cubicBezTo>
                    <a:pt x="784" y="137"/>
                    <a:pt x="759" y="186"/>
                    <a:pt x="732" y="233"/>
                  </a:cubicBezTo>
                  <a:cubicBezTo>
                    <a:pt x="780" y="233"/>
                    <a:pt x="780" y="233"/>
                    <a:pt x="780" y="233"/>
                  </a:cubicBezTo>
                  <a:cubicBezTo>
                    <a:pt x="801" y="233"/>
                    <a:pt x="829" y="232"/>
                    <a:pt x="863" y="230"/>
                  </a:cubicBezTo>
                  <a:cubicBezTo>
                    <a:pt x="858" y="259"/>
                    <a:pt x="855" y="285"/>
                    <a:pt x="855" y="309"/>
                  </a:cubicBezTo>
                  <a:cubicBezTo>
                    <a:pt x="855" y="471"/>
                    <a:pt x="855" y="471"/>
                    <a:pt x="855" y="471"/>
                  </a:cubicBezTo>
                  <a:cubicBezTo>
                    <a:pt x="855" y="495"/>
                    <a:pt x="858" y="522"/>
                    <a:pt x="863" y="554"/>
                  </a:cubicBezTo>
                  <a:cubicBezTo>
                    <a:pt x="858" y="554"/>
                    <a:pt x="852" y="553"/>
                    <a:pt x="847" y="550"/>
                  </a:cubicBezTo>
                  <a:cubicBezTo>
                    <a:pt x="818" y="548"/>
                    <a:pt x="796" y="546"/>
                    <a:pt x="780" y="546"/>
                  </a:cubicBezTo>
                  <a:cubicBezTo>
                    <a:pt x="752" y="546"/>
                    <a:pt x="752" y="546"/>
                    <a:pt x="752" y="546"/>
                  </a:cubicBezTo>
                  <a:cubicBezTo>
                    <a:pt x="752" y="823"/>
                    <a:pt x="752" y="823"/>
                    <a:pt x="752" y="823"/>
                  </a:cubicBezTo>
                  <a:cubicBezTo>
                    <a:pt x="747" y="858"/>
                    <a:pt x="760" y="872"/>
                    <a:pt x="792" y="867"/>
                  </a:cubicBezTo>
                  <a:cubicBezTo>
                    <a:pt x="823" y="867"/>
                    <a:pt x="823" y="867"/>
                    <a:pt x="823" y="867"/>
                  </a:cubicBezTo>
                  <a:cubicBezTo>
                    <a:pt x="871" y="875"/>
                    <a:pt x="893" y="841"/>
                    <a:pt x="891" y="764"/>
                  </a:cubicBezTo>
                  <a:cubicBezTo>
                    <a:pt x="909" y="788"/>
                    <a:pt x="933" y="800"/>
                    <a:pt x="962" y="800"/>
                  </a:cubicBezTo>
                  <a:cubicBezTo>
                    <a:pt x="954" y="889"/>
                    <a:pt x="909" y="930"/>
                    <a:pt x="827" y="922"/>
                  </a:cubicBezTo>
                  <a:cubicBezTo>
                    <a:pt x="772" y="922"/>
                    <a:pt x="772" y="922"/>
                    <a:pt x="772" y="922"/>
                  </a:cubicBezTo>
                  <a:cubicBezTo>
                    <a:pt x="716" y="925"/>
                    <a:pt x="690" y="900"/>
                    <a:pt x="693" y="847"/>
                  </a:cubicBezTo>
                  <a:cubicBezTo>
                    <a:pt x="693" y="546"/>
                    <a:pt x="693" y="546"/>
                    <a:pt x="693" y="546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6" y="655"/>
                    <a:pt x="580" y="735"/>
                    <a:pt x="546" y="788"/>
                  </a:cubicBezTo>
                  <a:cubicBezTo>
                    <a:pt x="517" y="838"/>
                    <a:pt x="450" y="889"/>
                    <a:pt x="344" y="942"/>
                  </a:cubicBezTo>
                  <a:cubicBezTo>
                    <a:pt x="328" y="911"/>
                    <a:pt x="309" y="892"/>
                    <a:pt x="285" y="887"/>
                  </a:cubicBezTo>
                  <a:cubicBezTo>
                    <a:pt x="396" y="850"/>
                    <a:pt x="463" y="813"/>
                    <a:pt x="487" y="776"/>
                  </a:cubicBezTo>
                  <a:cubicBezTo>
                    <a:pt x="519" y="736"/>
                    <a:pt x="536" y="660"/>
                    <a:pt x="538" y="546"/>
                  </a:cubicBezTo>
                  <a:close/>
                  <a:moveTo>
                    <a:pt x="495" y="16"/>
                  </a:moveTo>
                  <a:cubicBezTo>
                    <a:pt x="540" y="66"/>
                    <a:pt x="577" y="117"/>
                    <a:pt x="606" y="170"/>
                  </a:cubicBezTo>
                  <a:cubicBezTo>
                    <a:pt x="554" y="206"/>
                    <a:pt x="554" y="206"/>
                    <a:pt x="554" y="206"/>
                  </a:cubicBezTo>
                  <a:cubicBezTo>
                    <a:pt x="517" y="140"/>
                    <a:pt x="480" y="88"/>
                    <a:pt x="443" y="51"/>
                  </a:cubicBezTo>
                  <a:lnTo>
                    <a:pt x="495" y="16"/>
                  </a:lnTo>
                  <a:close/>
                  <a:moveTo>
                    <a:pt x="503" y="289"/>
                  </a:moveTo>
                  <a:cubicBezTo>
                    <a:pt x="503" y="495"/>
                    <a:pt x="503" y="495"/>
                    <a:pt x="503" y="495"/>
                  </a:cubicBezTo>
                  <a:cubicBezTo>
                    <a:pt x="800" y="495"/>
                    <a:pt x="800" y="495"/>
                    <a:pt x="800" y="495"/>
                  </a:cubicBezTo>
                  <a:cubicBezTo>
                    <a:pt x="800" y="289"/>
                    <a:pt x="800" y="289"/>
                    <a:pt x="800" y="289"/>
                  </a:cubicBezTo>
                  <a:lnTo>
                    <a:pt x="503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1" name="Freeform 56"/>
            <p:cNvSpPr>
              <a:spLocks noEditPoints="1"/>
            </p:cNvSpPr>
            <p:nvPr/>
          </p:nvSpPr>
          <p:spPr bwMode="auto">
            <a:xfrm>
              <a:off x="3057" y="120"/>
              <a:ext cx="2105" cy="2187"/>
            </a:xfrm>
            <a:custGeom>
              <a:avLst/>
              <a:gdLst>
                <a:gd name="T0" fmla="*/ 787 w 891"/>
                <a:gd name="T1" fmla="*/ 1018 h 926"/>
                <a:gd name="T2" fmla="*/ 281 w 891"/>
                <a:gd name="T3" fmla="*/ 458 h 926"/>
                <a:gd name="T4" fmla="*/ 130 w 891"/>
                <a:gd name="T5" fmla="*/ 335 h 926"/>
                <a:gd name="T6" fmla="*/ 711 w 891"/>
                <a:gd name="T7" fmla="*/ 345 h 926"/>
                <a:gd name="T8" fmla="*/ 572 w 891"/>
                <a:gd name="T9" fmla="*/ 19 h 926"/>
                <a:gd name="T10" fmla="*/ 730 w 891"/>
                <a:gd name="T11" fmla="*/ 345 h 926"/>
                <a:gd name="T12" fmla="*/ 1422 w 891"/>
                <a:gd name="T13" fmla="*/ 0 h 926"/>
                <a:gd name="T14" fmla="*/ 1618 w 891"/>
                <a:gd name="T15" fmla="*/ 120 h 926"/>
                <a:gd name="T16" fmla="*/ 1498 w 891"/>
                <a:gd name="T17" fmla="*/ 187 h 926"/>
                <a:gd name="T18" fmla="*/ 1384 w 891"/>
                <a:gd name="T19" fmla="*/ 345 h 926"/>
                <a:gd name="T20" fmla="*/ 1973 w 891"/>
                <a:gd name="T21" fmla="*/ 335 h 926"/>
                <a:gd name="T22" fmla="*/ 1824 w 891"/>
                <a:gd name="T23" fmla="*/ 458 h 926"/>
                <a:gd name="T24" fmla="*/ 1337 w 891"/>
                <a:gd name="T25" fmla="*/ 1018 h 926"/>
                <a:gd name="T26" fmla="*/ 2105 w 891"/>
                <a:gd name="T27" fmla="*/ 1001 h 926"/>
                <a:gd name="T28" fmla="*/ 1966 w 891"/>
                <a:gd name="T29" fmla="*/ 1131 h 926"/>
                <a:gd name="T30" fmla="*/ 0 w 891"/>
                <a:gd name="T31" fmla="*/ 1141 h 926"/>
                <a:gd name="T32" fmla="*/ 139 w 891"/>
                <a:gd name="T33" fmla="*/ 1018 h 926"/>
                <a:gd name="T34" fmla="*/ 383 w 891"/>
                <a:gd name="T35" fmla="*/ 534 h 926"/>
                <a:gd name="T36" fmla="*/ 626 w 891"/>
                <a:gd name="T37" fmla="*/ 841 h 926"/>
                <a:gd name="T38" fmla="*/ 272 w 891"/>
                <a:gd name="T39" fmla="*/ 616 h 926"/>
                <a:gd name="T40" fmla="*/ 392 w 891"/>
                <a:gd name="T41" fmla="*/ 2187 h 926"/>
                <a:gd name="T42" fmla="*/ 411 w 891"/>
                <a:gd name="T43" fmla="*/ 2029 h 926"/>
                <a:gd name="T44" fmla="*/ 402 w 891"/>
                <a:gd name="T45" fmla="*/ 1365 h 926"/>
                <a:gd name="T46" fmla="*/ 562 w 891"/>
                <a:gd name="T47" fmla="*/ 1308 h 926"/>
                <a:gd name="T48" fmla="*/ 1732 w 891"/>
                <a:gd name="T49" fmla="*/ 1299 h 926"/>
                <a:gd name="T50" fmla="*/ 1713 w 891"/>
                <a:gd name="T51" fmla="*/ 2019 h 926"/>
                <a:gd name="T52" fmla="*/ 1562 w 891"/>
                <a:gd name="T53" fmla="*/ 2178 h 926"/>
                <a:gd name="T54" fmla="*/ 534 w 891"/>
                <a:gd name="T55" fmla="*/ 2057 h 926"/>
                <a:gd name="T56" fmla="*/ 553 w 891"/>
                <a:gd name="T57" fmla="*/ 2187 h 926"/>
                <a:gd name="T58" fmla="*/ 543 w 891"/>
                <a:gd name="T59" fmla="*/ 1646 h 926"/>
                <a:gd name="T60" fmla="*/ 1581 w 891"/>
                <a:gd name="T61" fmla="*/ 1422 h 926"/>
                <a:gd name="T62" fmla="*/ 543 w 891"/>
                <a:gd name="T63" fmla="*/ 1757 h 926"/>
                <a:gd name="T64" fmla="*/ 1581 w 891"/>
                <a:gd name="T65" fmla="*/ 1963 h 926"/>
                <a:gd name="T66" fmla="*/ 543 w 891"/>
                <a:gd name="T67" fmla="*/ 1757 h 926"/>
                <a:gd name="T68" fmla="*/ 917 w 891"/>
                <a:gd name="T69" fmla="*/ 1018 h 926"/>
                <a:gd name="T70" fmla="*/ 1207 w 891"/>
                <a:gd name="T71" fmla="*/ 458 h 926"/>
                <a:gd name="T72" fmla="*/ 1469 w 891"/>
                <a:gd name="T73" fmla="*/ 879 h 926"/>
                <a:gd name="T74" fmla="*/ 1852 w 891"/>
                <a:gd name="T75" fmla="*/ 607 h 926"/>
                <a:gd name="T76" fmla="*/ 1833 w 891"/>
                <a:gd name="T77" fmla="*/ 645 h 926"/>
                <a:gd name="T78" fmla="*/ 1581 w 891"/>
                <a:gd name="T79" fmla="*/ 954 h 9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1" h="926">
                  <a:moveTo>
                    <a:pt x="59" y="431"/>
                  </a:moveTo>
                  <a:cubicBezTo>
                    <a:pt x="333" y="431"/>
                    <a:pt x="333" y="431"/>
                    <a:pt x="333" y="431"/>
                  </a:cubicBezTo>
                  <a:cubicBezTo>
                    <a:pt x="333" y="194"/>
                    <a:pt x="333" y="194"/>
                    <a:pt x="333" y="194"/>
                  </a:cubicBezTo>
                  <a:cubicBezTo>
                    <a:pt x="119" y="194"/>
                    <a:pt x="119" y="194"/>
                    <a:pt x="119" y="194"/>
                  </a:cubicBezTo>
                  <a:cubicBezTo>
                    <a:pt x="100" y="194"/>
                    <a:pt x="79" y="197"/>
                    <a:pt x="55" y="202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71" y="145"/>
                    <a:pt x="91" y="146"/>
                    <a:pt x="115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259" y="104"/>
                    <a:pt x="224" y="73"/>
                    <a:pt x="198" y="51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73" y="32"/>
                    <a:pt x="310" y="66"/>
                    <a:pt x="352" y="111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523" y="146"/>
                    <a:pt x="523" y="146"/>
                    <a:pt x="523" y="146"/>
                  </a:cubicBezTo>
                  <a:cubicBezTo>
                    <a:pt x="562" y="86"/>
                    <a:pt x="589" y="37"/>
                    <a:pt x="602" y="0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81" y="45"/>
                    <a:pt x="685" y="49"/>
                    <a:pt x="685" y="51"/>
                  </a:cubicBezTo>
                  <a:cubicBezTo>
                    <a:pt x="682" y="54"/>
                    <a:pt x="676" y="57"/>
                    <a:pt x="665" y="59"/>
                  </a:cubicBezTo>
                  <a:cubicBezTo>
                    <a:pt x="649" y="65"/>
                    <a:pt x="639" y="71"/>
                    <a:pt x="634" y="79"/>
                  </a:cubicBezTo>
                  <a:cubicBezTo>
                    <a:pt x="628" y="84"/>
                    <a:pt x="620" y="95"/>
                    <a:pt x="610" y="111"/>
                  </a:cubicBezTo>
                  <a:cubicBezTo>
                    <a:pt x="599" y="127"/>
                    <a:pt x="591" y="138"/>
                    <a:pt x="586" y="146"/>
                  </a:cubicBezTo>
                  <a:cubicBezTo>
                    <a:pt x="772" y="146"/>
                    <a:pt x="772" y="146"/>
                    <a:pt x="772" y="146"/>
                  </a:cubicBezTo>
                  <a:cubicBezTo>
                    <a:pt x="796" y="146"/>
                    <a:pt x="817" y="145"/>
                    <a:pt x="835" y="142"/>
                  </a:cubicBezTo>
                  <a:cubicBezTo>
                    <a:pt x="835" y="202"/>
                    <a:pt x="835" y="202"/>
                    <a:pt x="835" y="202"/>
                  </a:cubicBezTo>
                  <a:cubicBezTo>
                    <a:pt x="817" y="197"/>
                    <a:pt x="796" y="194"/>
                    <a:pt x="772" y="194"/>
                  </a:cubicBezTo>
                  <a:cubicBezTo>
                    <a:pt x="566" y="194"/>
                    <a:pt x="566" y="194"/>
                    <a:pt x="566" y="194"/>
                  </a:cubicBezTo>
                  <a:cubicBezTo>
                    <a:pt x="566" y="431"/>
                    <a:pt x="566" y="431"/>
                    <a:pt x="566" y="431"/>
                  </a:cubicBezTo>
                  <a:cubicBezTo>
                    <a:pt x="832" y="431"/>
                    <a:pt x="832" y="431"/>
                    <a:pt x="832" y="431"/>
                  </a:cubicBezTo>
                  <a:cubicBezTo>
                    <a:pt x="847" y="431"/>
                    <a:pt x="867" y="429"/>
                    <a:pt x="891" y="424"/>
                  </a:cubicBezTo>
                  <a:cubicBezTo>
                    <a:pt x="891" y="483"/>
                    <a:pt x="891" y="483"/>
                    <a:pt x="891" y="483"/>
                  </a:cubicBezTo>
                  <a:cubicBezTo>
                    <a:pt x="872" y="480"/>
                    <a:pt x="853" y="479"/>
                    <a:pt x="832" y="479"/>
                  </a:cubicBezTo>
                  <a:cubicBezTo>
                    <a:pt x="63" y="479"/>
                    <a:pt x="63" y="479"/>
                    <a:pt x="63" y="479"/>
                  </a:cubicBezTo>
                  <a:cubicBezTo>
                    <a:pt x="45" y="479"/>
                    <a:pt x="24" y="480"/>
                    <a:pt x="0" y="483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8" y="429"/>
                    <a:pt x="38" y="431"/>
                    <a:pt x="59" y="431"/>
                  </a:cubicBezTo>
                  <a:close/>
                  <a:moveTo>
                    <a:pt x="115" y="261"/>
                  </a:moveTo>
                  <a:cubicBezTo>
                    <a:pt x="162" y="226"/>
                    <a:pt x="162" y="226"/>
                    <a:pt x="162" y="226"/>
                  </a:cubicBezTo>
                  <a:cubicBezTo>
                    <a:pt x="165" y="228"/>
                    <a:pt x="168" y="232"/>
                    <a:pt x="170" y="237"/>
                  </a:cubicBezTo>
                  <a:cubicBezTo>
                    <a:pt x="207" y="280"/>
                    <a:pt x="239" y="319"/>
                    <a:pt x="265" y="356"/>
                  </a:cubicBezTo>
                  <a:cubicBezTo>
                    <a:pt x="214" y="392"/>
                    <a:pt x="214" y="392"/>
                    <a:pt x="214" y="392"/>
                  </a:cubicBezTo>
                  <a:cubicBezTo>
                    <a:pt x="187" y="347"/>
                    <a:pt x="154" y="304"/>
                    <a:pt x="115" y="261"/>
                  </a:cubicBezTo>
                  <a:close/>
                  <a:moveTo>
                    <a:pt x="234" y="926"/>
                  </a:moveTo>
                  <a:cubicBezTo>
                    <a:pt x="166" y="926"/>
                    <a:pt x="166" y="926"/>
                    <a:pt x="166" y="926"/>
                  </a:cubicBezTo>
                  <a:cubicBezTo>
                    <a:pt x="166" y="921"/>
                    <a:pt x="168" y="915"/>
                    <a:pt x="170" y="907"/>
                  </a:cubicBezTo>
                  <a:cubicBezTo>
                    <a:pt x="173" y="888"/>
                    <a:pt x="174" y="872"/>
                    <a:pt x="174" y="859"/>
                  </a:cubicBezTo>
                  <a:cubicBezTo>
                    <a:pt x="174" y="622"/>
                    <a:pt x="174" y="622"/>
                    <a:pt x="174" y="622"/>
                  </a:cubicBezTo>
                  <a:cubicBezTo>
                    <a:pt x="174" y="611"/>
                    <a:pt x="173" y="596"/>
                    <a:pt x="170" y="578"/>
                  </a:cubicBezTo>
                  <a:cubicBezTo>
                    <a:pt x="168" y="567"/>
                    <a:pt x="166" y="558"/>
                    <a:pt x="166" y="550"/>
                  </a:cubicBezTo>
                  <a:cubicBezTo>
                    <a:pt x="185" y="553"/>
                    <a:pt x="209" y="554"/>
                    <a:pt x="238" y="554"/>
                  </a:cubicBezTo>
                  <a:cubicBezTo>
                    <a:pt x="661" y="554"/>
                    <a:pt x="661" y="554"/>
                    <a:pt x="661" y="554"/>
                  </a:cubicBezTo>
                  <a:cubicBezTo>
                    <a:pt x="682" y="554"/>
                    <a:pt x="706" y="553"/>
                    <a:pt x="733" y="550"/>
                  </a:cubicBezTo>
                  <a:cubicBezTo>
                    <a:pt x="727" y="569"/>
                    <a:pt x="725" y="591"/>
                    <a:pt x="725" y="618"/>
                  </a:cubicBezTo>
                  <a:cubicBezTo>
                    <a:pt x="725" y="855"/>
                    <a:pt x="725" y="855"/>
                    <a:pt x="725" y="855"/>
                  </a:cubicBezTo>
                  <a:cubicBezTo>
                    <a:pt x="725" y="881"/>
                    <a:pt x="727" y="904"/>
                    <a:pt x="733" y="922"/>
                  </a:cubicBezTo>
                  <a:cubicBezTo>
                    <a:pt x="661" y="922"/>
                    <a:pt x="661" y="922"/>
                    <a:pt x="661" y="922"/>
                  </a:cubicBezTo>
                  <a:cubicBezTo>
                    <a:pt x="667" y="909"/>
                    <a:pt x="669" y="892"/>
                    <a:pt x="669" y="871"/>
                  </a:cubicBezTo>
                  <a:cubicBezTo>
                    <a:pt x="226" y="871"/>
                    <a:pt x="226" y="871"/>
                    <a:pt x="226" y="871"/>
                  </a:cubicBezTo>
                  <a:cubicBezTo>
                    <a:pt x="226" y="881"/>
                    <a:pt x="227" y="893"/>
                    <a:pt x="230" y="907"/>
                  </a:cubicBezTo>
                  <a:cubicBezTo>
                    <a:pt x="232" y="915"/>
                    <a:pt x="234" y="921"/>
                    <a:pt x="234" y="926"/>
                  </a:cubicBezTo>
                  <a:close/>
                  <a:moveTo>
                    <a:pt x="230" y="602"/>
                  </a:moveTo>
                  <a:cubicBezTo>
                    <a:pt x="230" y="697"/>
                    <a:pt x="230" y="697"/>
                    <a:pt x="230" y="697"/>
                  </a:cubicBezTo>
                  <a:cubicBezTo>
                    <a:pt x="669" y="697"/>
                    <a:pt x="669" y="697"/>
                    <a:pt x="669" y="697"/>
                  </a:cubicBezTo>
                  <a:cubicBezTo>
                    <a:pt x="669" y="602"/>
                    <a:pt x="669" y="602"/>
                    <a:pt x="669" y="602"/>
                  </a:cubicBezTo>
                  <a:lnTo>
                    <a:pt x="230" y="602"/>
                  </a:lnTo>
                  <a:close/>
                  <a:moveTo>
                    <a:pt x="230" y="744"/>
                  </a:moveTo>
                  <a:cubicBezTo>
                    <a:pt x="230" y="831"/>
                    <a:pt x="230" y="831"/>
                    <a:pt x="230" y="831"/>
                  </a:cubicBezTo>
                  <a:cubicBezTo>
                    <a:pt x="669" y="831"/>
                    <a:pt x="669" y="831"/>
                    <a:pt x="669" y="831"/>
                  </a:cubicBezTo>
                  <a:cubicBezTo>
                    <a:pt x="669" y="744"/>
                    <a:pt x="669" y="744"/>
                    <a:pt x="669" y="744"/>
                  </a:cubicBezTo>
                  <a:lnTo>
                    <a:pt x="230" y="744"/>
                  </a:lnTo>
                  <a:close/>
                  <a:moveTo>
                    <a:pt x="388" y="194"/>
                  </a:moveTo>
                  <a:cubicBezTo>
                    <a:pt x="388" y="431"/>
                    <a:pt x="388" y="431"/>
                    <a:pt x="388" y="431"/>
                  </a:cubicBezTo>
                  <a:cubicBezTo>
                    <a:pt x="511" y="431"/>
                    <a:pt x="511" y="431"/>
                    <a:pt x="511" y="431"/>
                  </a:cubicBezTo>
                  <a:cubicBezTo>
                    <a:pt x="511" y="194"/>
                    <a:pt x="511" y="194"/>
                    <a:pt x="511" y="194"/>
                  </a:cubicBezTo>
                  <a:lnTo>
                    <a:pt x="388" y="194"/>
                  </a:lnTo>
                  <a:close/>
                  <a:moveTo>
                    <a:pt x="622" y="372"/>
                  </a:moveTo>
                  <a:cubicBezTo>
                    <a:pt x="677" y="309"/>
                    <a:pt x="711" y="257"/>
                    <a:pt x="725" y="218"/>
                  </a:cubicBezTo>
                  <a:cubicBezTo>
                    <a:pt x="784" y="257"/>
                    <a:pt x="784" y="257"/>
                    <a:pt x="784" y="257"/>
                  </a:cubicBezTo>
                  <a:cubicBezTo>
                    <a:pt x="792" y="263"/>
                    <a:pt x="795" y="265"/>
                    <a:pt x="792" y="265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66" y="278"/>
                    <a:pt x="756" y="286"/>
                    <a:pt x="748" y="297"/>
                  </a:cubicBezTo>
                  <a:cubicBezTo>
                    <a:pt x="725" y="331"/>
                    <a:pt x="698" y="367"/>
                    <a:pt x="669" y="404"/>
                  </a:cubicBezTo>
                  <a:lnTo>
                    <a:pt x="622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2" name="Freeform 57"/>
            <p:cNvSpPr>
              <a:spLocks noEditPoints="1"/>
            </p:cNvSpPr>
            <p:nvPr/>
          </p:nvSpPr>
          <p:spPr bwMode="auto">
            <a:xfrm>
              <a:off x="5488" y="363"/>
              <a:ext cx="1195" cy="1720"/>
            </a:xfrm>
            <a:custGeom>
              <a:avLst/>
              <a:gdLst>
                <a:gd name="T0" fmla="*/ 161 w 506"/>
                <a:gd name="T1" fmla="*/ 1720 h 728"/>
                <a:gd name="T2" fmla="*/ 0 w 506"/>
                <a:gd name="T3" fmla="*/ 1720 h 728"/>
                <a:gd name="T4" fmla="*/ 0 w 506"/>
                <a:gd name="T5" fmla="*/ 0 h 728"/>
                <a:gd name="T6" fmla="*/ 628 w 506"/>
                <a:gd name="T7" fmla="*/ 0 h 728"/>
                <a:gd name="T8" fmla="*/ 1188 w 506"/>
                <a:gd name="T9" fmla="*/ 477 h 728"/>
                <a:gd name="T10" fmla="*/ 534 w 506"/>
                <a:gd name="T11" fmla="*/ 964 h 728"/>
                <a:gd name="T12" fmla="*/ 161 w 506"/>
                <a:gd name="T13" fmla="*/ 964 h 728"/>
                <a:gd name="T14" fmla="*/ 161 w 506"/>
                <a:gd name="T15" fmla="*/ 1720 h 728"/>
                <a:gd name="T16" fmla="*/ 161 w 506"/>
                <a:gd name="T17" fmla="*/ 822 h 728"/>
                <a:gd name="T18" fmla="*/ 534 w 506"/>
                <a:gd name="T19" fmla="*/ 822 h 728"/>
                <a:gd name="T20" fmla="*/ 1030 w 506"/>
                <a:gd name="T21" fmla="*/ 468 h 728"/>
                <a:gd name="T22" fmla="*/ 581 w 506"/>
                <a:gd name="T23" fmla="*/ 139 h 728"/>
                <a:gd name="T24" fmla="*/ 161 w 506"/>
                <a:gd name="T25" fmla="*/ 139 h 728"/>
                <a:gd name="T26" fmla="*/ 161 w 506"/>
                <a:gd name="T27" fmla="*/ 822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8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427" y="0"/>
                    <a:pt x="506" y="67"/>
                    <a:pt x="503" y="202"/>
                  </a:cubicBezTo>
                  <a:cubicBezTo>
                    <a:pt x="501" y="336"/>
                    <a:pt x="408" y="405"/>
                    <a:pt x="226" y="408"/>
                  </a:cubicBezTo>
                  <a:cubicBezTo>
                    <a:pt x="68" y="408"/>
                    <a:pt x="68" y="408"/>
                    <a:pt x="68" y="408"/>
                  </a:cubicBezTo>
                  <a:lnTo>
                    <a:pt x="68" y="728"/>
                  </a:lnTo>
                  <a:close/>
                  <a:moveTo>
                    <a:pt x="68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3" y="59"/>
                    <a:pt x="246" y="59"/>
                  </a:cubicBezTo>
                  <a:cubicBezTo>
                    <a:pt x="68" y="59"/>
                    <a:pt x="68" y="59"/>
                    <a:pt x="68" y="59"/>
                  </a:cubicBezTo>
                  <a:lnTo>
                    <a:pt x="68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3" name="Freeform 58"/>
            <p:cNvSpPr>
              <a:spLocks noEditPoints="1"/>
            </p:cNvSpPr>
            <p:nvPr/>
          </p:nvSpPr>
          <p:spPr bwMode="auto">
            <a:xfrm>
              <a:off x="6948" y="363"/>
              <a:ext cx="1195" cy="1720"/>
            </a:xfrm>
            <a:custGeom>
              <a:avLst/>
              <a:gdLst>
                <a:gd name="T0" fmla="*/ 158 w 506"/>
                <a:gd name="T1" fmla="*/ 1720 h 728"/>
                <a:gd name="T2" fmla="*/ 0 w 506"/>
                <a:gd name="T3" fmla="*/ 1720 h 728"/>
                <a:gd name="T4" fmla="*/ 0 w 506"/>
                <a:gd name="T5" fmla="*/ 0 h 728"/>
                <a:gd name="T6" fmla="*/ 626 w 506"/>
                <a:gd name="T7" fmla="*/ 0 h 728"/>
                <a:gd name="T8" fmla="*/ 1188 w 506"/>
                <a:gd name="T9" fmla="*/ 477 h 728"/>
                <a:gd name="T10" fmla="*/ 534 w 506"/>
                <a:gd name="T11" fmla="*/ 964 h 728"/>
                <a:gd name="T12" fmla="*/ 158 w 506"/>
                <a:gd name="T13" fmla="*/ 964 h 728"/>
                <a:gd name="T14" fmla="*/ 158 w 506"/>
                <a:gd name="T15" fmla="*/ 1720 h 728"/>
                <a:gd name="T16" fmla="*/ 158 w 506"/>
                <a:gd name="T17" fmla="*/ 822 h 728"/>
                <a:gd name="T18" fmla="*/ 534 w 506"/>
                <a:gd name="T19" fmla="*/ 822 h 728"/>
                <a:gd name="T20" fmla="*/ 1030 w 506"/>
                <a:gd name="T21" fmla="*/ 468 h 728"/>
                <a:gd name="T22" fmla="*/ 581 w 506"/>
                <a:gd name="T23" fmla="*/ 139 h 728"/>
                <a:gd name="T24" fmla="*/ 158 w 506"/>
                <a:gd name="T25" fmla="*/ 139 h 728"/>
                <a:gd name="T26" fmla="*/ 158 w 506"/>
                <a:gd name="T27" fmla="*/ 822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7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426" y="0"/>
                    <a:pt x="506" y="67"/>
                    <a:pt x="503" y="202"/>
                  </a:cubicBezTo>
                  <a:cubicBezTo>
                    <a:pt x="500" y="336"/>
                    <a:pt x="408" y="405"/>
                    <a:pt x="226" y="408"/>
                  </a:cubicBezTo>
                  <a:cubicBezTo>
                    <a:pt x="67" y="408"/>
                    <a:pt x="67" y="408"/>
                    <a:pt x="67" y="408"/>
                  </a:cubicBezTo>
                  <a:lnTo>
                    <a:pt x="67" y="728"/>
                  </a:lnTo>
                  <a:close/>
                  <a:moveTo>
                    <a:pt x="67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2" y="59"/>
                    <a:pt x="246" y="59"/>
                  </a:cubicBezTo>
                  <a:cubicBezTo>
                    <a:pt x="67" y="59"/>
                    <a:pt x="67" y="59"/>
                    <a:pt x="67" y="59"/>
                  </a:cubicBezTo>
                  <a:lnTo>
                    <a:pt x="67" y="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4" name="Freeform 59"/>
            <p:cNvSpPr/>
            <p:nvPr/>
          </p:nvSpPr>
          <p:spPr bwMode="auto">
            <a:xfrm>
              <a:off x="8256" y="363"/>
              <a:ext cx="1255" cy="1720"/>
            </a:xfrm>
            <a:custGeom>
              <a:avLst/>
              <a:gdLst>
                <a:gd name="T0" fmla="*/ 0 w 1255"/>
                <a:gd name="T1" fmla="*/ 140 h 1720"/>
                <a:gd name="T2" fmla="*/ 0 w 1255"/>
                <a:gd name="T3" fmla="*/ 0 h 1720"/>
                <a:gd name="T4" fmla="*/ 1255 w 1255"/>
                <a:gd name="T5" fmla="*/ 0 h 1720"/>
                <a:gd name="T6" fmla="*/ 1255 w 1255"/>
                <a:gd name="T7" fmla="*/ 140 h 1720"/>
                <a:gd name="T8" fmla="*/ 711 w 1255"/>
                <a:gd name="T9" fmla="*/ 140 h 1720"/>
                <a:gd name="T10" fmla="*/ 711 w 1255"/>
                <a:gd name="T11" fmla="*/ 1720 h 1720"/>
                <a:gd name="T12" fmla="*/ 544 w 1255"/>
                <a:gd name="T13" fmla="*/ 1720 h 1720"/>
                <a:gd name="T14" fmla="*/ 544 w 1255"/>
                <a:gd name="T15" fmla="*/ 140 h 1720"/>
                <a:gd name="T16" fmla="*/ 0 w 1255"/>
                <a:gd name="T17" fmla="*/ 140 h 1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55" h="1720">
                  <a:moveTo>
                    <a:pt x="0" y="140"/>
                  </a:moveTo>
                  <a:lnTo>
                    <a:pt x="0" y="0"/>
                  </a:lnTo>
                  <a:lnTo>
                    <a:pt x="1255" y="0"/>
                  </a:lnTo>
                  <a:lnTo>
                    <a:pt x="1255" y="140"/>
                  </a:lnTo>
                  <a:lnTo>
                    <a:pt x="711" y="140"/>
                  </a:lnTo>
                  <a:lnTo>
                    <a:pt x="711" y="1720"/>
                  </a:lnTo>
                  <a:lnTo>
                    <a:pt x="544" y="1720"/>
                  </a:lnTo>
                  <a:lnTo>
                    <a:pt x="544" y="140"/>
                  </a:lnTo>
                  <a:lnTo>
                    <a:pt x="0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5" name="Freeform 60"/>
            <p:cNvSpPr/>
            <p:nvPr/>
          </p:nvSpPr>
          <p:spPr bwMode="auto">
            <a:xfrm>
              <a:off x="-3755" y="77"/>
              <a:ext cx="1993" cy="3650"/>
            </a:xfrm>
            <a:custGeom>
              <a:avLst/>
              <a:gdLst>
                <a:gd name="T0" fmla="*/ 0 w 1993"/>
                <a:gd name="T1" fmla="*/ 0 h 3650"/>
                <a:gd name="T2" fmla="*/ 0 w 1993"/>
                <a:gd name="T3" fmla="*/ 3650 h 3650"/>
                <a:gd name="T4" fmla="*/ 1993 w 1993"/>
                <a:gd name="T5" fmla="*/ 0 h 3650"/>
                <a:gd name="T6" fmla="*/ 0 w 1993"/>
                <a:gd name="T7" fmla="*/ 0 h 3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3" h="3650">
                  <a:moveTo>
                    <a:pt x="0" y="0"/>
                  </a:moveTo>
                  <a:lnTo>
                    <a:pt x="0" y="3650"/>
                  </a:lnTo>
                  <a:lnTo>
                    <a:pt x="199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6" name="Freeform 61"/>
            <p:cNvSpPr/>
            <p:nvPr/>
          </p:nvSpPr>
          <p:spPr bwMode="auto">
            <a:xfrm>
              <a:off x="-2865" y="342"/>
              <a:ext cx="2842" cy="3385"/>
            </a:xfrm>
            <a:custGeom>
              <a:avLst/>
              <a:gdLst>
                <a:gd name="T0" fmla="*/ 1654 w 2842"/>
                <a:gd name="T1" fmla="*/ 0 h 3385"/>
                <a:gd name="T2" fmla="*/ 1103 w 2842"/>
                <a:gd name="T3" fmla="*/ 987 h 3385"/>
                <a:gd name="T4" fmla="*/ 1552 w 2842"/>
                <a:gd name="T5" fmla="*/ 1606 h 3385"/>
                <a:gd name="T6" fmla="*/ 640 w 2842"/>
                <a:gd name="T7" fmla="*/ 1871 h 3385"/>
                <a:gd name="T8" fmla="*/ 0 w 2842"/>
                <a:gd name="T9" fmla="*/ 3012 h 3385"/>
                <a:gd name="T10" fmla="*/ 1257 w 2842"/>
                <a:gd name="T11" fmla="*/ 2565 h 3385"/>
                <a:gd name="T12" fmla="*/ 1833 w 2842"/>
                <a:gd name="T13" fmla="*/ 3385 h 3385"/>
                <a:gd name="T14" fmla="*/ 1729 w 2842"/>
                <a:gd name="T15" fmla="*/ 2414 h 3385"/>
                <a:gd name="T16" fmla="*/ 2842 w 2842"/>
                <a:gd name="T17" fmla="*/ 2034 h 3385"/>
                <a:gd name="T18" fmla="*/ 1654 w 2842"/>
                <a:gd name="T19" fmla="*/ 0 h 33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42" h="3385">
                  <a:moveTo>
                    <a:pt x="1654" y="0"/>
                  </a:moveTo>
                  <a:lnTo>
                    <a:pt x="1103" y="987"/>
                  </a:lnTo>
                  <a:lnTo>
                    <a:pt x="1552" y="1606"/>
                  </a:lnTo>
                  <a:lnTo>
                    <a:pt x="640" y="1871"/>
                  </a:lnTo>
                  <a:lnTo>
                    <a:pt x="0" y="3012"/>
                  </a:lnTo>
                  <a:lnTo>
                    <a:pt x="1257" y="2565"/>
                  </a:lnTo>
                  <a:lnTo>
                    <a:pt x="1833" y="3385"/>
                  </a:lnTo>
                  <a:lnTo>
                    <a:pt x="1729" y="2414"/>
                  </a:lnTo>
                  <a:lnTo>
                    <a:pt x="2842" y="2034"/>
                  </a:lnTo>
                  <a:lnTo>
                    <a:pt x="16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061894" y="-97727"/>
            <a:ext cx="5956920" cy="1323439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dirty="0">
                <a:solidFill>
                  <a:srgbClr val="FFC000"/>
                </a:solidFill>
                <a:latin typeface="Britannic Bold" panose="020B0903060703020204" pitchFamily="34" charset="0"/>
                <a:ea typeface="方正超粗黑繁体" panose="02010601030101010101" pitchFamily="65" charset="-122"/>
              </a:rPr>
              <a:t>P</a:t>
            </a:r>
            <a:r>
              <a:rPr lang="en-US" altLang="zh-CN" sz="50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  <a:ea typeface="方正超粗黑繁体" panose="02010601030101010101" pitchFamily="65" charset="-122"/>
              </a:rPr>
              <a:t>OWERPOINT</a:t>
            </a:r>
            <a:r>
              <a: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模板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049963" y="1316038"/>
            <a:ext cx="292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适用于商务及相关类别的演示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62613" y="960438"/>
            <a:ext cx="33909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altLang="en-US" sz="2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 bwMode="auto">
          <a:xfrm>
            <a:off x="-504825" y="4375150"/>
            <a:ext cx="2000250" cy="1463675"/>
            <a:chOff x="-505370" y="4375180"/>
            <a:chExt cx="2000507" cy="1463932"/>
          </a:xfrm>
        </p:grpSpPr>
        <p:sp>
          <p:nvSpPr>
            <p:cNvPr id="41" name="椭圆 40"/>
            <p:cNvSpPr/>
            <p:nvPr/>
          </p:nvSpPr>
          <p:spPr>
            <a:xfrm>
              <a:off x="170992" y="4514905"/>
              <a:ext cx="1324145" cy="1324207"/>
            </a:xfrm>
            <a:prstGeom prst="ellipse">
              <a:avLst/>
            </a:prstGeom>
            <a:solidFill>
              <a:srgbClr val="92D05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05370" y="4375180"/>
              <a:ext cx="1019306" cy="1019354"/>
            </a:xfrm>
            <a:prstGeom prst="ellipse">
              <a:avLst/>
            </a:pr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 bwMode="auto">
          <a:xfrm>
            <a:off x="7742238" y="-1057275"/>
            <a:ext cx="2840037" cy="4497388"/>
            <a:chOff x="7742553" y="-1057219"/>
            <a:chExt cx="2839716" cy="4496750"/>
          </a:xfrm>
        </p:grpSpPr>
        <p:sp>
          <p:nvSpPr>
            <p:cNvPr id="44" name="椭圆 43"/>
            <p:cNvSpPr/>
            <p:nvPr/>
          </p:nvSpPr>
          <p:spPr>
            <a:xfrm>
              <a:off x="7742553" y="-1057219"/>
              <a:ext cx="2215900" cy="2215836"/>
            </a:xfrm>
            <a:prstGeom prst="ellipse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8515578" y="353869"/>
              <a:ext cx="2066691" cy="2066632"/>
            </a:xfrm>
            <a:prstGeom prst="ellipse">
              <a:avLst/>
            </a:prstGeom>
            <a:solidFill>
              <a:srgbClr val="FF8C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8706056" y="1858605"/>
              <a:ext cx="1580971" cy="1580926"/>
            </a:xfrm>
            <a:prstGeom prst="ellipse">
              <a:avLst/>
            </a:prstGeom>
            <a:solidFill>
              <a:srgbClr val="FFE4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 bwMode="auto">
          <a:xfrm>
            <a:off x="-1588" y="33338"/>
            <a:ext cx="3006726" cy="733425"/>
            <a:chOff x="-2066" y="-55864"/>
            <a:chExt cx="3007266" cy="733370"/>
          </a:xfrm>
        </p:grpSpPr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 rot="21594872">
              <a:off x="7462" y="-24116"/>
              <a:ext cx="1421067" cy="352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7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BUSINESS</a:t>
              </a:r>
              <a:endParaRPr lang="en-US" altLang="zh-CN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48"/>
            <p:cNvSpPr txBox="1">
              <a:spLocks noChangeArrowheads="1"/>
            </p:cNvSpPr>
            <p:nvPr/>
          </p:nvSpPr>
          <p:spPr bwMode="auto">
            <a:xfrm rot="21594872">
              <a:off x="7543" y="215581"/>
              <a:ext cx="1940368" cy="4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75000"/>
                      <a:alpha val="33000"/>
                    </a:schemeClr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BUSINESS</a:t>
              </a:r>
              <a:endParaRPr lang="en-US" altLang="zh-CN" sz="2400" b="1" dirty="0">
                <a:solidFill>
                  <a:schemeClr val="bg1">
                    <a:lumMod val="75000"/>
                    <a:alpha val="33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-2066" y="261612"/>
              <a:ext cx="1581435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 rot="21594872">
              <a:off x="1743316" y="-55864"/>
              <a:ext cx="1261884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3400" b="1">
                  <a:ln w="3175">
                    <a:noFill/>
                  </a:ln>
                  <a:gradFill>
                    <a:gsLst>
                      <a:gs pos="100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真广标" panose="02010609000101010101" pitchFamily="49" charset="-122"/>
                  <a:ea typeface="汉真广标" panose="02010609000101010101" pitchFamily="49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/>
                <a:t>前  言</a:t>
              </a:r>
              <a:endParaRPr lang="zh-CN" altLang="en-US" sz="2800" dirty="0"/>
            </a:p>
          </p:txBody>
        </p:sp>
      </p:grpSp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1249363" y="1576388"/>
            <a:ext cx="6823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53" name="矩形 18"/>
          <p:cNvSpPr>
            <a:spLocks noChangeArrowheads="1"/>
          </p:cNvSpPr>
          <p:nvPr/>
        </p:nvSpPr>
        <p:spPr bwMode="auto">
          <a:xfrm>
            <a:off x="1249363" y="2776538"/>
            <a:ext cx="68230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3.95062E-6 L -0.26423 0.37438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12" y="1870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7778E-6 3.08642E-6 L 0.3941 -0.4321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05" y="-2160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2.83951E-6 L 0.61354 -0.46482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77" y="-2324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38" grpId="0"/>
      <p:bldP spid="39" grpId="0"/>
      <p:bldP spid="52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1450" y="4514850"/>
            <a:ext cx="1323975" cy="1323975"/>
          </a:xfrm>
          <a:prstGeom prst="ellips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-504825" y="4375150"/>
            <a:ext cx="1019175" cy="1019175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 rot="21594872">
            <a:off x="1743286" y="33036"/>
            <a:ext cx="1261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400" b="1">
                <a:ln w="3175">
                  <a:noFill/>
                </a:ln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目  录</a:t>
            </a:r>
            <a:endParaRPr lang="zh-CN" altLang="en-US" sz="2800" dirty="0"/>
          </a:p>
        </p:txBody>
      </p:sp>
      <p:sp>
        <p:nvSpPr>
          <p:cNvPr id="7" name="椭圆形标注 33"/>
          <p:cNvSpPr/>
          <p:nvPr/>
        </p:nvSpPr>
        <p:spPr>
          <a:xfrm rot="1773954">
            <a:off x="2371725" y="1441450"/>
            <a:ext cx="1804988" cy="2097088"/>
          </a:xfrm>
          <a:custGeom>
            <a:avLst/>
            <a:gdLst>
              <a:gd name="connsiteX0" fmla="*/ 479324 w 1643378"/>
              <a:gd name="connsiteY0" fmla="*/ 1998819 h 1776728"/>
              <a:gd name="connsiteX1" fmla="*/ 417886 w 1643378"/>
              <a:gd name="connsiteY1" fmla="*/ 1662055 h 1776728"/>
              <a:gd name="connsiteX2" fmla="*/ 53861 w 1643378"/>
              <a:gd name="connsiteY2" fmla="*/ 572026 h 1776728"/>
              <a:gd name="connsiteX3" fmla="*/ 1082780 w 1643378"/>
              <a:gd name="connsiteY3" fmla="*/ 46040 h 1776728"/>
              <a:gd name="connsiteX4" fmla="*/ 1627811 w 1643378"/>
              <a:gd name="connsiteY4" fmla="*/ 1060474 h 1776728"/>
              <a:gd name="connsiteX5" fmla="*/ 715367 w 1643378"/>
              <a:gd name="connsiteY5" fmla="*/ 1769260 h 1776728"/>
              <a:gd name="connsiteX6" fmla="*/ 479324 w 1643378"/>
              <a:gd name="connsiteY6" fmla="*/ 1998819 h 1776728"/>
              <a:gd name="connsiteX0-1" fmla="*/ 579601 w 1743759"/>
              <a:gd name="connsiteY0-2" fmla="*/ 1980185 h 1980185"/>
              <a:gd name="connsiteX1-3" fmla="*/ 231011 w 1743759"/>
              <a:gd name="connsiteY1-4" fmla="*/ 982810 h 1980185"/>
              <a:gd name="connsiteX2-5" fmla="*/ 154138 w 1743759"/>
              <a:gd name="connsiteY2-6" fmla="*/ 553392 h 1980185"/>
              <a:gd name="connsiteX3-7" fmla="*/ 1183057 w 1743759"/>
              <a:gd name="connsiteY3-8" fmla="*/ 27406 h 1980185"/>
              <a:gd name="connsiteX4-9" fmla="*/ 1728088 w 1743759"/>
              <a:gd name="connsiteY4-10" fmla="*/ 1041840 h 1980185"/>
              <a:gd name="connsiteX5-11" fmla="*/ 815644 w 1743759"/>
              <a:gd name="connsiteY5-12" fmla="*/ 1750626 h 1980185"/>
              <a:gd name="connsiteX6-13" fmla="*/ 579601 w 1743759"/>
              <a:gd name="connsiteY6-14" fmla="*/ 1980185 h 1980185"/>
              <a:gd name="connsiteX0-15" fmla="*/ 483150 w 1647308"/>
              <a:gd name="connsiteY0-16" fmla="*/ 1980185 h 1980185"/>
              <a:gd name="connsiteX1-17" fmla="*/ 134560 w 1647308"/>
              <a:gd name="connsiteY1-18" fmla="*/ 982810 h 1980185"/>
              <a:gd name="connsiteX2-19" fmla="*/ 57687 w 1647308"/>
              <a:gd name="connsiteY2-20" fmla="*/ 553392 h 1980185"/>
              <a:gd name="connsiteX3-21" fmla="*/ 1086606 w 1647308"/>
              <a:gd name="connsiteY3-22" fmla="*/ 27406 h 1980185"/>
              <a:gd name="connsiteX4-23" fmla="*/ 1631637 w 1647308"/>
              <a:gd name="connsiteY4-24" fmla="*/ 1041840 h 1980185"/>
              <a:gd name="connsiteX5-25" fmla="*/ 719193 w 1647308"/>
              <a:gd name="connsiteY5-26" fmla="*/ 1750626 h 1980185"/>
              <a:gd name="connsiteX6-27" fmla="*/ 483150 w 1647308"/>
              <a:gd name="connsiteY6-28" fmla="*/ 1980185 h 1980185"/>
              <a:gd name="connsiteX0-29" fmla="*/ 430291 w 1589177"/>
              <a:gd name="connsiteY0-30" fmla="*/ 2022259 h 2022259"/>
              <a:gd name="connsiteX1-31" fmla="*/ 81701 w 1589177"/>
              <a:gd name="connsiteY1-32" fmla="*/ 1024884 h 2022259"/>
              <a:gd name="connsiteX2-33" fmla="*/ 4828 w 1589177"/>
              <a:gd name="connsiteY2-34" fmla="*/ 595466 h 2022259"/>
              <a:gd name="connsiteX3-35" fmla="*/ 235527 w 1589177"/>
              <a:gd name="connsiteY3-36" fmla="*/ 145149 h 2022259"/>
              <a:gd name="connsiteX4-37" fmla="*/ 1033747 w 1589177"/>
              <a:gd name="connsiteY4-38" fmla="*/ 69480 h 2022259"/>
              <a:gd name="connsiteX5-39" fmla="*/ 1578778 w 1589177"/>
              <a:gd name="connsiteY5-40" fmla="*/ 1083914 h 2022259"/>
              <a:gd name="connsiteX6-41" fmla="*/ 666334 w 1589177"/>
              <a:gd name="connsiteY6-42" fmla="*/ 1792700 h 2022259"/>
              <a:gd name="connsiteX7" fmla="*/ 430291 w 1589177"/>
              <a:gd name="connsiteY7" fmla="*/ 2022259 h 2022259"/>
              <a:gd name="connsiteX0-43" fmla="*/ 434769 w 1593366"/>
              <a:gd name="connsiteY0-44" fmla="*/ 2015373 h 2015373"/>
              <a:gd name="connsiteX1-45" fmla="*/ 86179 w 1593366"/>
              <a:gd name="connsiteY1-46" fmla="*/ 1017998 h 2015373"/>
              <a:gd name="connsiteX2-47" fmla="*/ 9306 w 1593366"/>
              <a:gd name="connsiteY2-48" fmla="*/ 588580 h 2015373"/>
              <a:gd name="connsiteX3-49" fmla="*/ 323107 w 1593366"/>
              <a:gd name="connsiteY3-50" fmla="*/ 161207 h 2015373"/>
              <a:gd name="connsiteX4-51" fmla="*/ 1038225 w 1593366"/>
              <a:gd name="connsiteY4-52" fmla="*/ 62594 h 2015373"/>
              <a:gd name="connsiteX5-53" fmla="*/ 1583256 w 1593366"/>
              <a:gd name="connsiteY5-54" fmla="*/ 1077028 h 2015373"/>
              <a:gd name="connsiteX6-55" fmla="*/ 670812 w 1593366"/>
              <a:gd name="connsiteY6-56" fmla="*/ 1785814 h 2015373"/>
              <a:gd name="connsiteX7-57" fmla="*/ 434769 w 1593366"/>
              <a:gd name="connsiteY7-58" fmla="*/ 2015373 h 2015373"/>
              <a:gd name="connsiteX0-59" fmla="*/ 434769 w 1226497"/>
              <a:gd name="connsiteY0-60" fmla="*/ 2028887 h 2028887"/>
              <a:gd name="connsiteX1-61" fmla="*/ 86179 w 1226497"/>
              <a:gd name="connsiteY1-62" fmla="*/ 1031512 h 2028887"/>
              <a:gd name="connsiteX2-63" fmla="*/ 9306 w 1226497"/>
              <a:gd name="connsiteY2-64" fmla="*/ 602094 h 2028887"/>
              <a:gd name="connsiteX3-65" fmla="*/ 323107 w 1226497"/>
              <a:gd name="connsiteY3-66" fmla="*/ 174721 h 2028887"/>
              <a:gd name="connsiteX4-67" fmla="*/ 1038225 w 1226497"/>
              <a:gd name="connsiteY4-68" fmla="*/ 76108 h 2028887"/>
              <a:gd name="connsiteX5-69" fmla="*/ 1197060 w 1226497"/>
              <a:gd name="connsiteY5-70" fmla="*/ 1274585 h 2028887"/>
              <a:gd name="connsiteX6-71" fmla="*/ 670812 w 1226497"/>
              <a:gd name="connsiteY6-72" fmla="*/ 1799328 h 2028887"/>
              <a:gd name="connsiteX7-73" fmla="*/ 434769 w 1226497"/>
              <a:gd name="connsiteY7-74" fmla="*/ 2028887 h 2028887"/>
              <a:gd name="connsiteX0-75" fmla="*/ 434769 w 1448484"/>
              <a:gd name="connsiteY0-76" fmla="*/ 2028887 h 2028887"/>
              <a:gd name="connsiteX1-77" fmla="*/ 86179 w 1448484"/>
              <a:gd name="connsiteY1-78" fmla="*/ 1031512 h 2028887"/>
              <a:gd name="connsiteX2-79" fmla="*/ 9306 w 1448484"/>
              <a:gd name="connsiteY2-80" fmla="*/ 602094 h 2028887"/>
              <a:gd name="connsiteX3-81" fmla="*/ 323107 w 1448484"/>
              <a:gd name="connsiteY3-82" fmla="*/ 174721 h 2028887"/>
              <a:gd name="connsiteX4-83" fmla="*/ 1038225 w 1448484"/>
              <a:gd name="connsiteY4-84" fmla="*/ 76108 h 2028887"/>
              <a:gd name="connsiteX5-85" fmla="*/ 1197060 w 1448484"/>
              <a:gd name="connsiteY5-86" fmla="*/ 1274585 h 2028887"/>
              <a:gd name="connsiteX6-87" fmla="*/ 670812 w 1448484"/>
              <a:gd name="connsiteY6-88" fmla="*/ 1799328 h 2028887"/>
              <a:gd name="connsiteX7-89" fmla="*/ 434769 w 1448484"/>
              <a:gd name="connsiteY7-90" fmla="*/ 2028887 h 2028887"/>
              <a:gd name="connsiteX0-91" fmla="*/ 434769 w 1464569"/>
              <a:gd name="connsiteY0-92" fmla="*/ 1987575 h 1987575"/>
              <a:gd name="connsiteX1-93" fmla="*/ 86179 w 1464569"/>
              <a:gd name="connsiteY1-94" fmla="*/ 990200 h 1987575"/>
              <a:gd name="connsiteX2-95" fmla="*/ 9306 w 1464569"/>
              <a:gd name="connsiteY2-96" fmla="*/ 560782 h 1987575"/>
              <a:gd name="connsiteX3-97" fmla="*/ 323107 w 1464569"/>
              <a:gd name="connsiteY3-98" fmla="*/ 133409 h 1987575"/>
              <a:gd name="connsiteX4-99" fmla="*/ 1038225 w 1464569"/>
              <a:gd name="connsiteY4-100" fmla="*/ 34796 h 1987575"/>
              <a:gd name="connsiteX5-101" fmla="*/ 1197060 w 1464569"/>
              <a:gd name="connsiteY5-102" fmla="*/ 1233273 h 1987575"/>
              <a:gd name="connsiteX6-103" fmla="*/ 670812 w 1464569"/>
              <a:gd name="connsiteY6-104" fmla="*/ 1758016 h 1987575"/>
              <a:gd name="connsiteX7-105" fmla="*/ 434769 w 1464569"/>
              <a:gd name="connsiteY7-106" fmla="*/ 1987575 h 1987575"/>
              <a:gd name="connsiteX0-107" fmla="*/ 434769 w 1456128"/>
              <a:gd name="connsiteY0-108" fmla="*/ 1972629 h 1972629"/>
              <a:gd name="connsiteX1-109" fmla="*/ 86179 w 1456128"/>
              <a:gd name="connsiteY1-110" fmla="*/ 975254 h 1972629"/>
              <a:gd name="connsiteX2-111" fmla="*/ 9306 w 1456128"/>
              <a:gd name="connsiteY2-112" fmla="*/ 545836 h 1972629"/>
              <a:gd name="connsiteX3-113" fmla="*/ 323107 w 1456128"/>
              <a:gd name="connsiteY3-114" fmla="*/ 118463 h 1972629"/>
              <a:gd name="connsiteX4-115" fmla="*/ 1005086 w 1456128"/>
              <a:gd name="connsiteY4-116" fmla="*/ 38649 h 1972629"/>
              <a:gd name="connsiteX5-117" fmla="*/ 1197060 w 1456128"/>
              <a:gd name="connsiteY5-118" fmla="*/ 1218327 h 1972629"/>
              <a:gd name="connsiteX6-119" fmla="*/ 670812 w 1456128"/>
              <a:gd name="connsiteY6-120" fmla="*/ 1743070 h 1972629"/>
              <a:gd name="connsiteX7-121" fmla="*/ 434769 w 1456128"/>
              <a:gd name="connsiteY7-122" fmla="*/ 1972629 h 1972629"/>
              <a:gd name="connsiteX0-123" fmla="*/ 434769 w 1456128"/>
              <a:gd name="connsiteY0-124" fmla="*/ 1972629 h 1975070"/>
              <a:gd name="connsiteX1-125" fmla="*/ 86179 w 1456128"/>
              <a:gd name="connsiteY1-126" fmla="*/ 975254 h 1975070"/>
              <a:gd name="connsiteX2-127" fmla="*/ 9306 w 1456128"/>
              <a:gd name="connsiteY2-128" fmla="*/ 545836 h 1975070"/>
              <a:gd name="connsiteX3-129" fmla="*/ 323107 w 1456128"/>
              <a:gd name="connsiteY3-130" fmla="*/ 118463 h 1975070"/>
              <a:gd name="connsiteX4-131" fmla="*/ 1005086 w 1456128"/>
              <a:gd name="connsiteY4-132" fmla="*/ 38649 h 1975070"/>
              <a:gd name="connsiteX5-133" fmla="*/ 1197060 w 1456128"/>
              <a:gd name="connsiteY5-134" fmla="*/ 1218327 h 1975070"/>
              <a:gd name="connsiteX6-135" fmla="*/ 434769 w 1456128"/>
              <a:gd name="connsiteY6-136" fmla="*/ 1972629 h 1975070"/>
              <a:gd name="connsiteX0-137" fmla="*/ 432860 w 1456128"/>
              <a:gd name="connsiteY0-138" fmla="*/ 1675845 h 1681596"/>
              <a:gd name="connsiteX1-139" fmla="*/ 86179 w 1456128"/>
              <a:gd name="connsiteY1-140" fmla="*/ 975254 h 1681596"/>
              <a:gd name="connsiteX2-141" fmla="*/ 9306 w 1456128"/>
              <a:gd name="connsiteY2-142" fmla="*/ 545836 h 1681596"/>
              <a:gd name="connsiteX3-143" fmla="*/ 323107 w 1456128"/>
              <a:gd name="connsiteY3-144" fmla="*/ 118463 h 1681596"/>
              <a:gd name="connsiteX4-145" fmla="*/ 1005086 w 1456128"/>
              <a:gd name="connsiteY4-146" fmla="*/ 38649 h 1681596"/>
              <a:gd name="connsiteX5-147" fmla="*/ 1197060 w 1456128"/>
              <a:gd name="connsiteY5-148" fmla="*/ 1218327 h 1681596"/>
              <a:gd name="connsiteX6-149" fmla="*/ 432860 w 1456128"/>
              <a:gd name="connsiteY6-150" fmla="*/ 1675845 h 1681596"/>
              <a:gd name="connsiteX0-151" fmla="*/ 432860 w 1456128"/>
              <a:gd name="connsiteY0-152" fmla="*/ 1675845 h 1681596"/>
              <a:gd name="connsiteX1-153" fmla="*/ 86179 w 1456128"/>
              <a:gd name="connsiteY1-154" fmla="*/ 975254 h 1681596"/>
              <a:gd name="connsiteX2-155" fmla="*/ 9306 w 1456128"/>
              <a:gd name="connsiteY2-156" fmla="*/ 545836 h 1681596"/>
              <a:gd name="connsiteX3-157" fmla="*/ 323107 w 1456128"/>
              <a:gd name="connsiteY3-158" fmla="*/ 118463 h 1681596"/>
              <a:gd name="connsiteX4-159" fmla="*/ 1005086 w 1456128"/>
              <a:gd name="connsiteY4-160" fmla="*/ 38649 h 1681596"/>
              <a:gd name="connsiteX5-161" fmla="*/ 1197060 w 1456128"/>
              <a:gd name="connsiteY5-162" fmla="*/ 1218327 h 1681596"/>
              <a:gd name="connsiteX6-163" fmla="*/ 432860 w 1456128"/>
              <a:gd name="connsiteY6-164" fmla="*/ 1675845 h 1681596"/>
              <a:gd name="connsiteX0-165" fmla="*/ 432860 w 1456128"/>
              <a:gd name="connsiteY0-166" fmla="*/ 1675845 h 1675845"/>
              <a:gd name="connsiteX1-167" fmla="*/ 86179 w 1456128"/>
              <a:gd name="connsiteY1-168" fmla="*/ 975254 h 1675845"/>
              <a:gd name="connsiteX2-169" fmla="*/ 9306 w 1456128"/>
              <a:gd name="connsiteY2-170" fmla="*/ 545836 h 1675845"/>
              <a:gd name="connsiteX3-171" fmla="*/ 323107 w 1456128"/>
              <a:gd name="connsiteY3-172" fmla="*/ 118463 h 1675845"/>
              <a:gd name="connsiteX4-173" fmla="*/ 1005086 w 1456128"/>
              <a:gd name="connsiteY4-174" fmla="*/ 38649 h 1675845"/>
              <a:gd name="connsiteX5-175" fmla="*/ 1197060 w 1456128"/>
              <a:gd name="connsiteY5-176" fmla="*/ 1218327 h 1675845"/>
              <a:gd name="connsiteX6-177" fmla="*/ 432860 w 1456128"/>
              <a:gd name="connsiteY6-178" fmla="*/ 1675845 h 1675845"/>
              <a:gd name="connsiteX0-179" fmla="*/ 432860 w 1456128"/>
              <a:gd name="connsiteY0-180" fmla="*/ 1675845 h 1675845"/>
              <a:gd name="connsiteX1-181" fmla="*/ 86179 w 1456128"/>
              <a:gd name="connsiteY1-182" fmla="*/ 975254 h 1675845"/>
              <a:gd name="connsiteX2-183" fmla="*/ 9306 w 1456128"/>
              <a:gd name="connsiteY2-184" fmla="*/ 545836 h 1675845"/>
              <a:gd name="connsiteX3-185" fmla="*/ 323107 w 1456128"/>
              <a:gd name="connsiteY3-186" fmla="*/ 118463 h 1675845"/>
              <a:gd name="connsiteX4-187" fmla="*/ 1005086 w 1456128"/>
              <a:gd name="connsiteY4-188" fmla="*/ 38649 h 1675845"/>
              <a:gd name="connsiteX5-189" fmla="*/ 1197060 w 1456128"/>
              <a:gd name="connsiteY5-190" fmla="*/ 1218327 h 1675845"/>
              <a:gd name="connsiteX6-191" fmla="*/ 432860 w 1456128"/>
              <a:gd name="connsiteY6-192" fmla="*/ 1675845 h 1675845"/>
              <a:gd name="connsiteX0-193" fmla="*/ 437835 w 1461103"/>
              <a:gd name="connsiteY0-194" fmla="*/ 1675845 h 1675845"/>
              <a:gd name="connsiteX1-195" fmla="*/ 91154 w 1461103"/>
              <a:gd name="connsiteY1-196" fmla="*/ 975254 h 1675845"/>
              <a:gd name="connsiteX2-197" fmla="*/ 14281 w 1461103"/>
              <a:gd name="connsiteY2-198" fmla="*/ 545836 h 1675845"/>
              <a:gd name="connsiteX3-199" fmla="*/ 328082 w 1461103"/>
              <a:gd name="connsiteY3-200" fmla="*/ 118463 h 1675845"/>
              <a:gd name="connsiteX4-201" fmla="*/ 1010061 w 1461103"/>
              <a:gd name="connsiteY4-202" fmla="*/ 38649 h 1675845"/>
              <a:gd name="connsiteX5-203" fmla="*/ 1202035 w 1461103"/>
              <a:gd name="connsiteY5-204" fmla="*/ 1218327 h 1675845"/>
              <a:gd name="connsiteX6-205" fmla="*/ 437835 w 1461103"/>
              <a:gd name="connsiteY6-206" fmla="*/ 1675845 h 1675845"/>
              <a:gd name="connsiteX0-207" fmla="*/ 437835 w 1461103"/>
              <a:gd name="connsiteY0-208" fmla="*/ 1675845 h 1675845"/>
              <a:gd name="connsiteX1-209" fmla="*/ 91154 w 1461103"/>
              <a:gd name="connsiteY1-210" fmla="*/ 975254 h 1675845"/>
              <a:gd name="connsiteX2-211" fmla="*/ 14281 w 1461103"/>
              <a:gd name="connsiteY2-212" fmla="*/ 545836 h 1675845"/>
              <a:gd name="connsiteX3-213" fmla="*/ 328082 w 1461103"/>
              <a:gd name="connsiteY3-214" fmla="*/ 118463 h 1675845"/>
              <a:gd name="connsiteX4-215" fmla="*/ 1010061 w 1461103"/>
              <a:gd name="connsiteY4-216" fmla="*/ 38649 h 1675845"/>
              <a:gd name="connsiteX5-217" fmla="*/ 1202035 w 1461103"/>
              <a:gd name="connsiteY5-218" fmla="*/ 1218327 h 1675845"/>
              <a:gd name="connsiteX6-219" fmla="*/ 437835 w 1461103"/>
              <a:gd name="connsiteY6-220" fmla="*/ 1675845 h 1675845"/>
              <a:gd name="connsiteX0-221" fmla="*/ 437835 w 1461103"/>
              <a:gd name="connsiteY0-222" fmla="*/ 1675845 h 1675845"/>
              <a:gd name="connsiteX1-223" fmla="*/ 91154 w 1461103"/>
              <a:gd name="connsiteY1-224" fmla="*/ 975254 h 1675845"/>
              <a:gd name="connsiteX2-225" fmla="*/ 14281 w 1461103"/>
              <a:gd name="connsiteY2-226" fmla="*/ 545836 h 1675845"/>
              <a:gd name="connsiteX3-227" fmla="*/ 328082 w 1461103"/>
              <a:gd name="connsiteY3-228" fmla="*/ 118463 h 1675845"/>
              <a:gd name="connsiteX4-229" fmla="*/ 1010061 w 1461103"/>
              <a:gd name="connsiteY4-230" fmla="*/ 38649 h 1675845"/>
              <a:gd name="connsiteX5-231" fmla="*/ 1202035 w 1461103"/>
              <a:gd name="connsiteY5-232" fmla="*/ 1218327 h 1675845"/>
              <a:gd name="connsiteX6-233" fmla="*/ 437835 w 1461103"/>
              <a:gd name="connsiteY6-234" fmla="*/ 1675845 h 1675845"/>
              <a:gd name="connsiteX0-235" fmla="*/ 440937 w 1464205"/>
              <a:gd name="connsiteY0-236" fmla="*/ 1675845 h 1675845"/>
              <a:gd name="connsiteX1-237" fmla="*/ 81828 w 1464205"/>
              <a:gd name="connsiteY1-238" fmla="*/ 982304 h 1675845"/>
              <a:gd name="connsiteX2-239" fmla="*/ 17383 w 1464205"/>
              <a:gd name="connsiteY2-240" fmla="*/ 545836 h 1675845"/>
              <a:gd name="connsiteX3-241" fmla="*/ 331184 w 1464205"/>
              <a:gd name="connsiteY3-242" fmla="*/ 118463 h 1675845"/>
              <a:gd name="connsiteX4-243" fmla="*/ 1013163 w 1464205"/>
              <a:gd name="connsiteY4-244" fmla="*/ 38649 h 1675845"/>
              <a:gd name="connsiteX5-245" fmla="*/ 1205137 w 1464205"/>
              <a:gd name="connsiteY5-246" fmla="*/ 1218327 h 1675845"/>
              <a:gd name="connsiteX6-247" fmla="*/ 440937 w 1464205"/>
              <a:gd name="connsiteY6-248" fmla="*/ 1675845 h 1675845"/>
              <a:gd name="connsiteX0-249" fmla="*/ 440937 w 1464205"/>
              <a:gd name="connsiteY0-250" fmla="*/ 1675845 h 1675845"/>
              <a:gd name="connsiteX1-251" fmla="*/ 81828 w 1464205"/>
              <a:gd name="connsiteY1-252" fmla="*/ 982304 h 1675845"/>
              <a:gd name="connsiteX2-253" fmla="*/ 17383 w 1464205"/>
              <a:gd name="connsiteY2-254" fmla="*/ 545836 h 1675845"/>
              <a:gd name="connsiteX3-255" fmla="*/ 331184 w 1464205"/>
              <a:gd name="connsiteY3-256" fmla="*/ 118463 h 1675845"/>
              <a:gd name="connsiteX4-257" fmla="*/ 1013163 w 1464205"/>
              <a:gd name="connsiteY4-258" fmla="*/ 38649 h 1675845"/>
              <a:gd name="connsiteX5-259" fmla="*/ 1205137 w 1464205"/>
              <a:gd name="connsiteY5-260" fmla="*/ 1218327 h 1675845"/>
              <a:gd name="connsiteX6-261" fmla="*/ 440937 w 1464205"/>
              <a:gd name="connsiteY6-262" fmla="*/ 1675845 h 1675845"/>
              <a:gd name="connsiteX0-263" fmla="*/ 440937 w 1464205"/>
              <a:gd name="connsiteY0-264" fmla="*/ 1675845 h 1675845"/>
              <a:gd name="connsiteX1-265" fmla="*/ 81828 w 1464205"/>
              <a:gd name="connsiteY1-266" fmla="*/ 982304 h 1675845"/>
              <a:gd name="connsiteX2-267" fmla="*/ 17383 w 1464205"/>
              <a:gd name="connsiteY2-268" fmla="*/ 545836 h 1675845"/>
              <a:gd name="connsiteX3-269" fmla="*/ 331184 w 1464205"/>
              <a:gd name="connsiteY3-270" fmla="*/ 118463 h 1675845"/>
              <a:gd name="connsiteX4-271" fmla="*/ 1013163 w 1464205"/>
              <a:gd name="connsiteY4-272" fmla="*/ 38649 h 1675845"/>
              <a:gd name="connsiteX5-273" fmla="*/ 1205137 w 1464205"/>
              <a:gd name="connsiteY5-274" fmla="*/ 1218327 h 1675845"/>
              <a:gd name="connsiteX6-275" fmla="*/ 440937 w 1464205"/>
              <a:gd name="connsiteY6-276" fmla="*/ 1675845 h 1675845"/>
              <a:gd name="connsiteX0-277" fmla="*/ 437924 w 1461192"/>
              <a:gd name="connsiteY0-278" fmla="*/ 1675845 h 1675845"/>
              <a:gd name="connsiteX1-279" fmla="*/ 78815 w 1461192"/>
              <a:gd name="connsiteY1-280" fmla="*/ 982304 h 1675845"/>
              <a:gd name="connsiteX2-281" fmla="*/ 14370 w 1461192"/>
              <a:gd name="connsiteY2-282" fmla="*/ 545836 h 1675845"/>
              <a:gd name="connsiteX3-283" fmla="*/ 328171 w 1461192"/>
              <a:gd name="connsiteY3-284" fmla="*/ 118463 h 1675845"/>
              <a:gd name="connsiteX4-285" fmla="*/ 1010150 w 1461192"/>
              <a:gd name="connsiteY4-286" fmla="*/ 38649 h 1675845"/>
              <a:gd name="connsiteX5-287" fmla="*/ 1202124 w 1461192"/>
              <a:gd name="connsiteY5-288" fmla="*/ 1218327 h 1675845"/>
              <a:gd name="connsiteX6-289" fmla="*/ 437924 w 1461192"/>
              <a:gd name="connsiteY6-290" fmla="*/ 1675845 h 1675845"/>
              <a:gd name="connsiteX0-291" fmla="*/ 437924 w 1461192"/>
              <a:gd name="connsiteY0-292" fmla="*/ 1684375 h 1684375"/>
              <a:gd name="connsiteX1-293" fmla="*/ 78815 w 1461192"/>
              <a:gd name="connsiteY1-294" fmla="*/ 990834 h 1684375"/>
              <a:gd name="connsiteX2-295" fmla="*/ 14370 w 1461192"/>
              <a:gd name="connsiteY2-296" fmla="*/ 554366 h 1684375"/>
              <a:gd name="connsiteX3-297" fmla="*/ 328171 w 1461192"/>
              <a:gd name="connsiteY3-298" fmla="*/ 126993 h 1684375"/>
              <a:gd name="connsiteX4-299" fmla="*/ 1010150 w 1461192"/>
              <a:gd name="connsiteY4-300" fmla="*/ 47179 h 1684375"/>
              <a:gd name="connsiteX5-301" fmla="*/ 1202124 w 1461192"/>
              <a:gd name="connsiteY5-302" fmla="*/ 1226857 h 1684375"/>
              <a:gd name="connsiteX6-303" fmla="*/ 437924 w 1461192"/>
              <a:gd name="connsiteY6-304" fmla="*/ 1684375 h 1684375"/>
              <a:gd name="connsiteX0-305" fmla="*/ 437924 w 1461192"/>
              <a:gd name="connsiteY0-306" fmla="*/ 1676040 h 1676040"/>
              <a:gd name="connsiteX1-307" fmla="*/ 78815 w 1461192"/>
              <a:gd name="connsiteY1-308" fmla="*/ 982499 h 1676040"/>
              <a:gd name="connsiteX2-309" fmla="*/ 14370 w 1461192"/>
              <a:gd name="connsiteY2-310" fmla="*/ 546031 h 1676040"/>
              <a:gd name="connsiteX3-311" fmla="*/ 328171 w 1461192"/>
              <a:gd name="connsiteY3-312" fmla="*/ 118658 h 1676040"/>
              <a:gd name="connsiteX4-313" fmla="*/ 1010150 w 1461192"/>
              <a:gd name="connsiteY4-314" fmla="*/ 38844 h 1676040"/>
              <a:gd name="connsiteX5-315" fmla="*/ 1202124 w 1461192"/>
              <a:gd name="connsiteY5-316" fmla="*/ 1218522 h 1676040"/>
              <a:gd name="connsiteX6-317" fmla="*/ 437924 w 1461192"/>
              <a:gd name="connsiteY6-318" fmla="*/ 1676040 h 1676040"/>
              <a:gd name="connsiteX0-319" fmla="*/ 437924 w 1461192"/>
              <a:gd name="connsiteY0-320" fmla="*/ 1689026 h 1689026"/>
              <a:gd name="connsiteX1-321" fmla="*/ 78815 w 1461192"/>
              <a:gd name="connsiteY1-322" fmla="*/ 995485 h 1689026"/>
              <a:gd name="connsiteX2-323" fmla="*/ 14370 w 1461192"/>
              <a:gd name="connsiteY2-324" fmla="*/ 559017 h 1689026"/>
              <a:gd name="connsiteX3-325" fmla="*/ 328171 w 1461192"/>
              <a:gd name="connsiteY3-326" fmla="*/ 131644 h 1689026"/>
              <a:gd name="connsiteX4-327" fmla="*/ 1010150 w 1461192"/>
              <a:gd name="connsiteY4-328" fmla="*/ 51830 h 1689026"/>
              <a:gd name="connsiteX5-329" fmla="*/ 1202124 w 1461192"/>
              <a:gd name="connsiteY5-330" fmla="*/ 1231508 h 1689026"/>
              <a:gd name="connsiteX6-331" fmla="*/ 437924 w 1461192"/>
              <a:gd name="connsiteY6-332" fmla="*/ 1689026 h 1689026"/>
              <a:gd name="connsiteX0-333" fmla="*/ 437924 w 1461192"/>
              <a:gd name="connsiteY0-334" fmla="*/ 1689026 h 1689026"/>
              <a:gd name="connsiteX1-335" fmla="*/ 78815 w 1461192"/>
              <a:gd name="connsiteY1-336" fmla="*/ 995485 h 1689026"/>
              <a:gd name="connsiteX2-337" fmla="*/ 14370 w 1461192"/>
              <a:gd name="connsiteY2-338" fmla="*/ 559017 h 1689026"/>
              <a:gd name="connsiteX3-339" fmla="*/ 328171 w 1461192"/>
              <a:gd name="connsiteY3-340" fmla="*/ 131644 h 1689026"/>
              <a:gd name="connsiteX4-341" fmla="*/ 1010150 w 1461192"/>
              <a:gd name="connsiteY4-342" fmla="*/ 51830 h 1689026"/>
              <a:gd name="connsiteX5-343" fmla="*/ 1202124 w 1461192"/>
              <a:gd name="connsiteY5-344" fmla="*/ 1231508 h 1689026"/>
              <a:gd name="connsiteX6-345" fmla="*/ 437924 w 1461192"/>
              <a:gd name="connsiteY6-346" fmla="*/ 1689026 h 1689026"/>
              <a:gd name="connsiteX0-347" fmla="*/ 437924 w 1461192"/>
              <a:gd name="connsiteY0-348" fmla="*/ 1689026 h 1689026"/>
              <a:gd name="connsiteX1-349" fmla="*/ 78815 w 1461192"/>
              <a:gd name="connsiteY1-350" fmla="*/ 995485 h 1689026"/>
              <a:gd name="connsiteX2-351" fmla="*/ 14370 w 1461192"/>
              <a:gd name="connsiteY2-352" fmla="*/ 559017 h 1689026"/>
              <a:gd name="connsiteX3-353" fmla="*/ 328171 w 1461192"/>
              <a:gd name="connsiteY3-354" fmla="*/ 131644 h 1689026"/>
              <a:gd name="connsiteX4-355" fmla="*/ 1010150 w 1461192"/>
              <a:gd name="connsiteY4-356" fmla="*/ 51830 h 1689026"/>
              <a:gd name="connsiteX5-357" fmla="*/ 1202124 w 1461192"/>
              <a:gd name="connsiteY5-358" fmla="*/ 1231508 h 1689026"/>
              <a:gd name="connsiteX6-359" fmla="*/ 437924 w 1461192"/>
              <a:gd name="connsiteY6-360" fmla="*/ 1689026 h 1689026"/>
              <a:gd name="connsiteX0-361" fmla="*/ 437924 w 1461932"/>
              <a:gd name="connsiteY0-362" fmla="*/ 1698941 h 1698941"/>
              <a:gd name="connsiteX1-363" fmla="*/ 78815 w 1461932"/>
              <a:gd name="connsiteY1-364" fmla="*/ 1005400 h 1698941"/>
              <a:gd name="connsiteX2-365" fmla="*/ 14370 w 1461932"/>
              <a:gd name="connsiteY2-366" fmla="*/ 568932 h 1698941"/>
              <a:gd name="connsiteX3-367" fmla="*/ 328171 w 1461932"/>
              <a:gd name="connsiteY3-368" fmla="*/ 141559 h 1698941"/>
              <a:gd name="connsiteX4-369" fmla="*/ 1010150 w 1461932"/>
              <a:gd name="connsiteY4-370" fmla="*/ 61745 h 1698941"/>
              <a:gd name="connsiteX5-371" fmla="*/ 1202124 w 1461932"/>
              <a:gd name="connsiteY5-372" fmla="*/ 1241423 h 1698941"/>
              <a:gd name="connsiteX6-373" fmla="*/ 437924 w 1461932"/>
              <a:gd name="connsiteY6-374" fmla="*/ 1698941 h 1698941"/>
              <a:gd name="connsiteX0-375" fmla="*/ 437924 w 1462837"/>
              <a:gd name="connsiteY0-376" fmla="*/ 1695852 h 1695852"/>
              <a:gd name="connsiteX1-377" fmla="*/ 78815 w 1462837"/>
              <a:gd name="connsiteY1-378" fmla="*/ 1002311 h 1695852"/>
              <a:gd name="connsiteX2-379" fmla="*/ 14370 w 1462837"/>
              <a:gd name="connsiteY2-380" fmla="*/ 565843 h 1695852"/>
              <a:gd name="connsiteX3-381" fmla="*/ 328171 w 1462837"/>
              <a:gd name="connsiteY3-382" fmla="*/ 138470 h 1695852"/>
              <a:gd name="connsiteX4-383" fmla="*/ 1010150 w 1462837"/>
              <a:gd name="connsiteY4-384" fmla="*/ 58656 h 1695852"/>
              <a:gd name="connsiteX5-385" fmla="*/ 1202124 w 1462837"/>
              <a:gd name="connsiteY5-386" fmla="*/ 1238334 h 1695852"/>
              <a:gd name="connsiteX6-387" fmla="*/ 437924 w 1462837"/>
              <a:gd name="connsiteY6-388" fmla="*/ 1695852 h 1695852"/>
              <a:gd name="connsiteX0-389" fmla="*/ 437924 w 1463463"/>
              <a:gd name="connsiteY0-390" fmla="*/ 1701241 h 1701241"/>
              <a:gd name="connsiteX1-391" fmla="*/ 78815 w 1463463"/>
              <a:gd name="connsiteY1-392" fmla="*/ 1007700 h 1701241"/>
              <a:gd name="connsiteX2-393" fmla="*/ 14370 w 1463463"/>
              <a:gd name="connsiteY2-394" fmla="*/ 571232 h 1701241"/>
              <a:gd name="connsiteX3-395" fmla="*/ 328171 w 1463463"/>
              <a:gd name="connsiteY3-396" fmla="*/ 143859 h 1701241"/>
              <a:gd name="connsiteX4-397" fmla="*/ 1010150 w 1463463"/>
              <a:gd name="connsiteY4-398" fmla="*/ 64045 h 1701241"/>
              <a:gd name="connsiteX5-399" fmla="*/ 1202124 w 1463463"/>
              <a:gd name="connsiteY5-400" fmla="*/ 1243723 h 1701241"/>
              <a:gd name="connsiteX6-401" fmla="*/ 437924 w 1463463"/>
              <a:gd name="connsiteY6-402" fmla="*/ 1701241 h 170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463463" h="1701241">
                <a:moveTo>
                  <a:pt x="437924" y="1701241"/>
                </a:moveTo>
                <a:cubicBezTo>
                  <a:pt x="309666" y="1485865"/>
                  <a:pt x="120565" y="1118841"/>
                  <a:pt x="78815" y="1007700"/>
                </a:cubicBezTo>
                <a:cubicBezTo>
                  <a:pt x="29785" y="922046"/>
                  <a:pt x="-27189" y="715205"/>
                  <a:pt x="14370" y="571232"/>
                </a:cubicBezTo>
                <a:cubicBezTo>
                  <a:pt x="55929" y="427259"/>
                  <a:pt x="151865" y="261635"/>
                  <a:pt x="328171" y="143859"/>
                </a:cubicBezTo>
                <a:cubicBezTo>
                  <a:pt x="550044" y="234"/>
                  <a:pt x="762531" y="-52981"/>
                  <a:pt x="1010150" y="64045"/>
                </a:cubicBezTo>
                <a:cubicBezTo>
                  <a:pt x="1241271" y="173274"/>
                  <a:pt x="1786385" y="659657"/>
                  <a:pt x="1202124" y="1243723"/>
                </a:cubicBezTo>
                <a:cubicBezTo>
                  <a:pt x="909897" y="1450128"/>
                  <a:pt x="663413" y="1534892"/>
                  <a:pt x="437924" y="1701241"/>
                </a:cubicBezTo>
                <a:close/>
              </a:path>
            </a:pathLst>
          </a:cu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形标注 33"/>
          <p:cNvSpPr/>
          <p:nvPr/>
        </p:nvSpPr>
        <p:spPr>
          <a:xfrm rot="17746482">
            <a:off x="4564856" y="964407"/>
            <a:ext cx="1595437" cy="1854200"/>
          </a:xfrm>
          <a:custGeom>
            <a:avLst/>
            <a:gdLst>
              <a:gd name="connsiteX0" fmla="*/ 479324 w 1643378"/>
              <a:gd name="connsiteY0" fmla="*/ 1998819 h 1776728"/>
              <a:gd name="connsiteX1" fmla="*/ 417886 w 1643378"/>
              <a:gd name="connsiteY1" fmla="*/ 1662055 h 1776728"/>
              <a:gd name="connsiteX2" fmla="*/ 53861 w 1643378"/>
              <a:gd name="connsiteY2" fmla="*/ 572026 h 1776728"/>
              <a:gd name="connsiteX3" fmla="*/ 1082780 w 1643378"/>
              <a:gd name="connsiteY3" fmla="*/ 46040 h 1776728"/>
              <a:gd name="connsiteX4" fmla="*/ 1627811 w 1643378"/>
              <a:gd name="connsiteY4" fmla="*/ 1060474 h 1776728"/>
              <a:gd name="connsiteX5" fmla="*/ 715367 w 1643378"/>
              <a:gd name="connsiteY5" fmla="*/ 1769260 h 1776728"/>
              <a:gd name="connsiteX6" fmla="*/ 479324 w 1643378"/>
              <a:gd name="connsiteY6" fmla="*/ 1998819 h 1776728"/>
              <a:gd name="connsiteX0-1" fmla="*/ 579601 w 1743759"/>
              <a:gd name="connsiteY0-2" fmla="*/ 1980185 h 1980185"/>
              <a:gd name="connsiteX1-3" fmla="*/ 231011 w 1743759"/>
              <a:gd name="connsiteY1-4" fmla="*/ 982810 h 1980185"/>
              <a:gd name="connsiteX2-5" fmla="*/ 154138 w 1743759"/>
              <a:gd name="connsiteY2-6" fmla="*/ 553392 h 1980185"/>
              <a:gd name="connsiteX3-7" fmla="*/ 1183057 w 1743759"/>
              <a:gd name="connsiteY3-8" fmla="*/ 27406 h 1980185"/>
              <a:gd name="connsiteX4-9" fmla="*/ 1728088 w 1743759"/>
              <a:gd name="connsiteY4-10" fmla="*/ 1041840 h 1980185"/>
              <a:gd name="connsiteX5-11" fmla="*/ 815644 w 1743759"/>
              <a:gd name="connsiteY5-12" fmla="*/ 1750626 h 1980185"/>
              <a:gd name="connsiteX6-13" fmla="*/ 579601 w 1743759"/>
              <a:gd name="connsiteY6-14" fmla="*/ 1980185 h 1980185"/>
              <a:gd name="connsiteX0-15" fmla="*/ 483150 w 1647308"/>
              <a:gd name="connsiteY0-16" fmla="*/ 1980185 h 1980185"/>
              <a:gd name="connsiteX1-17" fmla="*/ 134560 w 1647308"/>
              <a:gd name="connsiteY1-18" fmla="*/ 982810 h 1980185"/>
              <a:gd name="connsiteX2-19" fmla="*/ 57687 w 1647308"/>
              <a:gd name="connsiteY2-20" fmla="*/ 553392 h 1980185"/>
              <a:gd name="connsiteX3-21" fmla="*/ 1086606 w 1647308"/>
              <a:gd name="connsiteY3-22" fmla="*/ 27406 h 1980185"/>
              <a:gd name="connsiteX4-23" fmla="*/ 1631637 w 1647308"/>
              <a:gd name="connsiteY4-24" fmla="*/ 1041840 h 1980185"/>
              <a:gd name="connsiteX5-25" fmla="*/ 719193 w 1647308"/>
              <a:gd name="connsiteY5-26" fmla="*/ 1750626 h 1980185"/>
              <a:gd name="connsiteX6-27" fmla="*/ 483150 w 1647308"/>
              <a:gd name="connsiteY6-28" fmla="*/ 1980185 h 1980185"/>
              <a:gd name="connsiteX0-29" fmla="*/ 430291 w 1589177"/>
              <a:gd name="connsiteY0-30" fmla="*/ 2022259 h 2022259"/>
              <a:gd name="connsiteX1-31" fmla="*/ 81701 w 1589177"/>
              <a:gd name="connsiteY1-32" fmla="*/ 1024884 h 2022259"/>
              <a:gd name="connsiteX2-33" fmla="*/ 4828 w 1589177"/>
              <a:gd name="connsiteY2-34" fmla="*/ 595466 h 2022259"/>
              <a:gd name="connsiteX3-35" fmla="*/ 235527 w 1589177"/>
              <a:gd name="connsiteY3-36" fmla="*/ 145149 h 2022259"/>
              <a:gd name="connsiteX4-37" fmla="*/ 1033747 w 1589177"/>
              <a:gd name="connsiteY4-38" fmla="*/ 69480 h 2022259"/>
              <a:gd name="connsiteX5-39" fmla="*/ 1578778 w 1589177"/>
              <a:gd name="connsiteY5-40" fmla="*/ 1083914 h 2022259"/>
              <a:gd name="connsiteX6-41" fmla="*/ 666334 w 1589177"/>
              <a:gd name="connsiteY6-42" fmla="*/ 1792700 h 2022259"/>
              <a:gd name="connsiteX7" fmla="*/ 430291 w 1589177"/>
              <a:gd name="connsiteY7" fmla="*/ 2022259 h 2022259"/>
              <a:gd name="connsiteX0-43" fmla="*/ 434769 w 1593366"/>
              <a:gd name="connsiteY0-44" fmla="*/ 2015373 h 2015373"/>
              <a:gd name="connsiteX1-45" fmla="*/ 86179 w 1593366"/>
              <a:gd name="connsiteY1-46" fmla="*/ 1017998 h 2015373"/>
              <a:gd name="connsiteX2-47" fmla="*/ 9306 w 1593366"/>
              <a:gd name="connsiteY2-48" fmla="*/ 588580 h 2015373"/>
              <a:gd name="connsiteX3-49" fmla="*/ 323107 w 1593366"/>
              <a:gd name="connsiteY3-50" fmla="*/ 161207 h 2015373"/>
              <a:gd name="connsiteX4-51" fmla="*/ 1038225 w 1593366"/>
              <a:gd name="connsiteY4-52" fmla="*/ 62594 h 2015373"/>
              <a:gd name="connsiteX5-53" fmla="*/ 1583256 w 1593366"/>
              <a:gd name="connsiteY5-54" fmla="*/ 1077028 h 2015373"/>
              <a:gd name="connsiteX6-55" fmla="*/ 670812 w 1593366"/>
              <a:gd name="connsiteY6-56" fmla="*/ 1785814 h 2015373"/>
              <a:gd name="connsiteX7-57" fmla="*/ 434769 w 1593366"/>
              <a:gd name="connsiteY7-58" fmla="*/ 2015373 h 2015373"/>
              <a:gd name="connsiteX0-59" fmla="*/ 434769 w 1226497"/>
              <a:gd name="connsiteY0-60" fmla="*/ 2028887 h 2028887"/>
              <a:gd name="connsiteX1-61" fmla="*/ 86179 w 1226497"/>
              <a:gd name="connsiteY1-62" fmla="*/ 1031512 h 2028887"/>
              <a:gd name="connsiteX2-63" fmla="*/ 9306 w 1226497"/>
              <a:gd name="connsiteY2-64" fmla="*/ 602094 h 2028887"/>
              <a:gd name="connsiteX3-65" fmla="*/ 323107 w 1226497"/>
              <a:gd name="connsiteY3-66" fmla="*/ 174721 h 2028887"/>
              <a:gd name="connsiteX4-67" fmla="*/ 1038225 w 1226497"/>
              <a:gd name="connsiteY4-68" fmla="*/ 76108 h 2028887"/>
              <a:gd name="connsiteX5-69" fmla="*/ 1197060 w 1226497"/>
              <a:gd name="connsiteY5-70" fmla="*/ 1274585 h 2028887"/>
              <a:gd name="connsiteX6-71" fmla="*/ 670812 w 1226497"/>
              <a:gd name="connsiteY6-72" fmla="*/ 1799328 h 2028887"/>
              <a:gd name="connsiteX7-73" fmla="*/ 434769 w 1226497"/>
              <a:gd name="connsiteY7-74" fmla="*/ 2028887 h 2028887"/>
              <a:gd name="connsiteX0-75" fmla="*/ 434769 w 1448484"/>
              <a:gd name="connsiteY0-76" fmla="*/ 2028887 h 2028887"/>
              <a:gd name="connsiteX1-77" fmla="*/ 86179 w 1448484"/>
              <a:gd name="connsiteY1-78" fmla="*/ 1031512 h 2028887"/>
              <a:gd name="connsiteX2-79" fmla="*/ 9306 w 1448484"/>
              <a:gd name="connsiteY2-80" fmla="*/ 602094 h 2028887"/>
              <a:gd name="connsiteX3-81" fmla="*/ 323107 w 1448484"/>
              <a:gd name="connsiteY3-82" fmla="*/ 174721 h 2028887"/>
              <a:gd name="connsiteX4-83" fmla="*/ 1038225 w 1448484"/>
              <a:gd name="connsiteY4-84" fmla="*/ 76108 h 2028887"/>
              <a:gd name="connsiteX5-85" fmla="*/ 1197060 w 1448484"/>
              <a:gd name="connsiteY5-86" fmla="*/ 1274585 h 2028887"/>
              <a:gd name="connsiteX6-87" fmla="*/ 670812 w 1448484"/>
              <a:gd name="connsiteY6-88" fmla="*/ 1799328 h 2028887"/>
              <a:gd name="connsiteX7-89" fmla="*/ 434769 w 1448484"/>
              <a:gd name="connsiteY7-90" fmla="*/ 2028887 h 2028887"/>
              <a:gd name="connsiteX0-91" fmla="*/ 434769 w 1464569"/>
              <a:gd name="connsiteY0-92" fmla="*/ 1987575 h 1987575"/>
              <a:gd name="connsiteX1-93" fmla="*/ 86179 w 1464569"/>
              <a:gd name="connsiteY1-94" fmla="*/ 990200 h 1987575"/>
              <a:gd name="connsiteX2-95" fmla="*/ 9306 w 1464569"/>
              <a:gd name="connsiteY2-96" fmla="*/ 560782 h 1987575"/>
              <a:gd name="connsiteX3-97" fmla="*/ 323107 w 1464569"/>
              <a:gd name="connsiteY3-98" fmla="*/ 133409 h 1987575"/>
              <a:gd name="connsiteX4-99" fmla="*/ 1038225 w 1464569"/>
              <a:gd name="connsiteY4-100" fmla="*/ 34796 h 1987575"/>
              <a:gd name="connsiteX5-101" fmla="*/ 1197060 w 1464569"/>
              <a:gd name="connsiteY5-102" fmla="*/ 1233273 h 1987575"/>
              <a:gd name="connsiteX6-103" fmla="*/ 670812 w 1464569"/>
              <a:gd name="connsiteY6-104" fmla="*/ 1758016 h 1987575"/>
              <a:gd name="connsiteX7-105" fmla="*/ 434769 w 1464569"/>
              <a:gd name="connsiteY7-106" fmla="*/ 1987575 h 1987575"/>
              <a:gd name="connsiteX0-107" fmla="*/ 434769 w 1456128"/>
              <a:gd name="connsiteY0-108" fmla="*/ 1972629 h 1972629"/>
              <a:gd name="connsiteX1-109" fmla="*/ 86179 w 1456128"/>
              <a:gd name="connsiteY1-110" fmla="*/ 975254 h 1972629"/>
              <a:gd name="connsiteX2-111" fmla="*/ 9306 w 1456128"/>
              <a:gd name="connsiteY2-112" fmla="*/ 545836 h 1972629"/>
              <a:gd name="connsiteX3-113" fmla="*/ 323107 w 1456128"/>
              <a:gd name="connsiteY3-114" fmla="*/ 118463 h 1972629"/>
              <a:gd name="connsiteX4-115" fmla="*/ 1005086 w 1456128"/>
              <a:gd name="connsiteY4-116" fmla="*/ 38649 h 1972629"/>
              <a:gd name="connsiteX5-117" fmla="*/ 1197060 w 1456128"/>
              <a:gd name="connsiteY5-118" fmla="*/ 1218327 h 1972629"/>
              <a:gd name="connsiteX6-119" fmla="*/ 670812 w 1456128"/>
              <a:gd name="connsiteY6-120" fmla="*/ 1743070 h 1972629"/>
              <a:gd name="connsiteX7-121" fmla="*/ 434769 w 1456128"/>
              <a:gd name="connsiteY7-122" fmla="*/ 1972629 h 1972629"/>
              <a:gd name="connsiteX0-123" fmla="*/ 434769 w 1456128"/>
              <a:gd name="connsiteY0-124" fmla="*/ 1972629 h 1975070"/>
              <a:gd name="connsiteX1-125" fmla="*/ 86179 w 1456128"/>
              <a:gd name="connsiteY1-126" fmla="*/ 975254 h 1975070"/>
              <a:gd name="connsiteX2-127" fmla="*/ 9306 w 1456128"/>
              <a:gd name="connsiteY2-128" fmla="*/ 545836 h 1975070"/>
              <a:gd name="connsiteX3-129" fmla="*/ 323107 w 1456128"/>
              <a:gd name="connsiteY3-130" fmla="*/ 118463 h 1975070"/>
              <a:gd name="connsiteX4-131" fmla="*/ 1005086 w 1456128"/>
              <a:gd name="connsiteY4-132" fmla="*/ 38649 h 1975070"/>
              <a:gd name="connsiteX5-133" fmla="*/ 1197060 w 1456128"/>
              <a:gd name="connsiteY5-134" fmla="*/ 1218327 h 1975070"/>
              <a:gd name="connsiteX6-135" fmla="*/ 434769 w 1456128"/>
              <a:gd name="connsiteY6-136" fmla="*/ 1972629 h 1975070"/>
              <a:gd name="connsiteX0-137" fmla="*/ 432860 w 1456128"/>
              <a:gd name="connsiteY0-138" fmla="*/ 1675845 h 1681596"/>
              <a:gd name="connsiteX1-139" fmla="*/ 86179 w 1456128"/>
              <a:gd name="connsiteY1-140" fmla="*/ 975254 h 1681596"/>
              <a:gd name="connsiteX2-141" fmla="*/ 9306 w 1456128"/>
              <a:gd name="connsiteY2-142" fmla="*/ 545836 h 1681596"/>
              <a:gd name="connsiteX3-143" fmla="*/ 323107 w 1456128"/>
              <a:gd name="connsiteY3-144" fmla="*/ 118463 h 1681596"/>
              <a:gd name="connsiteX4-145" fmla="*/ 1005086 w 1456128"/>
              <a:gd name="connsiteY4-146" fmla="*/ 38649 h 1681596"/>
              <a:gd name="connsiteX5-147" fmla="*/ 1197060 w 1456128"/>
              <a:gd name="connsiteY5-148" fmla="*/ 1218327 h 1681596"/>
              <a:gd name="connsiteX6-149" fmla="*/ 432860 w 1456128"/>
              <a:gd name="connsiteY6-150" fmla="*/ 1675845 h 1681596"/>
              <a:gd name="connsiteX0-151" fmla="*/ 432860 w 1456128"/>
              <a:gd name="connsiteY0-152" fmla="*/ 1675845 h 1681596"/>
              <a:gd name="connsiteX1-153" fmla="*/ 86179 w 1456128"/>
              <a:gd name="connsiteY1-154" fmla="*/ 975254 h 1681596"/>
              <a:gd name="connsiteX2-155" fmla="*/ 9306 w 1456128"/>
              <a:gd name="connsiteY2-156" fmla="*/ 545836 h 1681596"/>
              <a:gd name="connsiteX3-157" fmla="*/ 323107 w 1456128"/>
              <a:gd name="connsiteY3-158" fmla="*/ 118463 h 1681596"/>
              <a:gd name="connsiteX4-159" fmla="*/ 1005086 w 1456128"/>
              <a:gd name="connsiteY4-160" fmla="*/ 38649 h 1681596"/>
              <a:gd name="connsiteX5-161" fmla="*/ 1197060 w 1456128"/>
              <a:gd name="connsiteY5-162" fmla="*/ 1218327 h 1681596"/>
              <a:gd name="connsiteX6-163" fmla="*/ 432860 w 1456128"/>
              <a:gd name="connsiteY6-164" fmla="*/ 1675845 h 1681596"/>
              <a:gd name="connsiteX0-165" fmla="*/ 432860 w 1456128"/>
              <a:gd name="connsiteY0-166" fmla="*/ 1675845 h 1675845"/>
              <a:gd name="connsiteX1-167" fmla="*/ 86179 w 1456128"/>
              <a:gd name="connsiteY1-168" fmla="*/ 975254 h 1675845"/>
              <a:gd name="connsiteX2-169" fmla="*/ 9306 w 1456128"/>
              <a:gd name="connsiteY2-170" fmla="*/ 545836 h 1675845"/>
              <a:gd name="connsiteX3-171" fmla="*/ 323107 w 1456128"/>
              <a:gd name="connsiteY3-172" fmla="*/ 118463 h 1675845"/>
              <a:gd name="connsiteX4-173" fmla="*/ 1005086 w 1456128"/>
              <a:gd name="connsiteY4-174" fmla="*/ 38649 h 1675845"/>
              <a:gd name="connsiteX5-175" fmla="*/ 1197060 w 1456128"/>
              <a:gd name="connsiteY5-176" fmla="*/ 1218327 h 1675845"/>
              <a:gd name="connsiteX6-177" fmla="*/ 432860 w 1456128"/>
              <a:gd name="connsiteY6-178" fmla="*/ 1675845 h 1675845"/>
              <a:gd name="connsiteX0-179" fmla="*/ 432860 w 1456128"/>
              <a:gd name="connsiteY0-180" fmla="*/ 1675845 h 1675845"/>
              <a:gd name="connsiteX1-181" fmla="*/ 86179 w 1456128"/>
              <a:gd name="connsiteY1-182" fmla="*/ 975254 h 1675845"/>
              <a:gd name="connsiteX2-183" fmla="*/ 9306 w 1456128"/>
              <a:gd name="connsiteY2-184" fmla="*/ 545836 h 1675845"/>
              <a:gd name="connsiteX3-185" fmla="*/ 323107 w 1456128"/>
              <a:gd name="connsiteY3-186" fmla="*/ 118463 h 1675845"/>
              <a:gd name="connsiteX4-187" fmla="*/ 1005086 w 1456128"/>
              <a:gd name="connsiteY4-188" fmla="*/ 38649 h 1675845"/>
              <a:gd name="connsiteX5-189" fmla="*/ 1197060 w 1456128"/>
              <a:gd name="connsiteY5-190" fmla="*/ 1218327 h 1675845"/>
              <a:gd name="connsiteX6-191" fmla="*/ 432860 w 1456128"/>
              <a:gd name="connsiteY6-192" fmla="*/ 1675845 h 1675845"/>
              <a:gd name="connsiteX0-193" fmla="*/ 437835 w 1461103"/>
              <a:gd name="connsiteY0-194" fmla="*/ 1675845 h 1675845"/>
              <a:gd name="connsiteX1-195" fmla="*/ 91154 w 1461103"/>
              <a:gd name="connsiteY1-196" fmla="*/ 975254 h 1675845"/>
              <a:gd name="connsiteX2-197" fmla="*/ 14281 w 1461103"/>
              <a:gd name="connsiteY2-198" fmla="*/ 545836 h 1675845"/>
              <a:gd name="connsiteX3-199" fmla="*/ 328082 w 1461103"/>
              <a:gd name="connsiteY3-200" fmla="*/ 118463 h 1675845"/>
              <a:gd name="connsiteX4-201" fmla="*/ 1010061 w 1461103"/>
              <a:gd name="connsiteY4-202" fmla="*/ 38649 h 1675845"/>
              <a:gd name="connsiteX5-203" fmla="*/ 1202035 w 1461103"/>
              <a:gd name="connsiteY5-204" fmla="*/ 1218327 h 1675845"/>
              <a:gd name="connsiteX6-205" fmla="*/ 437835 w 1461103"/>
              <a:gd name="connsiteY6-206" fmla="*/ 1675845 h 1675845"/>
              <a:gd name="connsiteX0-207" fmla="*/ 437835 w 1461103"/>
              <a:gd name="connsiteY0-208" fmla="*/ 1675845 h 1675845"/>
              <a:gd name="connsiteX1-209" fmla="*/ 91154 w 1461103"/>
              <a:gd name="connsiteY1-210" fmla="*/ 975254 h 1675845"/>
              <a:gd name="connsiteX2-211" fmla="*/ 14281 w 1461103"/>
              <a:gd name="connsiteY2-212" fmla="*/ 545836 h 1675845"/>
              <a:gd name="connsiteX3-213" fmla="*/ 328082 w 1461103"/>
              <a:gd name="connsiteY3-214" fmla="*/ 118463 h 1675845"/>
              <a:gd name="connsiteX4-215" fmla="*/ 1010061 w 1461103"/>
              <a:gd name="connsiteY4-216" fmla="*/ 38649 h 1675845"/>
              <a:gd name="connsiteX5-217" fmla="*/ 1202035 w 1461103"/>
              <a:gd name="connsiteY5-218" fmla="*/ 1218327 h 1675845"/>
              <a:gd name="connsiteX6-219" fmla="*/ 437835 w 1461103"/>
              <a:gd name="connsiteY6-220" fmla="*/ 1675845 h 1675845"/>
              <a:gd name="connsiteX0-221" fmla="*/ 437835 w 1461103"/>
              <a:gd name="connsiteY0-222" fmla="*/ 1675845 h 1675845"/>
              <a:gd name="connsiteX1-223" fmla="*/ 91154 w 1461103"/>
              <a:gd name="connsiteY1-224" fmla="*/ 975254 h 1675845"/>
              <a:gd name="connsiteX2-225" fmla="*/ 14281 w 1461103"/>
              <a:gd name="connsiteY2-226" fmla="*/ 545836 h 1675845"/>
              <a:gd name="connsiteX3-227" fmla="*/ 328082 w 1461103"/>
              <a:gd name="connsiteY3-228" fmla="*/ 118463 h 1675845"/>
              <a:gd name="connsiteX4-229" fmla="*/ 1010061 w 1461103"/>
              <a:gd name="connsiteY4-230" fmla="*/ 38649 h 1675845"/>
              <a:gd name="connsiteX5-231" fmla="*/ 1202035 w 1461103"/>
              <a:gd name="connsiteY5-232" fmla="*/ 1218327 h 1675845"/>
              <a:gd name="connsiteX6-233" fmla="*/ 437835 w 1461103"/>
              <a:gd name="connsiteY6-234" fmla="*/ 1675845 h 1675845"/>
              <a:gd name="connsiteX0-235" fmla="*/ 440937 w 1464205"/>
              <a:gd name="connsiteY0-236" fmla="*/ 1675845 h 1675845"/>
              <a:gd name="connsiteX1-237" fmla="*/ 81828 w 1464205"/>
              <a:gd name="connsiteY1-238" fmla="*/ 982304 h 1675845"/>
              <a:gd name="connsiteX2-239" fmla="*/ 17383 w 1464205"/>
              <a:gd name="connsiteY2-240" fmla="*/ 545836 h 1675845"/>
              <a:gd name="connsiteX3-241" fmla="*/ 331184 w 1464205"/>
              <a:gd name="connsiteY3-242" fmla="*/ 118463 h 1675845"/>
              <a:gd name="connsiteX4-243" fmla="*/ 1013163 w 1464205"/>
              <a:gd name="connsiteY4-244" fmla="*/ 38649 h 1675845"/>
              <a:gd name="connsiteX5-245" fmla="*/ 1205137 w 1464205"/>
              <a:gd name="connsiteY5-246" fmla="*/ 1218327 h 1675845"/>
              <a:gd name="connsiteX6-247" fmla="*/ 440937 w 1464205"/>
              <a:gd name="connsiteY6-248" fmla="*/ 1675845 h 1675845"/>
              <a:gd name="connsiteX0-249" fmla="*/ 440937 w 1464205"/>
              <a:gd name="connsiteY0-250" fmla="*/ 1675845 h 1675845"/>
              <a:gd name="connsiteX1-251" fmla="*/ 81828 w 1464205"/>
              <a:gd name="connsiteY1-252" fmla="*/ 982304 h 1675845"/>
              <a:gd name="connsiteX2-253" fmla="*/ 17383 w 1464205"/>
              <a:gd name="connsiteY2-254" fmla="*/ 545836 h 1675845"/>
              <a:gd name="connsiteX3-255" fmla="*/ 331184 w 1464205"/>
              <a:gd name="connsiteY3-256" fmla="*/ 118463 h 1675845"/>
              <a:gd name="connsiteX4-257" fmla="*/ 1013163 w 1464205"/>
              <a:gd name="connsiteY4-258" fmla="*/ 38649 h 1675845"/>
              <a:gd name="connsiteX5-259" fmla="*/ 1205137 w 1464205"/>
              <a:gd name="connsiteY5-260" fmla="*/ 1218327 h 1675845"/>
              <a:gd name="connsiteX6-261" fmla="*/ 440937 w 1464205"/>
              <a:gd name="connsiteY6-262" fmla="*/ 1675845 h 1675845"/>
              <a:gd name="connsiteX0-263" fmla="*/ 440937 w 1464205"/>
              <a:gd name="connsiteY0-264" fmla="*/ 1675845 h 1675845"/>
              <a:gd name="connsiteX1-265" fmla="*/ 81828 w 1464205"/>
              <a:gd name="connsiteY1-266" fmla="*/ 982304 h 1675845"/>
              <a:gd name="connsiteX2-267" fmla="*/ 17383 w 1464205"/>
              <a:gd name="connsiteY2-268" fmla="*/ 545836 h 1675845"/>
              <a:gd name="connsiteX3-269" fmla="*/ 331184 w 1464205"/>
              <a:gd name="connsiteY3-270" fmla="*/ 118463 h 1675845"/>
              <a:gd name="connsiteX4-271" fmla="*/ 1013163 w 1464205"/>
              <a:gd name="connsiteY4-272" fmla="*/ 38649 h 1675845"/>
              <a:gd name="connsiteX5-273" fmla="*/ 1205137 w 1464205"/>
              <a:gd name="connsiteY5-274" fmla="*/ 1218327 h 1675845"/>
              <a:gd name="connsiteX6-275" fmla="*/ 440937 w 1464205"/>
              <a:gd name="connsiteY6-276" fmla="*/ 1675845 h 1675845"/>
              <a:gd name="connsiteX0-277" fmla="*/ 437924 w 1461192"/>
              <a:gd name="connsiteY0-278" fmla="*/ 1675845 h 1675845"/>
              <a:gd name="connsiteX1-279" fmla="*/ 78815 w 1461192"/>
              <a:gd name="connsiteY1-280" fmla="*/ 982304 h 1675845"/>
              <a:gd name="connsiteX2-281" fmla="*/ 14370 w 1461192"/>
              <a:gd name="connsiteY2-282" fmla="*/ 545836 h 1675845"/>
              <a:gd name="connsiteX3-283" fmla="*/ 328171 w 1461192"/>
              <a:gd name="connsiteY3-284" fmla="*/ 118463 h 1675845"/>
              <a:gd name="connsiteX4-285" fmla="*/ 1010150 w 1461192"/>
              <a:gd name="connsiteY4-286" fmla="*/ 38649 h 1675845"/>
              <a:gd name="connsiteX5-287" fmla="*/ 1202124 w 1461192"/>
              <a:gd name="connsiteY5-288" fmla="*/ 1218327 h 1675845"/>
              <a:gd name="connsiteX6-289" fmla="*/ 437924 w 1461192"/>
              <a:gd name="connsiteY6-290" fmla="*/ 1675845 h 1675845"/>
              <a:gd name="connsiteX0-291" fmla="*/ 437924 w 1461192"/>
              <a:gd name="connsiteY0-292" fmla="*/ 1684375 h 1684375"/>
              <a:gd name="connsiteX1-293" fmla="*/ 78815 w 1461192"/>
              <a:gd name="connsiteY1-294" fmla="*/ 990834 h 1684375"/>
              <a:gd name="connsiteX2-295" fmla="*/ 14370 w 1461192"/>
              <a:gd name="connsiteY2-296" fmla="*/ 554366 h 1684375"/>
              <a:gd name="connsiteX3-297" fmla="*/ 328171 w 1461192"/>
              <a:gd name="connsiteY3-298" fmla="*/ 126993 h 1684375"/>
              <a:gd name="connsiteX4-299" fmla="*/ 1010150 w 1461192"/>
              <a:gd name="connsiteY4-300" fmla="*/ 47179 h 1684375"/>
              <a:gd name="connsiteX5-301" fmla="*/ 1202124 w 1461192"/>
              <a:gd name="connsiteY5-302" fmla="*/ 1226857 h 1684375"/>
              <a:gd name="connsiteX6-303" fmla="*/ 437924 w 1461192"/>
              <a:gd name="connsiteY6-304" fmla="*/ 1684375 h 1684375"/>
              <a:gd name="connsiteX0-305" fmla="*/ 437924 w 1461192"/>
              <a:gd name="connsiteY0-306" fmla="*/ 1676040 h 1676040"/>
              <a:gd name="connsiteX1-307" fmla="*/ 78815 w 1461192"/>
              <a:gd name="connsiteY1-308" fmla="*/ 982499 h 1676040"/>
              <a:gd name="connsiteX2-309" fmla="*/ 14370 w 1461192"/>
              <a:gd name="connsiteY2-310" fmla="*/ 546031 h 1676040"/>
              <a:gd name="connsiteX3-311" fmla="*/ 328171 w 1461192"/>
              <a:gd name="connsiteY3-312" fmla="*/ 118658 h 1676040"/>
              <a:gd name="connsiteX4-313" fmla="*/ 1010150 w 1461192"/>
              <a:gd name="connsiteY4-314" fmla="*/ 38844 h 1676040"/>
              <a:gd name="connsiteX5-315" fmla="*/ 1202124 w 1461192"/>
              <a:gd name="connsiteY5-316" fmla="*/ 1218522 h 1676040"/>
              <a:gd name="connsiteX6-317" fmla="*/ 437924 w 1461192"/>
              <a:gd name="connsiteY6-318" fmla="*/ 1676040 h 1676040"/>
              <a:gd name="connsiteX0-319" fmla="*/ 437924 w 1461192"/>
              <a:gd name="connsiteY0-320" fmla="*/ 1689026 h 1689026"/>
              <a:gd name="connsiteX1-321" fmla="*/ 78815 w 1461192"/>
              <a:gd name="connsiteY1-322" fmla="*/ 995485 h 1689026"/>
              <a:gd name="connsiteX2-323" fmla="*/ 14370 w 1461192"/>
              <a:gd name="connsiteY2-324" fmla="*/ 559017 h 1689026"/>
              <a:gd name="connsiteX3-325" fmla="*/ 328171 w 1461192"/>
              <a:gd name="connsiteY3-326" fmla="*/ 131644 h 1689026"/>
              <a:gd name="connsiteX4-327" fmla="*/ 1010150 w 1461192"/>
              <a:gd name="connsiteY4-328" fmla="*/ 51830 h 1689026"/>
              <a:gd name="connsiteX5-329" fmla="*/ 1202124 w 1461192"/>
              <a:gd name="connsiteY5-330" fmla="*/ 1231508 h 1689026"/>
              <a:gd name="connsiteX6-331" fmla="*/ 437924 w 1461192"/>
              <a:gd name="connsiteY6-332" fmla="*/ 1689026 h 1689026"/>
              <a:gd name="connsiteX0-333" fmla="*/ 437924 w 1461192"/>
              <a:gd name="connsiteY0-334" fmla="*/ 1689026 h 1689026"/>
              <a:gd name="connsiteX1-335" fmla="*/ 78815 w 1461192"/>
              <a:gd name="connsiteY1-336" fmla="*/ 995485 h 1689026"/>
              <a:gd name="connsiteX2-337" fmla="*/ 14370 w 1461192"/>
              <a:gd name="connsiteY2-338" fmla="*/ 559017 h 1689026"/>
              <a:gd name="connsiteX3-339" fmla="*/ 328171 w 1461192"/>
              <a:gd name="connsiteY3-340" fmla="*/ 131644 h 1689026"/>
              <a:gd name="connsiteX4-341" fmla="*/ 1010150 w 1461192"/>
              <a:gd name="connsiteY4-342" fmla="*/ 51830 h 1689026"/>
              <a:gd name="connsiteX5-343" fmla="*/ 1202124 w 1461192"/>
              <a:gd name="connsiteY5-344" fmla="*/ 1231508 h 1689026"/>
              <a:gd name="connsiteX6-345" fmla="*/ 437924 w 1461192"/>
              <a:gd name="connsiteY6-346" fmla="*/ 1689026 h 1689026"/>
              <a:gd name="connsiteX0-347" fmla="*/ 437924 w 1461192"/>
              <a:gd name="connsiteY0-348" fmla="*/ 1689026 h 1689026"/>
              <a:gd name="connsiteX1-349" fmla="*/ 78815 w 1461192"/>
              <a:gd name="connsiteY1-350" fmla="*/ 995485 h 1689026"/>
              <a:gd name="connsiteX2-351" fmla="*/ 14370 w 1461192"/>
              <a:gd name="connsiteY2-352" fmla="*/ 559017 h 1689026"/>
              <a:gd name="connsiteX3-353" fmla="*/ 328171 w 1461192"/>
              <a:gd name="connsiteY3-354" fmla="*/ 131644 h 1689026"/>
              <a:gd name="connsiteX4-355" fmla="*/ 1010150 w 1461192"/>
              <a:gd name="connsiteY4-356" fmla="*/ 51830 h 1689026"/>
              <a:gd name="connsiteX5-357" fmla="*/ 1202124 w 1461192"/>
              <a:gd name="connsiteY5-358" fmla="*/ 1231508 h 1689026"/>
              <a:gd name="connsiteX6-359" fmla="*/ 437924 w 1461192"/>
              <a:gd name="connsiteY6-360" fmla="*/ 1689026 h 1689026"/>
              <a:gd name="connsiteX0-361" fmla="*/ 437924 w 1461932"/>
              <a:gd name="connsiteY0-362" fmla="*/ 1698941 h 1698941"/>
              <a:gd name="connsiteX1-363" fmla="*/ 78815 w 1461932"/>
              <a:gd name="connsiteY1-364" fmla="*/ 1005400 h 1698941"/>
              <a:gd name="connsiteX2-365" fmla="*/ 14370 w 1461932"/>
              <a:gd name="connsiteY2-366" fmla="*/ 568932 h 1698941"/>
              <a:gd name="connsiteX3-367" fmla="*/ 328171 w 1461932"/>
              <a:gd name="connsiteY3-368" fmla="*/ 141559 h 1698941"/>
              <a:gd name="connsiteX4-369" fmla="*/ 1010150 w 1461932"/>
              <a:gd name="connsiteY4-370" fmla="*/ 61745 h 1698941"/>
              <a:gd name="connsiteX5-371" fmla="*/ 1202124 w 1461932"/>
              <a:gd name="connsiteY5-372" fmla="*/ 1241423 h 1698941"/>
              <a:gd name="connsiteX6-373" fmla="*/ 437924 w 1461932"/>
              <a:gd name="connsiteY6-374" fmla="*/ 1698941 h 1698941"/>
              <a:gd name="connsiteX0-375" fmla="*/ 437924 w 1462837"/>
              <a:gd name="connsiteY0-376" fmla="*/ 1695852 h 1695852"/>
              <a:gd name="connsiteX1-377" fmla="*/ 78815 w 1462837"/>
              <a:gd name="connsiteY1-378" fmla="*/ 1002311 h 1695852"/>
              <a:gd name="connsiteX2-379" fmla="*/ 14370 w 1462837"/>
              <a:gd name="connsiteY2-380" fmla="*/ 565843 h 1695852"/>
              <a:gd name="connsiteX3-381" fmla="*/ 328171 w 1462837"/>
              <a:gd name="connsiteY3-382" fmla="*/ 138470 h 1695852"/>
              <a:gd name="connsiteX4-383" fmla="*/ 1010150 w 1462837"/>
              <a:gd name="connsiteY4-384" fmla="*/ 58656 h 1695852"/>
              <a:gd name="connsiteX5-385" fmla="*/ 1202124 w 1462837"/>
              <a:gd name="connsiteY5-386" fmla="*/ 1238334 h 1695852"/>
              <a:gd name="connsiteX6-387" fmla="*/ 437924 w 1462837"/>
              <a:gd name="connsiteY6-388" fmla="*/ 1695852 h 1695852"/>
              <a:gd name="connsiteX0-389" fmla="*/ 437924 w 1463463"/>
              <a:gd name="connsiteY0-390" fmla="*/ 1701241 h 1701241"/>
              <a:gd name="connsiteX1-391" fmla="*/ 78815 w 1463463"/>
              <a:gd name="connsiteY1-392" fmla="*/ 1007700 h 1701241"/>
              <a:gd name="connsiteX2-393" fmla="*/ 14370 w 1463463"/>
              <a:gd name="connsiteY2-394" fmla="*/ 571232 h 1701241"/>
              <a:gd name="connsiteX3-395" fmla="*/ 328171 w 1463463"/>
              <a:gd name="connsiteY3-396" fmla="*/ 143859 h 1701241"/>
              <a:gd name="connsiteX4-397" fmla="*/ 1010150 w 1463463"/>
              <a:gd name="connsiteY4-398" fmla="*/ 64045 h 1701241"/>
              <a:gd name="connsiteX5-399" fmla="*/ 1202124 w 1463463"/>
              <a:gd name="connsiteY5-400" fmla="*/ 1243723 h 1701241"/>
              <a:gd name="connsiteX6-401" fmla="*/ 437924 w 1463463"/>
              <a:gd name="connsiteY6-402" fmla="*/ 1701241 h 170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463463" h="1701241">
                <a:moveTo>
                  <a:pt x="437924" y="1701241"/>
                </a:moveTo>
                <a:cubicBezTo>
                  <a:pt x="309666" y="1485865"/>
                  <a:pt x="120565" y="1118841"/>
                  <a:pt x="78815" y="1007700"/>
                </a:cubicBezTo>
                <a:cubicBezTo>
                  <a:pt x="29785" y="922046"/>
                  <a:pt x="-27189" y="715205"/>
                  <a:pt x="14370" y="571232"/>
                </a:cubicBezTo>
                <a:cubicBezTo>
                  <a:pt x="55929" y="427259"/>
                  <a:pt x="151865" y="261635"/>
                  <a:pt x="328171" y="143859"/>
                </a:cubicBezTo>
                <a:cubicBezTo>
                  <a:pt x="550044" y="234"/>
                  <a:pt x="762531" y="-52981"/>
                  <a:pt x="1010150" y="64045"/>
                </a:cubicBezTo>
                <a:cubicBezTo>
                  <a:pt x="1241271" y="173274"/>
                  <a:pt x="1786385" y="659657"/>
                  <a:pt x="1202124" y="1243723"/>
                </a:cubicBezTo>
                <a:cubicBezTo>
                  <a:pt x="909897" y="1450128"/>
                  <a:pt x="663413" y="1534892"/>
                  <a:pt x="437924" y="1701241"/>
                </a:cubicBezTo>
                <a:close/>
              </a:path>
            </a:pathLst>
          </a:custGeom>
          <a:solidFill>
            <a:srgbClr val="FF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形标注 33"/>
          <p:cNvSpPr/>
          <p:nvPr/>
        </p:nvSpPr>
        <p:spPr>
          <a:xfrm rot="12538198">
            <a:off x="4206875" y="2752725"/>
            <a:ext cx="1335088" cy="1550988"/>
          </a:xfrm>
          <a:custGeom>
            <a:avLst/>
            <a:gdLst>
              <a:gd name="connsiteX0" fmla="*/ 479324 w 1643378"/>
              <a:gd name="connsiteY0" fmla="*/ 1998819 h 1776728"/>
              <a:gd name="connsiteX1" fmla="*/ 417886 w 1643378"/>
              <a:gd name="connsiteY1" fmla="*/ 1662055 h 1776728"/>
              <a:gd name="connsiteX2" fmla="*/ 53861 w 1643378"/>
              <a:gd name="connsiteY2" fmla="*/ 572026 h 1776728"/>
              <a:gd name="connsiteX3" fmla="*/ 1082780 w 1643378"/>
              <a:gd name="connsiteY3" fmla="*/ 46040 h 1776728"/>
              <a:gd name="connsiteX4" fmla="*/ 1627811 w 1643378"/>
              <a:gd name="connsiteY4" fmla="*/ 1060474 h 1776728"/>
              <a:gd name="connsiteX5" fmla="*/ 715367 w 1643378"/>
              <a:gd name="connsiteY5" fmla="*/ 1769260 h 1776728"/>
              <a:gd name="connsiteX6" fmla="*/ 479324 w 1643378"/>
              <a:gd name="connsiteY6" fmla="*/ 1998819 h 1776728"/>
              <a:gd name="connsiteX0-1" fmla="*/ 579601 w 1743759"/>
              <a:gd name="connsiteY0-2" fmla="*/ 1980185 h 1980185"/>
              <a:gd name="connsiteX1-3" fmla="*/ 231011 w 1743759"/>
              <a:gd name="connsiteY1-4" fmla="*/ 982810 h 1980185"/>
              <a:gd name="connsiteX2-5" fmla="*/ 154138 w 1743759"/>
              <a:gd name="connsiteY2-6" fmla="*/ 553392 h 1980185"/>
              <a:gd name="connsiteX3-7" fmla="*/ 1183057 w 1743759"/>
              <a:gd name="connsiteY3-8" fmla="*/ 27406 h 1980185"/>
              <a:gd name="connsiteX4-9" fmla="*/ 1728088 w 1743759"/>
              <a:gd name="connsiteY4-10" fmla="*/ 1041840 h 1980185"/>
              <a:gd name="connsiteX5-11" fmla="*/ 815644 w 1743759"/>
              <a:gd name="connsiteY5-12" fmla="*/ 1750626 h 1980185"/>
              <a:gd name="connsiteX6-13" fmla="*/ 579601 w 1743759"/>
              <a:gd name="connsiteY6-14" fmla="*/ 1980185 h 1980185"/>
              <a:gd name="connsiteX0-15" fmla="*/ 483150 w 1647308"/>
              <a:gd name="connsiteY0-16" fmla="*/ 1980185 h 1980185"/>
              <a:gd name="connsiteX1-17" fmla="*/ 134560 w 1647308"/>
              <a:gd name="connsiteY1-18" fmla="*/ 982810 h 1980185"/>
              <a:gd name="connsiteX2-19" fmla="*/ 57687 w 1647308"/>
              <a:gd name="connsiteY2-20" fmla="*/ 553392 h 1980185"/>
              <a:gd name="connsiteX3-21" fmla="*/ 1086606 w 1647308"/>
              <a:gd name="connsiteY3-22" fmla="*/ 27406 h 1980185"/>
              <a:gd name="connsiteX4-23" fmla="*/ 1631637 w 1647308"/>
              <a:gd name="connsiteY4-24" fmla="*/ 1041840 h 1980185"/>
              <a:gd name="connsiteX5-25" fmla="*/ 719193 w 1647308"/>
              <a:gd name="connsiteY5-26" fmla="*/ 1750626 h 1980185"/>
              <a:gd name="connsiteX6-27" fmla="*/ 483150 w 1647308"/>
              <a:gd name="connsiteY6-28" fmla="*/ 1980185 h 1980185"/>
              <a:gd name="connsiteX0-29" fmla="*/ 430291 w 1589177"/>
              <a:gd name="connsiteY0-30" fmla="*/ 2022259 h 2022259"/>
              <a:gd name="connsiteX1-31" fmla="*/ 81701 w 1589177"/>
              <a:gd name="connsiteY1-32" fmla="*/ 1024884 h 2022259"/>
              <a:gd name="connsiteX2-33" fmla="*/ 4828 w 1589177"/>
              <a:gd name="connsiteY2-34" fmla="*/ 595466 h 2022259"/>
              <a:gd name="connsiteX3-35" fmla="*/ 235527 w 1589177"/>
              <a:gd name="connsiteY3-36" fmla="*/ 145149 h 2022259"/>
              <a:gd name="connsiteX4-37" fmla="*/ 1033747 w 1589177"/>
              <a:gd name="connsiteY4-38" fmla="*/ 69480 h 2022259"/>
              <a:gd name="connsiteX5-39" fmla="*/ 1578778 w 1589177"/>
              <a:gd name="connsiteY5-40" fmla="*/ 1083914 h 2022259"/>
              <a:gd name="connsiteX6-41" fmla="*/ 666334 w 1589177"/>
              <a:gd name="connsiteY6-42" fmla="*/ 1792700 h 2022259"/>
              <a:gd name="connsiteX7" fmla="*/ 430291 w 1589177"/>
              <a:gd name="connsiteY7" fmla="*/ 2022259 h 2022259"/>
              <a:gd name="connsiteX0-43" fmla="*/ 434769 w 1593366"/>
              <a:gd name="connsiteY0-44" fmla="*/ 2015373 h 2015373"/>
              <a:gd name="connsiteX1-45" fmla="*/ 86179 w 1593366"/>
              <a:gd name="connsiteY1-46" fmla="*/ 1017998 h 2015373"/>
              <a:gd name="connsiteX2-47" fmla="*/ 9306 w 1593366"/>
              <a:gd name="connsiteY2-48" fmla="*/ 588580 h 2015373"/>
              <a:gd name="connsiteX3-49" fmla="*/ 323107 w 1593366"/>
              <a:gd name="connsiteY3-50" fmla="*/ 161207 h 2015373"/>
              <a:gd name="connsiteX4-51" fmla="*/ 1038225 w 1593366"/>
              <a:gd name="connsiteY4-52" fmla="*/ 62594 h 2015373"/>
              <a:gd name="connsiteX5-53" fmla="*/ 1583256 w 1593366"/>
              <a:gd name="connsiteY5-54" fmla="*/ 1077028 h 2015373"/>
              <a:gd name="connsiteX6-55" fmla="*/ 670812 w 1593366"/>
              <a:gd name="connsiteY6-56" fmla="*/ 1785814 h 2015373"/>
              <a:gd name="connsiteX7-57" fmla="*/ 434769 w 1593366"/>
              <a:gd name="connsiteY7-58" fmla="*/ 2015373 h 2015373"/>
              <a:gd name="connsiteX0-59" fmla="*/ 434769 w 1226497"/>
              <a:gd name="connsiteY0-60" fmla="*/ 2028887 h 2028887"/>
              <a:gd name="connsiteX1-61" fmla="*/ 86179 w 1226497"/>
              <a:gd name="connsiteY1-62" fmla="*/ 1031512 h 2028887"/>
              <a:gd name="connsiteX2-63" fmla="*/ 9306 w 1226497"/>
              <a:gd name="connsiteY2-64" fmla="*/ 602094 h 2028887"/>
              <a:gd name="connsiteX3-65" fmla="*/ 323107 w 1226497"/>
              <a:gd name="connsiteY3-66" fmla="*/ 174721 h 2028887"/>
              <a:gd name="connsiteX4-67" fmla="*/ 1038225 w 1226497"/>
              <a:gd name="connsiteY4-68" fmla="*/ 76108 h 2028887"/>
              <a:gd name="connsiteX5-69" fmla="*/ 1197060 w 1226497"/>
              <a:gd name="connsiteY5-70" fmla="*/ 1274585 h 2028887"/>
              <a:gd name="connsiteX6-71" fmla="*/ 670812 w 1226497"/>
              <a:gd name="connsiteY6-72" fmla="*/ 1799328 h 2028887"/>
              <a:gd name="connsiteX7-73" fmla="*/ 434769 w 1226497"/>
              <a:gd name="connsiteY7-74" fmla="*/ 2028887 h 2028887"/>
              <a:gd name="connsiteX0-75" fmla="*/ 434769 w 1448484"/>
              <a:gd name="connsiteY0-76" fmla="*/ 2028887 h 2028887"/>
              <a:gd name="connsiteX1-77" fmla="*/ 86179 w 1448484"/>
              <a:gd name="connsiteY1-78" fmla="*/ 1031512 h 2028887"/>
              <a:gd name="connsiteX2-79" fmla="*/ 9306 w 1448484"/>
              <a:gd name="connsiteY2-80" fmla="*/ 602094 h 2028887"/>
              <a:gd name="connsiteX3-81" fmla="*/ 323107 w 1448484"/>
              <a:gd name="connsiteY3-82" fmla="*/ 174721 h 2028887"/>
              <a:gd name="connsiteX4-83" fmla="*/ 1038225 w 1448484"/>
              <a:gd name="connsiteY4-84" fmla="*/ 76108 h 2028887"/>
              <a:gd name="connsiteX5-85" fmla="*/ 1197060 w 1448484"/>
              <a:gd name="connsiteY5-86" fmla="*/ 1274585 h 2028887"/>
              <a:gd name="connsiteX6-87" fmla="*/ 670812 w 1448484"/>
              <a:gd name="connsiteY6-88" fmla="*/ 1799328 h 2028887"/>
              <a:gd name="connsiteX7-89" fmla="*/ 434769 w 1448484"/>
              <a:gd name="connsiteY7-90" fmla="*/ 2028887 h 2028887"/>
              <a:gd name="connsiteX0-91" fmla="*/ 434769 w 1464569"/>
              <a:gd name="connsiteY0-92" fmla="*/ 1987575 h 1987575"/>
              <a:gd name="connsiteX1-93" fmla="*/ 86179 w 1464569"/>
              <a:gd name="connsiteY1-94" fmla="*/ 990200 h 1987575"/>
              <a:gd name="connsiteX2-95" fmla="*/ 9306 w 1464569"/>
              <a:gd name="connsiteY2-96" fmla="*/ 560782 h 1987575"/>
              <a:gd name="connsiteX3-97" fmla="*/ 323107 w 1464569"/>
              <a:gd name="connsiteY3-98" fmla="*/ 133409 h 1987575"/>
              <a:gd name="connsiteX4-99" fmla="*/ 1038225 w 1464569"/>
              <a:gd name="connsiteY4-100" fmla="*/ 34796 h 1987575"/>
              <a:gd name="connsiteX5-101" fmla="*/ 1197060 w 1464569"/>
              <a:gd name="connsiteY5-102" fmla="*/ 1233273 h 1987575"/>
              <a:gd name="connsiteX6-103" fmla="*/ 670812 w 1464569"/>
              <a:gd name="connsiteY6-104" fmla="*/ 1758016 h 1987575"/>
              <a:gd name="connsiteX7-105" fmla="*/ 434769 w 1464569"/>
              <a:gd name="connsiteY7-106" fmla="*/ 1987575 h 1987575"/>
              <a:gd name="connsiteX0-107" fmla="*/ 434769 w 1456128"/>
              <a:gd name="connsiteY0-108" fmla="*/ 1972629 h 1972629"/>
              <a:gd name="connsiteX1-109" fmla="*/ 86179 w 1456128"/>
              <a:gd name="connsiteY1-110" fmla="*/ 975254 h 1972629"/>
              <a:gd name="connsiteX2-111" fmla="*/ 9306 w 1456128"/>
              <a:gd name="connsiteY2-112" fmla="*/ 545836 h 1972629"/>
              <a:gd name="connsiteX3-113" fmla="*/ 323107 w 1456128"/>
              <a:gd name="connsiteY3-114" fmla="*/ 118463 h 1972629"/>
              <a:gd name="connsiteX4-115" fmla="*/ 1005086 w 1456128"/>
              <a:gd name="connsiteY4-116" fmla="*/ 38649 h 1972629"/>
              <a:gd name="connsiteX5-117" fmla="*/ 1197060 w 1456128"/>
              <a:gd name="connsiteY5-118" fmla="*/ 1218327 h 1972629"/>
              <a:gd name="connsiteX6-119" fmla="*/ 670812 w 1456128"/>
              <a:gd name="connsiteY6-120" fmla="*/ 1743070 h 1972629"/>
              <a:gd name="connsiteX7-121" fmla="*/ 434769 w 1456128"/>
              <a:gd name="connsiteY7-122" fmla="*/ 1972629 h 1972629"/>
              <a:gd name="connsiteX0-123" fmla="*/ 434769 w 1456128"/>
              <a:gd name="connsiteY0-124" fmla="*/ 1972629 h 1975070"/>
              <a:gd name="connsiteX1-125" fmla="*/ 86179 w 1456128"/>
              <a:gd name="connsiteY1-126" fmla="*/ 975254 h 1975070"/>
              <a:gd name="connsiteX2-127" fmla="*/ 9306 w 1456128"/>
              <a:gd name="connsiteY2-128" fmla="*/ 545836 h 1975070"/>
              <a:gd name="connsiteX3-129" fmla="*/ 323107 w 1456128"/>
              <a:gd name="connsiteY3-130" fmla="*/ 118463 h 1975070"/>
              <a:gd name="connsiteX4-131" fmla="*/ 1005086 w 1456128"/>
              <a:gd name="connsiteY4-132" fmla="*/ 38649 h 1975070"/>
              <a:gd name="connsiteX5-133" fmla="*/ 1197060 w 1456128"/>
              <a:gd name="connsiteY5-134" fmla="*/ 1218327 h 1975070"/>
              <a:gd name="connsiteX6-135" fmla="*/ 434769 w 1456128"/>
              <a:gd name="connsiteY6-136" fmla="*/ 1972629 h 1975070"/>
              <a:gd name="connsiteX0-137" fmla="*/ 432860 w 1456128"/>
              <a:gd name="connsiteY0-138" fmla="*/ 1675845 h 1681596"/>
              <a:gd name="connsiteX1-139" fmla="*/ 86179 w 1456128"/>
              <a:gd name="connsiteY1-140" fmla="*/ 975254 h 1681596"/>
              <a:gd name="connsiteX2-141" fmla="*/ 9306 w 1456128"/>
              <a:gd name="connsiteY2-142" fmla="*/ 545836 h 1681596"/>
              <a:gd name="connsiteX3-143" fmla="*/ 323107 w 1456128"/>
              <a:gd name="connsiteY3-144" fmla="*/ 118463 h 1681596"/>
              <a:gd name="connsiteX4-145" fmla="*/ 1005086 w 1456128"/>
              <a:gd name="connsiteY4-146" fmla="*/ 38649 h 1681596"/>
              <a:gd name="connsiteX5-147" fmla="*/ 1197060 w 1456128"/>
              <a:gd name="connsiteY5-148" fmla="*/ 1218327 h 1681596"/>
              <a:gd name="connsiteX6-149" fmla="*/ 432860 w 1456128"/>
              <a:gd name="connsiteY6-150" fmla="*/ 1675845 h 1681596"/>
              <a:gd name="connsiteX0-151" fmla="*/ 432860 w 1456128"/>
              <a:gd name="connsiteY0-152" fmla="*/ 1675845 h 1681596"/>
              <a:gd name="connsiteX1-153" fmla="*/ 86179 w 1456128"/>
              <a:gd name="connsiteY1-154" fmla="*/ 975254 h 1681596"/>
              <a:gd name="connsiteX2-155" fmla="*/ 9306 w 1456128"/>
              <a:gd name="connsiteY2-156" fmla="*/ 545836 h 1681596"/>
              <a:gd name="connsiteX3-157" fmla="*/ 323107 w 1456128"/>
              <a:gd name="connsiteY3-158" fmla="*/ 118463 h 1681596"/>
              <a:gd name="connsiteX4-159" fmla="*/ 1005086 w 1456128"/>
              <a:gd name="connsiteY4-160" fmla="*/ 38649 h 1681596"/>
              <a:gd name="connsiteX5-161" fmla="*/ 1197060 w 1456128"/>
              <a:gd name="connsiteY5-162" fmla="*/ 1218327 h 1681596"/>
              <a:gd name="connsiteX6-163" fmla="*/ 432860 w 1456128"/>
              <a:gd name="connsiteY6-164" fmla="*/ 1675845 h 1681596"/>
              <a:gd name="connsiteX0-165" fmla="*/ 432860 w 1456128"/>
              <a:gd name="connsiteY0-166" fmla="*/ 1675845 h 1675845"/>
              <a:gd name="connsiteX1-167" fmla="*/ 86179 w 1456128"/>
              <a:gd name="connsiteY1-168" fmla="*/ 975254 h 1675845"/>
              <a:gd name="connsiteX2-169" fmla="*/ 9306 w 1456128"/>
              <a:gd name="connsiteY2-170" fmla="*/ 545836 h 1675845"/>
              <a:gd name="connsiteX3-171" fmla="*/ 323107 w 1456128"/>
              <a:gd name="connsiteY3-172" fmla="*/ 118463 h 1675845"/>
              <a:gd name="connsiteX4-173" fmla="*/ 1005086 w 1456128"/>
              <a:gd name="connsiteY4-174" fmla="*/ 38649 h 1675845"/>
              <a:gd name="connsiteX5-175" fmla="*/ 1197060 w 1456128"/>
              <a:gd name="connsiteY5-176" fmla="*/ 1218327 h 1675845"/>
              <a:gd name="connsiteX6-177" fmla="*/ 432860 w 1456128"/>
              <a:gd name="connsiteY6-178" fmla="*/ 1675845 h 1675845"/>
              <a:gd name="connsiteX0-179" fmla="*/ 432860 w 1456128"/>
              <a:gd name="connsiteY0-180" fmla="*/ 1675845 h 1675845"/>
              <a:gd name="connsiteX1-181" fmla="*/ 86179 w 1456128"/>
              <a:gd name="connsiteY1-182" fmla="*/ 975254 h 1675845"/>
              <a:gd name="connsiteX2-183" fmla="*/ 9306 w 1456128"/>
              <a:gd name="connsiteY2-184" fmla="*/ 545836 h 1675845"/>
              <a:gd name="connsiteX3-185" fmla="*/ 323107 w 1456128"/>
              <a:gd name="connsiteY3-186" fmla="*/ 118463 h 1675845"/>
              <a:gd name="connsiteX4-187" fmla="*/ 1005086 w 1456128"/>
              <a:gd name="connsiteY4-188" fmla="*/ 38649 h 1675845"/>
              <a:gd name="connsiteX5-189" fmla="*/ 1197060 w 1456128"/>
              <a:gd name="connsiteY5-190" fmla="*/ 1218327 h 1675845"/>
              <a:gd name="connsiteX6-191" fmla="*/ 432860 w 1456128"/>
              <a:gd name="connsiteY6-192" fmla="*/ 1675845 h 1675845"/>
              <a:gd name="connsiteX0-193" fmla="*/ 437835 w 1461103"/>
              <a:gd name="connsiteY0-194" fmla="*/ 1675845 h 1675845"/>
              <a:gd name="connsiteX1-195" fmla="*/ 91154 w 1461103"/>
              <a:gd name="connsiteY1-196" fmla="*/ 975254 h 1675845"/>
              <a:gd name="connsiteX2-197" fmla="*/ 14281 w 1461103"/>
              <a:gd name="connsiteY2-198" fmla="*/ 545836 h 1675845"/>
              <a:gd name="connsiteX3-199" fmla="*/ 328082 w 1461103"/>
              <a:gd name="connsiteY3-200" fmla="*/ 118463 h 1675845"/>
              <a:gd name="connsiteX4-201" fmla="*/ 1010061 w 1461103"/>
              <a:gd name="connsiteY4-202" fmla="*/ 38649 h 1675845"/>
              <a:gd name="connsiteX5-203" fmla="*/ 1202035 w 1461103"/>
              <a:gd name="connsiteY5-204" fmla="*/ 1218327 h 1675845"/>
              <a:gd name="connsiteX6-205" fmla="*/ 437835 w 1461103"/>
              <a:gd name="connsiteY6-206" fmla="*/ 1675845 h 1675845"/>
              <a:gd name="connsiteX0-207" fmla="*/ 437835 w 1461103"/>
              <a:gd name="connsiteY0-208" fmla="*/ 1675845 h 1675845"/>
              <a:gd name="connsiteX1-209" fmla="*/ 91154 w 1461103"/>
              <a:gd name="connsiteY1-210" fmla="*/ 975254 h 1675845"/>
              <a:gd name="connsiteX2-211" fmla="*/ 14281 w 1461103"/>
              <a:gd name="connsiteY2-212" fmla="*/ 545836 h 1675845"/>
              <a:gd name="connsiteX3-213" fmla="*/ 328082 w 1461103"/>
              <a:gd name="connsiteY3-214" fmla="*/ 118463 h 1675845"/>
              <a:gd name="connsiteX4-215" fmla="*/ 1010061 w 1461103"/>
              <a:gd name="connsiteY4-216" fmla="*/ 38649 h 1675845"/>
              <a:gd name="connsiteX5-217" fmla="*/ 1202035 w 1461103"/>
              <a:gd name="connsiteY5-218" fmla="*/ 1218327 h 1675845"/>
              <a:gd name="connsiteX6-219" fmla="*/ 437835 w 1461103"/>
              <a:gd name="connsiteY6-220" fmla="*/ 1675845 h 1675845"/>
              <a:gd name="connsiteX0-221" fmla="*/ 437835 w 1461103"/>
              <a:gd name="connsiteY0-222" fmla="*/ 1675845 h 1675845"/>
              <a:gd name="connsiteX1-223" fmla="*/ 91154 w 1461103"/>
              <a:gd name="connsiteY1-224" fmla="*/ 975254 h 1675845"/>
              <a:gd name="connsiteX2-225" fmla="*/ 14281 w 1461103"/>
              <a:gd name="connsiteY2-226" fmla="*/ 545836 h 1675845"/>
              <a:gd name="connsiteX3-227" fmla="*/ 328082 w 1461103"/>
              <a:gd name="connsiteY3-228" fmla="*/ 118463 h 1675845"/>
              <a:gd name="connsiteX4-229" fmla="*/ 1010061 w 1461103"/>
              <a:gd name="connsiteY4-230" fmla="*/ 38649 h 1675845"/>
              <a:gd name="connsiteX5-231" fmla="*/ 1202035 w 1461103"/>
              <a:gd name="connsiteY5-232" fmla="*/ 1218327 h 1675845"/>
              <a:gd name="connsiteX6-233" fmla="*/ 437835 w 1461103"/>
              <a:gd name="connsiteY6-234" fmla="*/ 1675845 h 1675845"/>
              <a:gd name="connsiteX0-235" fmla="*/ 440937 w 1464205"/>
              <a:gd name="connsiteY0-236" fmla="*/ 1675845 h 1675845"/>
              <a:gd name="connsiteX1-237" fmla="*/ 81828 w 1464205"/>
              <a:gd name="connsiteY1-238" fmla="*/ 982304 h 1675845"/>
              <a:gd name="connsiteX2-239" fmla="*/ 17383 w 1464205"/>
              <a:gd name="connsiteY2-240" fmla="*/ 545836 h 1675845"/>
              <a:gd name="connsiteX3-241" fmla="*/ 331184 w 1464205"/>
              <a:gd name="connsiteY3-242" fmla="*/ 118463 h 1675845"/>
              <a:gd name="connsiteX4-243" fmla="*/ 1013163 w 1464205"/>
              <a:gd name="connsiteY4-244" fmla="*/ 38649 h 1675845"/>
              <a:gd name="connsiteX5-245" fmla="*/ 1205137 w 1464205"/>
              <a:gd name="connsiteY5-246" fmla="*/ 1218327 h 1675845"/>
              <a:gd name="connsiteX6-247" fmla="*/ 440937 w 1464205"/>
              <a:gd name="connsiteY6-248" fmla="*/ 1675845 h 1675845"/>
              <a:gd name="connsiteX0-249" fmla="*/ 440937 w 1464205"/>
              <a:gd name="connsiteY0-250" fmla="*/ 1675845 h 1675845"/>
              <a:gd name="connsiteX1-251" fmla="*/ 81828 w 1464205"/>
              <a:gd name="connsiteY1-252" fmla="*/ 982304 h 1675845"/>
              <a:gd name="connsiteX2-253" fmla="*/ 17383 w 1464205"/>
              <a:gd name="connsiteY2-254" fmla="*/ 545836 h 1675845"/>
              <a:gd name="connsiteX3-255" fmla="*/ 331184 w 1464205"/>
              <a:gd name="connsiteY3-256" fmla="*/ 118463 h 1675845"/>
              <a:gd name="connsiteX4-257" fmla="*/ 1013163 w 1464205"/>
              <a:gd name="connsiteY4-258" fmla="*/ 38649 h 1675845"/>
              <a:gd name="connsiteX5-259" fmla="*/ 1205137 w 1464205"/>
              <a:gd name="connsiteY5-260" fmla="*/ 1218327 h 1675845"/>
              <a:gd name="connsiteX6-261" fmla="*/ 440937 w 1464205"/>
              <a:gd name="connsiteY6-262" fmla="*/ 1675845 h 1675845"/>
              <a:gd name="connsiteX0-263" fmla="*/ 440937 w 1464205"/>
              <a:gd name="connsiteY0-264" fmla="*/ 1675845 h 1675845"/>
              <a:gd name="connsiteX1-265" fmla="*/ 81828 w 1464205"/>
              <a:gd name="connsiteY1-266" fmla="*/ 982304 h 1675845"/>
              <a:gd name="connsiteX2-267" fmla="*/ 17383 w 1464205"/>
              <a:gd name="connsiteY2-268" fmla="*/ 545836 h 1675845"/>
              <a:gd name="connsiteX3-269" fmla="*/ 331184 w 1464205"/>
              <a:gd name="connsiteY3-270" fmla="*/ 118463 h 1675845"/>
              <a:gd name="connsiteX4-271" fmla="*/ 1013163 w 1464205"/>
              <a:gd name="connsiteY4-272" fmla="*/ 38649 h 1675845"/>
              <a:gd name="connsiteX5-273" fmla="*/ 1205137 w 1464205"/>
              <a:gd name="connsiteY5-274" fmla="*/ 1218327 h 1675845"/>
              <a:gd name="connsiteX6-275" fmla="*/ 440937 w 1464205"/>
              <a:gd name="connsiteY6-276" fmla="*/ 1675845 h 1675845"/>
              <a:gd name="connsiteX0-277" fmla="*/ 437924 w 1461192"/>
              <a:gd name="connsiteY0-278" fmla="*/ 1675845 h 1675845"/>
              <a:gd name="connsiteX1-279" fmla="*/ 78815 w 1461192"/>
              <a:gd name="connsiteY1-280" fmla="*/ 982304 h 1675845"/>
              <a:gd name="connsiteX2-281" fmla="*/ 14370 w 1461192"/>
              <a:gd name="connsiteY2-282" fmla="*/ 545836 h 1675845"/>
              <a:gd name="connsiteX3-283" fmla="*/ 328171 w 1461192"/>
              <a:gd name="connsiteY3-284" fmla="*/ 118463 h 1675845"/>
              <a:gd name="connsiteX4-285" fmla="*/ 1010150 w 1461192"/>
              <a:gd name="connsiteY4-286" fmla="*/ 38649 h 1675845"/>
              <a:gd name="connsiteX5-287" fmla="*/ 1202124 w 1461192"/>
              <a:gd name="connsiteY5-288" fmla="*/ 1218327 h 1675845"/>
              <a:gd name="connsiteX6-289" fmla="*/ 437924 w 1461192"/>
              <a:gd name="connsiteY6-290" fmla="*/ 1675845 h 1675845"/>
              <a:gd name="connsiteX0-291" fmla="*/ 437924 w 1461192"/>
              <a:gd name="connsiteY0-292" fmla="*/ 1684375 h 1684375"/>
              <a:gd name="connsiteX1-293" fmla="*/ 78815 w 1461192"/>
              <a:gd name="connsiteY1-294" fmla="*/ 990834 h 1684375"/>
              <a:gd name="connsiteX2-295" fmla="*/ 14370 w 1461192"/>
              <a:gd name="connsiteY2-296" fmla="*/ 554366 h 1684375"/>
              <a:gd name="connsiteX3-297" fmla="*/ 328171 w 1461192"/>
              <a:gd name="connsiteY3-298" fmla="*/ 126993 h 1684375"/>
              <a:gd name="connsiteX4-299" fmla="*/ 1010150 w 1461192"/>
              <a:gd name="connsiteY4-300" fmla="*/ 47179 h 1684375"/>
              <a:gd name="connsiteX5-301" fmla="*/ 1202124 w 1461192"/>
              <a:gd name="connsiteY5-302" fmla="*/ 1226857 h 1684375"/>
              <a:gd name="connsiteX6-303" fmla="*/ 437924 w 1461192"/>
              <a:gd name="connsiteY6-304" fmla="*/ 1684375 h 1684375"/>
              <a:gd name="connsiteX0-305" fmla="*/ 437924 w 1461192"/>
              <a:gd name="connsiteY0-306" fmla="*/ 1676040 h 1676040"/>
              <a:gd name="connsiteX1-307" fmla="*/ 78815 w 1461192"/>
              <a:gd name="connsiteY1-308" fmla="*/ 982499 h 1676040"/>
              <a:gd name="connsiteX2-309" fmla="*/ 14370 w 1461192"/>
              <a:gd name="connsiteY2-310" fmla="*/ 546031 h 1676040"/>
              <a:gd name="connsiteX3-311" fmla="*/ 328171 w 1461192"/>
              <a:gd name="connsiteY3-312" fmla="*/ 118658 h 1676040"/>
              <a:gd name="connsiteX4-313" fmla="*/ 1010150 w 1461192"/>
              <a:gd name="connsiteY4-314" fmla="*/ 38844 h 1676040"/>
              <a:gd name="connsiteX5-315" fmla="*/ 1202124 w 1461192"/>
              <a:gd name="connsiteY5-316" fmla="*/ 1218522 h 1676040"/>
              <a:gd name="connsiteX6-317" fmla="*/ 437924 w 1461192"/>
              <a:gd name="connsiteY6-318" fmla="*/ 1676040 h 1676040"/>
              <a:gd name="connsiteX0-319" fmla="*/ 437924 w 1461192"/>
              <a:gd name="connsiteY0-320" fmla="*/ 1689026 h 1689026"/>
              <a:gd name="connsiteX1-321" fmla="*/ 78815 w 1461192"/>
              <a:gd name="connsiteY1-322" fmla="*/ 995485 h 1689026"/>
              <a:gd name="connsiteX2-323" fmla="*/ 14370 w 1461192"/>
              <a:gd name="connsiteY2-324" fmla="*/ 559017 h 1689026"/>
              <a:gd name="connsiteX3-325" fmla="*/ 328171 w 1461192"/>
              <a:gd name="connsiteY3-326" fmla="*/ 131644 h 1689026"/>
              <a:gd name="connsiteX4-327" fmla="*/ 1010150 w 1461192"/>
              <a:gd name="connsiteY4-328" fmla="*/ 51830 h 1689026"/>
              <a:gd name="connsiteX5-329" fmla="*/ 1202124 w 1461192"/>
              <a:gd name="connsiteY5-330" fmla="*/ 1231508 h 1689026"/>
              <a:gd name="connsiteX6-331" fmla="*/ 437924 w 1461192"/>
              <a:gd name="connsiteY6-332" fmla="*/ 1689026 h 1689026"/>
              <a:gd name="connsiteX0-333" fmla="*/ 437924 w 1461192"/>
              <a:gd name="connsiteY0-334" fmla="*/ 1689026 h 1689026"/>
              <a:gd name="connsiteX1-335" fmla="*/ 78815 w 1461192"/>
              <a:gd name="connsiteY1-336" fmla="*/ 995485 h 1689026"/>
              <a:gd name="connsiteX2-337" fmla="*/ 14370 w 1461192"/>
              <a:gd name="connsiteY2-338" fmla="*/ 559017 h 1689026"/>
              <a:gd name="connsiteX3-339" fmla="*/ 328171 w 1461192"/>
              <a:gd name="connsiteY3-340" fmla="*/ 131644 h 1689026"/>
              <a:gd name="connsiteX4-341" fmla="*/ 1010150 w 1461192"/>
              <a:gd name="connsiteY4-342" fmla="*/ 51830 h 1689026"/>
              <a:gd name="connsiteX5-343" fmla="*/ 1202124 w 1461192"/>
              <a:gd name="connsiteY5-344" fmla="*/ 1231508 h 1689026"/>
              <a:gd name="connsiteX6-345" fmla="*/ 437924 w 1461192"/>
              <a:gd name="connsiteY6-346" fmla="*/ 1689026 h 1689026"/>
              <a:gd name="connsiteX0-347" fmla="*/ 437924 w 1461192"/>
              <a:gd name="connsiteY0-348" fmla="*/ 1689026 h 1689026"/>
              <a:gd name="connsiteX1-349" fmla="*/ 78815 w 1461192"/>
              <a:gd name="connsiteY1-350" fmla="*/ 995485 h 1689026"/>
              <a:gd name="connsiteX2-351" fmla="*/ 14370 w 1461192"/>
              <a:gd name="connsiteY2-352" fmla="*/ 559017 h 1689026"/>
              <a:gd name="connsiteX3-353" fmla="*/ 328171 w 1461192"/>
              <a:gd name="connsiteY3-354" fmla="*/ 131644 h 1689026"/>
              <a:gd name="connsiteX4-355" fmla="*/ 1010150 w 1461192"/>
              <a:gd name="connsiteY4-356" fmla="*/ 51830 h 1689026"/>
              <a:gd name="connsiteX5-357" fmla="*/ 1202124 w 1461192"/>
              <a:gd name="connsiteY5-358" fmla="*/ 1231508 h 1689026"/>
              <a:gd name="connsiteX6-359" fmla="*/ 437924 w 1461192"/>
              <a:gd name="connsiteY6-360" fmla="*/ 1689026 h 1689026"/>
              <a:gd name="connsiteX0-361" fmla="*/ 437924 w 1461932"/>
              <a:gd name="connsiteY0-362" fmla="*/ 1698941 h 1698941"/>
              <a:gd name="connsiteX1-363" fmla="*/ 78815 w 1461932"/>
              <a:gd name="connsiteY1-364" fmla="*/ 1005400 h 1698941"/>
              <a:gd name="connsiteX2-365" fmla="*/ 14370 w 1461932"/>
              <a:gd name="connsiteY2-366" fmla="*/ 568932 h 1698941"/>
              <a:gd name="connsiteX3-367" fmla="*/ 328171 w 1461932"/>
              <a:gd name="connsiteY3-368" fmla="*/ 141559 h 1698941"/>
              <a:gd name="connsiteX4-369" fmla="*/ 1010150 w 1461932"/>
              <a:gd name="connsiteY4-370" fmla="*/ 61745 h 1698941"/>
              <a:gd name="connsiteX5-371" fmla="*/ 1202124 w 1461932"/>
              <a:gd name="connsiteY5-372" fmla="*/ 1241423 h 1698941"/>
              <a:gd name="connsiteX6-373" fmla="*/ 437924 w 1461932"/>
              <a:gd name="connsiteY6-374" fmla="*/ 1698941 h 1698941"/>
              <a:gd name="connsiteX0-375" fmla="*/ 437924 w 1462837"/>
              <a:gd name="connsiteY0-376" fmla="*/ 1695852 h 1695852"/>
              <a:gd name="connsiteX1-377" fmla="*/ 78815 w 1462837"/>
              <a:gd name="connsiteY1-378" fmla="*/ 1002311 h 1695852"/>
              <a:gd name="connsiteX2-379" fmla="*/ 14370 w 1462837"/>
              <a:gd name="connsiteY2-380" fmla="*/ 565843 h 1695852"/>
              <a:gd name="connsiteX3-381" fmla="*/ 328171 w 1462837"/>
              <a:gd name="connsiteY3-382" fmla="*/ 138470 h 1695852"/>
              <a:gd name="connsiteX4-383" fmla="*/ 1010150 w 1462837"/>
              <a:gd name="connsiteY4-384" fmla="*/ 58656 h 1695852"/>
              <a:gd name="connsiteX5-385" fmla="*/ 1202124 w 1462837"/>
              <a:gd name="connsiteY5-386" fmla="*/ 1238334 h 1695852"/>
              <a:gd name="connsiteX6-387" fmla="*/ 437924 w 1462837"/>
              <a:gd name="connsiteY6-388" fmla="*/ 1695852 h 1695852"/>
              <a:gd name="connsiteX0-389" fmla="*/ 437924 w 1463463"/>
              <a:gd name="connsiteY0-390" fmla="*/ 1701241 h 1701241"/>
              <a:gd name="connsiteX1-391" fmla="*/ 78815 w 1463463"/>
              <a:gd name="connsiteY1-392" fmla="*/ 1007700 h 1701241"/>
              <a:gd name="connsiteX2-393" fmla="*/ 14370 w 1463463"/>
              <a:gd name="connsiteY2-394" fmla="*/ 571232 h 1701241"/>
              <a:gd name="connsiteX3-395" fmla="*/ 328171 w 1463463"/>
              <a:gd name="connsiteY3-396" fmla="*/ 143859 h 1701241"/>
              <a:gd name="connsiteX4-397" fmla="*/ 1010150 w 1463463"/>
              <a:gd name="connsiteY4-398" fmla="*/ 64045 h 1701241"/>
              <a:gd name="connsiteX5-399" fmla="*/ 1202124 w 1463463"/>
              <a:gd name="connsiteY5-400" fmla="*/ 1243723 h 1701241"/>
              <a:gd name="connsiteX6-401" fmla="*/ 437924 w 1463463"/>
              <a:gd name="connsiteY6-402" fmla="*/ 1701241 h 170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463463" h="1701241">
                <a:moveTo>
                  <a:pt x="437924" y="1701241"/>
                </a:moveTo>
                <a:cubicBezTo>
                  <a:pt x="309666" y="1485865"/>
                  <a:pt x="120565" y="1118841"/>
                  <a:pt x="78815" y="1007700"/>
                </a:cubicBezTo>
                <a:cubicBezTo>
                  <a:pt x="29785" y="922046"/>
                  <a:pt x="-27189" y="715205"/>
                  <a:pt x="14370" y="571232"/>
                </a:cubicBezTo>
                <a:cubicBezTo>
                  <a:pt x="55929" y="427259"/>
                  <a:pt x="151865" y="261635"/>
                  <a:pt x="328171" y="143859"/>
                </a:cubicBezTo>
                <a:cubicBezTo>
                  <a:pt x="550044" y="234"/>
                  <a:pt x="762531" y="-52981"/>
                  <a:pt x="1010150" y="64045"/>
                </a:cubicBezTo>
                <a:cubicBezTo>
                  <a:pt x="1241271" y="173274"/>
                  <a:pt x="1786385" y="659657"/>
                  <a:pt x="1202124" y="1243723"/>
                </a:cubicBezTo>
                <a:cubicBezTo>
                  <a:pt x="909897" y="1450128"/>
                  <a:pt x="663413" y="1534892"/>
                  <a:pt x="437924" y="1701241"/>
                </a:cubicBezTo>
                <a:close/>
              </a:path>
            </a:pathLst>
          </a:custGeom>
          <a:solidFill>
            <a:srgbClr val="51D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形标注 33"/>
          <p:cNvSpPr/>
          <p:nvPr/>
        </p:nvSpPr>
        <p:spPr>
          <a:xfrm rot="7130588">
            <a:off x="5823744" y="2864644"/>
            <a:ext cx="957262" cy="1111250"/>
          </a:xfrm>
          <a:custGeom>
            <a:avLst/>
            <a:gdLst>
              <a:gd name="connsiteX0" fmla="*/ 479324 w 1643378"/>
              <a:gd name="connsiteY0" fmla="*/ 1998819 h 1776728"/>
              <a:gd name="connsiteX1" fmla="*/ 417886 w 1643378"/>
              <a:gd name="connsiteY1" fmla="*/ 1662055 h 1776728"/>
              <a:gd name="connsiteX2" fmla="*/ 53861 w 1643378"/>
              <a:gd name="connsiteY2" fmla="*/ 572026 h 1776728"/>
              <a:gd name="connsiteX3" fmla="*/ 1082780 w 1643378"/>
              <a:gd name="connsiteY3" fmla="*/ 46040 h 1776728"/>
              <a:gd name="connsiteX4" fmla="*/ 1627811 w 1643378"/>
              <a:gd name="connsiteY4" fmla="*/ 1060474 h 1776728"/>
              <a:gd name="connsiteX5" fmla="*/ 715367 w 1643378"/>
              <a:gd name="connsiteY5" fmla="*/ 1769260 h 1776728"/>
              <a:gd name="connsiteX6" fmla="*/ 479324 w 1643378"/>
              <a:gd name="connsiteY6" fmla="*/ 1998819 h 1776728"/>
              <a:gd name="connsiteX0-1" fmla="*/ 579601 w 1743759"/>
              <a:gd name="connsiteY0-2" fmla="*/ 1980185 h 1980185"/>
              <a:gd name="connsiteX1-3" fmla="*/ 231011 w 1743759"/>
              <a:gd name="connsiteY1-4" fmla="*/ 982810 h 1980185"/>
              <a:gd name="connsiteX2-5" fmla="*/ 154138 w 1743759"/>
              <a:gd name="connsiteY2-6" fmla="*/ 553392 h 1980185"/>
              <a:gd name="connsiteX3-7" fmla="*/ 1183057 w 1743759"/>
              <a:gd name="connsiteY3-8" fmla="*/ 27406 h 1980185"/>
              <a:gd name="connsiteX4-9" fmla="*/ 1728088 w 1743759"/>
              <a:gd name="connsiteY4-10" fmla="*/ 1041840 h 1980185"/>
              <a:gd name="connsiteX5-11" fmla="*/ 815644 w 1743759"/>
              <a:gd name="connsiteY5-12" fmla="*/ 1750626 h 1980185"/>
              <a:gd name="connsiteX6-13" fmla="*/ 579601 w 1743759"/>
              <a:gd name="connsiteY6-14" fmla="*/ 1980185 h 1980185"/>
              <a:gd name="connsiteX0-15" fmla="*/ 483150 w 1647308"/>
              <a:gd name="connsiteY0-16" fmla="*/ 1980185 h 1980185"/>
              <a:gd name="connsiteX1-17" fmla="*/ 134560 w 1647308"/>
              <a:gd name="connsiteY1-18" fmla="*/ 982810 h 1980185"/>
              <a:gd name="connsiteX2-19" fmla="*/ 57687 w 1647308"/>
              <a:gd name="connsiteY2-20" fmla="*/ 553392 h 1980185"/>
              <a:gd name="connsiteX3-21" fmla="*/ 1086606 w 1647308"/>
              <a:gd name="connsiteY3-22" fmla="*/ 27406 h 1980185"/>
              <a:gd name="connsiteX4-23" fmla="*/ 1631637 w 1647308"/>
              <a:gd name="connsiteY4-24" fmla="*/ 1041840 h 1980185"/>
              <a:gd name="connsiteX5-25" fmla="*/ 719193 w 1647308"/>
              <a:gd name="connsiteY5-26" fmla="*/ 1750626 h 1980185"/>
              <a:gd name="connsiteX6-27" fmla="*/ 483150 w 1647308"/>
              <a:gd name="connsiteY6-28" fmla="*/ 1980185 h 1980185"/>
              <a:gd name="connsiteX0-29" fmla="*/ 430291 w 1589177"/>
              <a:gd name="connsiteY0-30" fmla="*/ 2022259 h 2022259"/>
              <a:gd name="connsiteX1-31" fmla="*/ 81701 w 1589177"/>
              <a:gd name="connsiteY1-32" fmla="*/ 1024884 h 2022259"/>
              <a:gd name="connsiteX2-33" fmla="*/ 4828 w 1589177"/>
              <a:gd name="connsiteY2-34" fmla="*/ 595466 h 2022259"/>
              <a:gd name="connsiteX3-35" fmla="*/ 235527 w 1589177"/>
              <a:gd name="connsiteY3-36" fmla="*/ 145149 h 2022259"/>
              <a:gd name="connsiteX4-37" fmla="*/ 1033747 w 1589177"/>
              <a:gd name="connsiteY4-38" fmla="*/ 69480 h 2022259"/>
              <a:gd name="connsiteX5-39" fmla="*/ 1578778 w 1589177"/>
              <a:gd name="connsiteY5-40" fmla="*/ 1083914 h 2022259"/>
              <a:gd name="connsiteX6-41" fmla="*/ 666334 w 1589177"/>
              <a:gd name="connsiteY6-42" fmla="*/ 1792700 h 2022259"/>
              <a:gd name="connsiteX7" fmla="*/ 430291 w 1589177"/>
              <a:gd name="connsiteY7" fmla="*/ 2022259 h 2022259"/>
              <a:gd name="connsiteX0-43" fmla="*/ 434769 w 1593366"/>
              <a:gd name="connsiteY0-44" fmla="*/ 2015373 h 2015373"/>
              <a:gd name="connsiteX1-45" fmla="*/ 86179 w 1593366"/>
              <a:gd name="connsiteY1-46" fmla="*/ 1017998 h 2015373"/>
              <a:gd name="connsiteX2-47" fmla="*/ 9306 w 1593366"/>
              <a:gd name="connsiteY2-48" fmla="*/ 588580 h 2015373"/>
              <a:gd name="connsiteX3-49" fmla="*/ 323107 w 1593366"/>
              <a:gd name="connsiteY3-50" fmla="*/ 161207 h 2015373"/>
              <a:gd name="connsiteX4-51" fmla="*/ 1038225 w 1593366"/>
              <a:gd name="connsiteY4-52" fmla="*/ 62594 h 2015373"/>
              <a:gd name="connsiteX5-53" fmla="*/ 1583256 w 1593366"/>
              <a:gd name="connsiteY5-54" fmla="*/ 1077028 h 2015373"/>
              <a:gd name="connsiteX6-55" fmla="*/ 670812 w 1593366"/>
              <a:gd name="connsiteY6-56" fmla="*/ 1785814 h 2015373"/>
              <a:gd name="connsiteX7-57" fmla="*/ 434769 w 1593366"/>
              <a:gd name="connsiteY7-58" fmla="*/ 2015373 h 2015373"/>
              <a:gd name="connsiteX0-59" fmla="*/ 434769 w 1226497"/>
              <a:gd name="connsiteY0-60" fmla="*/ 2028887 h 2028887"/>
              <a:gd name="connsiteX1-61" fmla="*/ 86179 w 1226497"/>
              <a:gd name="connsiteY1-62" fmla="*/ 1031512 h 2028887"/>
              <a:gd name="connsiteX2-63" fmla="*/ 9306 w 1226497"/>
              <a:gd name="connsiteY2-64" fmla="*/ 602094 h 2028887"/>
              <a:gd name="connsiteX3-65" fmla="*/ 323107 w 1226497"/>
              <a:gd name="connsiteY3-66" fmla="*/ 174721 h 2028887"/>
              <a:gd name="connsiteX4-67" fmla="*/ 1038225 w 1226497"/>
              <a:gd name="connsiteY4-68" fmla="*/ 76108 h 2028887"/>
              <a:gd name="connsiteX5-69" fmla="*/ 1197060 w 1226497"/>
              <a:gd name="connsiteY5-70" fmla="*/ 1274585 h 2028887"/>
              <a:gd name="connsiteX6-71" fmla="*/ 670812 w 1226497"/>
              <a:gd name="connsiteY6-72" fmla="*/ 1799328 h 2028887"/>
              <a:gd name="connsiteX7-73" fmla="*/ 434769 w 1226497"/>
              <a:gd name="connsiteY7-74" fmla="*/ 2028887 h 2028887"/>
              <a:gd name="connsiteX0-75" fmla="*/ 434769 w 1448484"/>
              <a:gd name="connsiteY0-76" fmla="*/ 2028887 h 2028887"/>
              <a:gd name="connsiteX1-77" fmla="*/ 86179 w 1448484"/>
              <a:gd name="connsiteY1-78" fmla="*/ 1031512 h 2028887"/>
              <a:gd name="connsiteX2-79" fmla="*/ 9306 w 1448484"/>
              <a:gd name="connsiteY2-80" fmla="*/ 602094 h 2028887"/>
              <a:gd name="connsiteX3-81" fmla="*/ 323107 w 1448484"/>
              <a:gd name="connsiteY3-82" fmla="*/ 174721 h 2028887"/>
              <a:gd name="connsiteX4-83" fmla="*/ 1038225 w 1448484"/>
              <a:gd name="connsiteY4-84" fmla="*/ 76108 h 2028887"/>
              <a:gd name="connsiteX5-85" fmla="*/ 1197060 w 1448484"/>
              <a:gd name="connsiteY5-86" fmla="*/ 1274585 h 2028887"/>
              <a:gd name="connsiteX6-87" fmla="*/ 670812 w 1448484"/>
              <a:gd name="connsiteY6-88" fmla="*/ 1799328 h 2028887"/>
              <a:gd name="connsiteX7-89" fmla="*/ 434769 w 1448484"/>
              <a:gd name="connsiteY7-90" fmla="*/ 2028887 h 2028887"/>
              <a:gd name="connsiteX0-91" fmla="*/ 434769 w 1464569"/>
              <a:gd name="connsiteY0-92" fmla="*/ 1987575 h 1987575"/>
              <a:gd name="connsiteX1-93" fmla="*/ 86179 w 1464569"/>
              <a:gd name="connsiteY1-94" fmla="*/ 990200 h 1987575"/>
              <a:gd name="connsiteX2-95" fmla="*/ 9306 w 1464569"/>
              <a:gd name="connsiteY2-96" fmla="*/ 560782 h 1987575"/>
              <a:gd name="connsiteX3-97" fmla="*/ 323107 w 1464569"/>
              <a:gd name="connsiteY3-98" fmla="*/ 133409 h 1987575"/>
              <a:gd name="connsiteX4-99" fmla="*/ 1038225 w 1464569"/>
              <a:gd name="connsiteY4-100" fmla="*/ 34796 h 1987575"/>
              <a:gd name="connsiteX5-101" fmla="*/ 1197060 w 1464569"/>
              <a:gd name="connsiteY5-102" fmla="*/ 1233273 h 1987575"/>
              <a:gd name="connsiteX6-103" fmla="*/ 670812 w 1464569"/>
              <a:gd name="connsiteY6-104" fmla="*/ 1758016 h 1987575"/>
              <a:gd name="connsiteX7-105" fmla="*/ 434769 w 1464569"/>
              <a:gd name="connsiteY7-106" fmla="*/ 1987575 h 1987575"/>
              <a:gd name="connsiteX0-107" fmla="*/ 434769 w 1456128"/>
              <a:gd name="connsiteY0-108" fmla="*/ 1972629 h 1972629"/>
              <a:gd name="connsiteX1-109" fmla="*/ 86179 w 1456128"/>
              <a:gd name="connsiteY1-110" fmla="*/ 975254 h 1972629"/>
              <a:gd name="connsiteX2-111" fmla="*/ 9306 w 1456128"/>
              <a:gd name="connsiteY2-112" fmla="*/ 545836 h 1972629"/>
              <a:gd name="connsiteX3-113" fmla="*/ 323107 w 1456128"/>
              <a:gd name="connsiteY3-114" fmla="*/ 118463 h 1972629"/>
              <a:gd name="connsiteX4-115" fmla="*/ 1005086 w 1456128"/>
              <a:gd name="connsiteY4-116" fmla="*/ 38649 h 1972629"/>
              <a:gd name="connsiteX5-117" fmla="*/ 1197060 w 1456128"/>
              <a:gd name="connsiteY5-118" fmla="*/ 1218327 h 1972629"/>
              <a:gd name="connsiteX6-119" fmla="*/ 670812 w 1456128"/>
              <a:gd name="connsiteY6-120" fmla="*/ 1743070 h 1972629"/>
              <a:gd name="connsiteX7-121" fmla="*/ 434769 w 1456128"/>
              <a:gd name="connsiteY7-122" fmla="*/ 1972629 h 1972629"/>
              <a:gd name="connsiteX0-123" fmla="*/ 434769 w 1456128"/>
              <a:gd name="connsiteY0-124" fmla="*/ 1972629 h 1975070"/>
              <a:gd name="connsiteX1-125" fmla="*/ 86179 w 1456128"/>
              <a:gd name="connsiteY1-126" fmla="*/ 975254 h 1975070"/>
              <a:gd name="connsiteX2-127" fmla="*/ 9306 w 1456128"/>
              <a:gd name="connsiteY2-128" fmla="*/ 545836 h 1975070"/>
              <a:gd name="connsiteX3-129" fmla="*/ 323107 w 1456128"/>
              <a:gd name="connsiteY3-130" fmla="*/ 118463 h 1975070"/>
              <a:gd name="connsiteX4-131" fmla="*/ 1005086 w 1456128"/>
              <a:gd name="connsiteY4-132" fmla="*/ 38649 h 1975070"/>
              <a:gd name="connsiteX5-133" fmla="*/ 1197060 w 1456128"/>
              <a:gd name="connsiteY5-134" fmla="*/ 1218327 h 1975070"/>
              <a:gd name="connsiteX6-135" fmla="*/ 434769 w 1456128"/>
              <a:gd name="connsiteY6-136" fmla="*/ 1972629 h 1975070"/>
              <a:gd name="connsiteX0-137" fmla="*/ 432860 w 1456128"/>
              <a:gd name="connsiteY0-138" fmla="*/ 1675845 h 1681596"/>
              <a:gd name="connsiteX1-139" fmla="*/ 86179 w 1456128"/>
              <a:gd name="connsiteY1-140" fmla="*/ 975254 h 1681596"/>
              <a:gd name="connsiteX2-141" fmla="*/ 9306 w 1456128"/>
              <a:gd name="connsiteY2-142" fmla="*/ 545836 h 1681596"/>
              <a:gd name="connsiteX3-143" fmla="*/ 323107 w 1456128"/>
              <a:gd name="connsiteY3-144" fmla="*/ 118463 h 1681596"/>
              <a:gd name="connsiteX4-145" fmla="*/ 1005086 w 1456128"/>
              <a:gd name="connsiteY4-146" fmla="*/ 38649 h 1681596"/>
              <a:gd name="connsiteX5-147" fmla="*/ 1197060 w 1456128"/>
              <a:gd name="connsiteY5-148" fmla="*/ 1218327 h 1681596"/>
              <a:gd name="connsiteX6-149" fmla="*/ 432860 w 1456128"/>
              <a:gd name="connsiteY6-150" fmla="*/ 1675845 h 1681596"/>
              <a:gd name="connsiteX0-151" fmla="*/ 432860 w 1456128"/>
              <a:gd name="connsiteY0-152" fmla="*/ 1675845 h 1681596"/>
              <a:gd name="connsiteX1-153" fmla="*/ 86179 w 1456128"/>
              <a:gd name="connsiteY1-154" fmla="*/ 975254 h 1681596"/>
              <a:gd name="connsiteX2-155" fmla="*/ 9306 w 1456128"/>
              <a:gd name="connsiteY2-156" fmla="*/ 545836 h 1681596"/>
              <a:gd name="connsiteX3-157" fmla="*/ 323107 w 1456128"/>
              <a:gd name="connsiteY3-158" fmla="*/ 118463 h 1681596"/>
              <a:gd name="connsiteX4-159" fmla="*/ 1005086 w 1456128"/>
              <a:gd name="connsiteY4-160" fmla="*/ 38649 h 1681596"/>
              <a:gd name="connsiteX5-161" fmla="*/ 1197060 w 1456128"/>
              <a:gd name="connsiteY5-162" fmla="*/ 1218327 h 1681596"/>
              <a:gd name="connsiteX6-163" fmla="*/ 432860 w 1456128"/>
              <a:gd name="connsiteY6-164" fmla="*/ 1675845 h 1681596"/>
              <a:gd name="connsiteX0-165" fmla="*/ 432860 w 1456128"/>
              <a:gd name="connsiteY0-166" fmla="*/ 1675845 h 1675845"/>
              <a:gd name="connsiteX1-167" fmla="*/ 86179 w 1456128"/>
              <a:gd name="connsiteY1-168" fmla="*/ 975254 h 1675845"/>
              <a:gd name="connsiteX2-169" fmla="*/ 9306 w 1456128"/>
              <a:gd name="connsiteY2-170" fmla="*/ 545836 h 1675845"/>
              <a:gd name="connsiteX3-171" fmla="*/ 323107 w 1456128"/>
              <a:gd name="connsiteY3-172" fmla="*/ 118463 h 1675845"/>
              <a:gd name="connsiteX4-173" fmla="*/ 1005086 w 1456128"/>
              <a:gd name="connsiteY4-174" fmla="*/ 38649 h 1675845"/>
              <a:gd name="connsiteX5-175" fmla="*/ 1197060 w 1456128"/>
              <a:gd name="connsiteY5-176" fmla="*/ 1218327 h 1675845"/>
              <a:gd name="connsiteX6-177" fmla="*/ 432860 w 1456128"/>
              <a:gd name="connsiteY6-178" fmla="*/ 1675845 h 1675845"/>
              <a:gd name="connsiteX0-179" fmla="*/ 432860 w 1456128"/>
              <a:gd name="connsiteY0-180" fmla="*/ 1675845 h 1675845"/>
              <a:gd name="connsiteX1-181" fmla="*/ 86179 w 1456128"/>
              <a:gd name="connsiteY1-182" fmla="*/ 975254 h 1675845"/>
              <a:gd name="connsiteX2-183" fmla="*/ 9306 w 1456128"/>
              <a:gd name="connsiteY2-184" fmla="*/ 545836 h 1675845"/>
              <a:gd name="connsiteX3-185" fmla="*/ 323107 w 1456128"/>
              <a:gd name="connsiteY3-186" fmla="*/ 118463 h 1675845"/>
              <a:gd name="connsiteX4-187" fmla="*/ 1005086 w 1456128"/>
              <a:gd name="connsiteY4-188" fmla="*/ 38649 h 1675845"/>
              <a:gd name="connsiteX5-189" fmla="*/ 1197060 w 1456128"/>
              <a:gd name="connsiteY5-190" fmla="*/ 1218327 h 1675845"/>
              <a:gd name="connsiteX6-191" fmla="*/ 432860 w 1456128"/>
              <a:gd name="connsiteY6-192" fmla="*/ 1675845 h 1675845"/>
              <a:gd name="connsiteX0-193" fmla="*/ 437835 w 1461103"/>
              <a:gd name="connsiteY0-194" fmla="*/ 1675845 h 1675845"/>
              <a:gd name="connsiteX1-195" fmla="*/ 91154 w 1461103"/>
              <a:gd name="connsiteY1-196" fmla="*/ 975254 h 1675845"/>
              <a:gd name="connsiteX2-197" fmla="*/ 14281 w 1461103"/>
              <a:gd name="connsiteY2-198" fmla="*/ 545836 h 1675845"/>
              <a:gd name="connsiteX3-199" fmla="*/ 328082 w 1461103"/>
              <a:gd name="connsiteY3-200" fmla="*/ 118463 h 1675845"/>
              <a:gd name="connsiteX4-201" fmla="*/ 1010061 w 1461103"/>
              <a:gd name="connsiteY4-202" fmla="*/ 38649 h 1675845"/>
              <a:gd name="connsiteX5-203" fmla="*/ 1202035 w 1461103"/>
              <a:gd name="connsiteY5-204" fmla="*/ 1218327 h 1675845"/>
              <a:gd name="connsiteX6-205" fmla="*/ 437835 w 1461103"/>
              <a:gd name="connsiteY6-206" fmla="*/ 1675845 h 1675845"/>
              <a:gd name="connsiteX0-207" fmla="*/ 437835 w 1461103"/>
              <a:gd name="connsiteY0-208" fmla="*/ 1675845 h 1675845"/>
              <a:gd name="connsiteX1-209" fmla="*/ 91154 w 1461103"/>
              <a:gd name="connsiteY1-210" fmla="*/ 975254 h 1675845"/>
              <a:gd name="connsiteX2-211" fmla="*/ 14281 w 1461103"/>
              <a:gd name="connsiteY2-212" fmla="*/ 545836 h 1675845"/>
              <a:gd name="connsiteX3-213" fmla="*/ 328082 w 1461103"/>
              <a:gd name="connsiteY3-214" fmla="*/ 118463 h 1675845"/>
              <a:gd name="connsiteX4-215" fmla="*/ 1010061 w 1461103"/>
              <a:gd name="connsiteY4-216" fmla="*/ 38649 h 1675845"/>
              <a:gd name="connsiteX5-217" fmla="*/ 1202035 w 1461103"/>
              <a:gd name="connsiteY5-218" fmla="*/ 1218327 h 1675845"/>
              <a:gd name="connsiteX6-219" fmla="*/ 437835 w 1461103"/>
              <a:gd name="connsiteY6-220" fmla="*/ 1675845 h 1675845"/>
              <a:gd name="connsiteX0-221" fmla="*/ 437835 w 1461103"/>
              <a:gd name="connsiteY0-222" fmla="*/ 1675845 h 1675845"/>
              <a:gd name="connsiteX1-223" fmla="*/ 91154 w 1461103"/>
              <a:gd name="connsiteY1-224" fmla="*/ 975254 h 1675845"/>
              <a:gd name="connsiteX2-225" fmla="*/ 14281 w 1461103"/>
              <a:gd name="connsiteY2-226" fmla="*/ 545836 h 1675845"/>
              <a:gd name="connsiteX3-227" fmla="*/ 328082 w 1461103"/>
              <a:gd name="connsiteY3-228" fmla="*/ 118463 h 1675845"/>
              <a:gd name="connsiteX4-229" fmla="*/ 1010061 w 1461103"/>
              <a:gd name="connsiteY4-230" fmla="*/ 38649 h 1675845"/>
              <a:gd name="connsiteX5-231" fmla="*/ 1202035 w 1461103"/>
              <a:gd name="connsiteY5-232" fmla="*/ 1218327 h 1675845"/>
              <a:gd name="connsiteX6-233" fmla="*/ 437835 w 1461103"/>
              <a:gd name="connsiteY6-234" fmla="*/ 1675845 h 1675845"/>
              <a:gd name="connsiteX0-235" fmla="*/ 440937 w 1464205"/>
              <a:gd name="connsiteY0-236" fmla="*/ 1675845 h 1675845"/>
              <a:gd name="connsiteX1-237" fmla="*/ 81828 w 1464205"/>
              <a:gd name="connsiteY1-238" fmla="*/ 982304 h 1675845"/>
              <a:gd name="connsiteX2-239" fmla="*/ 17383 w 1464205"/>
              <a:gd name="connsiteY2-240" fmla="*/ 545836 h 1675845"/>
              <a:gd name="connsiteX3-241" fmla="*/ 331184 w 1464205"/>
              <a:gd name="connsiteY3-242" fmla="*/ 118463 h 1675845"/>
              <a:gd name="connsiteX4-243" fmla="*/ 1013163 w 1464205"/>
              <a:gd name="connsiteY4-244" fmla="*/ 38649 h 1675845"/>
              <a:gd name="connsiteX5-245" fmla="*/ 1205137 w 1464205"/>
              <a:gd name="connsiteY5-246" fmla="*/ 1218327 h 1675845"/>
              <a:gd name="connsiteX6-247" fmla="*/ 440937 w 1464205"/>
              <a:gd name="connsiteY6-248" fmla="*/ 1675845 h 1675845"/>
              <a:gd name="connsiteX0-249" fmla="*/ 440937 w 1464205"/>
              <a:gd name="connsiteY0-250" fmla="*/ 1675845 h 1675845"/>
              <a:gd name="connsiteX1-251" fmla="*/ 81828 w 1464205"/>
              <a:gd name="connsiteY1-252" fmla="*/ 982304 h 1675845"/>
              <a:gd name="connsiteX2-253" fmla="*/ 17383 w 1464205"/>
              <a:gd name="connsiteY2-254" fmla="*/ 545836 h 1675845"/>
              <a:gd name="connsiteX3-255" fmla="*/ 331184 w 1464205"/>
              <a:gd name="connsiteY3-256" fmla="*/ 118463 h 1675845"/>
              <a:gd name="connsiteX4-257" fmla="*/ 1013163 w 1464205"/>
              <a:gd name="connsiteY4-258" fmla="*/ 38649 h 1675845"/>
              <a:gd name="connsiteX5-259" fmla="*/ 1205137 w 1464205"/>
              <a:gd name="connsiteY5-260" fmla="*/ 1218327 h 1675845"/>
              <a:gd name="connsiteX6-261" fmla="*/ 440937 w 1464205"/>
              <a:gd name="connsiteY6-262" fmla="*/ 1675845 h 1675845"/>
              <a:gd name="connsiteX0-263" fmla="*/ 440937 w 1464205"/>
              <a:gd name="connsiteY0-264" fmla="*/ 1675845 h 1675845"/>
              <a:gd name="connsiteX1-265" fmla="*/ 81828 w 1464205"/>
              <a:gd name="connsiteY1-266" fmla="*/ 982304 h 1675845"/>
              <a:gd name="connsiteX2-267" fmla="*/ 17383 w 1464205"/>
              <a:gd name="connsiteY2-268" fmla="*/ 545836 h 1675845"/>
              <a:gd name="connsiteX3-269" fmla="*/ 331184 w 1464205"/>
              <a:gd name="connsiteY3-270" fmla="*/ 118463 h 1675845"/>
              <a:gd name="connsiteX4-271" fmla="*/ 1013163 w 1464205"/>
              <a:gd name="connsiteY4-272" fmla="*/ 38649 h 1675845"/>
              <a:gd name="connsiteX5-273" fmla="*/ 1205137 w 1464205"/>
              <a:gd name="connsiteY5-274" fmla="*/ 1218327 h 1675845"/>
              <a:gd name="connsiteX6-275" fmla="*/ 440937 w 1464205"/>
              <a:gd name="connsiteY6-276" fmla="*/ 1675845 h 1675845"/>
              <a:gd name="connsiteX0-277" fmla="*/ 437924 w 1461192"/>
              <a:gd name="connsiteY0-278" fmla="*/ 1675845 h 1675845"/>
              <a:gd name="connsiteX1-279" fmla="*/ 78815 w 1461192"/>
              <a:gd name="connsiteY1-280" fmla="*/ 982304 h 1675845"/>
              <a:gd name="connsiteX2-281" fmla="*/ 14370 w 1461192"/>
              <a:gd name="connsiteY2-282" fmla="*/ 545836 h 1675845"/>
              <a:gd name="connsiteX3-283" fmla="*/ 328171 w 1461192"/>
              <a:gd name="connsiteY3-284" fmla="*/ 118463 h 1675845"/>
              <a:gd name="connsiteX4-285" fmla="*/ 1010150 w 1461192"/>
              <a:gd name="connsiteY4-286" fmla="*/ 38649 h 1675845"/>
              <a:gd name="connsiteX5-287" fmla="*/ 1202124 w 1461192"/>
              <a:gd name="connsiteY5-288" fmla="*/ 1218327 h 1675845"/>
              <a:gd name="connsiteX6-289" fmla="*/ 437924 w 1461192"/>
              <a:gd name="connsiteY6-290" fmla="*/ 1675845 h 1675845"/>
              <a:gd name="connsiteX0-291" fmla="*/ 437924 w 1461192"/>
              <a:gd name="connsiteY0-292" fmla="*/ 1684375 h 1684375"/>
              <a:gd name="connsiteX1-293" fmla="*/ 78815 w 1461192"/>
              <a:gd name="connsiteY1-294" fmla="*/ 990834 h 1684375"/>
              <a:gd name="connsiteX2-295" fmla="*/ 14370 w 1461192"/>
              <a:gd name="connsiteY2-296" fmla="*/ 554366 h 1684375"/>
              <a:gd name="connsiteX3-297" fmla="*/ 328171 w 1461192"/>
              <a:gd name="connsiteY3-298" fmla="*/ 126993 h 1684375"/>
              <a:gd name="connsiteX4-299" fmla="*/ 1010150 w 1461192"/>
              <a:gd name="connsiteY4-300" fmla="*/ 47179 h 1684375"/>
              <a:gd name="connsiteX5-301" fmla="*/ 1202124 w 1461192"/>
              <a:gd name="connsiteY5-302" fmla="*/ 1226857 h 1684375"/>
              <a:gd name="connsiteX6-303" fmla="*/ 437924 w 1461192"/>
              <a:gd name="connsiteY6-304" fmla="*/ 1684375 h 1684375"/>
              <a:gd name="connsiteX0-305" fmla="*/ 437924 w 1461192"/>
              <a:gd name="connsiteY0-306" fmla="*/ 1676040 h 1676040"/>
              <a:gd name="connsiteX1-307" fmla="*/ 78815 w 1461192"/>
              <a:gd name="connsiteY1-308" fmla="*/ 982499 h 1676040"/>
              <a:gd name="connsiteX2-309" fmla="*/ 14370 w 1461192"/>
              <a:gd name="connsiteY2-310" fmla="*/ 546031 h 1676040"/>
              <a:gd name="connsiteX3-311" fmla="*/ 328171 w 1461192"/>
              <a:gd name="connsiteY3-312" fmla="*/ 118658 h 1676040"/>
              <a:gd name="connsiteX4-313" fmla="*/ 1010150 w 1461192"/>
              <a:gd name="connsiteY4-314" fmla="*/ 38844 h 1676040"/>
              <a:gd name="connsiteX5-315" fmla="*/ 1202124 w 1461192"/>
              <a:gd name="connsiteY5-316" fmla="*/ 1218522 h 1676040"/>
              <a:gd name="connsiteX6-317" fmla="*/ 437924 w 1461192"/>
              <a:gd name="connsiteY6-318" fmla="*/ 1676040 h 1676040"/>
              <a:gd name="connsiteX0-319" fmla="*/ 437924 w 1461192"/>
              <a:gd name="connsiteY0-320" fmla="*/ 1689026 h 1689026"/>
              <a:gd name="connsiteX1-321" fmla="*/ 78815 w 1461192"/>
              <a:gd name="connsiteY1-322" fmla="*/ 995485 h 1689026"/>
              <a:gd name="connsiteX2-323" fmla="*/ 14370 w 1461192"/>
              <a:gd name="connsiteY2-324" fmla="*/ 559017 h 1689026"/>
              <a:gd name="connsiteX3-325" fmla="*/ 328171 w 1461192"/>
              <a:gd name="connsiteY3-326" fmla="*/ 131644 h 1689026"/>
              <a:gd name="connsiteX4-327" fmla="*/ 1010150 w 1461192"/>
              <a:gd name="connsiteY4-328" fmla="*/ 51830 h 1689026"/>
              <a:gd name="connsiteX5-329" fmla="*/ 1202124 w 1461192"/>
              <a:gd name="connsiteY5-330" fmla="*/ 1231508 h 1689026"/>
              <a:gd name="connsiteX6-331" fmla="*/ 437924 w 1461192"/>
              <a:gd name="connsiteY6-332" fmla="*/ 1689026 h 1689026"/>
              <a:gd name="connsiteX0-333" fmla="*/ 437924 w 1461192"/>
              <a:gd name="connsiteY0-334" fmla="*/ 1689026 h 1689026"/>
              <a:gd name="connsiteX1-335" fmla="*/ 78815 w 1461192"/>
              <a:gd name="connsiteY1-336" fmla="*/ 995485 h 1689026"/>
              <a:gd name="connsiteX2-337" fmla="*/ 14370 w 1461192"/>
              <a:gd name="connsiteY2-338" fmla="*/ 559017 h 1689026"/>
              <a:gd name="connsiteX3-339" fmla="*/ 328171 w 1461192"/>
              <a:gd name="connsiteY3-340" fmla="*/ 131644 h 1689026"/>
              <a:gd name="connsiteX4-341" fmla="*/ 1010150 w 1461192"/>
              <a:gd name="connsiteY4-342" fmla="*/ 51830 h 1689026"/>
              <a:gd name="connsiteX5-343" fmla="*/ 1202124 w 1461192"/>
              <a:gd name="connsiteY5-344" fmla="*/ 1231508 h 1689026"/>
              <a:gd name="connsiteX6-345" fmla="*/ 437924 w 1461192"/>
              <a:gd name="connsiteY6-346" fmla="*/ 1689026 h 1689026"/>
              <a:gd name="connsiteX0-347" fmla="*/ 437924 w 1461192"/>
              <a:gd name="connsiteY0-348" fmla="*/ 1689026 h 1689026"/>
              <a:gd name="connsiteX1-349" fmla="*/ 78815 w 1461192"/>
              <a:gd name="connsiteY1-350" fmla="*/ 995485 h 1689026"/>
              <a:gd name="connsiteX2-351" fmla="*/ 14370 w 1461192"/>
              <a:gd name="connsiteY2-352" fmla="*/ 559017 h 1689026"/>
              <a:gd name="connsiteX3-353" fmla="*/ 328171 w 1461192"/>
              <a:gd name="connsiteY3-354" fmla="*/ 131644 h 1689026"/>
              <a:gd name="connsiteX4-355" fmla="*/ 1010150 w 1461192"/>
              <a:gd name="connsiteY4-356" fmla="*/ 51830 h 1689026"/>
              <a:gd name="connsiteX5-357" fmla="*/ 1202124 w 1461192"/>
              <a:gd name="connsiteY5-358" fmla="*/ 1231508 h 1689026"/>
              <a:gd name="connsiteX6-359" fmla="*/ 437924 w 1461192"/>
              <a:gd name="connsiteY6-360" fmla="*/ 1689026 h 1689026"/>
              <a:gd name="connsiteX0-361" fmla="*/ 437924 w 1461932"/>
              <a:gd name="connsiteY0-362" fmla="*/ 1698941 h 1698941"/>
              <a:gd name="connsiteX1-363" fmla="*/ 78815 w 1461932"/>
              <a:gd name="connsiteY1-364" fmla="*/ 1005400 h 1698941"/>
              <a:gd name="connsiteX2-365" fmla="*/ 14370 w 1461932"/>
              <a:gd name="connsiteY2-366" fmla="*/ 568932 h 1698941"/>
              <a:gd name="connsiteX3-367" fmla="*/ 328171 w 1461932"/>
              <a:gd name="connsiteY3-368" fmla="*/ 141559 h 1698941"/>
              <a:gd name="connsiteX4-369" fmla="*/ 1010150 w 1461932"/>
              <a:gd name="connsiteY4-370" fmla="*/ 61745 h 1698941"/>
              <a:gd name="connsiteX5-371" fmla="*/ 1202124 w 1461932"/>
              <a:gd name="connsiteY5-372" fmla="*/ 1241423 h 1698941"/>
              <a:gd name="connsiteX6-373" fmla="*/ 437924 w 1461932"/>
              <a:gd name="connsiteY6-374" fmla="*/ 1698941 h 1698941"/>
              <a:gd name="connsiteX0-375" fmla="*/ 437924 w 1462837"/>
              <a:gd name="connsiteY0-376" fmla="*/ 1695852 h 1695852"/>
              <a:gd name="connsiteX1-377" fmla="*/ 78815 w 1462837"/>
              <a:gd name="connsiteY1-378" fmla="*/ 1002311 h 1695852"/>
              <a:gd name="connsiteX2-379" fmla="*/ 14370 w 1462837"/>
              <a:gd name="connsiteY2-380" fmla="*/ 565843 h 1695852"/>
              <a:gd name="connsiteX3-381" fmla="*/ 328171 w 1462837"/>
              <a:gd name="connsiteY3-382" fmla="*/ 138470 h 1695852"/>
              <a:gd name="connsiteX4-383" fmla="*/ 1010150 w 1462837"/>
              <a:gd name="connsiteY4-384" fmla="*/ 58656 h 1695852"/>
              <a:gd name="connsiteX5-385" fmla="*/ 1202124 w 1462837"/>
              <a:gd name="connsiteY5-386" fmla="*/ 1238334 h 1695852"/>
              <a:gd name="connsiteX6-387" fmla="*/ 437924 w 1462837"/>
              <a:gd name="connsiteY6-388" fmla="*/ 1695852 h 1695852"/>
              <a:gd name="connsiteX0-389" fmla="*/ 437924 w 1463463"/>
              <a:gd name="connsiteY0-390" fmla="*/ 1701241 h 1701241"/>
              <a:gd name="connsiteX1-391" fmla="*/ 78815 w 1463463"/>
              <a:gd name="connsiteY1-392" fmla="*/ 1007700 h 1701241"/>
              <a:gd name="connsiteX2-393" fmla="*/ 14370 w 1463463"/>
              <a:gd name="connsiteY2-394" fmla="*/ 571232 h 1701241"/>
              <a:gd name="connsiteX3-395" fmla="*/ 328171 w 1463463"/>
              <a:gd name="connsiteY3-396" fmla="*/ 143859 h 1701241"/>
              <a:gd name="connsiteX4-397" fmla="*/ 1010150 w 1463463"/>
              <a:gd name="connsiteY4-398" fmla="*/ 64045 h 1701241"/>
              <a:gd name="connsiteX5-399" fmla="*/ 1202124 w 1463463"/>
              <a:gd name="connsiteY5-400" fmla="*/ 1243723 h 1701241"/>
              <a:gd name="connsiteX6-401" fmla="*/ 437924 w 1463463"/>
              <a:gd name="connsiteY6-402" fmla="*/ 1701241 h 170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463463" h="1701241">
                <a:moveTo>
                  <a:pt x="437924" y="1701241"/>
                </a:moveTo>
                <a:cubicBezTo>
                  <a:pt x="309666" y="1485865"/>
                  <a:pt x="120565" y="1118841"/>
                  <a:pt x="78815" y="1007700"/>
                </a:cubicBezTo>
                <a:cubicBezTo>
                  <a:pt x="29785" y="922046"/>
                  <a:pt x="-27189" y="715205"/>
                  <a:pt x="14370" y="571232"/>
                </a:cubicBezTo>
                <a:cubicBezTo>
                  <a:pt x="55929" y="427259"/>
                  <a:pt x="151865" y="261635"/>
                  <a:pt x="328171" y="143859"/>
                </a:cubicBezTo>
                <a:cubicBezTo>
                  <a:pt x="550044" y="234"/>
                  <a:pt x="762531" y="-52981"/>
                  <a:pt x="1010150" y="64045"/>
                </a:cubicBezTo>
                <a:cubicBezTo>
                  <a:pt x="1241271" y="173274"/>
                  <a:pt x="1786385" y="659657"/>
                  <a:pt x="1202124" y="1243723"/>
                </a:cubicBezTo>
                <a:cubicBezTo>
                  <a:pt x="909897" y="1450128"/>
                  <a:pt x="663413" y="1534892"/>
                  <a:pt x="437924" y="170124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749550" y="2243138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691063" y="1724025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294188" y="3451225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030913" y="3146425"/>
            <a:ext cx="647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1450" y="4514850"/>
            <a:ext cx="1323975" cy="1323975"/>
          </a:xfrm>
          <a:prstGeom prst="ellips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-504825" y="4375150"/>
            <a:ext cx="1019175" cy="1019175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 rot="21594872">
            <a:off x="1743286" y="33036"/>
            <a:ext cx="1261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400" b="1">
                <a:ln w="3175">
                  <a:noFill/>
                </a:ln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过渡页</a:t>
            </a:r>
            <a:endParaRPr lang="zh-CN" altLang="en-US" sz="2800" dirty="0"/>
          </a:p>
        </p:txBody>
      </p:sp>
      <p:grpSp>
        <p:nvGrpSpPr>
          <p:cNvPr id="7" name="组合 6"/>
          <p:cNvGrpSpPr/>
          <p:nvPr/>
        </p:nvGrpSpPr>
        <p:grpSpPr bwMode="auto">
          <a:xfrm rot="1222000">
            <a:off x="2416175" y="1058863"/>
            <a:ext cx="3067050" cy="3565525"/>
            <a:chOff x="2261275" y="-319091"/>
            <a:chExt cx="3597549" cy="4182066"/>
          </a:xfrm>
        </p:grpSpPr>
        <p:sp>
          <p:nvSpPr>
            <p:cNvPr id="8" name="椭圆形标注 33"/>
            <p:cNvSpPr/>
            <p:nvPr/>
          </p:nvSpPr>
          <p:spPr>
            <a:xfrm rot="1773954">
              <a:off x="2261276" y="-319093"/>
              <a:ext cx="3597549" cy="4182066"/>
            </a:xfrm>
            <a:custGeom>
              <a:avLst/>
              <a:gdLst>
                <a:gd name="connsiteX0" fmla="*/ 479324 w 1643378"/>
                <a:gd name="connsiteY0" fmla="*/ 1998819 h 1776728"/>
                <a:gd name="connsiteX1" fmla="*/ 417886 w 1643378"/>
                <a:gd name="connsiteY1" fmla="*/ 1662055 h 1776728"/>
                <a:gd name="connsiteX2" fmla="*/ 53861 w 1643378"/>
                <a:gd name="connsiteY2" fmla="*/ 572026 h 1776728"/>
                <a:gd name="connsiteX3" fmla="*/ 1082780 w 1643378"/>
                <a:gd name="connsiteY3" fmla="*/ 46040 h 1776728"/>
                <a:gd name="connsiteX4" fmla="*/ 1627811 w 1643378"/>
                <a:gd name="connsiteY4" fmla="*/ 1060474 h 1776728"/>
                <a:gd name="connsiteX5" fmla="*/ 715367 w 1643378"/>
                <a:gd name="connsiteY5" fmla="*/ 1769260 h 1776728"/>
                <a:gd name="connsiteX6" fmla="*/ 479324 w 1643378"/>
                <a:gd name="connsiteY6" fmla="*/ 1998819 h 1776728"/>
                <a:gd name="connsiteX0-1" fmla="*/ 579601 w 1743759"/>
                <a:gd name="connsiteY0-2" fmla="*/ 1980185 h 1980185"/>
                <a:gd name="connsiteX1-3" fmla="*/ 231011 w 1743759"/>
                <a:gd name="connsiteY1-4" fmla="*/ 982810 h 1980185"/>
                <a:gd name="connsiteX2-5" fmla="*/ 154138 w 1743759"/>
                <a:gd name="connsiteY2-6" fmla="*/ 553392 h 1980185"/>
                <a:gd name="connsiteX3-7" fmla="*/ 1183057 w 1743759"/>
                <a:gd name="connsiteY3-8" fmla="*/ 27406 h 1980185"/>
                <a:gd name="connsiteX4-9" fmla="*/ 1728088 w 1743759"/>
                <a:gd name="connsiteY4-10" fmla="*/ 1041840 h 1980185"/>
                <a:gd name="connsiteX5-11" fmla="*/ 815644 w 1743759"/>
                <a:gd name="connsiteY5-12" fmla="*/ 1750626 h 1980185"/>
                <a:gd name="connsiteX6-13" fmla="*/ 579601 w 1743759"/>
                <a:gd name="connsiteY6-14" fmla="*/ 1980185 h 1980185"/>
                <a:gd name="connsiteX0-15" fmla="*/ 483150 w 1647308"/>
                <a:gd name="connsiteY0-16" fmla="*/ 1980185 h 1980185"/>
                <a:gd name="connsiteX1-17" fmla="*/ 134560 w 1647308"/>
                <a:gd name="connsiteY1-18" fmla="*/ 982810 h 1980185"/>
                <a:gd name="connsiteX2-19" fmla="*/ 57687 w 1647308"/>
                <a:gd name="connsiteY2-20" fmla="*/ 553392 h 1980185"/>
                <a:gd name="connsiteX3-21" fmla="*/ 1086606 w 1647308"/>
                <a:gd name="connsiteY3-22" fmla="*/ 27406 h 1980185"/>
                <a:gd name="connsiteX4-23" fmla="*/ 1631637 w 1647308"/>
                <a:gd name="connsiteY4-24" fmla="*/ 1041840 h 1980185"/>
                <a:gd name="connsiteX5-25" fmla="*/ 719193 w 1647308"/>
                <a:gd name="connsiteY5-26" fmla="*/ 1750626 h 1980185"/>
                <a:gd name="connsiteX6-27" fmla="*/ 483150 w 1647308"/>
                <a:gd name="connsiteY6-28" fmla="*/ 1980185 h 1980185"/>
                <a:gd name="connsiteX0-29" fmla="*/ 430291 w 1589177"/>
                <a:gd name="connsiteY0-30" fmla="*/ 2022259 h 2022259"/>
                <a:gd name="connsiteX1-31" fmla="*/ 81701 w 1589177"/>
                <a:gd name="connsiteY1-32" fmla="*/ 1024884 h 2022259"/>
                <a:gd name="connsiteX2-33" fmla="*/ 4828 w 1589177"/>
                <a:gd name="connsiteY2-34" fmla="*/ 595466 h 2022259"/>
                <a:gd name="connsiteX3-35" fmla="*/ 235527 w 1589177"/>
                <a:gd name="connsiteY3-36" fmla="*/ 145149 h 2022259"/>
                <a:gd name="connsiteX4-37" fmla="*/ 1033747 w 1589177"/>
                <a:gd name="connsiteY4-38" fmla="*/ 69480 h 2022259"/>
                <a:gd name="connsiteX5-39" fmla="*/ 1578778 w 1589177"/>
                <a:gd name="connsiteY5-40" fmla="*/ 1083914 h 2022259"/>
                <a:gd name="connsiteX6-41" fmla="*/ 666334 w 1589177"/>
                <a:gd name="connsiteY6-42" fmla="*/ 1792700 h 2022259"/>
                <a:gd name="connsiteX7" fmla="*/ 430291 w 1589177"/>
                <a:gd name="connsiteY7" fmla="*/ 2022259 h 2022259"/>
                <a:gd name="connsiteX0-43" fmla="*/ 434769 w 1593366"/>
                <a:gd name="connsiteY0-44" fmla="*/ 2015373 h 2015373"/>
                <a:gd name="connsiteX1-45" fmla="*/ 86179 w 1593366"/>
                <a:gd name="connsiteY1-46" fmla="*/ 1017998 h 2015373"/>
                <a:gd name="connsiteX2-47" fmla="*/ 9306 w 1593366"/>
                <a:gd name="connsiteY2-48" fmla="*/ 588580 h 2015373"/>
                <a:gd name="connsiteX3-49" fmla="*/ 323107 w 1593366"/>
                <a:gd name="connsiteY3-50" fmla="*/ 161207 h 2015373"/>
                <a:gd name="connsiteX4-51" fmla="*/ 1038225 w 1593366"/>
                <a:gd name="connsiteY4-52" fmla="*/ 62594 h 2015373"/>
                <a:gd name="connsiteX5-53" fmla="*/ 1583256 w 1593366"/>
                <a:gd name="connsiteY5-54" fmla="*/ 1077028 h 2015373"/>
                <a:gd name="connsiteX6-55" fmla="*/ 670812 w 1593366"/>
                <a:gd name="connsiteY6-56" fmla="*/ 1785814 h 2015373"/>
                <a:gd name="connsiteX7-57" fmla="*/ 434769 w 1593366"/>
                <a:gd name="connsiteY7-58" fmla="*/ 2015373 h 2015373"/>
                <a:gd name="connsiteX0-59" fmla="*/ 434769 w 1226497"/>
                <a:gd name="connsiteY0-60" fmla="*/ 2028887 h 2028887"/>
                <a:gd name="connsiteX1-61" fmla="*/ 86179 w 1226497"/>
                <a:gd name="connsiteY1-62" fmla="*/ 1031512 h 2028887"/>
                <a:gd name="connsiteX2-63" fmla="*/ 9306 w 1226497"/>
                <a:gd name="connsiteY2-64" fmla="*/ 602094 h 2028887"/>
                <a:gd name="connsiteX3-65" fmla="*/ 323107 w 1226497"/>
                <a:gd name="connsiteY3-66" fmla="*/ 174721 h 2028887"/>
                <a:gd name="connsiteX4-67" fmla="*/ 1038225 w 1226497"/>
                <a:gd name="connsiteY4-68" fmla="*/ 76108 h 2028887"/>
                <a:gd name="connsiteX5-69" fmla="*/ 1197060 w 1226497"/>
                <a:gd name="connsiteY5-70" fmla="*/ 1274585 h 2028887"/>
                <a:gd name="connsiteX6-71" fmla="*/ 670812 w 1226497"/>
                <a:gd name="connsiteY6-72" fmla="*/ 1799328 h 2028887"/>
                <a:gd name="connsiteX7-73" fmla="*/ 434769 w 1226497"/>
                <a:gd name="connsiteY7-74" fmla="*/ 2028887 h 2028887"/>
                <a:gd name="connsiteX0-75" fmla="*/ 434769 w 1448484"/>
                <a:gd name="connsiteY0-76" fmla="*/ 2028887 h 2028887"/>
                <a:gd name="connsiteX1-77" fmla="*/ 86179 w 1448484"/>
                <a:gd name="connsiteY1-78" fmla="*/ 1031512 h 2028887"/>
                <a:gd name="connsiteX2-79" fmla="*/ 9306 w 1448484"/>
                <a:gd name="connsiteY2-80" fmla="*/ 602094 h 2028887"/>
                <a:gd name="connsiteX3-81" fmla="*/ 323107 w 1448484"/>
                <a:gd name="connsiteY3-82" fmla="*/ 174721 h 2028887"/>
                <a:gd name="connsiteX4-83" fmla="*/ 1038225 w 1448484"/>
                <a:gd name="connsiteY4-84" fmla="*/ 76108 h 2028887"/>
                <a:gd name="connsiteX5-85" fmla="*/ 1197060 w 1448484"/>
                <a:gd name="connsiteY5-86" fmla="*/ 1274585 h 2028887"/>
                <a:gd name="connsiteX6-87" fmla="*/ 670812 w 1448484"/>
                <a:gd name="connsiteY6-88" fmla="*/ 1799328 h 2028887"/>
                <a:gd name="connsiteX7-89" fmla="*/ 434769 w 1448484"/>
                <a:gd name="connsiteY7-90" fmla="*/ 2028887 h 2028887"/>
                <a:gd name="connsiteX0-91" fmla="*/ 434769 w 1464569"/>
                <a:gd name="connsiteY0-92" fmla="*/ 1987575 h 1987575"/>
                <a:gd name="connsiteX1-93" fmla="*/ 86179 w 1464569"/>
                <a:gd name="connsiteY1-94" fmla="*/ 990200 h 1987575"/>
                <a:gd name="connsiteX2-95" fmla="*/ 9306 w 1464569"/>
                <a:gd name="connsiteY2-96" fmla="*/ 560782 h 1987575"/>
                <a:gd name="connsiteX3-97" fmla="*/ 323107 w 1464569"/>
                <a:gd name="connsiteY3-98" fmla="*/ 133409 h 1987575"/>
                <a:gd name="connsiteX4-99" fmla="*/ 1038225 w 1464569"/>
                <a:gd name="connsiteY4-100" fmla="*/ 34796 h 1987575"/>
                <a:gd name="connsiteX5-101" fmla="*/ 1197060 w 1464569"/>
                <a:gd name="connsiteY5-102" fmla="*/ 1233273 h 1987575"/>
                <a:gd name="connsiteX6-103" fmla="*/ 670812 w 1464569"/>
                <a:gd name="connsiteY6-104" fmla="*/ 1758016 h 1987575"/>
                <a:gd name="connsiteX7-105" fmla="*/ 434769 w 1464569"/>
                <a:gd name="connsiteY7-106" fmla="*/ 1987575 h 1987575"/>
                <a:gd name="connsiteX0-107" fmla="*/ 434769 w 1456128"/>
                <a:gd name="connsiteY0-108" fmla="*/ 1972629 h 1972629"/>
                <a:gd name="connsiteX1-109" fmla="*/ 86179 w 1456128"/>
                <a:gd name="connsiteY1-110" fmla="*/ 975254 h 1972629"/>
                <a:gd name="connsiteX2-111" fmla="*/ 9306 w 1456128"/>
                <a:gd name="connsiteY2-112" fmla="*/ 545836 h 1972629"/>
                <a:gd name="connsiteX3-113" fmla="*/ 323107 w 1456128"/>
                <a:gd name="connsiteY3-114" fmla="*/ 118463 h 1972629"/>
                <a:gd name="connsiteX4-115" fmla="*/ 1005086 w 1456128"/>
                <a:gd name="connsiteY4-116" fmla="*/ 38649 h 1972629"/>
                <a:gd name="connsiteX5-117" fmla="*/ 1197060 w 1456128"/>
                <a:gd name="connsiteY5-118" fmla="*/ 1218327 h 1972629"/>
                <a:gd name="connsiteX6-119" fmla="*/ 670812 w 1456128"/>
                <a:gd name="connsiteY6-120" fmla="*/ 1743070 h 1972629"/>
                <a:gd name="connsiteX7-121" fmla="*/ 434769 w 1456128"/>
                <a:gd name="connsiteY7-122" fmla="*/ 1972629 h 1972629"/>
                <a:gd name="connsiteX0-123" fmla="*/ 434769 w 1456128"/>
                <a:gd name="connsiteY0-124" fmla="*/ 1972629 h 1975070"/>
                <a:gd name="connsiteX1-125" fmla="*/ 86179 w 1456128"/>
                <a:gd name="connsiteY1-126" fmla="*/ 975254 h 1975070"/>
                <a:gd name="connsiteX2-127" fmla="*/ 9306 w 1456128"/>
                <a:gd name="connsiteY2-128" fmla="*/ 545836 h 1975070"/>
                <a:gd name="connsiteX3-129" fmla="*/ 323107 w 1456128"/>
                <a:gd name="connsiteY3-130" fmla="*/ 118463 h 1975070"/>
                <a:gd name="connsiteX4-131" fmla="*/ 1005086 w 1456128"/>
                <a:gd name="connsiteY4-132" fmla="*/ 38649 h 1975070"/>
                <a:gd name="connsiteX5-133" fmla="*/ 1197060 w 1456128"/>
                <a:gd name="connsiteY5-134" fmla="*/ 1218327 h 1975070"/>
                <a:gd name="connsiteX6-135" fmla="*/ 434769 w 1456128"/>
                <a:gd name="connsiteY6-136" fmla="*/ 1972629 h 1975070"/>
                <a:gd name="connsiteX0-137" fmla="*/ 432860 w 1456128"/>
                <a:gd name="connsiteY0-138" fmla="*/ 1675845 h 1681596"/>
                <a:gd name="connsiteX1-139" fmla="*/ 86179 w 1456128"/>
                <a:gd name="connsiteY1-140" fmla="*/ 975254 h 1681596"/>
                <a:gd name="connsiteX2-141" fmla="*/ 9306 w 1456128"/>
                <a:gd name="connsiteY2-142" fmla="*/ 545836 h 1681596"/>
                <a:gd name="connsiteX3-143" fmla="*/ 323107 w 1456128"/>
                <a:gd name="connsiteY3-144" fmla="*/ 118463 h 1681596"/>
                <a:gd name="connsiteX4-145" fmla="*/ 1005086 w 1456128"/>
                <a:gd name="connsiteY4-146" fmla="*/ 38649 h 1681596"/>
                <a:gd name="connsiteX5-147" fmla="*/ 1197060 w 1456128"/>
                <a:gd name="connsiteY5-148" fmla="*/ 1218327 h 1681596"/>
                <a:gd name="connsiteX6-149" fmla="*/ 432860 w 1456128"/>
                <a:gd name="connsiteY6-150" fmla="*/ 1675845 h 1681596"/>
                <a:gd name="connsiteX0-151" fmla="*/ 432860 w 1456128"/>
                <a:gd name="connsiteY0-152" fmla="*/ 1675845 h 1681596"/>
                <a:gd name="connsiteX1-153" fmla="*/ 86179 w 1456128"/>
                <a:gd name="connsiteY1-154" fmla="*/ 975254 h 1681596"/>
                <a:gd name="connsiteX2-155" fmla="*/ 9306 w 1456128"/>
                <a:gd name="connsiteY2-156" fmla="*/ 545836 h 1681596"/>
                <a:gd name="connsiteX3-157" fmla="*/ 323107 w 1456128"/>
                <a:gd name="connsiteY3-158" fmla="*/ 118463 h 1681596"/>
                <a:gd name="connsiteX4-159" fmla="*/ 1005086 w 1456128"/>
                <a:gd name="connsiteY4-160" fmla="*/ 38649 h 1681596"/>
                <a:gd name="connsiteX5-161" fmla="*/ 1197060 w 1456128"/>
                <a:gd name="connsiteY5-162" fmla="*/ 1218327 h 1681596"/>
                <a:gd name="connsiteX6-163" fmla="*/ 432860 w 1456128"/>
                <a:gd name="connsiteY6-164" fmla="*/ 1675845 h 1681596"/>
                <a:gd name="connsiteX0-165" fmla="*/ 432860 w 1456128"/>
                <a:gd name="connsiteY0-166" fmla="*/ 1675845 h 1675845"/>
                <a:gd name="connsiteX1-167" fmla="*/ 86179 w 1456128"/>
                <a:gd name="connsiteY1-168" fmla="*/ 975254 h 1675845"/>
                <a:gd name="connsiteX2-169" fmla="*/ 9306 w 1456128"/>
                <a:gd name="connsiteY2-170" fmla="*/ 545836 h 1675845"/>
                <a:gd name="connsiteX3-171" fmla="*/ 323107 w 1456128"/>
                <a:gd name="connsiteY3-172" fmla="*/ 118463 h 1675845"/>
                <a:gd name="connsiteX4-173" fmla="*/ 1005086 w 1456128"/>
                <a:gd name="connsiteY4-174" fmla="*/ 38649 h 1675845"/>
                <a:gd name="connsiteX5-175" fmla="*/ 1197060 w 1456128"/>
                <a:gd name="connsiteY5-176" fmla="*/ 1218327 h 1675845"/>
                <a:gd name="connsiteX6-177" fmla="*/ 432860 w 1456128"/>
                <a:gd name="connsiteY6-178" fmla="*/ 1675845 h 1675845"/>
                <a:gd name="connsiteX0-179" fmla="*/ 432860 w 1456128"/>
                <a:gd name="connsiteY0-180" fmla="*/ 1675845 h 1675845"/>
                <a:gd name="connsiteX1-181" fmla="*/ 86179 w 1456128"/>
                <a:gd name="connsiteY1-182" fmla="*/ 975254 h 1675845"/>
                <a:gd name="connsiteX2-183" fmla="*/ 9306 w 1456128"/>
                <a:gd name="connsiteY2-184" fmla="*/ 545836 h 1675845"/>
                <a:gd name="connsiteX3-185" fmla="*/ 323107 w 1456128"/>
                <a:gd name="connsiteY3-186" fmla="*/ 118463 h 1675845"/>
                <a:gd name="connsiteX4-187" fmla="*/ 1005086 w 1456128"/>
                <a:gd name="connsiteY4-188" fmla="*/ 38649 h 1675845"/>
                <a:gd name="connsiteX5-189" fmla="*/ 1197060 w 1456128"/>
                <a:gd name="connsiteY5-190" fmla="*/ 1218327 h 1675845"/>
                <a:gd name="connsiteX6-191" fmla="*/ 432860 w 1456128"/>
                <a:gd name="connsiteY6-192" fmla="*/ 1675845 h 1675845"/>
                <a:gd name="connsiteX0-193" fmla="*/ 437835 w 1461103"/>
                <a:gd name="connsiteY0-194" fmla="*/ 1675845 h 1675845"/>
                <a:gd name="connsiteX1-195" fmla="*/ 91154 w 1461103"/>
                <a:gd name="connsiteY1-196" fmla="*/ 975254 h 1675845"/>
                <a:gd name="connsiteX2-197" fmla="*/ 14281 w 1461103"/>
                <a:gd name="connsiteY2-198" fmla="*/ 545836 h 1675845"/>
                <a:gd name="connsiteX3-199" fmla="*/ 328082 w 1461103"/>
                <a:gd name="connsiteY3-200" fmla="*/ 118463 h 1675845"/>
                <a:gd name="connsiteX4-201" fmla="*/ 1010061 w 1461103"/>
                <a:gd name="connsiteY4-202" fmla="*/ 38649 h 1675845"/>
                <a:gd name="connsiteX5-203" fmla="*/ 1202035 w 1461103"/>
                <a:gd name="connsiteY5-204" fmla="*/ 1218327 h 1675845"/>
                <a:gd name="connsiteX6-205" fmla="*/ 437835 w 1461103"/>
                <a:gd name="connsiteY6-206" fmla="*/ 1675845 h 1675845"/>
                <a:gd name="connsiteX0-207" fmla="*/ 437835 w 1461103"/>
                <a:gd name="connsiteY0-208" fmla="*/ 1675845 h 1675845"/>
                <a:gd name="connsiteX1-209" fmla="*/ 91154 w 1461103"/>
                <a:gd name="connsiteY1-210" fmla="*/ 975254 h 1675845"/>
                <a:gd name="connsiteX2-211" fmla="*/ 14281 w 1461103"/>
                <a:gd name="connsiteY2-212" fmla="*/ 545836 h 1675845"/>
                <a:gd name="connsiteX3-213" fmla="*/ 328082 w 1461103"/>
                <a:gd name="connsiteY3-214" fmla="*/ 118463 h 1675845"/>
                <a:gd name="connsiteX4-215" fmla="*/ 1010061 w 1461103"/>
                <a:gd name="connsiteY4-216" fmla="*/ 38649 h 1675845"/>
                <a:gd name="connsiteX5-217" fmla="*/ 1202035 w 1461103"/>
                <a:gd name="connsiteY5-218" fmla="*/ 1218327 h 1675845"/>
                <a:gd name="connsiteX6-219" fmla="*/ 437835 w 1461103"/>
                <a:gd name="connsiteY6-220" fmla="*/ 1675845 h 1675845"/>
                <a:gd name="connsiteX0-221" fmla="*/ 437835 w 1461103"/>
                <a:gd name="connsiteY0-222" fmla="*/ 1675845 h 1675845"/>
                <a:gd name="connsiteX1-223" fmla="*/ 91154 w 1461103"/>
                <a:gd name="connsiteY1-224" fmla="*/ 975254 h 1675845"/>
                <a:gd name="connsiteX2-225" fmla="*/ 14281 w 1461103"/>
                <a:gd name="connsiteY2-226" fmla="*/ 545836 h 1675845"/>
                <a:gd name="connsiteX3-227" fmla="*/ 328082 w 1461103"/>
                <a:gd name="connsiteY3-228" fmla="*/ 118463 h 1675845"/>
                <a:gd name="connsiteX4-229" fmla="*/ 1010061 w 1461103"/>
                <a:gd name="connsiteY4-230" fmla="*/ 38649 h 1675845"/>
                <a:gd name="connsiteX5-231" fmla="*/ 1202035 w 1461103"/>
                <a:gd name="connsiteY5-232" fmla="*/ 1218327 h 1675845"/>
                <a:gd name="connsiteX6-233" fmla="*/ 437835 w 1461103"/>
                <a:gd name="connsiteY6-234" fmla="*/ 1675845 h 1675845"/>
                <a:gd name="connsiteX0-235" fmla="*/ 440937 w 1464205"/>
                <a:gd name="connsiteY0-236" fmla="*/ 1675845 h 1675845"/>
                <a:gd name="connsiteX1-237" fmla="*/ 81828 w 1464205"/>
                <a:gd name="connsiteY1-238" fmla="*/ 982304 h 1675845"/>
                <a:gd name="connsiteX2-239" fmla="*/ 17383 w 1464205"/>
                <a:gd name="connsiteY2-240" fmla="*/ 545836 h 1675845"/>
                <a:gd name="connsiteX3-241" fmla="*/ 331184 w 1464205"/>
                <a:gd name="connsiteY3-242" fmla="*/ 118463 h 1675845"/>
                <a:gd name="connsiteX4-243" fmla="*/ 1013163 w 1464205"/>
                <a:gd name="connsiteY4-244" fmla="*/ 38649 h 1675845"/>
                <a:gd name="connsiteX5-245" fmla="*/ 1205137 w 1464205"/>
                <a:gd name="connsiteY5-246" fmla="*/ 1218327 h 1675845"/>
                <a:gd name="connsiteX6-247" fmla="*/ 440937 w 1464205"/>
                <a:gd name="connsiteY6-248" fmla="*/ 1675845 h 1675845"/>
                <a:gd name="connsiteX0-249" fmla="*/ 440937 w 1464205"/>
                <a:gd name="connsiteY0-250" fmla="*/ 1675845 h 1675845"/>
                <a:gd name="connsiteX1-251" fmla="*/ 81828 w 1464205"/>
                <a:gd name="connsiteY1-252" fmla="*/ 982304 h 1675845"/>
                <a:gd name="connsiteX2-253" fmla="*/ 17383 w 1464205"/>
                <a:gd name="connsiteY2-254" fmla="*/ 545836 h 1675845"/>
                <a:gd name="connsiteX3-255" fmla="*/ 331184 w 1464205"/>
                <a:gd name="connsiteY3-256" fmla="*/ 118463 h 1675845"/>
                <a:gd name="connsiteX4-257" fmla="*/ 1013163 w 1464205"/>
                <a:gd name="connsiteY4-258" fmla="*/ 38649 h 1675845"/>
                <a:gd name="connsiteX5-259" fmla="*/ 1205137 w 1464205"/>
                <a:gd name="connsiteY5-260" fmla="*/ 1218327 h 1675845"/>
                <a:gd name="connsiteX6-261" fmla="*/ 440937 w 1464205"/>
                <a:gd name="connsiteY6-262" fmla="*/ 1675845 h 1675845"/>
                <a:gd name="connsiteX0-263" fmla="*/ 440937 w 1464205"/>
                <a:gd name="connsiteY0-264" fmla="*/ 1675845 h 1675845"/>
                <a:gd name="connsiteX1-265" fmla="*/ 81828 w 1464205"/>
                <a:gd name="connsiteY1-266" fmla="*/ 982304 h 1675845"/>
                <a:gd name="connsiteX2-267" fmla="*/ 17383 w 1464205"/>
                <a:gd name="connsiteY2-268" fmla="*/ 545836 h 1675845"/>
                <a:gd name="connsiteX3-269" fmla="*/ 331184 w 1464205"/>
                <a:gd name="connsiteY3-270" fmla="*/ 118463 h 1675845"/>
                <a:gd name="connsiteX4-271" fmla="*/ 1013163 w 1464205"/>
                <a:gd name="connsiteY4-272" fmla="*/ 38649 h 1675845"/>
                <a:gd name="connsiteX5-273" fmla="*/ 1205137 w 1464205"/>
                <a:gd name="connsiteY5-274" fmla="*/ 1218327 h 1675845"/>
                <a:gd name="connsiteX6-275" fmla="*/ 440937 w 1464205"/>
                <a:gd name="connsiteY6-276" fmla="*/ 1675845 h 1675845"/>
                <a:gd name="connsiteX0-277" fmla="*/ 437924 w 1461192"/>
                <a:gd name="connsiteY0-278" fmla="*/ 1675845 h 1675845"/>
                <a:gd name="connsiteX1-279" fmla="*/ 78815 w 1461192"/>
                <a:gd name="connsiteY1-280" fmla="*/ 982304 h 1675845"/>
                <a:gd name="connsiteX2-281" fmla="*/ 14370 w 1461192"/>
                <a:gd name="connsiteY2-282" fmla="*/ 545836 h 1675845"/>
                <a:gd name="connsiteX3-283" fmla="*/ 328171 w 1461192"/>
                <a:gd name="connsiteY3-284" fmla="*/ 118463 h 1675845"/>
                <a:gd name="connsiteX4-285" fmla="*/ 1010150 w 1461192"/>
                <a:gd name="connsiteY4-286" fmla="*/ 38649 h 1675845"/>
                <a:gd name="connsiteX5-287" fmla="*/ 1202124 w 1461192"/>
                <a:gd name="connsiteY5-288" fmla="*/ 1218327 h 1675845"/>
                <a:gd name="connsiteX6-289" fmla="*/ 437924 w 1461192"/>
                <a:gd name="connsiteY6-290" fmla="*/ 1675845 h 1675845"/>
                <a:gd name="connsiteX0-291" fmla="*/ 437924 w 1461192"/>
                <a:gd name="connsiteY0-292" fmla="*/ 1684375 h 1684375"/>
                <a:gd name="connsiteX1-293" fmla="*/ 78815 w 1461192"/>
                <a:gd name="connsiteY1-294" fmla="*/ 990834 h 1684375"/>
                <a:gd name="connsiteX2-295" fmla="*/ 14370 w 1461192"/>
                <a:gd name="connsiteY2-296" fmla="*/ 554366 h 1684375"/>
                <a:gd name="connsiteX3-297" fmla="*/ 328171 w 1461192"/>
                <a:gd name="connsiteY3-298" fmla="*/ 126993 h 1684375"/>
                <a:gd name="connsiteX4-299" fmla="*/ 1010150 w 1461192"/>
                <a:gd name="connsiteY4-300" fmla="*/ 47179 h 1684375"/>
                <a:gd name="connsiteX5-301" fmla="*/ 1202124 w 1461192"/>
                <a:gd name="connsiteY5-302" fmla="*/ 1226857 h 1684375"/>
                <a:gd name="connsiteX6-303" fmla="*/ 437924 w 1461192"/>
                <a:gd name="connsiteY6-304" fmla="*/ 1684375 h 1684375"/>
                <a:gd name="connsiteX0-305" fmla="*/ 437924 w 1461192"/>
                <a:gd name="connsiteY0-306" fmla="*/ 1676040 h 1676040"/>
                <a:gd name="connsiteX1-307" fmla="*/ 78815 w 1461192"/>
                <a:gd name="connsiteY1-308" fmla="*/ 982499 h 1676040"/>
                <a:gd name="connsiteX2-309" fmla="*/ 14370 w 1461192"/>
                <a:gd name="connsiteY2-310" fmla="*/ 546031 h 1676040"/>
                <a:gd name="connsiteX3-311" fmla="*/ 328171 w 1461192"/>
                <a:gd name="connsiteY3-312" fmla="*/ 118658 h 1676040"/>
                <a:gd name="connsiteX4-313" fmla="*/ 1010150 w 1461192"/>
                <a:gd name="connsiteY4-314" fmla="*/ 38844 h 1676040"/>
                <a:gd name="connsiteX5-315" fmla="*/ 1202124 w 1461192"/>
                <a:gd name="connsiteY5-316" fmla="*/ 1218522 h 1676040"/>
                <a:gd name="connsiteX6-317" fmla="*/ 437924 w 1461192"/>
                <a:gd name="connsiteY6-318" fmla="*/ 1676040 h 1676040"/>
                <a:gd name="connsiteX0-319" fmla="*/ 437924 w 1461192"/>
                <a:gd name="connsiteY0-320" fmla="*/ 1689026 h 1689026"/>
                <a:gd name="connsiteX1-321" fmla="*/ 78815 w 1461192"/>
                <a:gd name="connsiteY1-322" fmla="*/ 995485 h 1689026"/>
                <a:gd name="connsiteX2-323" fmla="*/ 14370 w 1461192"/>
                <a:gd name="connsiteY2-324" fmla="*/ 559017 h 1689026"/>
                <a:gd name="connsiteX3-325" fmla="*/ 328171 w 1461192"/>
                <a:gd name="connsiteY3-326" fmla="*/ 131644 h 1689026"/>
                <a:gd name="connsiteX4-327" fmla="*/ 1010150 w 1461192"/>
                <a:gd name="connsiteY4-328" fmla="*/ 51830 h 1689026"/>
                <a:gd name="connsiteX5-329" fmla="*/ 1202124 w 1461192"/>
                <a:gd name="connsiteY5-330" fmla="*/ 1231508 h 1689026"/>
                <a:gd name="connsiteX6-331" fmla="*/ 437924 w 1461192"/>
                <a:gd name="connsiteY6-332" fmla="*/ 1689026 h 1689026"/>
                <a:gd name="connsiteX0-333" fmla="*/ 437924 w 1461192"/>
                <a:gd name="connsiteY0-334" fmla="*/ 1689026 h 1689026"/>
                <a:gd name="connsiteX1-335" fmla="*/ 78815 w 1461192"/>
                <a:gd name="connsiteY1-336" fmla="*/ 995485 h 1689026"/>
                <a:gd name="connsiteX2-337" fmla="*/ 14370 w 1461192"/>
                <a:gd name="connsiteY2-338" fmla="*/ 559017 h 1689026"/>
                <a:gd name="connsiteX3-339" fmla="*/ 328171 w 1461192"/>
                <a:gd name="connsiteY3-340" fmla="*/ 131644 h 1689026"/>
                <a:gd name="connsiteX4-341" fmla="*/ 1010150 w 1461192"/>
                <a:gd name="connsiteY4-342" fmla="*/ 51830 h 1689026"/>
                <a:gd name="connsiteX5-343" fmla="*/ 1202124 w 1461192"/>
                <a:gd name="connsiteY5-344" fmla="*/ 1231508 h 1689026"/>
                <a:gd name="connsiteX6-345" fmla="*/ 437924 w 1461192"/>
                <a:gd name="connsiteY6-346" fmla="*/ 1689026 h 1689026"/>
                <a:gd name="connsiteX0-347" fmla="*/ 437924 w 1461192"/>
                <a:gd name="connsiteY0-348" fmla="*/ 1689026 h 1689026"/>
                <a:gd name="connsiteX1-349" fmla="*/ 78815 w 1461192"/>
                <a:gd name="connsiteY1-350" fmla="*/ 995485 h 1689026"/>
                <a:gd name="connsiteX2-351" fmla="*/ 14370 w 1461192"/>
                <a:gd name="connsiteY2-352" fmla="*/ 559017 h 1689026"/>
                <a:gd name="connsiteX3-353" fmla="*/ 328171 w 1461192"/>
                <a:gd name="connsiteY3-354" fmla="*/ 131644 h 1689026"/>
                <a:gd name="connsiteX4-355" fmla="*/ 1010150 w 1461192"/>
                <a:gd name="connsiteY4-356" fmla="*/ 51830 h 1689026"/>
                <a:gd name="connsiteX5-357" fmla="*/ 1202124 w 1461192"/>
                <a:gd name="connsiteY5-358" fmla="*/ 1231508 h 1689026"/>
                <a:gd name="connsiteX6-359" fmla="*/ 437924 w 1461192"/>
                <a:gd name="connsiteY6-360" fmla="*/ 1689026 h 1689026"/>
                <a:gd name="connsiteX0-361" fmla="*/ 437924 w 1461932"/>
                <a:gd name="connsiteY0-362" fmla="*/ 1698941 h 1698941"/>
                <a:gd name="connsiteX1-363" fmla="*/ 78815 w 1461932"/>
                <a:gd name="connsiteY1-364" fmla="*/ 1005400 h 1698941"/>
                <a:gd name="connsiteX2-365" fmla="*/ 14370 w 1461932"/>
                <a:gd name="connsiteY2-366" fmla="*/ 568932 h 1698941"/>
                <a:gd name="connsiteX3-367" fmla="*/ 328171 w 1461932"/>
                <a:gd name="connsiteY3-368" fmla="*/ 141559 h 1698941"/>
                <a:gd name="connsiteX4-369" fmla="*/ 1010150 w 1461932"/>
                <a:gd name="connsiteY4-370" fmla="*/ 61745 h 1698941"/>
                <a:gd name="connsiteX5-371" fmla="*/ 1202124 w 1461932"/>
                <a:gd name="connsiteY5-372" fmla="*/ 1241423 h 1698941"/>
                <a:gd name="connsiteX6-373" fmla="*/ 437924 w 1461932"/>
                <a:gd name="connsiteY6-374" fmla="*/ 1698941 h 1698941"/>
                <a:gd name="connsiteX0-375" fmla="*/ 437924 w 1462837"/>
                <a:gd name="connsiteY0-376" fmla="*/ 1695852 h 1695852"/>
                <a:gd name="connsiteX1-377" fmla="*/ 78815 w 1462837"/>
                <a:gd name="connsiteY1-378" fmla="*/ 1002311 h 1695852"/>
                <a:gd name="connsiteX2-379" fmla="*/ 14370 w 1462837"/>
                <a:gd name="connsiteY2-380" fmla="*/ 565843 h 1695852"/>
                <a:gd name="connsiteX3-381" fmla="*/ 328171 w 1462837"/>
                <a:gd name="connsiteY3-382" fmla="*/ 138470 h 1695852"/>
                <a:gd name="connsiteX4-383" fmla="*/ 1010150 w 1462837"/>
                <a:gd name="connsiteY4-384" fmla="*/ 58656 h 1695852"/>
                <a:gd name="connsiteX5-385" fmla="*/ 1202124 w 1462837"/>
                <a:gd name="connsiteY5-386" fmla="*/ 1238334 h 1695852"/>
                <a:gd name="connsiteX6-387" fmla="*/ 437924 w 1462837"/>
                <a:gd name="connsiteY6-388" fmla="*/ 1695852 h 1695852"/>
                <a:gd name="connsiteX0-389" fmla="*/ 437924 w 1463463"/>
                <a:gd name="connsiteY0-390" fmla="*/ 1701241 h 1701241"/>
                <a:gd name="connsiteX1-391" fmla="*/ 78815 w 1463463"/>
                <a:gd name="connsiteY1-392" fmla="*/ 1007700 h 1701241"/>
                <a:gd name="connsiteX2-393" fmla="*/ 14370 w 1463463"/>
                <a:gd name="connsiteY2-394" fmla="*/ 571232 h 1701241"/>
                <a:gd name="connsiteX3-395" fmla="*/ 328171 w 1463463"/>
                <a:gd name="connsiteY3-396" fmla="*/ 143859 h 1701241"/>
                <a:gd name="connsiteX4-397" fmla="*/ 1010150 w 1463463"/>
                <a:gd name="connsiteY4-398" fmla="*/ 64045 h 1701241"/>
                <a:gd name="connsiteX5-399" fmla="*/ 1202124 w 1463463"/>
                <a:gd name="connsiteY5-400" fmla="*/ 1243723 h 1701241"/>
                <a:gd name="connsiteX6-401" fmla="*/ 437924 w 1463463"/>
                <a:gd name="connsiteY6-402" fmla="*/ 1701241 h 17012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463463" h="1701241">
                  <a:moveTo>
                    <a:pt x="437924" y="1701241"/>
                  </a:moveTo>
                  <a:cubicBezTo>
                    <a:pt x="309666" y="1485865"/>
                    <a:pt x="120565" y="1118841"/>
                    <a:pt x="78815" y="1007700"/>
                  </a:cubicBezTo>
                  <a:cubicBezTo>
                    <a:pt x="29785" y="922046"/>
                    <a:pt x="-27189" y="715205"/>
                    <a:pt x="14370" y="571232"/>
                  </a:cubicBezTo>
                  <a:cubicBezTo>
                    <a:pt x="55929" y="427259"/>
                    <a:pt x="151865" y="261635"/>
                    <a:pt x="328171" y="143859"/>
                  </a:cubicBezTo>
                  <a:cubicBezTo>
                    <a:pt x="550044" y="234"/>
                    <a:pt x="762531" y="-52981"/>
                    <a:pt x="1010150" y="64045"/>
                  </a:cubicBezTo>
                  <a:cubicBezTo>
                    <a:pt x="1241271" y="173274"/>
                    <a:pt x="1786385" y="659657"/>
                    <a:pt x="1202124" y="1243723"/>
                  </a:cubicBezTo>
                  <a:cubicBezTo>
                    <a:pt x="909897" y="1450128"/>
                    <a:pt x="663413" y="1534892"/>
                    <a:pt x="437924" y="1701241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42" name="TextBox 17"/>
            <p:cNvSpPr txBox="1">
              <a:spLocks noChangeArrowheads="1"/>
            </p:cNvSpPr>
            <p:nvPr/>
          </p:nvSpPr>
          <p:spPr bwMode="auto">
            <a:xfrm rot="-1222000">
              <a:off x="2963345" y="1135073"/>
              <a:ext cx="2441694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762000" y="2476500"/>
            <a:ext cx="1787525" cy="2163763"/>
            <a:chOff x="-80877" y="2252714"/>
            <a:chExt cx="2651357" cy="3209346"/>
          </a:xfrm>
        </p:grpSpPr>
        <p:grpSp>
          <p:nvGrpSpPr>
            <p:cNvPr id="9232" name="组合 21"/>
            <p:cNvGrpSpPr/>
            <p:nvPr/>
          </p:nvGrpSpPr>
          <p:grpSpPr bwMode="auto">
            <a:xfrm>
              <a:off x="147385" y="2252714"/>
              <a:ext cx="1854714" cy="1595485"/>
              <a:chOff x="4434905" y="1094474"/>
              <a:chExt cx="1854714" cy="1595485"/>
            </a:xfrm>
          </p:grpSpPr>
          <p:sp>
            <p:nvSpPr>
              <p:cNvPr id="18" name="椭圆形标注 33"/>
              <p:cNvSpPr/>
              <p:nvPr/>
            </p:nvSpPr>
            <p:spPr>
              <a:xfrm rot="17746482">
                <a:off x="4564569" y="964951"/>
                <a:ext cx="1596431" cy="1855479"/>
              </a:xfrm>
              <a:custGeom>
                <a:avLst/>
                <a:gdLst>
                  <a:gd name="connsiteX0" fmla="*/ 479324 w 1643378"/>
                  <a:gd name="connsiteY0" fmla="*/ 1998819 h 1776728"/>
                  <a:gd name="connsiteX1" fmla="*/ 417886 w 1643378"/>
                  <a:gd name="connsiteY1" fmla="*/ 1662055 h 1776728"/>
                  <a:gd name="connsiteX2" fmla="*/ 53861 w 1643378"/>
                  <a:gd name="connsiteY2" fmla="*/ 572026 h 1776728"/>
                  <a:gd name="connsiteX3" fmla="*/ 1082780 w 1643378"/>
                  <a:gd name="connsiteY3" fmla="*/ 46040 h 1776728"/>
                  <a:gd name="connsiteX4" fmla="*/ 1627811 w 1643378"/>
                  <a:gd name="connsiteY4" fmla="*/ 1060474 h 1776728"/>
                  <a:gd name="connsiteX5" fmla="*/ 715367 w 1643378"/>
                  <a:gd name="connsiteY5" fmla="*/ 1769260 h 1776728"/>
                  <a:gd name="connsiteX6" fmla="*/ 479324 w 1643378"/>
                  <a:gd name="connsiteY6" fmla="*/ 1998819 h 1776728"/>
                  <a:gd name="connsiteX0-1" fmla="*/ 579601 w 1743759"/>
                  <a:gd name="connsiteY0-2" fmla="*/ 1980185 h 1980185"/>
                  <a:gd name="connsiteX1-3" fmla="*/ 231011 w 1743759"/>
                  <a:gd name="connsiteY1-4" fmla="*/ 982810 h 1980185"/>
                  <a:gd name="connsiteX2-5" fmla="*/ 154138 w 1743759"/>
                  <a:gd name="connsiteY2-6" fmla="*/ 553392 h 1980185"/>
                  <a:gd name="connsiteX3-7" fmla="*/ 1183057 w 1743759"/>
                  <a:gd name="connsiteY3-8" fmla="*/ 27406 h 1980185"/>
                  <a:gd name="connsiteX4-9" fmla="*/ 1728088 w 1743759"/>
                  <a:gd name="connsiteY4-10" fmla="*/ 1041840 h 1980185"/>
                  <a:gd name="connsiteX5-11" fmla="*/ 815644 w 1743759"/>
                  <a:gd name="connsiteY5-12" fmla="*/ 1750626 h 1980185"/>
                  <a:gd name="connsiteX6-13" fmla="*/ 579601 w 1743759"/>
                  <a:gd name="connsiteY6-14" fmla="*/ 1980185 h 1980185"/>
                  <a:gd name="connsiteX0-15" fmla="*/ 483150 w 1647308"/>
                  <a:gd name="connsiteY0-16" fmla="*/ 1980185 h 1980185"/>
                  <a:gd name="connsiteX1-17" fmla="*/ 134560 w 1647308"/>
                  <a:gd name="connsiteY1-18" fmla="*/ 982810 h 1980185"/>
                  <a:gd name="connsiteX2-19" fmla="*/ 57687 w 1647308"/>
                  <a:gd name="connsiteY2-20" fmla="*/ 553392 h 1980185"/>
                  <a:gd name="connsiteX3-21" fmla="*/ 1086606 w 1647308"/>
                  <a:gd name="connsiteY3-22" fmla="*/ 27406 h 1980185"/>
                  <a:gd name="connsiteX4-23" fmla="*/ 1631637 w 1647308"/>
                  <a:gd name="connsiteY4-24" fmla="*/ 1041840 h 1980185"/>
                  <a:gd name="connsiteX5-25" fmla="*/ 719193 w 1647308"/>
                  <a:gd name="connsiteY5-26" fmla="*/ 1750626 h 1980185"/>
                  <a:gd name="connsiteX6-27" fmla="*/ 483150 w 1647308"/>
                  <a:gd name="connsiteY6-28" fmla="*/ 1980185 h 1980185"/>
                  <a:gd name="connsiteX0-29" fmla="*/ 430291 w 1589177"/>
                  <a:gd name="connsiteY0-30" fmla="*/ 2022259 h 2022259"/>
                  <a:gd name="connsiteX1-31" fmla="*/ 81701 w 1589177"/>
                  <a:gd name="connsiteY1-32" fmla="*/ 1024884 h 2022259"/>
                  <a:gd name="connsiteX2-33" fmla="*/ 4828 w 1589177"/>
                  <a:gd name="connsiteY2-34" fmla="*/ 595466 h 2022259"/>
                  <a:gd name="connsiteX3-35" fmla="*/ 235527 w 1589177"/>
                  <a:gd name="connsiteY3-36" fmla="*/ 145149 h 2022259"/>
                  <a:gd name="connsiteX4-37" fmla="*/ 1033747 w 1589177"/>
                  <a:gd name="connsiteY4-38" fmla="*/ 69480 h 2022259"/>
                  <a:gd name="connsiteX5-39" fmla="*/ 1578778 w 1589177"/>
                  <a:gd name="connsiteY5-40" fmla="*/ 1083914 h 2022259"/>
                  <a:gd name="connsiteX6-41" fmla="*/ 666334 w 1589177"/>
                  <a:gd name="connsiteY6-42" fmla="*/ 1792700 h 2022259"/>
                  <a:gd name="connsiteX7" fmla="*/ 430291 w 1589177"/>
                  <a:gd name="connsiteY7" fmla="*/ 2022259 h 2022259"/>
                  <a:gd name="connsiteX0-43" fmla="*/ 434769 w 1593366"/>
                  <a:gd name="connsiteY0-44" fmla="*/ 2015373 h 2015373"/>
                  <a:gd name="connsiteX1-45" fmla="*/ 86179 w 1593366"/>
                  <a:gd name="connsiteY1-46" fmla="*/ 1017998 h 2015373"/>
                  <a:gd name="connsiteX2-47" fmla="*/ 9306 w 1593366"/>
                  <a:gd name="connsiteY2-48" fmla="*/ 588580 h 2015373"/>
                  <a:gd name="connsiteX3-49" fmla="*/ 323107 w 1593366"/>
                  <a:gd name="connsiteY3-50" fmla="*/ 161207 h 2015373"/>
                  <a:gd name="connsiteX4-51" fmla="*/ 1038225 w 1593366"/>
                  <a:gd name="connsiteY4-52" fmla="*/ 62594 h 2015373"/>
                  <a:gd name="connsiteX5-53" fmla="*/ 1583256 w 1593366"/>
                  <a:gd name="connsiteY5-54" fmla="*/ 1077028 h 2015373"/>
                  <a:gd name="connsiteX6-55" fmla="*/ 670812 w 1593366"/>
                  <a:gd name="connsiteY6-56" fmla="*/ 1785814 h 2015373"/>
                  <a:gd name="connsiteX7-57" fmla="*/ 434769 w 1593366"/>
                  <a:gd name="connsiteY7-58" fmla="*/ 2015373 h 2015373"/>
                  <a:gd name="connsiteX0-59" fmla="*/ 434769 w 1226497"/>
                  <a:gd name="connsiteY0-60" fmla="*/ 2028887 h 2028887"/>
                  <a:gd name="connsiteX1-61" fmla="*/ 86179 w 1226497"/>
                  <a:gd name="connsiteY1-62" fmla="*/ 1031512 h 2028887"/>
                  <a:gd name="connsiteX2-63" fmla="*/ 9306 w 1226497"/>
                  <a:gd name="connsiteY2-64" fmla="*/ 602094 h 2028887"/>
                  <a:gd name="connsiteX3-65" fmla="*/ 323107 w 1226497"/>
                  <a:gd name="connsiteY3-66" fmla="*/ 174721 h 2028887"/>
                  <a:gd name="connsiteX4-67" fmla="*/ 1038225 w 1226497"/>
                  <a:gd name="connsiteY4-68" fmla="*/ 76108 h 2028887"/>
                  <a:gd name="connsiteX5-69" fmla="*/ 1197060 w 1226497"/>
                  <a:gd name="connsiteY5-70" fmla="*/ 1274585 h 2028887"/>
                  <a:gd name="connsiteX6-71" fmla="*/ 670812 w 1226497"/>
                  <a:gd name="connsiteY6-72" fmla="*/ 1799328 h 2028887"/>
                  <a:gd name="connsiteX7-73" fmla="*/ 434769 w 1226497"/>
                  <a:gd name="connsiteY7-74" fmla="*/ 2028887 h 2028887"/>
                  <a:gd name="connsiteX0-75" fmla="*/ 434769 w 1448484"/>
                  <a:gd name="connsiteY0-76" fmla="*/ 2028887 h 2028887"/>
                  <a:gd name="connsiteX1-77" fmla="*/ 86179 w 1448484"/>
                  <a:gd name="connsiteY1-78" fmla="*/ 1031512 h 2028887"/>
                  <a:gd name="connsiteX2-79" fmla="*/ 9306 w 1448484"/>
                  <a:gd name="connsiteY2-80" fmla="*/ 602094 h 2028887"/>
                  <a:gd name="connsiteX3-81" fmla="*/ 323107 w 1448484"/>
                  <a:gd name="connsiteY3-82" fmla="*/ 174721 h 2028887"/>
                  <a:gd name="connsiteX4-83" fmla="*/ 1038225 w 1448484"/>
                  <a:gd name="connsiteY4-84" fmla="*/ 76108 h 2028887"/>
                  <a:gd name="connsiteX5-85" fmla="*/ 1197060 w 1448484"/>
                  <a:gd name="connsiteY5-86" fmla="*/ 1274585 h 2028887"/>
                  <a:gd name="connsiteX6-87" fmla="*/ 670812 w 1448484"/>
                  <a:gd name="connsiteY6-88" fmla="*/ 1799328 h 2028887"/>
                  <a:gd name="connsiteX7-89" fmla="*/ 434769 w 1448484"/>
                  <a:gd name="connsiteY7-90" fmla="*/ 2028887 h 2028887"/>
                  <a:gd name="connsiteX0-91" fmla="*/ 434769 w 1464569"/>
                  <a:gd name="connsiteY0-92" fmla="*/ 1987575 h 1987575"/>
                  <a:gd name="connsiteX1-93" fmla="*/ 86179 w 1464569"/>
                  <a:gd name="connsiteY1-94" fmla="*/ 990200 h 1987575"/>
                  <a:gd name="connsiteX2-95" fmla="*/ 9306 w 1464569"/>
                  <a:gd name="connsiteY2-96" fmla="*/ 560782 h 1987575"/>
                  <a:gd name="connsiteX3-97" fmla="*/ 323107 w 1464569"/>
                  <a:gd name="connsiteY3-98" fmla="*/ 133409 h 1987575"/>
                  <a:gd name="connsiteX4-99" fmla="*/ 1038225 w 1464569"/>
                  <a:gd name="connsiteY4-100" fmla="*/ 34796 h 1987575"/>
                  <a:gd name="connsiteX5-101" fmla="*/ 1197060 w 1464569"/>
                  <a:gd name="connsiteY5-102" fmla="*/ 1233273 h 1987575"/>
                  <a:gd name="connsiteX6-103" fmla="*/ 670812 w 1464569"/>
                  <a:gd name="connsiteY6-104" fmla="*/ 1758016 h 1987575"/>
                  <a:gd name="connsiteX7-105" fmla="*/ 434769 w 1464569"/>
                  <a:gd name="connsiteY7-106" fmla="*/ 1987575 h 1987575"/>
                  <a:gd name="connsiteX0-107" fmla="*/ 434769 w 1456128"/>
                  <a:gd name="connsiteY0-108" fmla="*/ 1972629 h 1972629"/>
                  <a:gd name="connsiteX1-109" fmla="*/ 86179 w 1456128"/>
                  <a:gd name="connsiteY1-110" fmla="*/ 975254 h 1972629"/>
                  <a:gd name="connsiteX2-111" fmla="*/ 9306 w 1456128"/>
                  <a:gd name="connsiteY2-112" fmla="*/ 545836 h 1972629"/>
                  <a:gd name="connsiteX3-113" fmla="*/ 323107 w 1456128"/>
                  <a:gd name="connsiteY3-114" fmla="*/ 118463 h 1972629"/>
                  <a:gd name="connsiteX4-115" fmla="*/ 1005086 w 1456128"/>
                  <a:gd name="connsiteY4-116" fmla="*/ 38649 h 1972629"/>
                  <a:gd name="connsiteX5-117" fmla="*/ 1197060 w 1456128"/>
                  <a:gd name="connsiteY5-118" fmla="*/ 1218327 h 1972629"/>
                  <a:gd name="connsiteX6-119" fmla="*/ 670812 w 1456128"/>
                  <a:gd name="connsiteY6-120" fmla="*/ 1743070 h 1972629"/>
                  <a:gd name="connsiteX7-121" fmla="*/ 434769 w 1456128"/>
                  <a:gd name="connsiteY7-122" fmla="*/ 1972629 h 1972629"/>
                  <a:gd name="connsiteX0-123" fmla="*/ 434769 w 1456128"/>
                  <a:gd name="connsiteY0-124" fmla="*/ 1972629 h 1975070"/>
                  <a:gd name="connsiteX1-125" fmla="*/ 86179 w 1456128"/>
                  <a:gd name="connsiteY1-126" fmla="*/ 975254 h 1975070"/>
                  <a:gd name="connsiteX2-127" fmla="*/ 9306 w 1456128"/>
                  <a:gd name="connsiteY2-128" fmla="*/ 545836 h 1975070"/>
                  <a:gd name="connsiteX3-129" fmla="*/ 323107 w 1456128"/>
                  <a:gd name="connsiteY3-130" fmla="*/ 118463 h 1975070"/>
                  <a:gd name="connsiteX4-131" fmla="*/ 1005086 w 1456128"/>
                  <a:gd name="connsiteY4-132" fmla="*/ 38649 h 1975070"/>
                  <a:gd name="connsiteX5-133" fmla="*/ 1197060 w 1456128"/>
                  <a:gd name="connsiteY5-134" fmla="*/ 1218327 h 1975070"/>
                  <a:gd name="connsiteX6-135" fmla="*/ 434769 w 1456128"/>
                  <a:gd name="connsiteY6-136" fmla="*/ 1972629 h 1975070"/>
                  <a:gd name="connsiteX0-137" fmla="*/ 432860 w 1456128"/>
                  <a:gd name="connsiteY0-138" fmla="*/ 1675845 h 1681596"/>
                  <a:gd name="connsiteX1-139" fmla="*/ 86179 w 1456128"/>
                  <a:gd name="connsiteY1-140" fmla="*/ 975254 h 1681596"/>
                  <a:gd name="connsiteX2-141" fmla="*/ 9306 w 1456128"/>
                  <a:gd name="connsiteY2-142" fmla="*/ 545836 h 1681596"/>
                  <a:gd name="connsiteX3-143" fmla="*/ 323107 w 1456128"/>
                  <a:gd name="connsiteY3-144" fmla="*/ 118463 h 1681596"/>
                  <a:gd name="connsiteX4-145" fmla="*/ 1005086 w 1456128"/>
                  <a:gd name="connsiteY4-146" fmla="*/ 38649 h 1681596"/>
                  <a:gd name="connsiteX5-147" fmla="*/ 1197060 w 1456128"/>
                  <a:gd name="connsiteY5-148" fmla="*/ 1218327 h 1681596"/>
                  <a:gd name="connsiteX6-149" fmla="*/ 432860 w 1456128"/>
                  <a:gd name="connsiteY6-150" fmla="*/ 1675845 h 1681596"/>
                  <a:gd name="connsiteX0-151" fmla="*/ 432860 w 1456128"/>
                  <a:gd name="connsiteY0-152" fmla="*/ 1675845 h 1681596"/>
                  <a:gd name="connsiteX1-153" fmla="*/ 86179 w 1456128"/>
                  <a:gd name="connsiteY1-154" fmla="*/ 975254 h 1681596"/>
                  <a:gd name="connsiteX2-155" fmla="*/ 9306 w 1456128"/>
                  <a:gd name="connsiteY2-156" fmla="*/ 545836 h 1681596"/>
                  <a:gd name="connsiteX3-157" fmla="*/ 323107 w 1456128"/>
                  <a:gd name="connsiteY3-158" fmla="*/ 118463 h 1681596"/>
                  <a:gd name="connsiteX4-159" fmla="*/ 1005086 w 1456128"/>
                  <a:gd name="connsiteY4-160" fmla="*/ 38649 h 1681596"/>
                  <a:gd name="connsiteX5-161" fmla="*/ 1197060 w 1456128"/>
                  <a:gd name="connsiteY5-162" fmla="*/ 1218327 h 1681596"/>
                  <a:gd name="connsiteX6-163" fmla="*/ 432860 w 1456128"/>
                  <a:gd name="connsiteY6-164" fmla="*/ 1675845 h 1681596"/>
                  <a:gd name="connsiteX0-165" fmla="*/ 432860 w 1456128"/>
                  <a:gd name="connsiteY0-166" fmla="*/ 1675845 h 1675845"/>
                  <a:gd name="connsiteX1-167" fmla="*/ 86179 w 1456128"/>
                  <a:gd name="connsiteY1-168" fmla="*/ 975254 h 1675845"/>
                  <a:gd name="connsiteX2-169" fmla="*/ 9306 w 1456128"/>
                  <a:gd name="connsiteY2-170" fmla="*/ 545836 h 1675845"/>
                  <a:gd name="connsiteX3-171" fmla="*/ 323107 w 1456128"/>
                  <a:gd name="connsiteY3-172" fmla="*/ 118463 h 1675845"/>
                  <a:gd name="connsiteX4-173" fmla="*/ 1005086 w 1456128"/>
                  <a:gd name="connsiteY4-174" fmla="*/ 38649 h 1675845"/>
                  <a:gd name="connsiteX5-175" fmla="*/ 1197060 w 1456128"/>
                  <a:gd name="connsiteY5-176" fmla="*/ 1218327 h 1675845"/>
                  <a:gd name="connsiteX6-177" fmla="*/ 432860 w 1456128"/>
                  <a:gd name="connsiteY6-178" fmla="*/ 1675845 h 1675845"/>
                  <a:gd name="connsiteX0-179" fmla="*/ 432860 w 1456128"/>
                  <a:gd name="connsiteY0-180" fmla="*/ 1675845 h 1675845"/>
                  <a:gd name="connsiteX1-181" fmla="*/ 86179 w 1456128"/>
                  <a:gd name="connsiteY1-182" fmla="*/ 975254 h 1675845"/>
                  <a:gd name="connsiteX2-183" fmla="*/ 9306 w 1456128"/>
                  <a:gd name="connsiteY2-184" fmla="*/ 545836 h 1675845"/>
                  <a:gd name="connsiteX3-185" fmla="*/ 323107 w 1456128"/>
                  <a:gd name="connsiteY3-186" fmla="*/ 118463 h 1675845"/>
                  <a:gd name="connsiteX4-187" fmla="*/ 1005086 w 1456128"/>
                  <a:gd name="connsiteY4-188" fmla="*/ 38649 h 1675845"/>
                  <a:gd name="connsiteX5-189" fmla="*/ 1197060 w 1456128"/>
                  <a:gd name="connsiteY5-190" fmla="*/ 1218327 h 1675845"/>
                  <a:gd name="connsiteX6-191" fmla="*/ 432860 w 1456128"/>
                  <a:gd name="connsiteY6-192" fmla="*/ 1675845 h 1675845"/>
                  <a:gd name="connsiteX0-193" fmla="*/ 437835 w 1461103"/>
                  <a:gd name="connsiteY0-194" fmla="*/ 1675845 h 1675845"/>
                  <a:gd name="connsiteX1-195" fmla="*/ 91154 w 1461103"/>
                  <a:gd name="connsiteY1-196" fmla="*/ 975254 h 1675845"/>
                  <a:gd name="connsiteX2-197" fmla="*/ 14281 w 1461103"/>
                  <a:gd name="connsiteY2-198" fmla="*/ 545836 h 1675845"/>
                  <a:gd name="connsiteX3-199" fmla="*/ 328082 w 1461103"/>
                  <a:gd name="connsiteY3-200" fmla="*/ 118463 h 1675845"/>
                  <a:gd name="connsiteX4-201" fmla="*/ 1010061 w 1461103"/>
                  <a:gd name="connsiteY4-202" fmla="*/ 38649 h 1675845"/>
                  <a:gd name="connsiteX5-203" fmla="*/ 1202035 w 1461103"/>
                  <a:gd name="connsiteY5-204" fmla="*/ 1218327 h 1675845"/>
                  <a:gd name="connsiteX6-205" fmla="*/ 437835 w 1461103"/>
                  <a:gd name="connsiteY6-206" fmla="*/ 1675845 h 1675845"/>
                  <a:gd name="connsiteX0-207" fmla="*/ 437835 w 1461103"/>
                  <a:gd name="connsiteY0-208" fmla="*/ 1675845 h 1675845"/>
                  <a:gd name="connsiteX1-209" fmla="*/ 91154 w 1461103"/>
                  <a:gd name="connsiteY1-210" fmla="*/ 975254 h 1675845"/>
                  <a:gd name="connsiteX2-211" fmla="*/ 14281 w 1461103"/>
                  <a:gd name="connsiteY2-212" fmla="*/ 545836 h 1675845"/>
                  <a:gd name="connsiteX3-213" fmla="*/ 328082 w 1461103"/>
                  <a:gd name="connsiteY3-214" fmla="*/ 118463 h 1675845"/>
                  <a:gd name="connsiteX4-215" fmla="*/ 1010061 w 1461103"/>
                  <a:gd name="connsiteY4-216" fmla="*/ 38649 h 1675845"/>
                  <a:gd name="connsiteX5-217" fmla="*/ 1202035 w 1461103"/>
                  <a:gd name="connsiteY5-218" fmla="*/ 1218327 h 1675845"/>
                  <a:gd name="connsiteX6-219" fmla="*/ 437835 w 1461103"/>
                  <a:gd name="connsiteY6-220" fmla="*/ 1675845 h 1675845"/>
                  <a:gd name="connsiteX0-221" fmla="*/ 437835 w 1461103"/>
                  <a:gd name="connsiteY0-222" fmla="*/ 1675845 h 1675845"/>
                  <a:gd name="connsiteX1-223" fmla="*/ 91154 w 1461103"/>
                  <a:gd name="connsiteY1-224" fmla="*/ 975254 h 1675845"/>
                  <a:gd name="connsiteX2-225" fmla="*/ 14281 w 1461103"/>
                  <a:gd name="connsiteY2-226" fmla="*/ 545836 h 1675845"/>
                  <a:gd name="connsiteX3-227" fmla="*/ 328082 w 1461103"/>
                  <a:gd name="connsiteY3-228" fmla="*/ 118463 h 1675845"/>
                  <a:gd name="connsiteX4-229" fmla="*/ 1010061 w 1461103"/>
                  <a:gd name="connsiteY4-230" fmla="*/ 38649 h 1675845"/>
                  <a:gd name="connsiteX5-231" fmla="*/ 1202035 w 1461103"/>
                  <a:gd name="connsiteY5-232" fmla="*/ 1218327 h 1675845"/>
                  <a:gd name="connsiteX6-233" fmla="*/ 437835 w 1461103"/>
                  <a:gd name="connsiteY6-234" fmla="*/ 1675845 h 1675845"/>
                  <a:gd name="connsiteX0-235" fmla="*/ 440937 w 1464205"/>
                  <a:gd name="connsiteY0-236" fmla="*/ 1675845 h 1675845"/>
                  <a:gd name="connsiteX1-237" fmla="*/ 81828 w 1464205"/>
                  <a:gd name="connsiteY1-238" fmla="*/ 982304 h 1675845"/>
                  <a:gd name="connsiteX2-239" fmla="*/ 17383 w 1464205"/>
                  <a:gd name="connsiteY2-240" fmla="*/ 545836 h 1675845"/>
                  <a:gd name="connsiteX3-241" fmla="*/ 331184 w 1464205"/>
                  <a:gd name="connsiteY3-242" fmla="*/ 118463 h 1675845"/>
                  <a:gd name="connsiteX4-243" fmla="*/ 1013163 w 1464205"/>
                  <a:gd name="connsiteY4-244" fmla="*/ 38649 h 1675845"/>
                  <a:gd name="connsiteX5-245" fmla="*/ 1205137 w 1464205"/>
                  <a:gd name="connsiteY5-246" fmla="*/ 1218327 h 1675845"/>
                  <a:gd name="connsiteX6-247" fmla="*/ 440937 w 1464205"/>
                  <a:gd name="connsiteY6-248" fmla="*/ 1675845 h 1675845"/>
                  <a:gd name="connsiteX0-249" fmla="*/ 440937 w 1464205"/>
                  <a:gd name="connsiteY0-250" fmla="*/ 1675845 h 1675845"/>
                  <a:gd name="connsiteX1-251" fmla="*/ 81828 w 1464205"/>
                  <a:gd name="connsiteY1-252" fmla="*/ 982304 h 1675845"/>
                  <a:gd name="connsiteX2-253" fmla="*/ 17383 w 1464205"/>
                  <a:gd name="connsiteY2-254" fmla="*/ 545836 h 1675845"/>
                  <a:gd name="connsiteX3-255" fmla="*/ 331184 w 1464205"/>
                  <a:gd name="connsiteY3-256" fmla="*/ 118463 h 1675845"/>
                  <a:gd name="connsiteX4-257" fmla="*/ 1013163 w 1464205"/>
                  <a:gd name="connsiteY4-258" fmla="*/ 38649 h 1675845"/>
                  <a:gd name="connsiteX5-259" fmla="*/ 1205137 w 1464205"/>
                  <a:gd name="connsiteY5-260" fmla="*/ 1218327 h 1675845"/>
                  <a:gd name="connsiteX6-261" fmla="*/ 440937 w 1464205"/>
                  <a:gd name="connsiteY6-262" fmla="*/ 1675845 h 1675845"/>
                  <a:gd name="connsiteX0-263" fmla="*/ 440937 w 1464205"/>
                  <a:gd name="connsiteY0-264" fmla="*/ 1675845 h 1675845"/>
                  <a:gd name="connsiteX1-265" fmla="*/ 81828 w 1464205"/>
                  <a:gd name="connsiteY1-266" fmla="*/ 982304 h 1675845"/>
                  <a:gd name="connsiteX2-267" fmla="*/ 17383 w 1464205"/>
                  <a:gd name="connsiteY2-268" fmla="*/ 545836 h 1675845"/>
                  <a:gd name="connsiteX3-269" fmla="*/ 331184 w 1464205"/>
                  <a:gd name="connsiteY3-270" fmla="*/ 118463 h 1675845"/>
                  <a:gd name="connsiteX4-271" fmla="*/ 1013163 w 1464205"/>
                  <a:gd name="connsiteY4-272" fmla="*/ 38649 h 1675845"/>
                  <a:gd name="connsiteX5-273" fmla="*/ 1205137 w 1464205"/>
                  <a:gd name="connsiteY5-274" fmla="*/ 1218327 h 1675845"/>
                  <a:gd name="connsiteX6-275" fmla="*/ 440937 w 1464205"/>
                  <a:gd name="connsiteY6-276" fmla="*/ 1675845 h 1675845"/>
                  <a:gd name="connsiteX0-277" fmla="*/ 437924 w 1461192"/>
                  <a:gd name="connsiteY0-278" fmla="*/ 1675845 h 1675845"/>
                  <a:gd name="connsiteX1-279" fmla="*/ 78815 w 1461192"/>
                  <a:gd name="connsiteY1-280" fmla="*/ 982304 h 1675845"/>
                  <a:gd name="connsiteX2-281" fmla="*/ 14370 w 1461192"/>
                  <a:gd name="connsiteY2-282" fmla="*/ 545836 h 1675845"/>
                  <a:gd name="connsiteX3-283" fmla="*/ 328171 w 1461192"/>
                  <a:gd name="connsiteY3-284" fmla="*/ 118463 h 1675845"/>
                  <a:gd name="connsiteX4-285" fmla="*/ 1010150 w 1461192"/>
                  <a:gd name="connsiteY4-286" fmla="*/ 38649 h 1675845"/>
                  <a:gd name="connsiteX5-287" fmla="*/ 1202124 w 1461192"/>
                  <a:gd name="connsiteY5-288" fmla="*/ 1218327 h 1675845"/>
                  <a:gd name="connsiteX6-289" fmla="*/ 437924 w 1461192"/>
                  <a:gd name="connsiteY6-290" fmla="*/ 1675845 h 1675845"/>
                  <a:gd name="connsiteX0-291" fmla="*/ 437924 w 1461192"/>
                  <a:gd name="connsiteY0-292" fmla="*/ 1684375 h 1684375"/>
                  <a:gd name="connsiteX1-293" fmla="*/ 78815 w 1461192"/>
                  <a:gd name="connsiteY1-294" fmla="*/ 990834 h 1684375"/>
                  <a:gd name="connsiteX2-295" fmla="*/ 14370 w 1461192"/>
                  <a:gd name="connsiteY2-296" fmla="*/ 554366 h 1684375"/>
                  <a:gd name="connsiteX3-297" fmla="*/ 328171 w 1461192"/>
                  <a:gd name="connsiteY3-298" fmla="*/ 126993 h 1684375"/>
                  <a:gd name="connsiteX4-299" fmla="*/ 1010150 w 1461192"/>
                  <a:gd name="connsiteY4-300" fmla="*/ 47179 h 1684375"/>
                  <a:gd name="connsiteX5-301" fmla="*/ 1202124 w 1461192"/>
                  <a:gd name="connsiteY5-302" fmla="*/ 1226857 h 1684375"/>
                  <a:gd name="connsiteX6-303" fmla="*/ 437924 w 1461192"/>
                  <a:gd name="connsiteY6-304" fmla="*/ 1684375 h 1684375"/>
                  <a:gd name="connsiteX0-305" fmla="*/ 437924 w 1461192"/>
                  <a:gd name="connsiteY0-306" fmla="*/ 1676040 h 1676040"/>
                  <a:gd name="connsiteX1-307" fmla="*/ 78815 w 1461192"/>
                  <a:gd name="connsiteY1-308" fmla="*/ 982499 h 1676040"/>
                  <a:gd name="connsiteX2-309" fmla="*/ 14370 w 1461192"/>
                  <a:gd name="connsiteY2-310" fmla="*/ 546031 h 1676040"/>
                  <a:gd name="connsiteX3-311" fmla="*/ 328171 w 1461192"/>
                  <a:gd name="connsiteY3-312" fmla="*/ 118658 h 1676040"/>
                  <a:gd name="connsiteX4-313" fmla="*/ 1010150 w 1461192"/>
                  <a:gd name="connsiteY4-314" fmla="*/ 38844 h 1676040"/>
                  <a:gd name="connsiteX5-315" fmla="*/ 1202124 w 1461192"/>
                  <a:gd name="connsiteY5-316" fmla="*/ 1218522 h 1676040"/>
                  <a:gd name="connsiteX6-317" fmla="*/ 437924 w 1461192"/>
                  <a:gd name="connsiteY6-318" fmla="*/ 1676040 h 1676040"/>
                  <a:gd name="connsiteX0-319" fmla="*/ 437924 w 1461192"/>
                  <a:gd name="connsiteY0-320" fmla="*/ 1689026 h 1689026"/>
                  <a:gd name="connsiteX1-321" fmla="*/ 78815 w 1461192"/>
                  <a:gd name="connsiteY1-322" fmla="*/ 995485 h 1689026"/>
                  <a:gd name="connsiteX2-323" fmla="*/ 14370 w 1461192"/>
                  <a:gd name="connsiteY2-324" fmla="*/ 559017 h 1689026"/>
                  <a:gd name="connsiteX3-325" fmla="*/ 328171 w 1461192"/>
                  <a:gd name="connsiteY3-326" fmla="*/ 131644 h 1689026"/>
                  <a:gd name="connsiteX4-327" fmla="*/ 1010150 w 1461192"/>
                  <a:gd name="connsiteY4-328" fmla="*/ 51830 h 1689026"/>
                  <a:gd name="connsiteX5-329" fmla="*/ 1202124 w 1461192"/>
                  <a:gd name="connsiteY5-330" fmla="*/ 1231508 h 1689026"/>
                  <a:gd name="connsiteX6-331" fmla="*/ 437924 w 1461192"/>
                  <a:gd name="connsiteY6-332" fmla="*/ 1689026 h 1689026"/>
                  <a:gd name="connsiteX0-333" fmla="*/ 437924 w 1461192"/>
                  <a:gd name="connsiteY0-334" fmla="*/ 1689026 h 1689026"/>
                  <a:gd name="connsiteX1-335" fmla="*/ 78815 w 1461192"/>
                  <a:gd name="connsiteY1-336" fmla="*/ 995485 h 1689026"/>
                  <a:gd name="connsiteX2-337" fmla="*/ 14370 w 1461192"/>
                  <a:gd name="connsiteY2-338" fmla="*/ 559017 h 1689026"/>
                  <a:gd name="connsiteX3-339" fmla="*/ 328171 w 1461192"/>
                  <a:gd name="connsiteY3-340" fmla="*/ 131644 h 1689026"/>
                  <a:gd name="connsiteX4-341" fmla="*/ 1010150 w 1461192"/>
                  <a:gd name="connsiteY4-342" fmla="*/ 51830 h 1689026"/>
                  <a:gd name="connsiteX5-343" fmla="*/ 1202124 w 1461192"/>
                  <a:gd name="connsiteY5-344" fmla="*/ 1231508 h 1689026"/>
                  <a:gd name="connsiteX6-345" fmla="*/ 437924 w 1461192"/>
                  <a:gd name="connsiteY6-346" fmla="*/ 1689026 h 1689026"/>
                  <a:gd name="connsiteX0-347" fmla="*/ 437924 w 1461192"/>
                  <a:gd name="connsiteY0-348" fmla="*/ 1689026 h 1689026"/>
                  <a:gd name="connsiteX1-349" fmla="*/ 78815 w 1461192"/>
                  <a:gd name="connsiteY1-350" fmla="*/ 995485 h 1689026"/>
                  <a:gd name="connsiteX2-351" fmla="*/ 14370 w 1461192"/>
                  <a:gd name="connsiteY2-352" fmla="*/ 559017 h 1689026"/>
                  <a:gd name="connsiteX3-353" fmla="*/ 328171 w 1461192"/>
                  <a:gd name="connsiteY3-354" fmla="*/ 131644 h 1689026"/>
                  <a:gd name="connsiteX4-355" fmla="*/ 1010150 w 1461192"/>
                  <a:gd name="connsiteY4-356" fmla="*/ 51830 h 1689026"/>
                  <a:gd name="connsiteX5-357" fmla="*/ 1202124 w 1461192"/>
                  <a:gd name="connsiteY5-358" fmla="*/ 1231508 h 1689026"/>
                  <a:gd name="connsiteX6-359" fmla="*/ 437924 w 1461192"/>
                  <a:gd name="connsiteY6-360" fmla="*/ 1689026 h 1689026"/>
                  <a:gd name="connsiteX0-361" fmla="*/ 437924 w 1461932"/>
                  <a:gd name="connsiteY0-362" fmla="*/ 1698941 h 1698941"/>
                  <a:gd name="connsiteX1-363" fmla="*/ 78815 w 1461932"/>
                  <a:gd name="connsiteY1-364" fmla="*/ 1005400 h 1698941"/>
                  <a:gd name="connsiteX2-365" fmla="*/ 14370 w 1461932"/>
                  <a:gd name="connsiteY2-366" fmla="*/ 568932 h 1698941"/>
                  <a:gd name="connsiteX3-367" fmla="*/ 328171 w 1461932"/>
                  <a:gd name="connsiteY3-368" fmla="*/ 141559 h 1698941"/>
                  <a:gd name="connsiteX4-369" fmla="*/ 1010150 w 1461932"/>
                  <a:gd name="connsiteY4-370" fmla="*/ 61745 h 1698941"/>
                  <a:gd name="connsiteX5-371" fmla="*/ 1202124 w 1461932"/>
                  <a:gd name="connsiteY5-372" fmla="*/ 1241423 h 1698941"/>
                  <a:gd name="connsiteX6-373" fmla="*/ 437924 w 1461932"/>
                  <a:gd name="connsiteY6-374" fmla="*/ 1698941 h 1698941"/>
                  <a:gd name="connsiteX0-375" fmla="*/ 437924 w 1462837"/>
                  <a:gd name="connsiteY0-376" fmla="*/ 1695852 h 1695852"/>
                  <a:gd name="connsiteX1-377" fmla="*/ 78815 w 1462837"/>
                  <a:gd name="connsiteY1-378" fmla="*/ 1002311 h 1695852"/>
                  <a:gd name="connsiteX2-379" fmla="*/ 14370 w 1462837"/>
                  <a:gd name="connsiteY2-380" fmla="*/ 565843 h 1695852"/>
                  <a:gd name="connsiteX3-381" fmla="*/ 328171 w 1462837"/>
                  <a:gd name="connsiteY3-382" fmla="*/ 138470 h 1695852"/>
                  <a:gd name="connsiteX4-383" fmla="*/ 1010150 w 1462837"/>
                  <a:gd name="connsiteY4-384" fmla="*/ 58656 h 1695852"/>
                  <a:gd name="connsiteX5-385" fmla="*/ 1202124 w 1462837"/>
                  <a:gd name="connsiteY5-386" fmla="*/ 1238334 h 1695852"/>
                  <a:gd name="connsiteX6-387" fmla="*/ 437924 w 1462837"/>
                  <a:gd name="connsiteY6-388" fmla="*/ 1695852 h 1695852"/>
                  <a:gd name="connsiteX0-389" fmla="*/ 437924 w 1463463"/>
                  <a:gd name="connsiteY0-390" fmla="*/ 1701241 h 1701241"/>
                  <a:gd name="connsiteX1-391" fmla="*/ 78815 w 1463463"/>
                  <a:gd name="connsiteY1-392" fmla="*/ 1007700 h 1701241"/>
                  <a:gd name="connsiteX2-393" fmla="*/ 14370 w 1463463"/>
                  <a:gd name="connsiteY2-394" fmla="*/ 571232 h 1701241"/>
                  <a:gd name="connsiteX3-395" fmla="*/ 328171 w 1463463"/>
                  <a:gd name="connsiteY3-396" fmla="*/ 143859 h 1701241"/>
                  <a:gd name="connsiteX4-397" fmla="*/ 1010150 w 1463463"/>
                  <a:gd name="connsiteY4-398" fmla="*/ 64045 h 1701241"/>
                  <a:gd name="connsiteX5-399" fmla="*/ 1202124 w 1463463"/>
                  <a:gd name="connsiteY5-400" fmla="*/ 1243723 h 1701241"/>
                  <a:gd name="connsiteX6-401" fmla="*/ 437924 w 1463463"/>
                  <a:gd name="connsiteY6-402" fmla="*/ 1701241 h 170124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463463" h="1701241">
                    <a:moveTo>
                      <a:pt x="437924" y="1701241"/>
                    </a:moveTo>
                    <a:cubicBezTo>
                      <a:pt x="309666" y="1485865"/>
                      <a:pt x="120565" y="1118841"/>
                      <a:pt x="78815" y="1007700"/>
                    </a:cubicBezTo>
                    <a:cubicBezTo>
                      <a:pt x="29785" y="922046"/>
                      <a:pt x="-27189" y="715205"/>
                      <a:pt x="14370" y="571232"/>
                    </a:cubicBezTo>
                    <a:cubicBezTo>
                      <a:pt x="55929" y="427259"/>
                      <a:pt x="151865" y="261635"/>
                      <a:pt x="328171" y="143859"/>
                    </a:cubicBezTo>
                    <a:cubicBezTo>
                      <a:pt x="550044" y="234"/>
                      <a:pt x="762531" y="-52981"/>
                      <a:pt x="1010150" y="64045"/>
                    </a:cubicBezTo>
                    <a:cubicBezTo>
                      <a:pt x="1241271" y="173274"/>
                      <a:pt x="1786385" y="659657"/>
                      <a:pt x="1202124" y="1243723"/>
                    </a:cubicBezTo>
                    <a:cubicBezTo>
                      <a:pt x="909897" y="1450128"/>
                      <a:pt x="663413" y="1534892"/>
                      <a:pt x="437924" y="1701241"/>
                    </a:cubicBezTo>
                    <a:close/>
                  </a:path>
                </a:pathLst>
              </a:custGeom>
              <a:solidFill>
                <a:srgbClr val="FFE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240" name="TextBox 30"/>
              <p:cNvSpPr txBox="1">
                <a:spLocks noChangeArrowheads="1"/>
              </p:cNvSpPr>
              <p:nvPr/>
            </p:nvSpPr>
            <p:spPr bwMode="auto">
              <a:xfrm>
                <a:off x="4690545" y="1724353"/>
                <a:ext cx="1186775" cy="4108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33" name="组合 22"/>
            <p:cNvGrpSpPr/>
            <p:nvPr/>
          </p:nvGrpSpPr>
          <p:grpSpPr bwMode="auto">
            <a:xfrm>
              <a:off x="-80877" y="3910628"/>
              <a:ext cx="1334592" cy="1551432"/>
              <a:chOff x="4206643" y="2752388"/>
              <a:chExt cx="1334592" cy="1551432"/>
            </a:xfrm>
          </p:grpSpPr>
          <p:sp>
            <p:nvSpPr>
              <p:cNvPr id="16" name="椭圆形标注 33"/>
              <p:cNvSpPr/>
              <p:nvPr/>
            </p:nvSpPr>
            <p:spPr>
              <a:xfrm rot="12538198">
                <a:off x="4206643" y="2752125"/>
                <a:ext cx="1335098" cy="1551695"/>
              </a:xfrm>
              <a:custGeom>
                <a:avLst/>
                <a:gdLst>
                  <a:gd name="connsiteX0" fmla="*/ 479324 w 1643378"/>
                  <a:gd name="connsiteY0" fmla="*/ 1998819 h 1776728"/>
                  <a:gd name="connsiteX1" fmla="*/ 417886 w 1643378"/>
                  <a:gd name="connsiteY1" fmla="*/ 1662055 h 1776728"/>
                  <a:gd name="connsiteX2" fmla="*/ 53861 w 1643378"/>
                  <a:gd name="connsiteY2" fmla="*/ 572026 h 1776728"/>
                  <a:gd name="connsiteX3" fmla="*/ 1082780 w 1643378"/>
                  <a:gd name="connsiteY3" fmla="*/ 46040 h 1776728"/>
                  <a:gd name="connsiteX4" fmla="*/ 1627811 w 1643378"/>
                  <a:gd name="connsiteY4" fmla="*/ 1060474 h 1776728"/>
                  <a:gd name="connsiteX5" fmla="*/ 715367 w 1643378"/>
                  <a:gd name="connsiteY5" fmla="*/ 1769260 h 1776728"/>
                  <a:gd name="connsiteX6" fmla="*/ 479324 w 1643378"/>
                  <a:gd name="connsiteY6" fmla="*/ 1998819 h 1776728"/>
                  <a:gd name="connsiteX0-1" fmla="*/ 579601 w 1743759"/>
                  <a:gd name="connsiteY0-2" fmla="*/ 1980185 h 1980185"/>
                  <a:gd name="connsiteX1-3" fmla="*/ 231011 w 1743759"/>
                  <a:gd name="connsiteY1-4" fmla="*/ 982810 h 1980185"/>
                  <a:gd name="connsiteX2-5" fmla="*/ 154138 w 1743759"/>
                  <a:gd name="connsiteY2-6" fmla="*/ 553392 h 1980185"/>
                  <a:gd name="connsiteX3-7" fmla="*/ 1183057 w 1743759"/>
                  <a:gd name="connsiteY3-8" fmla="*/ 27406 h 1980185"/>
                  <a:gd name="connsiteX4-9" fmla="*/ 1728088 w 1743759"/>
                  <a:gd name="connsiteY4-10" fmla="*/ 1041840 h 1980185"/>
                  <a:gd name="connsiteX5-11" fmla="*/ 815644 w 1743759"/>
                  <a:gd name="connsiteY5-12" fmla="*/ 1750626 h 1980185"/>
                  <a:gd name="connsiteX6-13" fmla="*/ 579601 w 1743759"/>
                  <a:gd name="connsiteY6-14" fmla="*/ 1980185 h 1980185"/>
                  <a:gd name="connsiteX0-15" fmla="*/ 483150 w 1647308"/>
                  <a:gd name="connsiteY0-16" fmla="*/ 1980185 h 1980185"/>
                  <a:gd name="connsiteX1-17" fmla="*/ 134560 w 1647308"/>
                  <a:gd name="connsiteY1-18" fmla="*/ 982810 h 1980185"/>
                  <a:gd name="connsiteX2-19" fmla="*/ 57687 w 1647308"/>
                  <a:gd name="connsiteY2-20" fmla="*/ 553392 h 1980185"/>
                  <a:gd name="connsiteX3-21" fmla="*/ 1086606 w 1647308"/>
                  <a:gd name="connsiteY3-22" fmla="*/ 27406 h 1980185"/>
                  <a:gd name="connsiteX4-23" fmla="*/ 1631637 w 1647308"/>
                  <a:gd name="connsiteY4-24" fmla="*/ 1041840 h 1980185"/>
                  <a:gd name="connsiteX5-25" fmla="*/ 719193 w 1647308"/>
                  <a:gd name="connsiteY5-26" fmla="*/ 1750626 h 1980185"/>
                  <a:gd name="connsiteX6-27" fmla="*/ 483150 w 1647308"/>
                  <a:gd name="connsiteY6-28" fmla="*/ 1980185 h 1980185"/>
                  <a:gd name="connsiteX0-29" fmla="*/ 430291 w 1589177"/>
                  <a:gd name="connsiteY0-30" fmla="*/ 2022259 h 2022259"/>
                  <a:gd name="connsiteX1-31" fmla="*/ 81701 w 1589177"/>
                  <a:gd name="connsiteY1-32" fmla="*/ 1024884 h 2022259"/>
                  <a:gd name="connsiteX2-33" fmla="*/ 4828 w 1589177"/>
                  <a:gd name="connsiteY2-34" fmla="*/ 595466 h 2022259"/>
                  <a:gd name="connsiteX3-35" fmla="*/ 235527 w 1589177"/>
                  <a:gd name="connsiteY3-36" fmla="*/ 145149 h 2022259"/>
                  <a:gd name="connsiteX4-37" fmla="*/ 1033747 w 1589177"/>
                  <a:gd name="connsiteY4-38" fmla="*/ 69480 h 2022259"/>
                  <a:gd name="connsiteX5-39" fmla="*/ 1578778 w 1589177"/>
                  <a:gd name="connsiteY5-40" fmla="*/ 1083914 h 2022259"/>
                  <a:gd name="connsiteX6-41" fmla="*/ 666334 w 1589177"/>
                  <a:gd name="connsiteY6-42" fmla="*/ 1792700 h 2022259"/>
                  <a:gd name="connsiteX7" fmla="*/ 430291 w 1589177"/>
                  <a:gd name="connsiteY7" fmla="*/ 2022259 h 2022259"/>
                  <a:gd name="connsiteX0-43" fmla="*/ 434769 w 1593366"/>
                  <a:gd name="connsiteY0-44" fmla="*/ 2015373 h 2015373"/>
                  <a:gd name="connsiteX1-45" fmla="*/ 86179 w 1593366"/>
                  <a:gd name="connsiteY1-46" fmla="*/ 1017998 h 2015373"/>
                  <a:gd name="connsiteX2-47" fmla="*/ 9306 w 1593366"/>
                  <a:gd name="connsiteY2-48" fmla="*/ 588580 h 2015373"/>
                  <a:gd name="connsiteX3-49" fmla="*/ 323107 w 1593366"/>
                  <a:gd name="connsiteY3-50" fmla="*/ 161207 h 2015373"/>
                  <a:gd name="connsiteX4-51" fmla="*/ 1038225 w 1593366"/>
                  <a:gd name="connsiteY4-52" fmla="*/ 62594 h 2015373"/>
                  <a:gd name="connsiteX5-53" fmla="*/ 1583256 w 1593366"/>
                  <a:gd name="connsiteY5-54" fmla="*/ 1077028 h 2015373"/>
                  <a:gd name="connsiteX6-55" fmla="*/ 670812 w 1593366"/>
                  <a:gd name="connsiteY6-56" fmla="*/ 1785814 h 2015373"/>
                  <a:gd name="connsiteX7-57" fmla="*/ 434769 w 1593366"/>
                  <a:gd name="connsiteY7-58" fmla="*/ 2015373 h 2015373"/>
                  <a:gd name="connsiteX0-59" fmla="*/ 434769 w 1226497"/>
                  <a:gd name="connsiteY0-60" fmla="*/ 2028887 h 2028887"/>
                  <a:gd name="connsiteX1-61" fmla="*/ 86179 w 1226497"/>
                  <a:gd name="connsiteY1-62" fmla="*/ 1031512 h 2028887"/>
                  <a:gd name="connsiteX2-63" fmla="*/ 9306 w 1226497"/>
                  <a:gd name="connsiteY2-64" fmla="*/ 602094 h 2028887"/>
                  <a:gd name="connsiteX3-65" fmla="*/ 323107 w 1226497"/>
                  <a:gd name="connsiteY3-66" fmla="*/ 174721 h 2028887"/>
                  <a:gd name="connsiteX4-67" fmla="*/ 1038225 w 1226497"/>
                  <a:gd name="connsiteY4-68" fmla="*/ 76108 h 2028887"/>
                  <a:gd name="connsiteX5-69" fmla="*/ 1197060 w 1226497"/>
                  <a:gd name="connsiteY5-70" fmla="*/ 1274585 h 2028887"/>
                  <a:gd name="connsiteX6-71" fmla="*/ 670812 w 1226497"/>
                  <a:gd name="connsiteY6-72" fmla="*/ 1799328 h 2028887"/>
                  <a:gd name="connsiteX7-73" fmla="*/ 434769 w 1226497"/>
                  <a:gd name="connsiteY7-74" fmla="*/ 2028887 h 2028887"/>
                  <a:gd name="connsiteX0-75" fmla="*/ 434769 w 1448484"/>
                  <a:gd name="connsiteY0-76" fmla="*/ 2028887 h 2028887"/>
                  <a:gd name="connsiteX1-77" fmla="*/ 86179 w 1448484"/>
                  <a:gd name="connsiteY1-78" fmla="*/ 1031512 h 2028887"/>
                  <a:gd name="connsiteX2-79" fmla="*/ 9306 w 1448484"/>
                  <a:gd name="connsiteY2-80" fmla="*/ 602094 h 2028887"/>
                  <a:gd name="connsiteX3-81" fmla="*/ 323107 w 1448484"/>
                  <a:gd name="connsiteY3-82" fmla="*/ 174721 h 2028887"/>
                  <a:gd name="connsiteX4-83" fmla="*/ 1038225 w 1448484"/>
                  <a:gd name="connsiteY4-84" fmla="*/ 76108 h 2028887"/>
                  <a:gd name="connsiteX5-85" fmla="*/ 1197060 w 1448484"/>
                  <a:gd name="connsiteY5-86" fmla="*/ 1274585 h 2028887"/>
                  <a:gd name="connsiteX6-87" fmla="*/ 670812 w 1448484"/>
                  <a:gd name="connsiteY6-88" fmla="*/ 1799328 h 2028887"/>
                  <a:gd name="connsiteX7-89" fmla="*/ 434769 w 1448484"/>
                  <a:gd name="connsiteY7-90" fmla="*/ 2028887 h 2028887"/>
                  <a:gd name="connsiteX0-91" fmla="*/ 434769 w 1464569"/>
                  <a:gd name="connsiteY0-92" fmla="*/ 1987575 h 1987575"/>
                  <a:gd name="connsiteX1-93" fmla="*/ 86179 w 1464569"/>
                  <a:gd name="connsiteY1-94" fmla="*/ 990200 h 1987575"/>
                  <a:gd name="connsiteX2-95" fmla="*/ 9306 w 1464569"/>
                  <a:gd name="connsiteY2-96" fmla="*/ 560782 h 1987575"/>
                  <a:gd name="connsiteX3-97" fmla="*/ 323107 w 1464569"/>
                  <a:gd name="connsiteY3-98" fmla="*/ 133409 h 1987575"/>
                  <a:gd name="connsiteX4-99" fmla="*/ 1038225 w 1464569"/>
                  <a:gd name="connsiteY4-100" fmla="*/ 34796 h 1987575"/>
                  <a:gd name="connsiteX5-101" fmla="*/ 1197060 w 1464569"/>
                  <a:gd name="connsiteY5-102" fmla="*/ 1233273 h 1987575"/>
                  <a:gd name="connsiteX6-103" fmla="*/ 670812 w 1464569"/>
                  <a:gd name="connsiteY6-104" fmla="*/ 1758016 h 1987575"/>
                  <a:gd name="connsiteX7-105" fmla="*/ 434769 w 1464569"/>
                  <a:gd name="connsiteY7-106" fmla="*/ 1987575 h 1987575"/>
                  <a:gd name="connsiteX0-107" fmla="*/ 434769 w 1456128"/>
                  <a:gd name="connsiteY0-108" fmla="*/ 1972629 h 1972629"/>
                  <a:gd name="connsiteX1-109" fmla="*/ 86179 w 1456128"/>
                  <a:gd name="connsiteY1-110" fmla="*/ 975254 h 1972629"/>
                  <a:gd name="connsiteX2-111" fmla="*/ 9306 w 1456128"/>
                  <a:gd name="connsiteY2-112" fmla="*/ 545836 h 1972629"/>
                  <a:gd name="connsiteX3-113" fmla="*/ 323107 w 1456128"/>
                  <a:gd name="connsiteY3-114" fmla="*/ 118463 h 1972629"/>
                  <a:gd name="connsiteX4-115" fmla="*/ 1005086 w 1456128"/>
                  <a:gd name="connsiteY4-116" fmla="*/ 38649 h 1972629"/>
                  <a:gd name="connsiteX5-117" fmla="*/ 1197060 w 1456128"/>
                  <a:gd name="connsiteY5-118" fmla="*/ 1218327 h 1972629"/>
                  <a:gd name="connsiteX6-119" fmla="*/ 670812 w 1456128"/>
                  <a:gd name="connsiteY6-120" fmla="*/ 1743070 h 1972629"/>
                  <a:gd name="connsiteX7-121" fmla="*/ 434769 w 1456128"/>
                  <a:gd name="connsiteY7-122" fmla="*/ 1972629 h 1972629"/>
                  <a:gd name="connsiteX0-123" fmla="*/ 434769 w 1456128"/>
                  <a:gd name="connsiteY0-124" fmla="*/ 1972629 h 1975070"/>
                  <a:gd name="connsiteX1-125" fmla="*/ 86179 w 1456128"/>
                  <a:gd name="connsiteY1-126" fmla="*/ 975254 h 1975070"/>
                  <a:gd name="connsiteX2-127" fmla="*/ 9306 w 1456128"/>
                  <a:gd name="connsiteY2-128" fmla="*/ 545836 h 1975070"/>
                  <a:gd name="connsiteX3-129" fmla="*/ 323107 w 1456128"/>
                  <a:gd name="connsiteY3-130" fmla="*/ 118463 h 1975070"/>
                  <a:gd name="connsiteX4-131" fmla="*/ 1005086 w 1456128"/>
                  <a:gd name="connsiteY4-132" fmla="*/ 38649 h 1975070"/>
                  <a:gd name="connsiteX5-133" fmla="*/ 1197060 w 1456128"/>
                  <a:gd name="connsiteY5-134" fmla="*/ 1218327 h 1975070"/>
                  <a:gd name="connsiteX6-135" fmla="*/ 434769 w 1456128"/>
                  <a:gd name="connsiteY6-136" fmla="*/ 1972629 h 1975070"/>
                  <a:gd name="connsiteX0-137" fmla="*/ 432860 w 1456128"/>
                  <a:gd name="connsiteY0-138" fmla="*/ 1675845 h 1681596"/>
                  <a:gd name="connsiteX1-139" fmla="*/ 86179 w 1456128"/>
                  <a:gd name="connsiteY1-140" fmla="*/ 975254 h 1681596"/>
                  <a:gd name="connsiteX2-141" fmla="*/ 9306 w 1456128"/>
                  <a:gd name="connsiteY2-142" fmla="*/ 545836 h 1681596"/>
                  <a:gd name="connsiteX3-143" fmla="*/ 323107 w 1456128"/>
                  <a:gd name="connsiteY3-144" fmla="*/ 118463 h 1681596"/>
                  <a:gd name="connsiteX4-145" fmla="*/ 1005086 w 1456128"/>
                  <a:gd name="connsiteY4-146" fmla="*/ 38649 h 1681596"/>
                  <a:gd name="connsiteX5-147" fmla="*/ 1197060 w 1456128"/>
                  <a:gd name="connsiteY5-148" fmla="*/ 1218327 h 1681596"/>
                  <a:gd name="connsiteX6-149" fmla="*/ 432860 w 1456128"/>
                  <a:gd name="connsiteY6-150" fmla="*/ 1675845 h 1681596"/>
                  <a:gd name="connsiteX0-151" fmla="*/ 432860 w 1456128"/>
                  <a:gd name="connsiteY0-152" fmla="*/ 1675845 h 1681596"/>
                  <a:gd name="connsiteX1-153" fmla="*/ 86179 w 1456128"/>
                  <a:gd name="connsiteY1-154" fmla="*/ 975254 h 1681596"/>
                  <a:gd name="connsiteX2-155" fmla="*/ 9306 w 1456128"/>
                  <a:gd name="connsiteY2-156" fmla="*/ 545836 h 1681596"/>
                  <a:gd name="connsiteX3-157" fmla="*/ 323107 w 1456128"/>
                  <a:gd name="connsiteY3-158" fmla="*/ 118463 h 1681596"/>
                  <a:gd name="connsiteX4-159" fmla="*/ 1005086 w 1456128"/>
                  <a:gd name="connsiteY4-160" fmla="*/ 38649 h 1681596"/>
                  <a:gd name="connsiteX5-161" fmla="*/ 1197060 w 1456128"/>
                  <a:gd name="connsiteY5-162" fmla="*/ 1218327 h 1681596"/>
                  <a:gd name="connsiteX6-163" fmla="*/ 432860 w 1456128"/>
                  <a:gd name="connsiteY6-164" fmla="*/ 1675845 h 1681596"/>
                  <a:gd name="connsiteX0-165" fmla="*/ 432860 w 1456128"/>
                  <a:gd name="connsiteY0-166" fmla="*/ 1675845 h 1675845"/>
                  <a:gd name="connsiteX1-167" fmla="*/ 86179 w 1456128"/>
                  <a:gd name="connsiteY1-168" fmla="*/ 975254 h 1675845"/>
                  <a:gd name="connsiteX2-169" fmla="*/ 9306 w 1456128"/>
                  <a:gd name="connsiteY2-170" fmla="*/ 545836 h 1675845"/>
                  <a:gd name="connsiteX3-171" fmla="*/ 323107 w 1456128"/>
                  <a:gd name="connsiteY3-172" fmla="*/ 118463 h 1675845"/>
                  <a:gd name="connsiteX4-173" fmla="*/ 1005086 w 1456128"/>
                  <a:gd name="connsiteY4-174" fmla="*/ 38649 h 1675845"/>
                  <a:gd name="connsiteX5-175" fmla="*/ 1197060 w 1456128"/>
                  <a:gd name="connsiteY5-176" fmla="*/ 1218327 h 1675845"/>
                  <a:gd name="connsiteX6-177" fmla="*/ 432860 w 1456128"/>
                  <a:gd name="connsiteY6-178" fmla="*/ 1675845 h 1675845"/>
                  <a:gd name="connsiteX0-179" fmla="*/ 432860 w 1456128"/>
                  <a:gd name="connsiteY0-180" fmla="*/ 1675845 h 1675845"/>
                  <a:gd name="connsiteX1-181" fmla="*/ 86179 w 1456128"/>
                  <a:gd name="connsiteY1-182" fmla="*/ 975254 h 1675845"/>
                  <a:gd name="connsiteX2-183" fmla="*/ 9306 w 1456128"/>
                  <a:gd name="connsiteY2-184" fmla="*/ 545836 h 1675845"/>
                  <a:gd name="connsiteX3-185" fmla="*/ 323107 w 1456128"/>
                  <a:gd name="connsiteY3-186" fmla="*/ 118463 h 1675845"/>
                  <a:gd name="connsiteX4-187" fmla="*/ 1005086 w 1456128"/>
                  <a:gd name="connsiteY4-188" fmla="*/ 38649 h 1675845"/>
                  <a:gd name="connsiteX5-189" fmla="*/ 1197060 w 1456128"/>
                  <a:gd name="connsiteY5-190" fmla="*/ 1218327 h 1675845"/>
                  <a:gd name="connsiteX6-191" fmla="*/ 432860 w 1456128"/>
                  <a:gd name="connsiteY6-192" fmla="*/ 1675845 h 1675845"/>
                  <a:gd name="connsiteX0-193" fmla="*/ 437835 w 1461103"/>
                  <a:gd name="connsiteY0-194" fmla="*/ 1675845 h 1675845"/>
                  <a:gd name="connsiteX1-195" fmla="*/ 91154 w 1461103"/>
                  <a:gd name="connsiteY1-196" fmla="*/ 975254 h 1675845"/>
                  <a:gd name="connsiteX2-197" fmla="*/ 14281 w 1461103"/>
                  <a:gd name="connsiteY2-198" fmla="*/ 545836 h 1675845"/>
                  <a:gd name="connsiteX3-199" fmla="*/ 328082 w 1461103"/>
                  <a:gd name="connsiteY3-200" fmla="*/ 118463 h 1675845"/>
                  <a:gd name="connsiteX4-201" fmla="*/ 1010061 w 1461103"/>
                  <a:gd name="connsiteY4-202" fmla="*/ 38649 h 1675845"/>
                  <a:gd name="connsiteX5-203" fmla="*/ 1202035 w 1461103"/>
                  <a:gd name="connsiteY5-204" fmla="*/ 1218327 h 1675845"/>
                  <a:gd name="connsiteX6-205" fmla="*/ 437835 w 1461103"/>
                  <a:gd name="connsiteY6-206" fmla="*/ 1675845 h 1675845"/>
                  <a:gd name="connsiteX0-207" fmla="*/ 437835 w 1461103"/>
                  <a:gd name="connsiteY0-208" fmla="*/ 1675845 h 1675845"/>
                  <a:gd name="connsiteX1-209" fmla="*/ 91154 w 1461103"/>
                  <a:gd name="connsiteY1-210" fmla="*/ 975254 h 1675845"/>
                  <a:gd name="connsiteX2-211" fmla="*/ 14281 w 1461103"/>
                  <a:gd name="connsiteY2-212" fmla="*/ 545836 h 1675845"/>
                  <a:gd name="connsiteX3-213" fmla="*/ 328082 w 1461103"/>
                  <a:gd name="connsiteY3-214" fmla="*/ 118463 h 1675845"/>
                  <a:gd name="connsiteX4-215" fmla="*/ 1010061 w 1461103"/>
                  <a:gd name="connsiteY4-216" fmla="*/ 38649 h 1675845"/>
                  <a:gd name="connsiteX5-217" fmla="*/ 1202035 w 1461103"/>
                  <a:gd name="connsiteY5-218" fmla="*/ 1218327 h 1675845"/>
                  <a:gd name="connsiteX6-219" fmla="*/ 437835 w 1461103"/>
                  <a:gd name="connsiteY6-220" fmla="*/ 1675845 h 1675845"/>
                  <a:gd name="connsiteX0-221" fmla="*/ 437835 w 1461103"/>
                  <a:gd name="connsiteY0-222" fmla="*/ 1675845 h 1675845"/>
                  <a:gd name="connsiteX1-223" fmla="*/ 91154 w 1461103"/>
                  <a:gd name="connsiteY1-224" fmla="*/ 975254 h 1675845"/>
                  <a:gd name="connsiteX2-225" fmla="*/ 14281 w 1461103"/>
                  <a:gd name="connsiteY2-226" fmla="*/ 545836 h 1675845"/>
                  <a:gd name="connsiteX3-227" fmla="*/ 328082 w 1461103"/>
                  <a:gd name="connsiteY3-228" fmla="*/ 118463 h 1675845"/>
                  <a:gd name="connsiteX4-229" fmla="*/ 1010061 w 1461103"/>
                  <a:gd name="connsiteY4-230" fmla="*/ 38649 h 1675845"/>
                  <a:gd name="connsiteX5-231" fmla="*/ 1202035 w 1461103"/>
                  <a:gd name="connsiteY5-232" fmla="*/ 1218327 h 1675845"/>
                  <a:gd name="connsiteX6-233" fmla="*/ 437835 w 1461103"/>
                  <a:gd name="connsiteY6-234" fmla="*/ 1675845 h 1675845"/>
                  <a:gd name="connsiteX0-235" fmla="*/ 440937 w 1464205"/>
                  <a:gd name="connsiteY0-236" fmla="*/ 1675845 h 1675845"/>
                  <a:gd name="connsiteX1-237" fmla="*/ 81828 w 1464205"/>
                  <a:gd name="connsiteY1-238" fmla="*/ 982304 h 1675845"/>
                  <a:gd name="connsiteX2-239" fmla="*/ 17383 w 1464205"/>
                  <a:gd name="connsiteY2-240" fmla="*/ 545836 h 1675845"/>
                  <a:gd name="connsiteX3-241" fmla="*/ 331184 w 1464205"/>
                  <a:gd name="connsiteY3-242" fmla="*/ 118463 h 1675845"/>
                  <a:gd name="connsiteX4-243" fmla="*/ 1013163 w 1464205"/>
                  <a:gd name="connsiteY4-244" fmla="*/ 38649 h 1675845"/>
                  <a:gd name="connsiteX5-245" fmla="*/ 1205137 w 1464205"/>
                  <a:gd name="connsiteY5-246" fmla="*/ 1218327 h 1675845"/>
                  <a:gd name="connsiteX6-247" fmla="*/ 440937 w 1464205"/>
                  <a:gd name="connsiteY6-248" fmla="*/ 1675845 h 1675845"/>
                  <a:gd name="connsiteX0-249" fmla="*/ 440937 w 1464205"/>
                  <a:gd name="connsiteY0-250" fmla="*/ 1675845 h 1675845"/>
                  <a:gd name="connsiteX1-251" fmla="*/ 81828 w 1464205"/>
                  <a:gd name="connsiteY1-252" fmla="*/ 982304 h 1675845"/>
                  <a:gd name="connsiteX2-253" fmla="*/ 17383 w 1464205"/>
                  <a:gd name="connsiteY2-254" fmla="*/ 545836 h 1675845"/>
                  <a:gd name="connsiteX3-255" fmla="*/ 331184 w 1464205"/>
                  <a:gd name="connsiteY3-256" fmla="*/ 118463 h 1675845"/>
                  <a:gd name="connsiteX4-257" fmla="*/ 1013163 w 1464205"/>
                  <a:gd name="connsiteY4-258" fmla="*/ 38649 h 1675845"/>
                  <a:gd name="connsiteX5-259" fmla="*/ 1205137 w 1464205"/>
                  <a:gd name="connsiteY5-260" fmla="*/ 1218327 h 1675845"/>
                  <a:gd name="connsiteX6-261" fmla="*/ 440937 w 1464205"/>
                  <a:gd name="connsiteY6-262" fmla="*/ 1675845 h 1675845"/>
                  <a:gd name="connsiteX0-263" fmla="*/ 440937 w 1464205"/>
                  <a:gd name="connsiteY0-264" fmla="*/ 1675845 h 1675845"/>
                  <a:gd name="connsiteX1-265" fmla="*/ 81828 w 1464205"/>
                  <a:gd name="connsiteY1-266" fmla="*/ 982304 h 1675845"/>
                  <a:gd name="connsiteX2-267" fmla="*/ 17383 w 1464205"/>
                  <a:gd name="connsiteY2-268" fmla="*/ 545836 h 1675845"/>
                  <a:gd name="connsiteX3-269" fmla="*/ 331184 w 1464205"/>
                  <a:gd name="connsiteY3-270" fmla="*/ 118463 h 1675845"/>
                  <a:gd name="connsiteX4-271" fmla="*/ 1013163 w 1464205"/>
                  <a:gd name="connsiteY4-272" fmla="*/ 38649 h 1675845"/>
                  <a:gd name="connsiteX5-273" fmla="*/ 1205137 w 1464205"/>
                  <a:gd name="connsiteY5-274" fmla="*/ 1218327 h 1675845"/>
                  <a:gd name="connsiteX6-275" fmla="*/ 440937 w 1464205"/>
                  <a:gd name="connsiteY6-276" fmla="*/ 1675845 h 1675845"/>
                  <a:gd name="connsiteX0-277" fmla="*/ 437924 w 1461192"/>
                  <a:gd name="connsiteY0-278" fmla="*/ 1675845 h 1675845"/>
                  <a:gd name="connsiteX1-279" fmla="*/ 78815 w 1461192"/>
                  <a:gd name="connsiteY1-280" fmla="*/ 982304 h 1675845"/>
                  <a:gd name="connsiteX2-281" fmla="*/ 14370 w 1461192"/>
                  <a:gd name="connsiteY2-282" fmla="*/ 545836 h 1675845"/>
                  <a:gd name="connsiteX3-283" fmla="*/ 328171 w 1461192"/>
                  <a:gd name="connsiteY3-284" fmla="*/ 118463 h 1675845"/>
                  <a:gd name="connsiteX4-285" fmla="*/ 1010150 w 1461192"/>
                  <a:gd name="connsiteY4-286" fmla="*/ 38649 h 1675845"/>
                  <a:gd name="connsiteX5-287" fmla="*/ 1202124 w 1461192"/>
                  <a:gd name="connsiteY5-288" fmla="*/ 1218327 h 1675845"/>
                  <a:gd name="connsiteX6-289" fmla="*/ 437924 w 1461192"/>
                  <a:gd name="connsiteY6-290" fmla="*/ 1675845 h 1675845"/>
                  <a:gd name="connsiteX0-291" fmla="*/ 437924 w 1461192"/>
                  <a:gd name="connsiteY0-292" fmla="*/ 1684375 h 1684375"/>
                  <a:gd name="connsiteX1-293" fmla="*/ 78815 w 1461192"/>
                  <a:gd name="connsiteY1-294" fmla="*/ 990834 h 1684375"/>
                  <a:gd name="connsiteX2-295" fmla="*/ 14370 w 1461192"/>
                  <a:gd name="connsiteY2-296" fmla="*/ 554366 h 1684375"/>
                  <a:gd name="connsiteX3-297" fmla="*/ 328171 w 1461192"/>
                  <a:gd name="connsiteY3-298" fmla="*/ 126993 h 1684375"/>
                  <a:gd name="connsiteX4-299" fmla="*/ 1010150 w 1461192"/>
                  <a:gd name="connsiteY4-300" fmla="*/ 47179 h 1684375"/>
                  <a:gd name="connsiteX5-301" fmla="*/ 1202124 w 1461192"/>
                  <a:gd name="connsiteY5-302" fmla="*/ 1226857 h 1684375"/>
                  <a:gd name="connsiteX6-303" fmla="*/ 437924 w 1461192"/>
                  <a:gd name="connsiteY6-304" fmla="*/ 1684375 h 1684375"/>
                  <a:gd name="connsiteX0-305" fmla="*/ 437924 w 1461192"/>
                  <a:gd name="connsiteY0-306" fmla="*/ 1676040 h 1676040"/>
                  <a:gd name="connsiteX1-307" fmla="*/ 78815 w 1461192"/>
                  <a:gd name="connsiteY1-308" fmla="*/ 982499 h 1676040"/>
                  <a:gd name="connsiteX2-309" fmla="*/ 14370 w 1461192"/>
                  <a:gd name="connsiteY2-310" fmla="*/ 546031 h 1676040"/>
                  <a:gd name="connsiteX3-311" fmla="*/ 328171 w 1461192"/>
                  <a:gd name="connsiteY3-312" fmla="*/ 118658 h 1676040"/>
                  <a:gd name="connsiteX4-313" fmla="*/ 1010150 w 1461192"/>
                  <a:gd name="connsiteY4-314" fmla="*/ 38844 h 1676040"/>
                  <a:gd name="connsiteX5-315" fmla="*/ 1202124 w 1461192"/>
                  <a:gd name="connsiteY5-316" fmla="*/ 1218522 h 1676040"/>
                  <a:gd name="connsiteX6-317" fmla="*/ 437924 w 1461192"/>
                  <a:gd name="connsiteY6-318" fmla="*/ 1676040 h 1676040"/>
                  <a:gd name="connsiteX0-319" fmla="*/ 437924 w 1461192"/>
                  <a:gd name="connsiteY0-320" fmla="*/ 1689026 h 1689026"/>
                  <a:gd name="connsiteX1-321" fmla="*/ 78815 w 1461192"/>
                  <a:gd name="connsiteY1-322" fmla="*/ 995485 h 1689026"/>
                  <a:gd name="connsiteX2-323" fmla="*/ 14370 w 1461192"/>
                  <a:gd name="connsiteY2-324" fmla="*/ 559017 h 1689026"/>
                  <a:gd name="connsiteX3-325" fmla="*/ 328171 w 1461192"/>
                  <a:gd name="connsiteY3-326" fmla="*/ 131644 h 1689026"/>
                  <a:gd name="connsiteX4-327" fmla="*/ 1010150 w 1461192"/>
                  <a:gd name="connsiteY4-328" fmla="*/ 51830 h 1689026"/>
                  <a:gd name="connsiteX5-329" fmla="*/ 1202124 w 1461192"/>
                  <a:gd name="connsiteY5-330" fmla="*/ 1231508 h 1689026"/>
                  <a:gd name="connsiteX6-331" fmla="*/ 437924 w 1461192"/>
                  <a:gd name="connsiteY6-332" fmla="*/ 1689026 h 1689026"/>
                  <a:gd name="connsiteX0-333" fmla="*/ 437924 w 1461192"/>
                  <a:gd name="connsiteY0-334" fmla="*/ 1689026 h 1689026"/>
                  <a:gd name="connsiteX1-335" fmla="*/ 78815 w 1461192"/>
                  <a:gd name="connsiteY1-336" fmla="*/ 995485 h 1689026"/>
                  <a:gd name="connsiteX2-337" fmla="*/ 14370 w 1461192"/>
                  <a:gd name="connsiteY2-338" fmla="*/ 559017 h 1689026"/>
                  <a:gd name="connsiteX3-339" fmla="*/ 328171 w 1461192"/>
                  <a:gd name="connsiteY3-340" fmla="*/ 131644 h 1689026"/>
                  <a:gd name="connsiteX4-341" fmla="*/ 1010150 w 1461192"/>
                  <a:gd name="connsiteY4-342" fmla="*/ 51830 h 1689026"/>
                  <a:gd name="connsiteX5-343" fmla="*/ 1202124 w 1461192"/>
                  <a:gd name="connsiteY5-344" fmla="*/ 1231508 h 1689026"/>
                  <a:gd name="connsiteX6-345" fmla="*/ 437924 w 1461192"/>
                  <a:gd name="connsiteY6-346" fmla="*/ 1689026 h 1689026"/>
                  <a:gd name="connsiteX0-347" fmla="*/ 437924 w 1461192"/>
                  <a:gd name="connsiteY0-348" fmla="*/ 1689026 h 1689026"/>
                  <a:gd name="connsiteX1-349" fmla="*/ 78815 w 1461192"/>
                  <a:gd name="connsiteY1-350" fmla="*/ 995485 h 1689026"/>
                  <a:gd name="connsiteX2-351" fmla="*/ 14370 w 1461192"/>
                  <a:gd name="connsiteY2-352" fmla="*/ 559017 h 1689026"/>
                  <a:gd name="connsiteX3-353" fmla="*/ 328171 w 1461192"/>
                  <a:gd name="connsiteY3-354" fmla="*/ 131644 h 1689026"/>
                  <a:gd name="connsiteX4-355" fmla="*/ 1010150 w 1461192"/>
                  <a:gd name="connsiteY4-356" fmla="*/ 51830 h 1689026"/>
                  <a:gd name="connsiteX5-357" fmla="*/ 1202124 w 1461192"/>
                  <a:gd name="connsiteY5-358" fmla="*/ 1231508 h 1689026"/>
                  <a:gd name="connsiteX6-359" fmla="*/ 437924 w 1461192"/>
                  <a:gd name="connsiteY6-360" fmla="*/ 1689026 h 1689026"/>
                  <a:gd name="connsiteX0-361" fmla="*/ 437924 w 1461932"/>
                  <a:gd name="connsiteY0-362" fmla="*/ 1698941 h 1698941"/>
                  <a:gd name="connsiteX1-363" fmla="*/ 78815 w 1461932"/>
                  <a:gd name="connsiteY1-364" fmla="*/ 1005400 h 1698941"/>
                  <a:gd name="connsiteX2-365" fmla="*/ 14370 w 1461932"/>
                  <a:gd name="connsiteY2-366" fmla="*/ 568932 h 1698941"/>
                  <a:gd name="connsiteX3-367" fmla="*/ 328171 w 1461932"/>
                  <a:gd name="connsiteY3-368" fmla="*/ 141559 h 1698941"/>
                  <a:gd name="connsiteX4-369" fmla="*/ 1010150 w 1461932"/>
                  <a:gd name="connsiteY4-370" fmla="*/ 61745 h 1698941"/>
                  <a:gd name="connsiteX5-371" fmla="*/ 1202124 w 1461932"/>
                  <a:gd name="connsiteY5-372" fmla="*/ 1241423 h 1698941"/>
                  <a:gd name="connsiteX6-373" fmla="*/ 437924 w 1461932"/>
                  <a:gd name="connsiteY6-374" fmla="*/ 1698941 h 1698941"/>
                  <a:gd name="connsiteX0-375" fmla="*/ 437924 w 1462837"/>
                  <a:gd name="connsiteY0-376" fmla="*/ 1695852 h 1695852"/>
                  <a:gd name="connsiteX1-377" fmla="*/ 78815 w 1462837"/>
                  <a:gd name="connsiteY1-378" fmla="*/ 1002311 h 1695852"/>
                  <a:gd name="connsiteX2-379" fmla="*/ 14370 w 1462837"/>
                  <a:gd name="connsiteY2-380" fmla="*/ 565843 h 1695852"/>
                  <a:gd name="connsiteX3-381" fmla="*/ 328171 w 1462837"/>
                  <a:gd name="connsiteY3-382" fmla="*/ 138470 h 1695852"/>
                  <a:gd name="connsiteX4-383" fmla="*/ 1010150 w 1462837"/>
                  <a:gd name="connsiteY4-384" fmla="*/ 58656 h 1695852"/>
                  <a:gd name="connsiteX5-385" fmla="*/ 1202124 w 1462837"/>
                  <a:gd name="connsiteY5-386" fmla="*/ 1238334 h 1695852"/>
                  <a:gd name="connsiteX6-387" fmla="*/ 437924 w 1462837"/>
                  <a:gd name="connsiteY6-388" fmla="*/ 1695852 h 1695852"/>
                  <a:gd name="connsiteX0-389" fmla="*/ 437924 w 1463463"/>
                  <a:gd name="connsiteY0-390" fmla="*/ 1701241 h 1701241"/>
                  <a:gd name="connsiteX1-391" fmla="*/ 78815 w 1463463"/>
                  <a:gd name="connsiteY1-392" fmla="*/ 1007700 h 1701241"/>
                  <a:gd name="connsiteX2-393" fmla="*/ 14370 w 1463463"/>
                  <a:gd name="connsiteY2-394" fmla="*/ 571232 h 1701241"/>
                  <a:gd name="connsiteX3-395" fmla="*/ 328171 w 1463463"/>
                  <a:gd name="connsiteY3-396" fmla="*/ 143859 h 1701241"/>
                  <a:gd name="connsiteX4-397" fmla="*/ 1010150 w 1463463"/>
                  <a:gd name="connsiteY4-398" fmla="*/ 64045 h 1701241"/>
                  <a:gd name="connsiteX5-399" fmla="*/ 1202124 w 1463463"/>
                  <a:gd name="connsiteY5-400" fmla="*/ 1243723 h 1701241"/>
                  <a:gd name="connsiteX6-401" fmla="*/ 437924 w 1463463"/>
                  <a:gd name="connsiteY6-402" fmla="*/ 1701241 h 170124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463463" h="1701241">
                    <a:moveTo>
                      <a:pt x="437924" y="1701241"/>
                    </a:moveTo>
                    <a:cubicBezTo>
                      <a:pt x="309666" y="1485865"/>
                      <a:pt x="120565" y="1118841"/>
                      <a:pt x="78815" y="1007700"/>
                    </a:cubicBezTo>
                    <a:cubicBezTo>
                      <a:pt x="29785" y="922046"/>
                      <a:pt x="-27189" y="715205"/>
                      <a:pt x="14370" y="571232"/>
                    </a:cubicBezTo>
                    <a:cubicBezTo>
                      <a:pt x="55929" y="427259"/>
                      <a:pt x="151865" y="261635"/>
                      <a:pt x="328171" y="143859"/>
                    </a:cubicBezTo>
                    <a:cubicBezTo>
                      <a:pt x="550044" y="234"/>
                      <a:pt x="762531" y="-52981"/>
                      <a:pt x="1010150" y="64045"/>
                    </a:cubicBezTo>
                    <a:cubicBezTo>
                      <a:pt x="1241271" y="173274"/>
                      <a:pt x="1786385" y="659657"/>
                      <a:pt x="1202124" y="1243723"/>
                    </a:cubicBezTo>
                    <a:cubicBezTo>
                      <a:pt x="909897" y="1450128"/>
                      <a:pt x="663413" y="1534892"/>
                      <a:pt x="437924" y="170124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238" name="TextBox 28"/>
              <p:cNvSpPr txBox="1">
                <a:spLocks noChangeArrowheads="1"/>
              </p:cNvSpPr>
              <p:nvPr/>
            </p:nvSpPr>
            <p:spPr bwMode="auto">
              <a:xfrm>
                <a:off x="4294305" y="3451553"/>
                <a:ext cx="1186775" cy="4108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34" name="组合 23"/>
            <p:cNvGrpSpPr/>
            <p:nvPr/>
          </p:nvGrpSpPr>
          <p:grpSpPr bwMode="auto">
            <a:xfrm>
              <a:off x="1458843" y="4100106"/>
              <a:ext cx="1111637" cy="956266"/>
              <a:chOff x="5746363" y="2941866"/>
              <a:chExt cx="1111637" cy="956266"/>
            </a:xfrm>
          </p:grpSpPr>
          <p:sp>
            <p:nvSpPr>
              <p:cNvPr id="14" name="椭圆形标注 33"/>
              <p:cNvSpPr/>
              <p:nvPr/>
            </p:nvSpPr>
            <p:spPr>
              <a:xfrm rot="7130588">
                <a:off x="5824310" y="2865137"/>
                <a:ext cx="955975" cy="1111404"/>
              </a:xfrm>
              <a:custGeom>
                <a:avLst/>
                <a:gdLst>
                  <a:gd name="connsiteX0" fmla="*/ 479324 w 1643378"/>
                  <a:gd name="connsiteY0" fmla="*/ 1998819 h 1776728"/>
                  <a:gd name="connsiteX1" fmla="*/ 417886 w 1643378"/>
                  <a:gd name="connsiteY1" fmla="*/ 1662055 h 1776728"/>
                  <a:gd name="connsiteX2" fmla="*/ 53861 w 1643378"/>
                  <a:gd name="connsiteY2" fmla="*/ 572026 h 1776728"/>
                  <a:gd name="connsiteX3" fmla="*/ 1082780 w 1643378"/>
                  <a:gd name="connsiteY3" fmla="*/ 46040 h 1776728"/>
                  <a:gd name="connsiteX4" fmla="*/ 1627811 w 1643378"/>
                  <a:gd name="connsiteY4" fmla="*/ 1060474 h 1776728"/>
                  <a:gd name="connsiteX5" fmla="*/ 715367 w 1643378"/>
                  <a:gd name="connsiteY5" fmla="*/ 1769260 h 1776728"/>
                  <a:gd name="connsiteX6" fmla="*/ 479324 w 1643378"/>
                  <a:gd name="connsiteY6" fmla="*/ 1998819 h 1776728"/>
                  <a:gd name="connsiteX0-1" fmla="*/ 579601 w 1743759"/>
                  <a:gd name="connsiteY0-2" fmla="*/ 1980185 h 1980185"/>
                  <a:gd name="connsiteX1-3" fmla="*/ 231011 w 1743759"/>
                  <a:gd name="connsiteY1-4" fmla="*/ 982810 h 1980185"/>
                  <a:gd name="connsiteX2-5" fmla="*/ 154138 w 1743759"/>
                  <a:gd name="connsiteY2-6" fmla="*/ 553392 h 1980185"/>
                  <a:gd name="connsiteX3-7" fmla="*/ 1183057 w 1743759"/>
                  <a:gd name="connsiteY3-8" fmla="*/ 27406 h 1980185"/>
                  <a:gd name="connsiteX4-9" fmla="*/ 1728088 w 1743759"/>
                  <a:gd name="connsiteY4-10" fmla="*/ 1041840 h 1980185"/>
                  <a:gd name="connsiteX5-11" fmla="*/ 815644 w 1743759"/>
                  <a:gd name="connsiteY5-12" fmla="*/ 1750626 h 1980185"/>
                  <a:gd name="connsiteX6-13" fmla="*/ 579601 w 1743759"/>
                  <a:gd name="connsiteY6-14" fmla="*/ 1980185 h 1980185"/>
                  <a:gd name="connsiteX0-15" fmla="*/ 483150 w 1647308"/>
                  <a:gd name="connsiteY0-16" fmla="*/ 1980185 h 1980185"/>
                  <a:gd name="connsiteX1-17" fmla="*/ 134560 w 1647308"/>
                  <a:gd name="connsiteY1-18" fmla="*/ 982810 h 1980185"/>
                  <a:gd name="connsiteX2-19" fmla="*/ 57687 w 1647308"/>
                  <a:gd name="connsiteY2-20" fmla="*/ 553392 h 1980185"/>
                  <a:gd name="connsiteX3-21" fmla="*/ 1086606 w 1647308"/>
                  <a:gd name="connsiteY3-22" fmla="*/ 27406 h 1980185"/>
                  <a:gd name="connsiteX4-23" fmla="*/ 1631637 w 1647308"/>
                  <a:gd name="connsiteY4-24" fmla="*/ 1041840 h 1980185"/>
                  <a:gd name="connsiteX5-25" fmla="*/ 719193 w 1647308"/>
                  <a:gd name="connsiteY5-26" fmla="*/ 1750626 h 1980185"/>
                  <a:gd name="connsiteX6-27" fmla="*/ 483150 w 1647308"/>
                  <a:gd name="connsiteY6-28" fmla="*/ 1980185 h 1980185"/>
                  <a:gd name="connsiteX0-29" fmla="*/ 430291 w 1589177"/>
                  <a:gd name="connsiteY0-30" fmla="*/ 2022259 h 2022259"/>
                  <a:gd name="connsiteX1-31" fmla="*/ 81701 w 1589177"/>
                  <a:gd name="connsiteY1-32" fmla="*/ 1024884 h 2022259"/>
                  <a:gd name="connsiteX2-33" fmla="*/ 4828 w 1589177"/>
                  <a:gd name="connsiteY2-34" fmla="*/ 595466 h 2022259"/>
                  <a:gd name="connsiteX3-35" fmla="*/ 235527 w 1589177"/>
                  <a:gd name="connsiteY3-36" fmla="*/ 145149 h 2022259"/>
                  <a:gd name="connsiteX4-37" fmla="*/ 1033747 w 1589177"/>
                  <a:gd name="connsiteY4-38" fmla="*/ 69480 h 2022259"/>
                  <a:gd name="connsiteX5-39" fmla="*/ 1578778 w 1589177"/>
                  <a:gd name="connsiteY5-40" fmla="*/ 1083914 h 2022259"/>
                  <a:gd name="connsiteX6-41" fmla="*/ 666334 w 1589177"/>
                  <a:gd name="connsiteY6-42" fmla="*/ 1792700 h 2022259"/>
                  <a:gd name="connsiteX7" fmla="*/ 430291 w 1589177"/>
                  <a:gd name="connsiteY7" fmla="*/ 2022259 h 2022259"/>
                  <a:gd name="connsiteX0-43" fmla="*/ 434769 w 1593366"/>
                  <a:gd name="connsiteY0-44" fmla="*/ 2015373 h 2015373"/>
                  <a:gd name="connsiteX1-45" fmla="*/ 86179 w 1593366"/>
                  <a:gd name="connsiteY1-46" fmla="*/ 1017998 h 2015373"/>
                  <a:gd name="connsiteX2-47" fmla="*/ 9306 w 1593366"/>
                  <a:gd name="connsiteY2-48" fmla="*/ 588580 h 2015373"/>
                  <a:gd name="connsiteX3-49" fmla="*/ 323107 w 1593366"/>
                  <a:gd name="connsiteY3-50" fmla="*/ 161207 h 2015373"/>
                  <a:gd name="connsiteX4-51" fmla="*/ 1038225 w 1593366"/>
                  <a:gd name="connsiteY4-52" fmla="*/ 62594 h 2015373"/>
                  <a:gd name="connsiteX5-53" fmla="*/ 1583256 w 1593366"/>
                  <a:gd name="connsiteY5-54" fmla="*/ 1077028 h 2015373"/>
                  <a:gd name="connsiteX6-55" fmla="*/ 670812 w 1593366"/>
                  <a:gd name="connsiteY6-56" fmla="*/ 1785814 h 2015373"/>
                  <a:gd name="connsiteX7-57" fmla="*/ 434769 w 1593366"/>
                  <a:gd name="connsiteY7-58" fmla="*/ 2015373 h 2015373"/>
                  <a:gd name="connsiteX0-59" fmla="*/ 434769 w 1226497"/>
                  <a:gd name="connsiteY0-60" fmla="*/ 2028887 h 2028887"/>
                  <a:gd name="connsiteX1-61" fmla="*/ 86179 w 1226497"/>
                  <a:gd name="connsiteY1-62" fmla="*/ 1031512 h 2028887"/>
                  <a:gd name="connsiteX2-63" fmla="*/ 9306 w 1226497"/>
                  <a:gd name="connsiteY2-64" fmla="*/ 602094 h 2028887"/>
                  <a:gd name="connsiteX3-65" fmla="*/ 323107 w 1226497"/>
                  <a:gd name="connsiteY3-66" fmla="*/ 174721 h 2028887"/>
                  <a:gd name="connsiteX4-67" fmla="*/ 1038225 w 1226497"/>
                  <a:gd name="connsiteY4-68" fmla="*/ 76108 h 2028887"/>
                  <a:gd name="connsiteX5-69" fmla="*/ 1197060 w 1226497"/>
                  <a:gd name="connsiteY5-70" fmla="*/ 1274585 h 2028887"/>
                  <a:gd name="connsiteX6-71" fmla="*/ 670812 w 1226497"/>
                  <a:gd name="connsiteY6-72" fmla="*/ 1799328 h 2028887"/>
                  <a:gd name="connsiteX7-73" fmla="*/ 434769 w 1226497"/>
                  <a:gd name="connsiteY7-74" fmla="*/ 2028887 h 2028887"/>
                  <a:gd name="connsiteX0-75" fmla="*/ 434769 w 1448484"/>
                  <a:gd name="connsiteY0-76" fmla="*/ 2028887 h 2028887"/>
                  <a:gd name="connsiteX1-77" fmla="*/ 86179 w 1448484"/>
                  <a:gd name="connsiteY1-78" fmla="*/ 1031512 h 2028887"/>
                  <a:gd name="connsiteX2-79" fmla="*/ 9306 w 1448484"/>
                  <a:gd name="connsiteY2-80" fmla="*/ 602094 h 2028887"/>
                  <a:gd name="connsiteX3-81" fmla="*/ 323107 w 1448484"/>
                  <a:gd name="connsiteY3-82" fmla="*/ 174721 h 2028887"/>
                  <a:gd name="connsiteX4-83" fmla="*/ 1038225 w 1448484"/>
                  <a:gd name="connsiteY4-84" fmla="*/ 76108 h 2028887"/>
                  <a:gd name="connsiteX5-85" fmla="*/ 1197060 w 1448484"/>
                  <a:gd name="connsiteY5-86" fmla="*/ 1274585 h 2028887"/>
                  <a:gd name="connsiteX6-87" fmla="*/ 670812 w 1448484"/>
                  <a:gd name="connsiteY6-88" fmla="*/ 1799328 h 2028887"/>
                  <a:gd name="connsiteX7-89" fmla="*/ 434769 w 1448484"/>
                  <a:gd name="connsiteY7-90" fmla="*/ 2028887 h 2028887"/>
                  <a:gd name="connsiteX0-91" fmla="*/ 434769 w 1464569"/>
                  <a:gd name="connsiteY0-92" fmla="*/ 1987575 h 1987575"/>
                  <a:gd name="connsiteX1-93" fmla="*/ 86179 w 1464569"/>
                  <a:gd name="connsiteY1-94" fmla="*/ 990200 h 1987575"/>
                  <a:gd name="connsiteX2-95" fmla="*/ 9306 w 1464569"/>
                  <a:gd name="connsiteY2-96" fmla="*/ 560782 h 1987575"/>
                  <a:gd name="connsiteX3-97" fmla="*/ 323107 w 1464569"/>
                  <a:gd name="connsiteY3-98" fmla="*/ 133409 h 1987575"/>
                  <a:gd name="connsiteX4-99" fmla="*/ 1038225 w 1464569"/>
                  <a:gd name="connsiteY4-100" fmla="*/ 34796 h 1987575"/>
                  <a:gd name="connsiteX5-101" fmla="*/ 1197060 w 1464569"/>
                  <a:gd name="connsiteY5-102" fmla="*/ 1233273 h 1987575"/>
                  <a:gd name="connsiteX6-103" fmla="*/ 670812 w 1464569"/>
                  <a:gd name="connsiteY6-104" fmla="*/ 1758016 h 1987575"/>
                  <a:gd name="connsiteX7-105" fmla="*/ 434769 w 1464569"/>
                  <a:gd name="connsiteY7-106" fmla="*/ 1987575 h 1987575"/>
                  <a:gd name="connsiteX0-107" fmla="*/ 434769 w 1456128"/>
                  <a:gd name="connsiteY0-108" fmla="*/ 1972629 h 1972629"/>
                  <a:gd name="connsiteX1-109" fmla="*/ 86179 w 1456128"/>
                  <a:gd name="connsiteY1-110" fmla="*/ 975254 h 1972629"/>
                  <a:gd name="connsiteX2-111" fmla="*/ 9306 w 1456128"/>
                  <a:gd name="connsiteY2-112" fmla="*/ 545836 h 1972629"/>
                  <a:gd name="connsiteX3-113" fmla="*/ 323107 w 1456128"/>
                  <a:gd name="connsiteY3-114" fmla="*/ 118463 h 1972629"/>
                  <a:gd name="connsiteX4-115" fmla="*/ 1005086 w 1456128"/>
                  <a:gd name="connsiteY4-116" fmla="*/ 38649 h 1972629"/>
                  <a:gd name="connsiteX5-117" fmla="*/ 1197060 w 1456128"/>
                  <a:gd name="connsiteY5-118" fmla="*/ 1218327 h 1972629"/>
                  <a:gd name="connsiteX6-119" fmla="*/ 670812 w 1456128"/>
                  <a:gd name="connsiteY6-120" fmla="*/ 1743070 h 1972629"/>
                  <a:gd name="connsiteX7-121" fmla="*/ 434769 w 1456128"/>
                  <a:gd name="connsiteY7-122" fmla="*/ 1972629 h 1972629"/>
                  <a:gd name="connsiteX0-123" fmla="*/ 434769 w 1456128"/>
                  <a:gd name="connsiteY0-124" fmla="*/ 1972629 h 1975070"/>
                  <a:gd name="connsiteX1-125" fmla="*/ 86179 w 1456128"/>
                  <a:gd name="connsiteY1-126" fmla="*/ 975254 h 1975070"/>
                  <a:gd name="connsiteX2-127" fmla="*/ 9306 w 1456128"/>
                  <a:gd name="connsiteY2-128" fmla="*/ 545836 h 1975070"/>
                  <a:gd name="connsiteX3-129" fmla="*/ 323107 w 1456128"/>
                  <a:gd name="connsiteY3-130" fmla="*/ 118463 h 1975070"/>
                  <a:gd name="connsiteX4-131" fmla="*/ 1005086 w 1456128"/>
                  <a:gd name="connsiteY4-132" fmla="*/ 38649 h 1975070"/>
                  <a:gd name="connsiteX5-133" fmla="*/ 1197060 w 1456128"/>
                  <a:gd name="connsiteY5-134" fmla="*/ 1218327 h 1975070"/>
                  <a:gd name="connsiteX6-135" fmla="*/ 434769 w 1456128"/>
                  <a:gd name="connsiteY6-136" fmla="*/ 1972629 h 1975070"/>
                  <a:gd name="connsiteX0-137" fmla="*/ 432860 w 1456128"/>
                  <a:gd name="connsiteY0-138" fmla="*/ 1675845 h 1681596"/>
                  <a:gd name="connsiteX1-139" fmla="*/ 86179 w 1456128"/>
                  <a:gd name="connsiteY1-140" fmla="*/ 975254 h 1681596"/>
                  <a:gd name="connsiteX2-141" fmla="*/ 9306 w 1456128"/>
                  <a:gd name="connsiteY2-142" fmla="*/ 545836 h 1681596"/>
                  <a:gd name="connsiteX3-143" fmla="*/ 323107 w 1456128"/>
                  <a:gd name="connsiteY3-144" fmla="*/ 118463 h 1681596"/>
                  <a:gd name="connsiteX4-145" fmla="*/ 1005086 w 1456128"/>
                  <a:gd name="connsiteY4-146" fmla="*/ 38649 h 1681596"/>
                  <a:gd name="connsiteX5-147" fmla="*/ 1197060 w 1456128"/>
                  <a:gd name="connsiteY5-148" fmla="*/ 1218327 h 1681596"/>
                  <a:gd name="connsiteX6-149" fmla="*/ 432860 w 1456128"/>
                  <a:gd name="connsiteY6-150" fmla="*/ 1675845 h 1681596"/>
                  <a:gd name="connsiteX0-151" fmla="*/ 432860 w 1456128"/>
                  <a:gd name="connsiteY0-152" fmla="*/ 1675845 h 1681596"/>
                  <a:gd name="connsiteX1-153" fmla="*/ 86179 w 1456128"/>
                  <a:gd name="connsiteY1-154" fmla="*/ 975254 h 1681596"/>
                  <a:gd name="connsiteX2-155" fmla="*/ 9306 w 1456128"/>
                  <a:gd name="connsiteY2-156" fmla="*/ 545836 h 1681596"/>
                  <a:gd name="connsiteX3-157" fmla="*/ 323107 w 1456128"/>
                  <a:gd name="connsiteY3-158" fmla="*/ 118463 h 1681596"/>
                  <a:gd name="connsiteX4-159" fmla="*/ 1005086 w 1456128"/>
                  <a:gd name="connsiteY4-160" fmla="*/ 38649 h 1681596"/>
                  <a:gd name="connsiteX5-161" fmla="*/ 1197060 w 1456128"/>
                  <a:gd name="connsiteY5-162" fmla="*/ 1218327 h 1681596"/>
                  <a:gd name="connsiteX6-163" fmla="*/ 432860 w 1456128"/>
                  <a:gd name="connsiteY6-164" fmla="*/ 1675845 h 1681596"/>
                  <a:gd name="connsiteX0-165" fmla="*/ 432860 w 1456128"/>
                  <a:gd name="connsiteY0-166" fmla="*/ 1675845 h 1675845"/>
                  <a:gd name="connsiteX1-167" fmla="*/ 86179 w 1456128"/>
                  <a:gd name="connsiteY1-168" fmla="*/ 975254 h 1675845"/>
                  <a:gd name="connsiteX2-169" fmla="*/ 9306 w 1456128"/>
                  <a:gd name="connsiteY2-170" fmla="*/ 545836 h 1675845"/>
                  <a:gd name="connsiteX3-171" fmla="*/ 323107 w 1456128"/>
                  <a:gd name="connsiteY3-172" fmla="*/ 118463 h 1675845"/>
                  <a:gd name="connsiteX4-173" fmla="*/ 1005086 w 1456128"/>
                  <a:gd name="connsiteY4-174" fmla="*/ 38649 h 1675845"/>
                  <a:gd name="connsiteX5-175" fmla="*/ 1197060 w 1456128"/>
                  <a:gd name="connsiteY5-176" fmla="*/ 1218327 h 1675845"/>
                  <a:gd name="connsiteX6-177" fmla="*/ 432860 w 1456128"/>
                  <a:gd name="connsiteY6-178" fmla="*/ 1675845 h 1675845"/>
                  <a:gd name="connsiteX0-179" fmla="*/ 432860 w 1456128"/>
                  <a:gd name="connsiteY0-180" fmla="*/ 1675845 h 1675845"/>
                  <a:gd name="connsiteX1-181" fmla="*/ 86179 w 1456128"/>
                  <a:gd name="connsiteY1-182" fmla="*/ 975254 h 1675845"/>
                  <a:gd name="connsiteX2-183" fmla="*/ 9306 w 1456128"/>
                  <a:gd name="connsiteY2-184" fmla="*/ 545836 h 1675845"/>
                  <a:gd name="connsiteX3-185" fmla="*/ 323107 w 1456128"/>
                  <a:gd name="connsiteY3-186" fmla="*/ 118463 h 1675845"/>
                  <a:gd name="connsiteX4-187" fmla="*/ 1005086 w 1456128"/>
                  <a:gd name="connsiteY4-188" fmla="*/ 38649 h 1675845"/>
                  <a:gd name="connsiteX5-189" fmla="*/ 1197060 w 1456128"/>
                  <a:gd name="connsiteY5-190" fmla="*/ 1218327 h 1675845"/>
                  <a:gd name="connsiteX6-191" fmla="*/ 432860 w 1456128"/>
                  <a:gd name="connsiteY6-192" fmla="*/ 1675845 h 1675845"/>
                  <a:gd name="connsiteX0-193" fmla="*/ 437835 w 1461103"/>
                  <a:gd name="connsiteY0-194" fmla="*/ 1675845 h 1675845"/>
                  <a:gd name="connsiteX1-195" fmla="*/ 91154 w 1461103"/>
                  <a:gd name="connsiteY1-196" fmla="*/ 975254 h 1675845"/>
                  <a:gd name="connsiteX2-197" fmla="*/ 14281 w 1461103"/>
                  <a:gd name="connsiteY2-198" fmla="*/ 545836 h 1675845"/>
                  <a:gd name="connsiteX3-199" fmla="*/ 328082 w 1461103"/>
                  <a:gd name="connsiteY3-200" fmla="*/ 118463 h 1675845"/>
                  <a:gd name="connsiteX4-201" fmla="*/ 1010061 w 1461103"/>
                  <a:gd name="connsiteY4-202" fmla="*/ 38649 h 1675845"/>
                  <a:gd name="connsiteX5-203" fmla="*/ 1202035 w 1461103"/>
                  <a:gd name="connsiteY5-204" fmla="*/ 1218327 h 1675845"/>
                  <a:gd name="connsiteX6-205" fmla="*/ 437835 w 1461103"/>
                  <a:gd name="connsiteY6-206" fmla="*/ 1675845 h 1675845"/>
                  <a:gd name="connsiteX0-207" fmla="*/ 437835 w 1461103"/>
                  <a:gd name="connsiteY0-208" fmla="*/ 1675845 h 1675845"/>
                  <a:gd name="connsiteX1-209" fmla="*/ 91154 w 1461103"/>
                  <a:gd name="connsiteY1-210" fmla="*/ 975254 h 1675845"/>
                  <a:gd name="connsiteX2-211" fmla="*/ 14281 w 1461103"/>
                  <a:gd name="connsiteY2-212" fmla="*/ 545836 h 1675845"/>
                  <a:gd name="connsiteX3-213" fmla="*/ 328082 w 1461103"/>
                  <a:gd name="connsiteY3-214" fmla="*/ 118463 h 1675845"/>
                  <a:gd name="connsiteX4-215" fmla="*/ 1010061 w 1461103"/>
                  <a:gd name="connsiteY4-216" fmla="*/ 38649 h 1675845"/>
                  <a:gd name="connsiteX5-217" fmla="*/ 1202035 w 1461103"/>
                  <a:gd name="connsiteY5-218" fmla="*/ 1218327 h 1675845"/>
                  <a:gd name="connsiteX6-219" fmla="*/ 437835 w 1461103"/>
                  <a:gd name="connsiteY6-220" fmla="*/ 1675845 h 1675845"/>
                  <a:gd name="connsiteX0-221" fmla="*/ 437835 w 1461103"/>
                  <a:gd name="connsiteY0-222" fmla="*/ 1675845 h 1675845"/>
                  <a:gd name="connsiteX1-223" fmla="*/ 91154 w 1461103"/>
                  <a:gd name="connsiteY1-224" fmla="*/ 975254 h 1675845"/>
                  <a:gd name="connsiteX2-225" fmla="*/ 14281 w 1461103"/>
                  <a:gd name="connsiteY2-226" fmla="*/ 545836 h 1675845"/>
                  <a:gd name="connsiteX3-227" fmla="*/ 328082 w 1461103"/>
                  <a:gd name="connsiteY3-228" fmla="*/ 118463 h 1675845"/>
                  <a:gd name="connsiteX4-229" fmla="*/ 1010061 w 1461103"/>
                  <a:gd name="connsiteY4-230" fmla="*/ 38649 h 1675845"/>
                  <a:gd name="connsiteX5-231" fmla="*/ 1202035 w 1461103"/>
                  <a:gd name="connsiteY5-232" fmla="*/ 1218327 h 1675845"/>
                  <a:gd name="connsiteX6-233" fmla="*/ 437835 w 1461103"/>
                  <a:gd name="connsiteY6-234" fmla="*/ 1675845 h 1675845"/>
                  <a:gd name="connsiteX0-235" fmla="*/ 440937 w 1464205"/>
                  <a:gd name="connsiteY0-236" fmla="*/ 1675845 h 1675845"/>
                  <a:gd name="connsiteX1-237" fmla="*/ 81828 w 1464205"/>
                  <a:gd name="connsiteY1-238" fmla="*/ 982304 h 1675845"/>
                  <a:gd name="connsiteX2-239" fmla="*/ 17383 w 1464205"/>
                  <a:gd name="connsiteY2-240" fmla="*/ 545836 h 1675845"/>
                  <a:gd name="connsiteX3-241" fmla="*/ 331184 w 1464205"/>
                  <a:gd name="connsiteY3-242" fmla="*/ 118463 h 1675845"/>
                  <a:gd name="connsiteX4-243" fmla="*/ 1013163 w 1464205"/>
                  <a:gd name="connsiteY4-244" fmla="*/ 38649 h 1675845"/>
                  <a:gd name="connsiteX5-245" fmla="*/ 1205137 w 1464205"/>
                  <a:gd name="connsiteY5-246" fmla="*/ 1218327 h 1675845"/>
                  <a:gd name="connsiteX6-247" fmla="*/ 440937 w 1464205"/>
                  <a:gd name="connsiteY6-248" fmla="*/ 1675845 h 1675845"/>
                  <a:gd name="connsiteX0-249" fmla="*/ 440937 w 1464205"/>
                  <a:gd name="connsiteY0-250" fmla="*/ 1675845 h 1675845"/>
                  <a:gd name="connsiteX1-251" fmla="*/ 81828 w 1464205"/>
                  <a:gd name="connsiteY1-252" fmla="*/ 982304 h 1675845"/>
                  <a:gd name="connsiteX2-253" fmla="*/ 17383 w 1464205"/>
                  <a:gd name="connsiteY2-254" fmla="*/ 545836 h 1675845"/>
                  <a:gd name="connsiteX3-255" fmla="*/ 331184 w 1464205"/>
                  <a:gd name="connsiteY3-256" fmla="*/ 118463 h 1675845"/>
                  <a:gd name="connsiteX4-257" fmla="*/ 1013163 w 1464205"/>
                  <a:gd name="connsiteY4-258" fmla="*/ 38649 h 1675845"/>
                  <a:gd name="connsiteX5-259" fmla="*/ 1205137 w 1464205"/>
                  <a:gd name="connsiteY5-260" fmla="*/ 1218327 h 1675845"/>
                  <a:gd name="connsiteX6-261" fmla="*/ 440937 w 1464205"/>
                  <a:gd name="connsiteY6-262" fmla="*/ 1675845 h 1675845"/>
                  <a:gd name="connsiteX0-263" fmla="*/ 440937 w 1464205"/>
                  <a:gd name="connsiteY0-264" fmla="*/ 1675845 h 1675845"/>
                  <a:gd name="connsiteX1-265" fmla="*/ 81828 w 1464205"/>
                  <a:gd name="connsiteY1-266" fmla="*/ 982304 h 1675845"/>
                  <a:gd name="connsiteX2-267" fmla="*/ 17383 w 1464205"/>
                  <a:gd name="connsiteY2-268" fmla="*/ 545836 h 1675845"/>
                  <a:gd name="connsiteX3-269" fmla="*/ 331184 w 1464205"/>
                  <a:gd name="connsiteY3-270" fmla="*/ 118463 h 1675845"/>
                  <a:gd name="connsiteX4-271" fmla="*/ 1013163 w 1464205"/>
                  <a:gd name="connsiteY4-272" fmla="*/ 38649 h 1675845"/>
                  <a:gd name="connsiteX5-273" fmla="*/ 1205137 w 1464205"/>
                  <a:gd name="connsiteY5-274" fmla="*/ 1218327 h 1675845"/>
                  <a:gd name="connsiteX6-275" fmla="*/ 440937 w 1464205"/>
                  <a:gd name="connsiteY6-276" fmla="*/ 1675845 h 1675845"/>
                  <a:gd name="connsiteX0-277" fmla="*/ 437924 w 1461192"/>
                  <a:gd name="connsiteY0-278" fmla="*/ 1675845 h 1675845"/>
                  <a:gd name="connsiteX1-279" fmla="*/ 78815 w 1461192"/>
                  <a:gd name="connsiteY1-280" fmla="*/ 982304 h 1675845"/>
                  <a:gd name="connsiteX2-281" fmla="*/ 14370 w 1461192"/>
                  <a:gd name="connsiteY2-282" fmla="*/ 545836 h 1675845"/>
                  <a:gd name="connsiteX3-283" fmla="*/ 328171 w 1461192"/>
                  <a:gd name="connsiteY3-284" fmla="*/ 118463 h 1675845"/>
                  <a:gd name="connsiteX4-285" fmla="*/ 1010150 w 1461192"/>
                  <a:gd name="connsiteY4-286" fmla="*/ 38649 h 1675845"/>
                  <a:gd name="connsiteX5-287" fmla="*/ 1202124 w 1461192"/>
                  <a:gd name="connsiteY5-288" fmla="*/ 1218327 h 1675845"/>
                  <a:gd name="connsiteX6-289" fmla="*/ 437924 w 1461192"/>
                  <a:gd name="connsiteY6-290" fmla="*/ 1675845 h 1675845"/>
                  <a:gd name="connsiteX0-291" fmla="*/ 437924 w 1461192"/>
                  <a:gd name="connsiteY0-292" fmla="*/ 1684375 h 1684375"/>
                  <a:gd name="connsiteX1-293" fmla="*/ 78815 w 1461192"/>
                  <a:gd name="connsiteY1-294" fmla="*/ 990834 h 1684375"/>
                  <a:gd name="connsiteX2-295" fmla="*/ 14370 w 1461192"/>
                  <a:gd name="connsiteY2-296" fmla="*/ 554366 h 1684375"/>
                  <a:gd name="connsiteX3-297" fmla="*/ 328171 w 1461192"/>
                  <a:gd name="connsiteY3-298" fmla="*/ 126993 h 1684375"/>
                  <a:gd name="connsiteX4-299" fmla="*/ 1010150 w 1461192"/>
                  <a:gd name="connsiteY4-300" fmla="*/ 47179 h 1684375"/>
                  <a:gd name="connsiteX5-301" fmla="*/ 1202124 w 1461192"/>
                  <a:gd name="connsiteY5-302" fmla="*/ 1226857 h 1684375"/>
                  <a:gd name="connsiteX6-303" fmla="*/ 437924 w 1461192"/>
                  <a:gd name="connsiteY6-304" fmla="*/ 1684375 h 1684375"/>
                  <a:gd name="connsiteX0-305" fmla="*/ 437924 w 1461192"/>
                  <a:gd name="connsiteY0-306" fmla="*/ 1676040 h 1676040"/>
                  <a:gd name="connsiteX1-307" fmla="*/ 78815 w 1461192"/>
                  <a:gd name="connsiteY1-308" fmla="*/ 982499 h 1676040"/>
                  <a:gd name="connsiteX2-309" fmla="*/ 14370 w 1461192"/>
                  <a:gd name="connsiteY2-310" fmla="*/ 546031 h 1676040"/>
                  <a:gd name="connsiteX3-311" fmla="*/ 328171 w 1461192"/>
                  <a:gd name="connsiteY3-312" fmla="*/ 118658 h 1676040"/>
                  <a:gd name="connsiteX4-313" fmla="*/ 1010150 w 1461192"/>
                  <a:gd name="connsiteY4-314" fmla="*/ 38844 h 1676040"/>
                  <a:gd name="connsiteX5-315" fmla="*/ 1202124 w 1461192"/>
                  <a:gd name="connsiteY5-316" fmla="*/ 1218522 h 1676040"/>
                  <a:gd name="connsiteX6-317" fmla="*/ 437924 w 1461192"/>
                  <a:gd name="connsiteY6-318" fmla="*/ 1676040 h 1676040"/>
                  <a:gd name="connsiteX0-319" fmla="*/ 437924 w 1461192"/>
                  <a:gd name="connsiteY0-320" fmla="*/ 1689026 h 1689026"/>
                  <a:gd name="connsiteX1-321" fmla="*/ 78815 w 1461192"/>
                  <a:gd name="connsiteY1-322" fmla="*/ 995485 h 1689026"/>
                  <a:gd name="connsiteX2-323" fmla="*/ 14370 w 1461192"/>
                  <a:gd name="connsiteY2-324" fmla="*/ 559017 h 1689026"/>
                  <a:gd name="connsiteX3-325" fmla="*/ 328171 w 1461192"/>
                  <a:gd name="connsiteY3-326" fmla="*/ 131644 h 1689026"/>
                  <a:gd name="connsiteX4-327" fmla="*/ 1010150 w 1461192"/>
                  <a:gd name="connsiteY4-328" fmla="*/ 51830 h 1689026"/>
                  <a:gd name="connsiteX5-329" fmla="*/ 1202124 w 1461192"/>
                  <a:gd name="connsiteY5-330" fmla="*/ 1231508 h 1689026"/>
                  <a:gd name="connsiteX6-331" fmla="*/ 437924 w 1461192"/>
                  <a:gd name="connsiteY6-332" fmla="*/ 1689026 h 1689026"/>
                  <a:gd name="connsiteX0-333" fmla="*/ 437924 w 1461192"/>
                  <a:gd name="connsiteY0-334" fmla="*/ 1689026 h 1689026"/>
                  <a:gd name="connsiteX1-335" fmla="*/ 78815 w 1461192"/>
                  <a:gd name="connsiteY1-336" fmla="*/ 995485 h 1689026"/>
                  <a:gd name="connsiteX2-337" fmla="*/ 14370 w 1461192"/>
                  <a:gd name="connsiteY2-338" fmla="*/ 559017 h 1689026"/>
                  <a:gd name="connsiteX3-339" fmla="*/ 328171 w 1461192"/>
                  <a:gd name="connsiteY3-340" fmla="*/ 131644 h 1689026"/>
                  <a:gd name="connsiteX4-341" fmla="*/ 1010150 w 1461192"/>
                  <a:gd name="connsiteY4-342" fmla="*/ 51830 h 1689026"/>
                  <a:gd name="connsiteX5-343" fmla="*/ 1202124 w 1461192"/>
                  <a:gd name="connsiteY5-344" fmla="*/ 1231508 h 1689026"/>
                  <a:gd name="connsiteX6-345" fmla="*/ 437924 w 1461192"/>
                  <a:gd name="connsiteY6-346" fmla="*/ 1689026 h 1689026"/>
                  <a:gd name="connsiteX0-347" fmla="*/ 437924 w 1461192"/>
                  <a:gd name="connsiteY0-348" fmla="*/ 1689026 h 1689026"/>
                  <a:gd name="connsiteX1-349" fmla="*/ 78815 w 1461192"/>
                  <a:gd name="connsiteY1-350" fmla="*/ 995485 h 1689026"/>
                  <a:gd name="connsiteX2-351" fmla="*/ 14370 w 1461192"/>
                  <a:gd name="connsiteY2-352" fmla="*/ 559017 h 1689026"/>
                  <a:gd name="connsiteX3-353" fmla="*/ 328171 w 1461192"/>
                  <a:gd name="connsiteY3-354" fmla="*/ 131644 h 1689026"/>
                  <a:gd name="connsiteX4-355" fmla="*/ 1010150 w 1461192"/>
                  <a:gd name="connsiteY4-356" fmla="*/ 51830 h 1689026"/>
                  <a:gd name="connsiteX5-357" fmla="*/ 1202124 w 1461192"/>
                  <a:gd name="connsiteY5-358" fmla="*/ 1231508 h 1689026"/>
                  <a:gd name="connsiteX6-359" fmla="*/ 437924 w 1461192"/>
                  <a:gd name="connsiteY6-360" fmla="*/ 1689026 h 1689026"/>
                  <a:gd name="connsiteX0-361" fmla="*/ 437924 w 1461932"/>
                  <a:gd name="connsiteY0-362" fmla="*/ 1698941 h 1698941"/>
                  <a:gd name="connsiteX1-363" fmla="*/ 78815 w 1461932"/>
                  <a:gd name="connsiteY1-364" fmla="*/ 1005400 h 1698941"/>
                  <a:gd name="connsiteX2-365" fmla="*/ 14370 w 1461932"/>
                  <a:gd name="connsiteY2-366" fmla="*/ 568932 h 1698941"/>
                  <a:gd name="connsiteX3-367" fmla="*/ 328171 w 1461932"/>
                  <a:gd name="connsiteY3-368" fmla="*/ 141559 h 1698941"/>
                  <a:gd name="connsiteX4-369" fmla="*/ 1010150 w 1461932"/>
                  <a:gd name="connsiteY4-370" fmla="*/ 61745 h 1698941"/>
                  <a:gd name="connsiteX5-371" fmla="*/ 1202124 w 1461932"/>
                  <a:gd name="connsiteY5-372" fmla="*/ 1241423 h 1698941"/>
                  <a:gd name="connsiteX6-373" fmla="*/ 437924 w 1461932"/>
                  <a:gd name="connsiteY6-374" fmla="*/ 1698941 h 1698941"/>
                  <a:gd name="connsiteX0-375" fmla="*/ 437924 w 1462837"/>
                  <a:gd name="connsiteY0-376" fmla="*/ 1695852 h 1695852"/>
                  <a:gd name="connsiteX1-377" fmla="*/ 78815 w 1462837"/>
                  <a:gd name="connsiteY1-378" fmla="*/ 1002311 h 1695852"/>
                  <a:gd name="connsiteX2-379" fmla="*/ 14370 w 1462837"/>
                  <a:gd name="connsiteY2-380" fmla="*/ 565843 h 1695852"/>
                  <a:gd name="connsiteX3-381" fmla="*/ 328171 w 1462837"/>
                  <a:gd name="connsiteY3-382" fmla="*/ 138470 h 1695852"/>
                  <a:gd name="connsiteX4-383" fmla="*/ 1010150 w 1462837"/>
                  <a:gd name="connsiteY4-384" fmla="*/ 58656 h 1695852"/>
                  <a:gd name="connsiteX5-385" fmla="*/ 1202124 w 1462837"/>
                  <a:gd name="connsiteY5-386" fmla="*/ 1238334 h 1695852"/>
                  <a:gd name="connsiteX6-387" fmla="*/ 437924 w 1462837"/>
                  <a:gd name="connsiteY6-388" fmla="*/ 1695852 h 1695852"/>
                  <a:gd name="connsiteX0-389" fmla="*/ 437924 w 1463463"/>
                  <a:gd name="connsiteY0-390" fmla="*/ 1701241 h 1701241"/>
                  <a:gd name="connsiteX1-391" fmla="*/ 78815 w 1463463"/>
                  <a:gd name="connsiteY1-392" fmla="*/ 1007700 h 1701241"/>
                  <a:gd name="connsiteX2-393" fmla="*/ 14370 w 1463463"/>
                  <a:gd name="connsiteY2-394" fmla="*/ 571232 h 1701241"/>
                  <a:gd name="connsiteX3-395" fmla="*/ 328171 w 1463463"/>
                  <a:gd name="connsiteY3-396" fmla="*/ 143859 h 1701241"/>
                  <a:gd name="connsiteX4-397" fmla="*/ 1010150 w 1463463"/>
                  <a:gd name="connsiteY4-398" fmla="*/ 64045 h 1701241"/>
                  <a:gd name="connsiteX5-399" fmla="*/ 1202124 w 1463463"/>
                  <a:gd name="connsiteY5-400" fmla="*/ 1243723 h 1701241"/>
                  <a:gd name="connsiteX6-401" fmla="*/ 437924 w 1463463"/>
                  <a:gd name="connsiteY6-402" fmla="*/ 1701241 h 170124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463463" h="1701241">
                    <a:moveTo>
                      <a:pt x="437924" y="1701241"/>
                    </a:moveTo>
                    <a:cubicBezTo>
                      <a:pt x="309666" y="1485865"/>
                      <a:pt x="120565" y="1118841"/>
                      <a:pt x="78815" y="1007700"/>
                    </a:cubicBezTo>
                    <a:cubicBezTo>
                      <a:pt x="29785" y="922046"/>
                      <a:pt x="-27189" y="715205"/>
                      <a:pt x="14370" y="571232"/>
                    </a:cubicBezTo>
                    <a:cubicBezTo>
                      <a:pt x="55929" y="427259"/>
                      <a:pt x="151865" y="261635"/>
                      <a:pt x="328171" y="143859"/>
                    </a:cubicBezTo>
                    <a:cubicBezTo>
                      <a:pt x="550044" y="234"/>
                      <a:pt x="762531" y="-52981"/>
                      <a:pt x="1010150" y="64045"/>
                    </a:cubicBezTo>
                    <a:cubicBezTo>
                      <a:pt x="1241271" y="173274"/>
                      <a:pt x="1786385" y="659657"/>
                      <a:pt x="1202124" y="1243723"/>
                    </a:cubicBezTo>
                    <a:cubicBezTo>
                      <a:pt x="909897" y="1450128"/>
                      <a:pt x="663413" y="1534892"/>
                      <a:pt x="437924" y="1701241"/>
                    </a:cubicBezTo>
                    <a:close/>
                  </a:path>
                </a:pathLst>
              </a:custGeom>
              <a:solidFill>
                <a:srgbClr val="51DD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236" name="TextBox 25"/>
              <p:cNvSpPr txBox="1">
                <a:spLocks noChangeArrowheads="1"/>
              </p:cNvSpPr>
              <p:nvPr/>
            </p:nvSpPr>
            <p:spPr bwMode="auto">
              <a:xfrm>
                <a:off x="6031666" y="3146753"/>
                <a:ext cx="730324" cy="684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</a:t>
                </a:r>
                <a:endPara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</a:t>
                </a:r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 bwMode="auto">
          <a:xfrm>
            <a:off x="2371725" y="1093788"/>
            <a:ext cx="4486275" cy="3209925"/>
            <a:chOff x="2371887" y="1094474"/>
            <a:chExt cx="4486113" cy="3209346"/>
          </a:xfrm>
        </p:grpSpPr>
        <p:sp>
          <p:nvSpPr>
            <p:cNvPr id="21" name="椭圆形标注 33"/>
            <p:cNvSpPr/>
            <p:nvPr/>
          </p:nvSpPr>
          <p:spPr>
            <a:xfrm rot="1773954">
              <a:off x="2371887" y="1440487"/>
              <a:ext cx="1804923" cy="2098296"/>
            </a:xfrm>
            <a:custGeom>
              <a:avLst/>
              <a:gdLst>
                <a:gd name="connsiteX0" fmla="*/ 479324 w 1643378"/>
                <a:gd name="connsiteY0" fmla="*/ 1998819 h 1776728"/>
                <a:gd name="connsiteX1" fmla="*/ 417886 w 1643378"/>
                <a:gd name="connsiteY1" fmla="*/ 1662055 h 1776728"/>
                <a:gd name="connsiteX2" fmla="*/ 53861 w 1643378"/>
                <a:gd name="connsiteY2" fmla="*/ 572026 h 1776728"/>
                <a:gd name="connsiteX3" fmla="*/ 1082780 w 1643378"/>
                <a:gd name="connsiteY3" fmla="*/ 46040 h 1776728"/>
                <a:gd name="connsiteX4" fmla="*/ 1627811 w 1643378"/>
                <a:gd name="connsiteY4" fmla="*/ 1060474 h 1776728"/>
                <a:gd name="connsiteX5" fmla="*/ 715367 w 1643378"/>
                <a:gd name="connsiteY5" fmla="*/ 1769260 h 1776728"/>
                <a:gd name="connsiteX6" fmla="*/ 479324 w 1643378"/>
                <a:gd name="connsiteY6" fmla="*/ 1998819 h 1776728"/>
                <a:gd name="connsiteX0-1" fmla="*/ 579601 w 1743759"/>
                <a:gd name="connsiteY0-2" fmla="*/ 1980185 h 1980185"/>
                <a:gd name="connsiteX1-3" fmla="*/ 231011 w 1743759"/>
                <a:gd name="connsiteY1-4" fmla="*/ 982810 h 1980185"/>
                <a:gd name="connsiteX2-5" fmla="*/ 154138 w 1743759"/>
                <a:gd name="connsiteY2-6" fmla="*/ 553392 h 1980185"/>
                <a:gd name="connsiteX3-7" fmla="*/ 1183057 w 1743759"/>
                <a:gd name="connsiteY3-8" fmla="*/ 27406 h 1980185"/>
                <a:gd name="connsiteX4-9" fmla="*/ 1728088 w 1743759"/>
                <a:gd name="connsiteY4-10" fmla="*/ 1041840 h 1980185"/>
                <a:gd name="connsiteX5-11" fmla="*/ 815644 w 1743759"/>
                <a:gd name="connsiteY5-12" fmla="*/ 1750626 h 1980185"/>
                <a:gd name="connsiteX6-13" fmla="*/ 579601 w 1743759"/>
                <a:gd name="connsiteY6-14" fmla="*/ 1980185 h 1980185"/>
                <a:gd name="connsiteX0-15" fmla="*/ 483150 w 1647308"/>
                <a:gd name="connsiteY0-16" fmla="*/ 1980185 h 1980185"/>
                <a:gd name="connsiteX1-17" fmla="*/ 134560 w 1647308"/>
                <a:gd name="connsiteY1-18" fmla="*/ 982810 h 1980185"/>
                <a:gd name="connsiteX2-19" fmla="*/ 57687 w 1647308"/>
                <a:gd name="connsiteY2-20" fmla="*/ 553392 h 1980185"/>
                <a:gd name="connsiteX3-21" fmla="*/ 1086606 w 1647308"/>
                <a:gd name="connsiteY3-22" fmla="*/ 27406 h 1980185"/>
                <a:gd name="connsiteX4-23" fmla="*/ 1631637 w 1647308"/>
                <a:gd name="connsiteY4-24" fmla="*/ 1041840 h 1980185"/>
                <a:gd name="connsiteX5-25" fmla="*/ 719193 w 1647308"/>
                <a:gd name="connsiteY5-26" fmla="*/ 1750626 h 1980185"/>
                <a:gd name="connsiteX6-27" fmla="*/ 483150 w 1647308"/>
                <a:gd name="connsiteY6-28" fmla="*/ 1980185 h 1980185"/>
                <a:gd name="connsiteX0-29" fmla="*/ 430291 w 1589177"/>
                <a:gd name="connsiteY0-30" fmla="*/ 2022259 h 2022259"/>
                <a:gd name="connsiteX1-31" fmla="*/ 81701 w 1589177"/>
                <a:gd name="connsiteY1-32" fmla="*/ 1024884 h 2022259"/>
                <a:gd name="connsiteX2-33" fmla="*/ 4828 w 1589177"/>
                <a:gd name="connsiteY2-34" fmla="*/ 595466 h 2022259"/>
                <a:gd name="connsiteX3-35" fmla="*/ 235527 w 1589177"/>
                <a:gd name="connsiteY3-36" fmla="*/ 145149 h 2022259"/>
                <a:gd name="connsiteX4-37" fmla="*/ 1033747 w 1589177"/>
                <a:gd name="connsiteY4-38" fmla="*/ 69480 h 2022259"/>
                <a:gd name="connsiteX5-39" fmla="*/ 1578778 w 1589177"/>
                <a:gd name="connsiteY5-40" fmla="*/ 1083914 h 2022259"/>
                <a:gd name="connsiteX6-41" fmla="*/ 666334 w 1589177"/>
                <a:gd name="connsiteY6-42" fmla="*/ 1792700 h 2022259"/>
                <a:gd name="connsiteX7" fmla="*/ 430291 w 1589177"/>
                <a:gd name="connsiteY7" fmla="*/ 2022259 h 2022259"/>
                <a:gd name="connsiteX0-43" fmla="*/ 434769 w 1593366"/>
                <a:gd name="connsiteY0-44" fmla="*/ 2015373 h 2015373"/>
                <a:gd name="connsiteX1-45" fmla="*/ 86179 w 1593366"/>
                <a:gd name="connsiteY1-46" fmla="*/ 1017998 h 2015373"/>
                <a:gd name="connsiteX2-47" fmla="*/ 9306 w 1593366"/>
                <a:gd name="connsiteY2-48" fmla="*/ 588580 h 2015373"/>
                <a:gd name="connsiteX3-49" fmla="*/ 323107 w 1593366"/>
                <a:gd name="connsiteY3-50" fmla="*/ 161207 h 2015373"/>
                <a:gd name="connsiteX4-51" fmla="*/ 1038225 w 1593366"/>
                <a:gd name="connsiteY4-52" fmla="*/ 62594 h 2015373"/>
                <a:gd name="connsiteX5-53" fmla="*/ 1583256 w 1593366"/>
                <a:gd name="connsiteY5-54" fmla="*/ 1077028 h 2015373"/>
                <a:gd name="connsiteX6-55" fmla="*/ 670812 w 1593366"/>
                <a:gd name="connsiteY6-56" fmla="*/ 1785814 h 2015373"/>
                <a:gd name="connsiteX7-57" fmla="*/ 434769 w 1593366"/>
                <a:gd name="connsiteY7-58" fmla="*/ 2015373 h 2015373"/>
                <a:gd name="connsiteX0-59" fmla="*/ 434769 w 1226497"/>
                <a:gd name="connsiteY0-60" fmla="*/ 2028887 h 2028887"/>
                <a:gd name="connsiteX1-61" fmla="*/ 86179 w 1226497"/>
                <a:gd name="connsiteY1-62" fmla="*/ 1031512 h 2028887"/>
                <a:gd name="connsiteX2-63" fmla="*/ 9306 w 1226497"/>
                <a:gd name="connsiteY2-64" fmla="*/ 602094 h 2028887"/>
                <a:gd name="connsiteX3-65" fmla="*/ 323107 w 1226497"/>
                <a:gd name="connsiteY3-66" fmla="*/ 174721 h 2028887"/>
                <a:gd name="connsiteX4-67" fmla="*/ 1038225 w 1226497"/>
                <a:gd name="connsiteY4-68" fmla="*/ 76108 h 2028887"/>
                <a:gd name="connsiteX5-69" fmla="*/ 1197060 w 1226497"/>
                <a:gd name="connsiteY5-70" fmla="*/ 1274585 h 2028887"/>
                <a:gd name="connsiteX6-71" fmla="*/ 670812 w 1226497"/>
                <a:gd name="connsiteY6-72" fmla="*/ 1799328 h 2028887"/>
                <a:gd name="connsiteX7-73" fmla="*/ 434769 w 1226497"/>
                <a:gd name="connsiteY7-74" fmla="*/ 2028887 h 2028887"/>
                <a:gd name="connsiteX0-75" fmla="*/ 434769 w 1448484"/>
                <a:gd name="connsiteY0-76" fmla="*/ 2028887 h 2028887"/>
                <a:gd name="connsiteX1-77" fmla="*/ 86179 w 1448484"/>
                <a:gd name="connsiteY1-78" fmla="*/ 1031512 h 2028887"/>
                <a:gd name="connsiteX2-79" fmla="*/ 9306 w 1448484"/>
                <a:gd name="connsiteY2-80" fmla="*/ 602094 h 2028887"/>
                <a:gd name="connsiteX3-81" fmla="*/ 323107 w 1448484"/>
                <a:gd name="connsiteY3-82" fmla="*/ 174721 h 2028887"/>
                <a:gd name="connsiteX4-83" fmla="*/ 1038225 w 1448484"/>
                <a:gd name="connsiteY4-84" fmla="*/ 76108 h 2028887"/>
                <a:gd name="connsiteX5-85" fmla="*/ 1197060 w 1448484"/>
                <a:gd name="connsiteY5-86" fmla="*/ 1274585 h 2028887"/>
                <a:gd name="connsiteX6-87" fmla="*/ 670812 w 1448484"/>
                <a:gd name="connsiteY6-88" fmla="*/ 1799328 h 2028887"/>
                <a:gd name="connsiteX7-89" fmla="*/ 434769 w 1448484"/>
                <a:gd name="connsiteY7-90" fmla="*/ 2028887 h 2028887"/>
                <a:gd name="connsiteX0-91" fmla="*/ 434769 w 1464569"/>
                <a:gd name="connsiteY0-92" fmla="*/ 1987575 h 1987575"/>
                <a:gd name="connsiteX1-93" fmla="*/ 86179 w 1464569"/>
                <a:gd name="connsiteY1-94" fmla="*/ 990200 h 1987575"/>
                <a:gd name="connsiteX2-95" fmla="*/ 9306 w 1464569"/>
                <a:gd name="connsiteY2-96" fmla="*/ 560782 h 1987575"/>
                <a:gd name="connsiteX3-97" fmla="*/ 323107 w 1464569"/>
                <a:gd name="connsiteY3-98" fmla="*/ 133409 h 1987575"/>
                <a:gd name="connsiteX4-99" fmla="*/ 1038225 w 1464569"/>
                <a:gd name="connsiteY4-100" fmla="*/ 34796 h 1987575"/>
                <a:gd name="connsiteX5-101" fmla="*/ 1197060 w 1464569"/>
                <a:gd name="connsiteY5-102" fmla="*/ 1233273 h 1987575"/>
                <a:gd name="connsiteX6-103" fmla="*/ 670812 w 1464569"/>
                <a:gd name="connsiteY6-104" fmla="*/ 1758016 h 1987575"/>
                <a:gd name="connsiteX7-105" fmla="*/ 434769 w 1464569"/>
                <a:gd name="connsiteY7-106" fmla="*/ 1987575 h 1987575"/>
                <a:gd name="connsiteX0-107" fmla="*/ 434769 w 1456128"/>
                <a:gd name="connsiteY0-108" fmla="*/ 1972629 h 1972629"/>
                <a:gd name="connsiteX1-109" fmla="*/ 86179 w 1456128"/>
                <a:gd name="connsiteY1-110" fmla="*/ 975254 h 1972629"/>
                <a:gd name="connsiteX2-111" fmla="*/ 9306 w 1456128"/>
                <a:gd name="connsiteY2-112" fmla="*/ 545836 h 1972629"/>
                <a:gd name="connsiteX3-113" fmla="*/ 323107 w 1456128"/>
                <a:gd name="connsiteY3-114" fmla="*/ 118463 h 1972629"/>
                <a:gd name="connsiteX4-115" fmla="*/ 1005086 w 1456128"/>
                <a:gd name="connsiteY4-116" fmla="*/ 38649 h 1972629"/>
                <a:gd name="connsiteX5-117" fmla="*/ 1197060 w 1456128"/>
                <a:gd name="connsiteY5-118" fmla="*/ 1218327 h 1972629"/>
                <a:gd name="connsiteX6-119" fmla="*/ 670812 w 1456128"/>
                <a:gd name="connsiteY6-120" fmla="*/ 1743070 h 1972629"/>
                <a:gd name="connsiteX7-121" fmla="*/ 434769 w 1456128"/>
                <a:gd name="connsiteY7-122" fmla="*/ 1972629 h 1972629"/>
                <a:gd name="connsiteX0-123" fmla="*/ 434769 w 1456128"/>
                <a:gd name="connsiteY0-124" fmla="*/ 1972629 h 1975070"/>
                <a:gd name="connsiteX1-125" fmla="*/ 86179 w 1456128"/>
                <a:gd name="connsiteY1-126" fmla="*/ 975254 h 1975070"/>
                <a:gd name="connsiteX2-127" fmla="*/ 9306 w 1456128"/>
                <a:gd name="connsiteY2-128" fmla="*/ 545836 h 1975070"/>
                <a:gd name="connsiteX3-129" fmla="*/ 323107 w 1456128"/>
                <a:gd name="connsiteY3-130" fmla="*/ 118463 h 1975070"/>
                <a:gd name="connsiteX4-131" fmla="*/ 1005086 w 1456128"/>
                <a:gd name="connsiteY4-132" fmla="*/ 38649 h 1975070"/>
                <a:gd name="connsiteX5-133" fmla="*/ 1197060 w 1456128"/>
                <a:gd name="connsiteY5-134" fmla="*/ 1218327 h 1975070"/>
                <a:gd name="connsiteX6-135" fmla="*/ 434769 w 1456128"/>
                <a:gd name="connsiteY6-136" fmla="*/ 1972629 h 1975070"/>
                <a:gd name="connsiteX0-137" fmla="*/ 432860 w 1456128"/>
                <a:gd name="connsiteY0-138" fmla="*/ 1675845 h 1681596"/>
                <a:gd name="connsiteX1-139" fmla="*/ 86179 w 1456128"/>
                <a:gd name="connsiteY1-140" fmla="*/ 975254 h 1681596"/>
                <a:gd name="connsiteX2-141" fmla="*/ 9306 w 1456128"/>
                <a:gd name="connsiteY2-142" fmla="*/ 545836 h 1681596"/>
                <a:gd name="connsiteX3-143" fmla="*/ 323107 w 1456128"/>
                <a:gd name="connsiteY3-144" fmla="*/ 118463 h 1681596"/>
                <a:gd name="connsiteX4-145" fmla="*/ 1005086 w 1456128"/>
                <a:gd name="connsiteY4-146" fmla="*/ 38649 h 1681596"/>
                <a:gd name="connsiteX5-147" fmla="*/ 1197060 w 1456128"/>
                <a:gd name="connsiteY5-148" fmla="*/ 1218327 h 1681596"/>
                <a:gd name="connsiteX6-149" fmla="*/ 432860 w 1456128"/>
                <a:gd name="connsiteY6-150" fmla="*/ 1675845 h 1681596"/>
                <a:gd name="connsiteX0-151" fmla="*/ 432860 w 1456128"/>
                <a:gd name="connsiteY0-152" fmla="*/ 1675845 h 1681596"/>
                <a:gd name="connsiteX1-153" fmla="*/ 86179 w 1456128"/>
                <a:gd name="connsiteY1-154" fmla="*/ 975254 h 1681596"/>
                <a:gd name="connsiteX2-155" fmla="*/ 9306 w 1456128"/>
                <a:gd name="connsiteY2-156" fmla="*/ 545836 h 1681596"/>
                <a:gd name="connsiteX3-157" fmla="*/ 323107 w 1456128"/>
                <a:gd name="connsiteY3-158" fmla="*/ 118463 h 1681596"/>
                <a:gd name="connsiteX4-159" fmla="*/ 1005086 w 1456128"/>
                <a:gd name="connsiteY4-160" fmla="*/ 38649 h 1681596"/>
                <a:gd name="connsiteX5-161" fmla="*/ 1197060 w 1456128"/>
                <a:gd name="connsiteY5-162" fmla="*/ 1218327 h 1681596"/>
                <a:gd name="connsiteX6-163" fmla="*/ 432860 w 1456128"/>
                <a:gd name="connsiteY6-164" fmla="*/ 1675845 h 1681596"/>
                <a:gd name="connsiteX0-165" fmla="*/ 432860 w 1456128"/>
                <a:gd name="connsiteY0-166" fmla="*/ 1675845 h 1675845"/>
                <a:gd name="connsiteX1-167" fmla="*/ 86179 w 1456128"/>
                <a:gd name="connsiteY1-168" fmla="*/ 975254 h 1675845"/>
                <a:gd name="connsiteX2-169" fmla="*/ 9306 w 1456128"/>
                <a:gd name="connsiteY2-170" fmla="*/ 545836 h 1675845"/>
                <a:gd name="connsiteX3-171" fmla="*/ 323107 w 1456128"/>
                <a:gd name="connsiteY3-172" fmla="*/ 118463 h 1675845"/>
                <a:gd name="connsiteX4-173" fmla="*/ 1005086 w 1456128"/>
                <a:gd name="connsiteY4-174" fmla="*/ 38649 h 1675845"/>
                <a:gd name="connsiteX5-175" fmla="*/ 1197060 w 1456128"/>
                <a:gd name="connsiteY5-176" fmla="*/ 1218327 h 1675845"/>
                <a:gd name="connsiteX6-177" fmla="*/ 432860 w 1456128"/>
                <a:gd name="connsiteY6-178" fmla="*/ 1675845 h 1675845"/>
                <a:gd name="connsiteX0-179" fmla="*/ 432860 w 1456128"/>
                <a:gd name="connsiteY0-180" fmla="*/ 1675845 h 1675845"/>
                <a:gd name="connsiteX1-181" fmla="*/ 86179 w 1456128"/>
                <a:gd name="connsiteY1-182" fmla="*/ 975254 h 1675845"/>
                <a:gd name="connsiteX2-183" fmla="*/ 9306 w 1456128"/>
                <a:gd name="connsiteY2-184" fmla="*/ 545836 h 1675845"/>
                <a:gd name="connsiteX3-185" fmla="*/ 323107 w 1456128"/>
                <a:gd name="connsiteY3-186" fmla="*/ 118463 h 1675845"/>
                <a:gd name="connsiteX4-187" fmla="*/ 1005086 w 1456128"/>
                <a:gd name="connsiteY4-188" fmla="*/ 38649 h 1675845"/>
                <a:gd name="connsiteX5-189" fmla="*/ 1197060 w 1456128"/>
                <a:gd name="connsiteY5-190" fmla="*/ 1218327 h 1675845"/>
                <a:gd name="connsiteX6-191" fmla="*/ 432860 w 1456128"/>
                <a:gd name="connsiteY6-192" fmla="*/ 1675845 h 1675845"/>
                <a:gd name="connsiteX0-193" fmla="*/ 437835 w 1461103"/>
                <a:gd name="connsiteY0-194" fmla="*/ 1675845 h 1675845"/>
                <a:gd name="connsiteX1-195" fmla="*/ 91154 w 1461103"/>
                <a:gd name="connsiteY1-196" fmla="*/ 975254 h 1675845"/>
                <a:gd name="connsiteX2-197" fmla="*/ 14281 w 1461103"/>
                <a:gd name="connsiteY2-198" fmla="*/ 545836 h 1675845"/>
                <a:gd name="connsiteX3-199" fmla="*/ 328082 w 1461103"/>
                <a:gd name="connsiteY3-200" fmla="*/ 118463 h 1675845"/>
                <a:gd name="connsiteX4-201" fmla="*/ 1010061 w 1461103"/>
                <a:gd name="connsiteY4-202" fmla="*/ 38649 h 1675845"/>
                <a:gd name="connsiteX5-203" fmla="*/ 1202035 w 1461103"/>
                <a:gd name="connsiteY5-204" fmla="*/ 1218327 h 1675845"/>
                <a:gd name="connsiteX6-205" fmla="*/ 437835 w 1461103"/>
                <a:gd name="connsiteY6-206" fmla="*/ 1675845 h 1675845"/>
                <a:gd name="connsiteX0-207" fmla="*/ 437835 w 1461103"/>
                <a:gd name="connsiteY0-208" fmla="*/ 1675845 h 1675845"/>
                <a:gd name="connsiteX1-209" fmla="*/ 91154 w 1461103"/>
                <a:gd name="connsiteY1-210" fmla="*/ 975254 h 1675845"/>
                <a:gd name="connsiteX2-211" fmla="*/ 14281 w 1461103"/>
                <a:gd name="connsiteY2-212" fmla="*/ 545836 h 1675845"/>
                <a:gd name="connsiteX3-213" fmla="*/ 328082 w 1461103"/>
                <a:gd name="connsiteY3-214" fmla="*/ 118463 h 1675845"/>
                <a:gd name="connsiteX4-215" fmla="*/ 1010061 w 1461103"/>
                <a:gd name="connsiteY4-216" fmla="*/ 38649 h 1675845"/>
                <a:gd name="connsiteX5-217" fmla="*/ 1202035 w 1461103"/>
                <a:gd name="connsiteY5-218" fmla="*/ 1218327 h 1675845"/>
                <a:gd name="connsiteX6-219" fmla="*/ 437835 w 1461103"/>
                <a:gd name="connsiteY6-220" fmla="*/ 1675845 h 1675845"/>
                <a:gd name="connsiteX0-221" fmla="*/ 437835 w 1461103"/>
                <a:gd name="connsiteY0-222" fmla="*/ 1675845 h 1675845"/>
                <a:gd name="connsiteX1-223" fmla="*/ 91154 w 1461103"/>
                <a:gd name="connsiteY1-224" fmla="*/ 975254 h 1675845"/>
                <a:gd name="connsiteX2-225" fmla="*/ 14281 w 1461103"/>
                <a:gd name="connsiteY2-226" fmla="*/ 545836 h 1675845"/>
                <a:gd name="connsiteX3-227" fmla="*/ 328082 w 1461103"/>
                <a:gd name="connsiteY3-228" fmla="*/ 118463 h 1675845"/>
                <a:gd name="connsiteX4-229" fmla="*/ 1010061 w 1461103"/>
                <a:gd name="connsiteY4-230" fmla="*/ 38649 h 1675845"/>
                <a:gd name="connsiteX5-231" fmla="*/ 1202035 w 1461103"/>
                <a:gd name="connsiteY5-232" fmla="*/ 1218327 h 1675845"/>
                <a:gd name="connsiteX6-233" fmla="*/ 437835 w 1461103"/>
                <a:gd name="connsiteY6-234" fmla="*/ 1675845 h 1675845"/>
                <a:gd name="connsiteX0-235" fmla="*/ 440937 w 1464205"/>
                <a:gd name="connsiteY0-236" fmla="*/ 1675845 h 1675845"/>
                <a:gd name="connsiteX1-237" fmla="*/ 81828 w 1464205"/>
                <a:gd name="connsiteY1-238" fmla="*/ 982304 h 1675845"/>
                <a:gd name="connsiteX2-239" fmla="*/ 17383 w 1464205"/>
                <a:gd name="connsiteY2-240" fmla="*/ 545836 h 1675845"/>
                <a:gd name="connsiteX3-241" fmla="*/ 331184 w 1464205"/>
                <a:gd name="connsiteY3-242" fmla="*/ 118463 h 1675845"/>
                <a:gd name="connsiteX4-243" fmla="*/ 1013163 w 1464205"/>
                <a:gd name="connsiteY4-244" fmla="*/ 38649 h 1675845"/>
                <a:gd name="connsiteX5-245" fmla="*/ 1205137 w 1464205"/>
                <a:gd name="connsiteY5-246" fmla="*/ 1218327 h 1675845"/>
                <a:gd name="connsiteX6-247" fmla="*/ 440937 w 1464205"/>
                <a:gd name="connsiteY6-248" fmla="*/ 1675845 h 1675845"/>
                <a:gd name="connsiteX0-249" fmla="*/ 440937 w 1464205"/>
                <a:gd name="connsiteY0-250" fmla="*/ 1675845 h 1675845"/>
                <a:gd name="connsiteX1-251" fmla="*/ 81828 w 1464205"/>
                <a:gd name="connsiteY1-252" fmla="*/ 982304 h 1675845"/>
                <a:gd name="connsiteX2-253" fmla="*/ 17383 w 1464205"/>
                <a:gd name="connsiteY2-254" fmla="*/ 545836 h 1675845"/>
                <a:gd name="connsiteX3-255" fmla="*/ 331184 w 1464205"/>
                <a:gd name="connsiteY3-256" fmla="*/ 118463 h 1675845"/>
                <a:gd name="connsiteX4-257" fmla="*/ 1013163 w 1464205"/>
                <a:gd name="connsiteY4-258" fmla="*/ 38649 h 1675845"/>
                <a:gd name="connsiteX5-259" fmla="*/ 1205137 w 1464205"/>
                <a:gd name="connsiteY5-260" fmla="*/ 1218327 h 1675845"/>
                <a:gd name="connsiteX6-261" fmla="*/ 440937 w 1464205"/>
                <a:gd name="connsiteY6-262" fmla="*/ 1675845 h 1675845"/>
                <a:gd name="connsiteX0-263" fmla="*/ 440937 w 1464205"/>
                <a:gd name="connsiteY0-264" fmla="*/ 1675845 h 1675845"/>
                <a:gd name="connsiteX1-265" fmla="*/ 81828 w 1464205"/>
                <a:gd name="connsiteY1-266" fmla="*/ 982304 h 1675845"/>
                <a:gd name="connsiteX2-267" fmla="*/ 17383 w 1464205"/>
                <a:gd name="connsiteY2-268" fmla="*/ 545836 h 1675845"/>
                <a:gd name="connsiteX3-269" fmla="*/ 331184 w 1464205"/>
                <a:gd name="connsiteY3-270" fmla="*/ 118463 h 1675845"/>
                <a:gd name="connsiteX4-271" fmla="*/ 1013163 w 1464205"/>
                <a:gd name="connsiteY4-272" fmla="*/ 38649 h 1675845"/>
                <a:gd name="connsiteX5-273" fmla="*/ 1205137 w 1464205"/>
                <a:gd name="connsiteY5-274" fmla="*/ 1218327 h 1675845"/>
                <a:gd name="connsiteX6-275" fmla="*/ 440937 w 1464205"/>
                <a:gd name="connsiteY6-276" fmla="*/ 1675845 h 1675845"/>
                <a:gd name="connsiteX0-277" fmla="*/ 437924 w 1461192"/>
                <a:gd name="connsiteY0-278" fmla="*/ 1675845 h 1675845"/>
                <a:gd name="connsiteX1-279" fmla="*/ 78815 w 1461192"/>
                <a:gd name="connsiteY1-280" fmla="*/ 982304 h 1675845"/>
                <a:gd name="connsiteX2-281" fmla="*/ 14370 w 1461192"/>
                <a:gd name="connsiteY2-282" fmla="*/ 545836 h 1675845"/>
                <a:gd name="connsiteX3-283" fmla="*/ 328171 w 1461192"/>
                <a:gd name="connsiteY3-284" fmla="*/ 118463 h 1675845"/>
                <a:gd name="connsiteX4-285" fmla="*/ 1010150 w 1461192"/>
                <a:gd name="connsiteY4-286" fmla="*/ 38649 h 1675845"/>
                <a:gd name="connsiteX5-287" fmla="*/ 1202124 w 1461192"/>
                <a:gd name="connsiteY5-288" fmla="*/ 1218327 h 1675845"/>
                <a:gd name="connsiteX6-289" fmla="*/ 437924 w 1461192"/>
                <a:gd name="connsiteY6-290" fmla="*/ 1675845 h 1675845"/>
                <a:gd name="connsiteX0-291" fmla="*/ 437924 w 1461192"/>
                <a:gd name="connsiteY0-292" fmla="*/ 1684375 h 1684375"/>
                <a:gd name="connsiteX1-293" fmla="*/ 78815 w 1461192"/>
                <a:gd name="connsiteY1-294" fmla="*/ 990834 h 1684375"/>
                <a:gd name="connsiteX2-295" fmla="*/ 14370 w 1461192"/>
                <a:gd name="connsiteY2-296" fmla="*/ 554366 h 1684375"/>
                <a:gd name="connsiteX3-297" fmla="*/ 328171 w 1461192"/>
                <a:gd name="connsiteY3-298" fmla="*/ 126993 h 1684375"/>
                <a:gd name="connsiteX4-299" fmla="*/ 1010150 w 1461192"/>
                <a:gd name="connsiteY4-300" fmla="*/ 47179 h 1684375"/>
                <a:gd name="connsiteX5-301" fmla="*/ 1202124 w 1461192"/>
                <a:gd name="connsiteY5-302" fmla="*/ 1226857 h 1684375"/>
                <a:gd name="connsiteX6-303" fmla="*/ 437924 w 1461192"/>
                <a:gd name="connsiteY6-304" fmla="*/ 1684375 h 1684375"/>
                <a:gd name="connsiteX0-305" fmla="*/ 437924 w 1461192"/>
                <a:gd name="connsiteY0-306" fmla="*/ 1676040 h 1676040"/>
                <a:gd name="connsiteX1-307" fmla="*/ 78815 w 1461192"/>
                <a:gd name="connsiteY1-308" fmla="*/ 982499 h 1676040"/>
                <a:gd name="connsiteX2-309" fmla="*/ 14370 w 1461192"/>
                <a:gd name="connsiteY2-310" fmla="*/ 546031 h 1676040"/>
                <a:gd name="connsiteX3-311" fmla="*/ 328171 w 1461192"/>
                <a:gd name="connsiteY3-312" fmla="*/ 118658 h 1676040"/>
                <a:gd name="connsiteX4-313" fmla="*/ 1010150 w 1461192"/>
                <a:gd name="connsiteY4-314" fmla="*/ 38844 h 1676040"/>
                <a:gd name="connsiteX5-315" fmla="*/ 1202124 w 1461192"/>
                <a:gd name="connsiteY5-316" fmla="*/ 1218522 h 1676040"/>
                <a:gd name="connsiteX6-317" fmla="*/ 437924 w 1461192"/>
                <a:gd name="connsiteY6-318" fmla="*/ 1676040 h 1676040"/>
                <a:gd name="connsiteX0-319" fmla="*/ 437924 w 1461192"/>
                <a:gd name="connsiteY0-320" fmla="*/ 1689026 h 1689026"/>
                <a:gd name="connsiteX1-321" fmla="*/ 78815 w 1461192"/>
                <a:gd name="connsiteY1-322" fmla="*/ 995485 h 1689026"/>
                <a:gd name="connsiteX2-323" fmla="*/ 14370 w 1461192"/>
                <a:gd name="connsiteY2-324" fmla="*/ 559017 h 1689026"/>
                <a:gd name="connsiteX3-325" fmla="*/ 328171 w 1461192"/>
                <a:gd name="connsiteY3-326" fmla="*/ 131644 h 1689026"/>
                <a:gd name="connsiteX4-327" fmla="*/ 1010150 w 1461192"/>
                <a:gd name="connsiteY4-328" fmla="*/ 51830 h 1689026"/>
                <a:gd name="connsiteX5-329" fmla="*/ 1202124 w 1461192"/>
                <a:gd name="connsiteY5-330" fmla="*/ 1231508 h 1689026"/>
                <a:gd name="connsiteX6-331" fmla="*/ 437924 w 1461192"/>
                <a:gd name="connsiteY6-332" fmla="*/ 1689026 h 1689026"/>
                <a:gd name="connsiteX0-333" fmla="*/ 437924 w 1461192"/>
                <a:gd name="connsiteY0-334" fmla="*/ 1689026 h 1689026"/>
                <a:gd name="connsiteX1-335" fmla="*/ 78815 w 1461192"/>
                <a:gd name="connsiteY1-336" fmla="*/ 995485 h 1689026"/>
                <a:gd name="connsiteX2-337" fmla="*/ 14370 w 1461192"/>
                <a:gd name="connsiteY2-338" fmla="*/ 559017 h 1689026"/>
                <a:gd name="connsiteX3-339" fmla="*/ 328171 w 1461192"/>
                <a:gd name="connsiteY3-340" fmla="*/ 131644 h 1689026"/>
                <a:gd name="connsiteX4-341" fmla="*/ 1010150 w 1461192"/>
                <a:gd name="connsiteY4-342" fmla="*/ 51830 h 1689026"/>
                <a:gd name="connsiteX5-343" fmla="*/ 1202124 w 1461192"/>
                <a:gd name="connsiteY5-344" fmla="*/ 1231508 h 1689026"/>
                <a:gd name="connsiteX6-345" fmla="*/ 437924 w 1461192"/>
                <a:gd name="connsiteY6-346" fmla="*/ 1689026 h 1689026"/>
                <a:gd name="connsiteX0-347" fmla="*/ 437924 w 1461192"/>
                <a:gd name="connsiteY0-348" fmla="*/ 1689026 h 1689026"/>
                <a:gd name="connsiteX1-349" fmla="*/ 78815 w 1461192"/>
                <a:gd name="connsiteY1-350" fmla="*/ 995485 h 1689026"/>
                <a:gd name="connsiteX2-351" fmla="*/ 14370 w 1461192"/>
                <a:gd name="connsiteY2-352" fmla="*/ 559017 h 1689026"/>
                <a:gd name="connsiteX3-353" fmla="*/ 328171 w 1461192"/>
                <a:gd name="connsiteY3-354" fmla="*/ 131644 h 1689026"/>
                <a:gd name="connsiteX4-355" fmla="*/ 1010150 w 1461192"/>
                <a:gd name="connsiteY4-356" fmla="*/ 51830 h 1689026"/>
                <a:gd name="connsiteX5-357" fmla="*/ 1202124 w 1461192"/>
                <a:gd name="connsiteY5-358" fmla="*/ 1231508 h 1689026"/>
                <a:gd name="connsiteX6-359" fmla="*/ 437924 w 1461192"/>
                <a:gd name="connsiteY6-360" fmla="*/ 1689026 h 1689026"/>
                <a:gd name="connsiteX0-361" fmla="*/ 437924 w 1461932"/>
                <a:gd name="connsiteY0-362" fmla="*/ 1698941 h 1698941"/>
                <a:gd name="connsiteX1-363" fmla="*/ 78815 w 1461932"/>
                <a:gd name="connsiteY1-364" fmla="*/ 1005400 h 1698941"/>
                <a:gd name="connsiteX2-365" fmla="*/ 14370 w 1461932"/>
                <a:gd name="connsiteY2-366" fmla="*/ 568932 h 1698941"/>
                <a:gd name="connsiteX3-367" fmla="*/ 328171 w 1461932"/>
                <a:gd name="connsiteY3-368" fmla="*/ 141559 h 1698941"/>
                <a:gd name="connsiteX4-369" fmla="*/ 1010150 w 1461932"/>
                <a:gd name="connsiteY4-370" fmla="*/ 61745 h 1698941"/>
                <a:gd name="connsiteX5-371" fmla="*/ 1202124 w 1461932"/>
                <a:gd name="connsiteY5-372" fmla="*/ 1241423 h 1698941"/>
                <a:gd name="connsiteX6-373" fmla="*/ 437924 w 1461932"/>
                <a:gd name="connsiteY6-374" fmla="*/ 1698941 h 1698941"/>
                <a:gd name="connsiteX0-375" fmla="*/ 437924 w 1462837"/>
                <a:gd name="connsiteY0-376" fmla="*/ 1695852 h 1695852"/>
                <a:gd name="connsiteX1-377" fmla="*/ 78815 w 1462837"/>
                <a:gd name="connsiteY1-378" fmla="*/ 1002311 h 1695852"/>
                <a:gd name="connsiteX2-379" fmla="*/ 14370 w 1462837"/>
                <a:gd name="connsiteY2-380" fmla="*/ 565843 h 1695852"/>
                <a:gd name="connsiteX3-381" fmla="*/ 328171 w 1462837"/>
                <a:gd name="connsiteY3-382" fmla="*/ 138470 h 1695852"/>
                <a:gd name="connsiteX4-383" fmla="*/ 1010150 w 1462837"/>
                <a:gd name="connsiteY4-384" fmla="*/ 58656 h 1695852"/>
                <a:gd name="connsiteX5-385" fmla="*/ 1202124 w 1462837"/>
                <a:gd name="connsiteY5-386" fmla="*/ 1238334 h 1695852"/>
                <a:gd name="connsiteX6-387" fmla="*/ 437924 w 1462837"/>
                <a:gd name="connsiteY6-388" fmla="*/ 1695852 h 1695852"/>
                <a:gd name="connsiteX0-389" fmla="*/ 437924 w 1463463"/>
                <a:gd name="connsiteY0-390" fmla="*/ 1701241 h 1701241"/>
                <a:gd name="connsiteX1-391" fmla="*/ 78815 w 1463463"/>
                <a:gd name="connsiteY1-392" fmla="*/ 1007700 h 1701241"/>
                <a:gd name="connsiteX2-393" fmla="*/ 14370 w 1463463"/>
                <a:gd name="connsiteY2-394" fmla="*/ 571232 h 1701241"/>
                <a:gd name="connsiteX3-395" fmla="*/ 328171 w 1463463"/>
                <a:gd name="connsiteY3-396" fmla="*/ 143859 h 1701241"/>
                <a:gd name="connsiteX4-397" fmla="*/ 1010150 w 1463463"/>
                <a:gd name="connsiteY4-398" fmla="*/ 64045 h 1701241"/>
                <a:gd name="connsiteX5-399" fmla="*/ 1202124 w 1463463"/>
                <a:gd name="connsiteY5-400" fmla="*/ 1243723 h 1701241"/>
                <a:gd name="connsiteX6-401" fmla="*/ 437924 w 1463463"/>
                <a:gd name="connsiteY6-402" fmla="*/ 1701241 h 17012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463463" h="1701241">
                  <a:moveTo>
                    <a:pt x="437924" y="1701241"/>
                  </a:moveTo>
                  <a:cubicBezTo>
                    <a:pt x="309666" y="1485865"/>
                    <a:pt x="120565" y="1118841"/>
                    <a:pt x="78815" y="1007700"/>
                  </a:cubicBezTo>
                  <a:cubicBezTo>
                    <a:pt x="29785" y="922046"/>
                    <a:pt x="-27189" y="715205"/>
                    <a:pt x="14370" y="571232"/>
                  </a:cubicBezTo>
                  <a:cubicBezTo>
                    <a:pt x="55929" y="427259"/>
                    <a:pt x="151865" y="261635"/>
                    <a:pt x="328171" y="143859"/>
                  </a:cubicBezTo>
                  <a:cubicBezTo>
                    <a:pt x="550044" y="234"/>
                    <a:pt x="762531" y="-52981"/>
                    <a:pt x="1010150" y="64045"/>
                  </a:cubicBezTo>
                  <a:cubicBezTo>
                    <a:pt x="1241271" y="173274"/>
                    <a:pt x="1786385" y="659657"/>
                    <a:pt x="1202124" y="1243723"/>
                  </a:cubicBezTo>
                  <a:cubicBezTo>
                    <a:pt x="909897" y="1450128"/>
                    <a:pt x="663413" y="1534892"/>
                    <a:pt x="437924" y="1701241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椭圆形标注 33"/>
            <p:cNvSpPr/>
            <p:nvPr/>
          </p:nvSpPr>
          <p:spPr>
            <a:xfrm rot="17746482">
              <a:off x="4565054" y="964983"/>
              <a:ext cx="1595149" cy="1854133"/>
            </a:xfrm>
            <a:custGeom>
              <a:avLst/>
              <a:gdLst>
                <a:gd name="connsiteX0" fmla="*/ 479324 w 1643378"/>
                <a:gd name="connsiteY0" fmla="*/ 1998819 h 1776728"/>
                <a:gd name="connsiteX1" fmla="*/ 417886 w 1643378"/>
                <a:gd name="connsiteY1" fmla="*/ 1662055 h 1776728"/>
                <a:gd name="connsiteX2" fmla="*/ 53861 w 1643378"/>
                <a:gd name="connsiteY2" fmla="*/ 572026 h 1776728"/>
                <a:gd name="connsiteX3" fmla="*/ 1082780 w 1643378"/>
                <a:gd name="connsiteY3" fmla="*/ 46040 h 1776728"/>
                <a:gd name="connsiteX4" fmla="*/ 1627811 w 1643378"/>
                <a:gd name="connsiteY4" fmla="*/ 1060474 h 1776728"/>
                <a:gd name="connsiteX5" fmla="*/ 715367 w 1643378"/>
                <a:gd name="connsiteY5" fmla="*/ 1769260 h 1776728"/>
                <a:gd name="connsiteX6" fmla="*/ 479324 w 1643378"/>
                <a:gd name="connsiteY6" fmla="*/ 1998819 h 1776728"/>
                <a:gd name="connsiteX0-1" fmla="*/ 579601 w 1743759"/>
                <a:gd name="connsiteY0-2" fmla="*/ 1980185 h 1980185"/>
                <a:gd name="connsiteX1-3" fmla="*/ 231011 w 1743759"/>
                <a:gd name="connsiteY1-4" fmla="*/ 982810 h 1980185"/>
                <a:gd name="connsiteX2-5" fmla="*/ 154138 w 1743759"/>
                <a:gd name="connsiteY2-6" fmla="*/ 553392 h 1980185"/>
                <a:gd name="connsiteX3-7" fmla="*/ 1183057 w 1743759"/>
                <a:gd name="connsiteY3-8" fmla="*/ 27406 h 1980185"/>
                <a:gd name="connsiteX4-9" fmla="*/ 1728088 w 1743759"/>
                <a:gd name="connsiteY4-10" fmla="*/ 1041840 h 1980185"/>
                <a:gd name="connsiteX5-11" fmla="*/ 815644 w 1743759"/>
                <a:gd name="connsiteY5-12" fmla="*/ 1750626 h 1980185"/>
                <a:gd name="connsiteX6-13" fmla="*/ 579601 w 1743759"/>
                <a:gd name="connsiteY6-14" fmla="*/ 1980185 h 1980185"/>
                <a:gd name="connsiteX0-15" fmla="*/ 483150 w 1647308"/>
                <a:gd name="connsiteY0-16" fmla="*/ 1980185 h 1980185"/>
                <a:gd name="connsiteX1-17" fmla="*/ 134560 w 1647308"/>
                <a:gd name="connsiteY1-18" fmla="*/ 982810 h 1980185"/>
                <a:gd name="connsiteX2-19" fmla="*/ 57687 w 1647308"/>
                <a:gd name="connsiteY2-20" fmla="*/ 553392 h 1980185"/>
                <a:gd name="connsiteX3-21" fmla="*/ 1086606 w 1647308"/>
                <a:gd name="connsiteY3-22" fmla="*/ 27406 h 1980185"/>
                <a:gd name="connsiteX4-23" fmla="*/ 1631637 w 1647308"/>
                <a:gd name="connsiteY4-24" fmla="*/ 1041840 h 1980185"/>
                <a:gd name="connsiteX5-25" fmla="*/ 719193 w 1647308"/>
                <a:gd name="connsiteY5-26" fmla="*/ 1750626 h 1980185"/>
                <a:gd name="connsiteX6-27" fmla="*/ 483150 w 1647308"/>
                <a:gd name="connsiteY6-28" fmla="*/ 1980185 h 1980185"/>
                <a:gd name="connsiteX0-29" fmla="*/ 430291 w 1589177"/>
                <a:gd name="connsiteY0-30" fmla="*/ 2022259 h 2022259"/>
                <a:gd name="connsiteX1-31" fmla="*/ 81701 w 1589177"/>
                <a:gd name="connsiteY1-32" fmla="*/ 1024884 h 2022259"/>
                <a:gd name="connsiteX2-33" fmla="*/ 4828 w 1589177"/>
                <a:gd name="connsiteY2-34" fmla="*/ 595466 h 2022259"/>
                <a:gd name="connsiteX3-35" fmla="*/ 235527 w 1589177"/>
                <a:gd name="connsiteY3-36" fmla="*/ 145149 h 2022259"/>
                <a:gd name="connsiteX4-37" fmla="*/ 1033747 w 1589177"/>
                <a:gd name="connsiteY4-38" fmla="*/ 69480 h 2022259"/>
                <a:gd name="connsiteX5-39" fmla="*/ 1578778 w 1589177"/>
                <a:gd name="connsiteY5-40" fmla="*/ 1083914 h 2022259"/>
                <a:gd name="connsiteX6-41" fmla="*/ 666334 w 1589177"/>
                <a:gd name="connsiteY6-42" fmla="*/ 1792700 h 2022259"/>
                <a:gd name="connsiteX7" fmla="*/ 430291 w 1589177"/>
                <a:gd name="connsiteY7" fmla="*/ 2022259 h 2022259"/>
                <a:gd name="connsiteX0-43" fmla="*/ 434769 w 1593366"/>
                <a:gd name="connsiteY0-44" fmla="*/ 2015373 h 2015373"/>
                <a:gd name="connsiteX1-45" fmla="*/ 86179 w 1593366"/>
                <a:gd name="connsiteY1-46" fmla="*/ 1017998 h 2015373"/>
                <a:gd name="connsiteX2-47" fmla="*/ 9306 w 1593366"/>
                <a:gd name="connsiteY2-48" fmla="*/ 588580 h 2015373"/>
                <a:gd name="connsiteX3-49" fmla="*/ 323107 w 1593366"/>
                <a:gd name="connsiteY3-50" fmla="*/ 161207 h 2015373"/>
                <a:gd name="connsiteX4-51" fmla="*/ 1038225 w 1593366"/>
                <a:gd name="connsiteY4-52" fmla="*/ 62594 h 2015373"/>
                <a:gd name="connsiteX5-53" fmla="*/ 1583256 w 1593366"/>
                <a:gd name="connsiteY5-54" fmla="*/ 1077028 h 2015373"/>
                <a:gd name="connsiteX6-55" fmla="*/ 670812 w 1593366"/>
                <a:gd name="connsiteY6-56" fmla="*/ 1785814 h 2015373"/>
                <a:gd name="connsiteX7-57" fmla="*/ 434769 w 1593366"/>
                <a:gd name="connsiteY7-58" fmla="*/ 2015373 h 2015373"/>
                <a:gd name="connsiteX0-59" fmla="*/ 434769 w 1226497"/>
                <a:gd name="connsiteY0-60" fmla="*/ 2028887 h 2028887"/>
                <a:gd name="connsiteX1-61" fmla="*/ 86179 w 1226497"/>
                <a:gd name="connsiteY1-62" fmla="*/ 1031512 h 2028887"/>
                <a:gd name="connsiteX2-63" fmla="*/ 9306 w 1226497"/>
                <a:gd name="connsiteY2-64" fmla="*/ 602094 h 2028887"/>
                <a:gd name="connsiteX3-65" fmla="*/ 323107 w 1226497"/>
                <a:gd name="connsiteY3-66" fmla="*/ 174721 h 2028887"/>
                <a:gd name="connsiteX4-67" fmla="*/ 1038225 w 1226497"/>
                <a:gd name="connsiteY4-68" fmla="*/ 76108 h 2028887"/>
                <a:gd name="connsiteX5-69" fmla="*/ 1197060 w 1226497"/>
                <a:gd name="connsiteY5-70" fmla="*/ 1274585 h 2028887"/>
                <a:gd name="connsiteX6-71" fmla="*/ 670812 w 1226497"/>
                <a:gd name="connsiteY6-72" fmla="*/ 1799328 h 2028887"/>
                <a:gd name="connsiteX7-73" fmla="*/ 434769 w 1226497"/>
                <a:gd name="connsiteY7-74" fmla="*/ 2028887 h 2028887"/>
                <a:gd name="connsiteX0-75" fmla="*/ 434769 w 1448484"/>
                <a:gd name="connsiteY0-76" fmla="*/ 2028887 h 2028887"/>
                <a:gd name="connsiteX1-77" fmla="*/ 86179 w 1448484"/>
                <a:gd name="connsiteY1-78" fmla="*/ 1031512 h 2028887"/>
                <a:gd name="connsiteX2-79" fmla="*/ 9306 w 1448484"/>
                <a:gd name="connsiteY2-80" fmla="*/ 602094 h 2028887"/>
                <a:gd name="connsiteX3-81" fmla="*/ 323107 w 1448484"/>
                <a:gd name="connsiteY3-82" fmla="*/ 174721 h 2028887"/>
                <a:gd name="connsiteX4-83" fmla="*/ 1038225 w 1448484"/>
                <a:gd name="connsiteY4-84" fmla="*/ 76108 h 2028887"/>
                <a:gd name="connsiteX5-85" fmla="*/ 1197060 w 1448484"/>
                <a:gd name="connsiteY5-86" fmla="*/ 1274585 h 2028887"/>
                <a:gd name="connsiteX6-87" fmla="*/ 670812 w 1448484"/>
                <a:gd name="connsiteY6-88" fmla="*/ 1799328 h 2028887"/>
                <a:gd name="connsiteX7-89" fmla="*/ 434769 w 1448484"/>
                <a:gd name="connsiteY7-90" fmla="*/ 2028887 h 2028887"/>
                <a:gd name="connsiteX0-91" fmla="*/ 434769 w 1464569"/>
                <a:gd name="connsiteY0-92" fmla="*/ 1987575 h 1987575"/>
                <a:gd name="connsiteX1-93" fmla="*/ 86179 w 1464569"/>
                <a:gd name="connsiteY1-94" fmla="*/ 990200 h 1987575"/>
                <a:gd name="connsiteX2-95" fmla="*/ 9306 w 1464569"/>
                <a:gd name="connsiteY2-96" fmla="*/ 560782 h 1987575"/>
                <a:gd name="connsiteX3-97" fmla="*/ 323107 w 1464569"/>
                <a:gd name="connsiteY3-98" fmla="*/ 133409 h 1987575"/>
                <a:gd name="connsiteX4-99" fmla="*/ 1038225 w 1464569"/>
                <a:gd name="connsiteY4-100" fmla="*/ 34796 h 1987575"/>
                <a:gd name="connsiteX5-101" fmla="*/ 1197060 w 1464569"/>
                <a:gd name="connsiteY5-102" fmla="*/ 1233273 h 1987575"/>
                <a:gd name="connsiteX6-103" fmla="*/ 670812 w 1464569"/>
                <a:gd name="connsiteY6-104" fmla="*/ 1758016 h 1987575"/>
                <a:gd name="connsiteX7-105" fmla="*/ 434769 w 1464569"/>
                <a:gd name="connsiteY7-106" fmla="*/ 1987575 h 1987575"/>
                <a:gd name="connsiteX0-107" fmla="*/ 434769 w 1456128"/>
                <a:gd name="connsiteY0-108" fmla="*/ 1972629 h 1972629"/>
                <a:gd name="connsiteX1-109" fmla="*/ 86179 w 1456128"/>
                <a:gd name="connsiteY1-110" fmla="*/ 975254 h 1972629"/>
                <a:gd name="connsiteX2-111" fmla="*/ 9306 w 1456128"/>
                <a:gd name="connsiteY2-112" fmla="*/ 545836 h 1972629"/>
                <a:gd name="connsiteX3-113" fmla="*/ 323107 w 1456128"/>
                <a:gd name="connsiteY3-114" fmla="*/ 118463 h 1972629"/>
                <a:gd name="connsiteX4-115" fmla="*/ 1005086 w 1456128"/>
                <a:gd name="connsiteY4-116" fmla="*/ 38649 h 1972629"/>
                <a:gd name="connsiteX5-117" fmla="*/ 1197060 w 1456128"/>
                <a:gd name="connsiteY5-118" fmla="*/ 1218327 h 1972629"/>
                <a:gd name="connsiteX6-119" fmla="*/ 670812 w 1456128"/>
                <a:gd name="connsiteY6-120" fmla="*/ 1743070 h 1972629"/>
                <a:gd name="connsiteX7-121" fmla="*/ 434769 w 1456128"/>
                <a:gd name="connsiteY7-122" fmla="*/ 1972629 h 1972629"/>
                <a:gd name="connsiteX0-123" fmla="*/ 434769 w 1456128"/>
                <a:gd name="connsiteY0-124" fmla="*/ 1972629 h 1975070"/>
                <a:gd name="connsiteX1-125" fmla="*/ 86179 w 1456128"/>
                <a:gd name="connsiteY1-126" fmla="*/ 975254 h 1975070"/>
                <a:gd name="connsiteX2-127" fmla="*/ 9306 w 1456128"/>
                <a:gd name="connsiteY2-128" fmla="*/ 545836 h 1975070"/>
                <a:gd name="connsiteX3-129" fmla="*/ 323107 w 1456128"/>
                <a:gd name="connsiteY3-130" fmla="*/ 118463 h 1975070"/>
                <a:gd name="connsiteX4-131" fmla="*/ 1005086 w 1456128"/>
                <a:gd name="connsiteY4-132" fmla="*/ 38649 h 1975070"/>
                <a:gd name="connsiteX5-133" fmla="*/ 1197060 w 1456128"/>
                <a:gd name="connsiteY5-134" fmla="*/ 1218327 h 1975070"/>
                <a:gd name="connsiteX6-135" fmla="*/ 434769 w 1456128"/>
                <a:gd name="connsiteY6-136" fmla="*/ 1972629 h 1975070"/>
                <a:gd name="connsiteX0-137" fmla="*/ 432860 w 1456128"/>
                <a:gd name="connsiteY0-138" fmla="*/ 1675845 h 1681596"/>
                <a:gd name="connsiteX1-139" fmla="*/ 86179 w 1456128"/>
                <a:gd name="connsiteY1-140" fmla="*/ 975254 h 1681596"/>
                <a:gd name="connsiteX2-141" fmla="*/ 9306 w 1456128"/>
                <a:gd name="connsiteY2-142" fmla="*/ 545836 h 1681596"/>
                <a:gd name="connsiteX3-143" fmla="*/ 323107 w 1456128"/>
                <a:gd name="connsiteY3-144" fmla="*/ 118463 h 1681596"/>
                <a:gd name="connsiteX4-145" fmla="*/ 1005086 w 1456128"/>
                <a:gd name="connsiteY4-146" fmla="*/ 38649 h 1681596"/>
                <a:gd name="connsiteX5-147" fmla="*/ 1197060 w 1456128"/>
                <a:gd name="connsiteY5-148" fmla="*/ 1218327 h 1681596"/>
                <a:gd name="connsiteX6-149" fmla="*/ 432860 w 1456128"/>
                <a:gd name="connsiteY6-150" fmla="*/ 1675845 h 1681596"/>
                <a:gd name="connsiteX0-151" fmla="*/ 432860 w 1456128"/>
                <a:gd name="connsiteY0-152" fmla="*/ 1675845 h 1681596"/>
                <a:gd name="connsiteX1-153" fmla="*/ 86179 w 1456128"/>
                <a:gd name="connsiteY1-154" fmla="*/ 975254 h 1681596"/>
                <a:gd name="connsiteX2-155" fmla="*/ 9306 w 1456128"/>
                <a:gd name="connsiteY2-156" fmla="*/ 545836 h 1681596"/>
                <a:gd name="connsiteX3-157" fmla="*/ 323107 w 1456128"/>
                <a:gd name="connsiteY3-158" fmla="*/ 118463 h 1681596"/>
                <a:gd name="connsiteX4-159" fmla="*/ 1005086 w 1456128"/>
                <a:gd name="connsiteY4-160" fmla="*/ 38649 h 1681596"/>
                <a:gd name="connsiteX5-161" fmla="*/ 1197060 w 1456128"/>
                <a:gd name="connsiteY5-162" fmla="*/ 1218327 h 1681596"/>
                <a:gd name="connsiteX6-163" fmla="*/ 432860 w 1456128"/>
                <a:gd name="connsiteY6-164" fmla="*/ 1675845 h 1681596"/>
                <a:gd name="connsiteX0-165" fmla="*/ 432860 w 1456128"/>
                <a:gd name="connsiteY0-166" fmla="*/ 1675845 h 1675845"/>
                <a:gd name="connsiteX1-167" fmla="*/ 86179 w 1456128"/>
                <a:gd name="connsiteY1-168" fmla="*/ 975254 h 1675845"/>
                <a:gd name="connsiteX2-169" fmla="*/ 9306 w 1456128"/>
                <a:gd name="connsiteY2-170" fmla="*/ 545836 h 1675845"/>
                <a:gd name="connsiteX3-171" fmla="*/ 323107 w 1456128"/>
                <a:gd name="connsiteY3-172" fmla="*/ 118463 h 1675845"/>
                <a:gd name="connsiteX4-173" fmla="*/ 1005086 w 1456128"/>
                <a:gd name="connsiteY4-174" fmla="*/ 38649 h 1675845"/>
                <a:gd name="connsiteX5-175" fmla="*/ 1197060 w 1456128"/>
                <a:gd name="connsiteY5-176" fmla="*/ 1218327 h 1675845"/>
                <a:gd name="connsiteX6-177" fmla="*/ 432860 w 1456128"/>
                <a:gd name="connsiteY6-178" fmla="*/ 1675845 h 1675845"/>
                <a:gd name="connsiteX0-179" fmla="*/ 432860 w 1456128"/>
                <a:gd name="connsiteY0-180" fmla="*/ 1675845 h 1675845"/>
                <a:gd name="connsiteX1-181" fmla="*/ 86179 w 1456128"/>
                <a:gd name="connsiteY1-182" fmla="*/ 975254 h 1675845"/>
                <a:gd name="connsiteX2-183" fmla="*/ 9306 w 1456128"/>
                <a:gd name="connsiteY2-184" fmla="*/ 545836 h 1675845"/>
                <a:gd name="connsiteX3-185" fmla="*/ 323107 w 1456128"/>
                <a:gd name="connsiteY3-186" fmla="*/ 118463 h 1675845"/>
                <a:gd name="connsiteX4-187" fmla="*/ 1005086 w 1456128"/>
                <a:gd name="connsiteY4-188" fmla="*/ 38649 h 1675845"/>
                <a:gd name="connsiteX5-189" fmla="*/ 1197060 w 1456128"/>
                <a:gd name="connsiteY5-190" fmla="*/ 1218327 h 1675845"/>
                <a:gd name="connsiteX6-191" fmla="*/ 432860 w 1456128"/>
                <a:gd name="connsiteY6-192" fmla="*/ 1675845 h 1675845"/>
                <a:gd name="connsiteX0-193" fmla="*/ 437835 w 1461103"/>
                <a:gd name="connsiteY0-194" fmla="*/ 1675845 h 1675845"/>
                <a:gd name="connsiteX1-195" fmla="*/ 91154 w 1461103"/>
                <a:gd name="connsiteY1-196" fmla="*/ 975254 h 1675845"/>
                <a:gd name="connsiteX2-197" fmla="*/ 14281 w 1461103"/>
                <a:gd name="connsiteY2-198" fmla="*/ 545836 h 1675845"/>
                <a:gd name="connsiteX3-199" fmla="*/ 328082 w 1461103"/>
                <a:gd name="connsiteY3-200" fmla="*/ 118463 h 1675845"/>
                <a:gd name="connsiteX4-201" fmla="*/ 1010061 w 1461103"/>
                <a:gd name="connsiteY4-202" fmla="*/ 38649 h 1675845"/>
                <a:gd name="connsiteX5-203" fmla="*/ 1202035 w 1461103"/>
                <a:gd name="connsiteY5-204" fmla="*/ 1218327 h 1675845"/>
                <a:gd name="connsiteX6-205" fmla="*/ 437835 w 1461103"/>
                <a:gd name="connsiteY6-206" fmla="*/ 1675845 h 1675845"/>
                <a:gd name="connsiteX0-207" fmla="*/ 437835 w 1461103"/>
                <a:gd name="connsiteY0-208" fmla="*/ 1675845 h 1675845"/>
                <a:gd name="connsiteX1-209" fmla="*/ 91154 w 1461103"/>
                <a:gd name="connsiteY1-210" fmla="*/ 975254 h 1675845"/>
                <a:gd name="connsiteX2-211" fmla="*/ 14281 w 1461103"/>
                <a:gd name="connsiteY2-212" fmla="*/ 545836 h 1675845"/>
                <a:gd name="connsiteX3-213" fmla="*/ 328082 w 1461103"/>
                <a:gd name="connsiteY3-214" fmla="*/ 118463 h 1675845"/>
                <a:gd name="connsiteX4-215" fmla="*/ 1010061 w 1461103"/>
                <a:gd name="connsiteY4-216" fmla="*/ 38649 h 1675845"/>
                <a:gd name="connsiteX5-217" fmla="*/ 1202035 w 1461103"/>
                <a:gd name="connsiteY5-218" fmla="*/ 1218327 h 1675845"/>
                <a:gd name="connsiteX6-219" fmla="*/ 437835 w 1461103"/>
                <a:gd name="connsiteY6-220" fmla="*/ 1675845 h 1675845"/>
                <a:gd name="connsiteX0-221" fmla="*/ 437835 w 1461103"/>
                <a:gd name="connsiteY0-222" fmla="*/ 1675845 h 1675845"/>
                <a:gd name="connsiteX1-223" fmla="*/ 91154 w 1461103"/>
                <a:gd name="connsiteY1-224" fmla="*/ 975254 h 1675845"/>
                <a:gd name="connsiteX2-225" fmla="*/ 14281 w 1461103"/>
                <a:gd name="connsiteY2-226" fmla="*/ 545836 h 1675845"/>
                <a:gd name="connsiteX3-227" fmla="*/ 328082 w 1461103"/>
                <a:gd name="connsiteY3-228" fmla="*/ 118463 h 1675845"/>
                <a:gd name="connsiteX4-229" fmla="*/ 1010061 w 1461103"/>
                <a:gd name="connsiteY4-230" fmla="*/ 38649 h 1675845"/>
                <a:gd name="connsiteX5-231" fmla="*/ 1202035 w 1461103"/>
                <a:gd name="connsiteY5-232" fmla="*/ 1218327 h 1675845"/>
                <a:gd name="connsiteX6-233" fmla="*/ 437835 w 1461103"/>
                <a:gd name="connsiteY6-234" fmla="*/ 1675845 h 1675845"/>
                <a:gd name="connsiteX0-235" fmla="*/ 440937 w 1464205"/>
                <a:gd name="connsiteY0-236" fmla="*/ 1675845 h 1675845"/>
                <a:gd name="connsiteX1-237" fmla="*/ 81828 w 1464205"/>
                <a:gd name="connsiteY1-238" fmla="*/ 982304 h 1675845"/>
                <a:gd name="connsiteX2-239" fmla="*/ 17383 w 1464205"/>
                <a:gd name="connsiteY2-240" fmla="*/ 545836 h 1675845"/>
                <a:gd name="connsiteX3-241" fmla="*/ 331184 w 1464205"/>
                <a:gd name="connsiteY3-242" fmla="*/ 118463 h 1675845"/>
                <a:gd name="connsiteX4-243" fmla="*/ 1013163 w 1464205"/>
                <a:gd name="connsiteY4-244" fmla="*/ 38649 h 1675845"/>
                <a:gd name="connsiteX5-245" fmla="*/ 1205137 w 1464205"/>
                <a:gd name="connsiteY5-246" fmla="*/ 1218327 h 1675845"/>
                <a:gd name="connsiteX6-247" fmla="*/ 440937 w 1464205"/>
                <a:gd name="connsiteY6-248" fmla="*/ 1675845 h 1675845"/>
                <a:gd name="connsiteX0-249" fmla="*/ 440937 w 1464205"/>
                <a:gd name="connsiteY0-250" fmla="*/ 1675845 h 1675845"/>
                <a:gd name="connsiteX1-251" fmla="*/ 81828 w 1464205"/>
                <a:gd name="connsiteY1-252" fmla="*/ 982304 h 1675845"/>
                <a:gd name="connsiteX2-253" fmla="*/ 17383 w 1464205"/>
                <a:gd name="connsiteY2-254" fmla="*/ 545836 h 1675845"/>
                <a:gd name="connsiteX3-255" fmla="*/ 331184 w 1464205"/>
                <a:gd name="connsiteY3-256" fmla="*/ 118463 h 1675845"/>
                <a:gd name="connsiteX4-257" fmla="*/ 1013163 w 1464205"/>
                <a:gd name="connsiteY4-258" fmla="*/ 38649 h 1675845"/>
                <a:gd name="connsiteX5-259" fmla="*/ 1205137 w 1464205"/>
                <a:gd name="connsiteY5-260" fmla="*/ 1218327 h 1675845"/>
                <a:gd name="connsiteX6-261" fmla="*/ 440937 w 1464205"/>
                <a:gd name="connsiteY6-262" fmla="*/ 1675845 h 1675845"/>
                <a:gd name="connsiteX0-263" fmla="*/ 440937 w 1464205"/>
                <a:gd name="connsiteY0-264" fmla="*/ 1675845 h 1675845"/>
                <a:gd name="connsiteX1-265" fmla="*/ 81828 w 1464205"/>
                <a:gd name="connsiteY1-266" fmla="*/ 982304 h 1675845"/>
                <a:gd name="connsiteX2-267" fmla="*/ 17383 w 1464205"/>
                <a:gd name="connsiteY2-268" fmla="*/ 545836 h 1675845"/>
                <a:gd name="connsiteX3-269" fmla="*/ 331184 w 1464205"/>
                <a:gd name="connsiteY3-270" fmla="*/ 118463 h 1675845"/>
                <a:gd name="connsiteX4-271" fmla="*/ 1013163 w 1464205"/>
                <a:gd name="connsiteY4-272" fmla="*/ 38649 h 1675845"/>
                <a:gd name="connsiteX5-273" fmla="*/ 1205137 w 1464205"/>
                <a:gd name="connsiteY5-274" fmla="*/ 1218327 h 1675845"/>
                <a:gd name="connsiteX6-275" fmla="*/ 440937 w 1464205"/>
                <a:gd name="connsiteY6-276" fmla="*/ 1675845 h 1675845"/>
                <a:gd name="connsiteX0-277" fmla="*/ 437924 w 1461192"/>
                <a:gd name="connsiteY0-278" fmla="*/ 1675845 h 1675845"/>
                <a:gd name="connsiteX1-279" fmla="*/ 78815 w 1461192"/>
                <a:gd name="connsiteY1-280" fmla="*/ 982304 h 1675845"/>
                <a:gd name="connsiteX2-281" fmla="*/ 14370 w 1461192"/>
                <a:gd name="connsiteY2-282" fmla="*/ 545836 h 1675845"/>
                <a:gd name="connsiteX3-283" fmla="*/ 328171 w 1461192"/>
                <a:gd name="connsiteY3-284" fmla="*/ 118463 h 1675845"/>
                <a:gd name="connsiteX4-285" fmla="*/ 1010150 w 1461192"/>
                <a:gd name="connsiteY4-286" fmla="*/ 38649 h 1675845"/>
                <a:gd name="connsiteX5-287" fmla="*/ 1202124 w 1461192"/>
                <a:gd name="connsiteY5-288" fmla="*/ 1218327 h 1675845"/>
                <a:gd name="connsiteX6-289" fmla="*/ 437924 w 1461192"/>
                <a:gd name="connsiteY6-290" fmla="*/ 1675845 h 1675845"/>
                <a:gd name="connsiteX0-291" fmla="*/ 437924 w 1461192"/>
                <a:gd name="connsiteY0-292" fmla="*/ 1684375 h 1684375"/>
                <a:gd name="connsiteX1-293" fmla="*/ 78815 w 1461192"/>
                <a:gd name="connsiteY1-294" fmla="*/ 990834 h 1684375"/>
                <a:gd name="connsiteX2-295" fmla="*/ 14370 w 1461192"/>
                <a:gd name="connsiteY2-296" fmla="*/ 554366 h 1684375"/>
                <a:gd name="connsiteX3-297" fmla="*/ 328171 w 1461192"/>
                <a:gd name="connsiteY3-298" fmla="*/ 126993 h 1684375"/>
                <a:gd name="connsiteX4-299" fmla="*/ 1010150 w 1461192"/>
                <a:gd name="connsiteY4-300" fmla="*/ 47179 h 1684375"/>
                <a:gd name="connsiteX5-301" fmla="*/ 1202124 w 1461192"/>
                <a:gd name="connsiteY5-302" fmla="*/ 1226857 h 1684375"/>
                <a:gd name="connsiteX6-303" fmla="*/ 437924 w 1461192"/>
                <a:gd name="connsiteY6-304" fmla="*/ 1684375 h 1684375"/>
                <a:gd name="connsiteX0-305" fmla="*/ 437924 w 1461192"/>
                <a:gd name="connsiteY0-306" fmla="*/ 1676040 h 1676040"/>
                <a:gd name="connsiteX1-307" fmla="*/ 78815 w 1461192"/>
                <a:gd name="connsiteY1-308" fmla="*/ 982499 h 1676040"/>
                <a:gd name="connsiteX2-309" fmla="*/ 14370 w 1461192"/>
                <a:gd name="connsiteY2-310" fmla="*/ 546031 h 1676040"/>
                <a:gd name="connsiteX3-311" fmla="*/ 328171 w 1461192"/>
                <a:gd name="connsiteY3-312" fmla="*/ 118658 h 1676040"/>
                <a:gd name="connsiteX4-313" fmla="*/ 1010150 w 1461192"/>
                <a:gd name="connsiteY4-314" fmla="*/ 38844 h 1676040"/>
                <a:gd name="connsiteX5-315" fmla="*/ 1202124 w 1461192"/>
                <a:gd name="connsiteY5-316" fmla="*/ 1218522 h 1676040"/>
                <a:gd name="connsiteX6-317" fmla="*/ 437924 w 1461192"/>
                <a:gd name="connsiteY6-318" fmla="*/ 1676040 h 1676040"/>
                <a:gd name="connsiteX0-319" fmla="*/ 437924 w 1461192"/>
                <a:gd name="connsiteY0-320" fmla="*/ 1689026 h 1689026"/>
                <a:gd name="connsiteX1-321" fmla="*/ 78815 w 1461192"/>
                <a:gd name="connsiteY1-322" fmla="*/ 995485 h 1689026"/>
                <a:gd name="connsiteX2-323" fmla="*/ 14370 w 1461192"/>
                <a:gd name="connsiteY2-324" fmla="*/ 559017 h 1689026"/>
                <a:gd name="connsiteX3-325" fmla="*/ 328171 w 1461192"/>
                <a:gd name="connsiteY3-326" fmla="*/ 131644 h 1689026"/>
                <a:gd name="connsiteX4-327" fmla="*/ 1010150 w 1461192"/>
                <a:gd name="connsiteY4-328" fmla="*/ 51830 h 1689026"/>
                <a:gd name="connsiteX5-329" fmla="*/ 1202124 w 1461192"/>
                <a:gd name="connsiteY5-330" fmla="*/ 1231508 h 1689026"/>
                <a:gd name="connsiteX6-331" fmla="*/ 437924 w 1461192"/>
                <a:gd name="connsiteY6-332" fmla="*/ 1689026 h 1689026"/>
                <a:gd name="connsiteX0-333" fmla="*/ 437924 w 1461192"/>
                <a:gd name="connsiteY0-334" fmla="*/ 1689026 h 1689026"/>
                <a:gd name="connsiteX1-335" fmla="*/ 78815 w 1461192"/>
                <a:gd name="connsiteY1-336" fmla="*/ 995485 h 1689026"/>
                <a:gd name="connsiteX2-337" fmla="*/ 14370 w 1461192"/>
                <a:gd name="connsiteY2-338" fmla="*/ 559017 h 1689026"/>
                <a:gd name="connsiteX3-339" fmla="*/ 328171 w 1461192"/>
                <a:gd name="connsiteY3-340" fmla="*/ 131644 h 1689026"/>
                <a:gd name="connsiteX4-341" fmla="*/ 1010150 w 1461192"/>
                <a:gd name="connsiteY4-342" fmla="*/ 51830 h 1689026"/>
                <a:gd name="connsiteX5-343" fmla="*/ 1202124 w 1461192"/>
                <a:gd name="connsiteY5-344" fmla="*/ 1231508 h 1689026"/>
                <a:gd name="connsiteX6-345" fmla="*/ 437924 w 1461192"/>
                <a:gd name="connsiteY6-346" fmla="*/ 1689026 h 1689026"/>
                <a:gd name="connsiteX0-347" fmla="*/ 437924 w 1461192"/>
                <a:gd name="connsiteY0-348" fmla="*/ 1689026 h 1689026"/>
                <a:gd name="connsiteX1-349" fmla="*/ 78815 w 1461192"/>
                <a:gd name="connsiteY1-350" fmla="*/ 995485 h 1689026"/>
                <a:gd name="connsiteX2-351" fmla="*/ 14370 w 1461192"/>
                <a:gd name="connsiteY2-352" fmla="*/ 559017 h 1689026"/>
                <a:gd name="connsiteX3-353" fmla="*/ 328171 w 1461192"/>
                <a:gd name="connsiteY3-354" fmla="*/ 131644 h 1689026"/>
                <a:gd name="connsiteX4-355" fmla="*/ 1010150 w 1461192"/>
                <a:gd name="connsiteY4-356" fmla="*/ 51830 h 1689026"/>
                <a:gd name="connsiteX5-357" fmla="*/ 1202124 w 1461192"/>
                <a:gd name="connsiteY5-358" fmla="*/ 1231508 h 1689026"/>
                <a:gd name="connsiteX6-359" fmla="*/ 437924 w 1461192"/>
                <a:gd name="connsiteY6-360" fmla="*/ 1689026 h 1689026"/>
                <a:gd name="connsiteX0-361" fmla="*/ 437924 w 1461932"/>
                <a:gd name="connsiteY0-362" fmla="*/ 1698941 h 1698941"/>
                <a:gd name="connsiteX1-363" fmla="*/ 78815 w 1461932"/>
                <a:gd name="connsiteY1-364" fmla="*/ 1005400 h 1698941"/>
                <a:gd name="connsiteX2-365" fmla="*/ 14370 w 1461932"/>
                <a:gd name="connsiteY2-366" fmla="*/ 568932 h 1698941"/>
                <a:gd name="connsiteX3-367" fmla="*/ 328171 w 1461932"/>
                <a:gd name="connsiteY3-368" fmla="*/ 141559 h 1698941"/>
                <a:gd name="connsiteX4-369" fmla="*/ 1010150 w 1461932"/>
                <a:gd name="connsiteY4-370" fmla="*/ 61745 h 1698941"/>
                <a:gd name="connsiteX5-371" fmla="*/ 1202124 w 1461932"/>
                <a:gd name="connsiteY5-372" fmla="*/ 1241423 h 1698941"/>
                <a:gd name="connsiteX6-373" fmla="*/ 437924 w 1461932"/>
                <a:gd name="connsiteY6-374" fmla="*/ 1698941 h 1698941"/>
                <a:gd name="connsiteX0-375" fmla="*/ 437924 w 1462837"/>
                <a:gd name="connsiteY0-376" fmla="*/ 1695852 h 1695852"/>
                <a:gd name="connsiteX1-377" fmla="*/ 78815 w 1462837"/>
                <a:gd name="connsiteY1-378" fmla="*/ 1002311 h 1695852"/>
                <a:gd name="connsiteX2-379" fmla="*/ 14370 w 1462837"/>
                <a:gd name="connsiteY2-380" fmla="*/ 565843 h 1695852"/>
                <a:gd name="connsiteX3-381" fmla="*/ 328171 w 1462837"/>
                <a:gd name="connsiteY3-382" fmla="*/ 138470 h 1695852"/>
                <a:gd name="connsiteX4-383" fmla="*/ 1010150 w 1462837"/>
                <a:gd name="connsiteY4-384" fmla="*/ 58656 h 1695852"/>
                <a:gd name="connsiteX5-385" fmla="*/ 1202124 w 1462837"/>
                <a:gd name="connsiteY5-386" fmla="*/ 1238334 h 1695852"/>
                <a:gd name="connsiteX6-387" fmla="*/ 437924 w 1462837"/>
                <a:gd name="connsiteY6-388" fmla="*/ 1695852 h 1695852"/>
                <a:gd name="connsiteX0-389" fmla="*/ 437924 w 1463463"/>
                <a:gd name="connsiteY0-390" fmla="*/ 1701241 h 1701241"/>
                <a:gd name="connsiteX1-391" fmla="*/ 78815 w 1463463"/>
                <a:gd name="connsiteY1-392" fmla="*/ 1007700 h 1701241"/>
                <a:gd name="connsiteX2-393" fmla="*/ 14370 w 1463463"/>
                <a:gd name="connsiteY2-394" fmla="*/ 571232 h 1701241"/>
                <a:gd name="connsiteX3-395" fmla="*/ 328171 w 1463463"/>
                <a:gd name="connsiteY3-396" fmla="*/ 143859 h 1701241"/>
                <a:gd name="connsiteX4-397" fmla="*/ 1010150 w 1463463"/>
                <a:gd name="connsiteY4-398" fmla="*/ 64045 h 1701241"/>
                <a:gd name="connsiteX5-399" fmla="*/ 1202124 w 1463463"/>
                <a:gd name="connsiteY5-400" fmla="*/ 1243723 h 1701241"/>
                <a:gd name="connsiteX6-401" fmla="*/ 437924 w 1463463"/>
                <a:gd name="connsiteY6-402" fmla="*/ 1701241 h 17012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463463" h="1701241">
                  <a:moveTo>
                    <a:pt x="437924" y="1701241"/>
                  </a:moveTo>
                  <a:cubicBezTo>
                    <a:pt x="309666" y="1485865"/>
                    <a:pt x="120565" y="1118841"/>
                    <a:pt x="78815" y="1007700"/>
                  </a:cubicBezTo>
                  <a:cubicBezTo>
                    <a:pt x="29785" y="922046"/>
                    <a:pt x="-27189" y="715205"/>
                    <a:pt x="14370" y="571232"/>
                  </a:cubicBezTo>
                  <a:cubicBezTo>
                    <a:pt x="55929" y="427259"/>
                    <a:pt x="151865" y="261635"/>
                    <a:pt x="328171" y="143859"/>
                  </a:cubicBezTo>
                  <a:cubicBezTo>
                    <a:pt x="550044" y="234"/>
                    <a:pt x="762531" y="-52981"/>
                    <a:pt x="1010150" y="64045"/>
                  </a:cubicBezTo>
                  <a:cubicBezTo>
                    <a:pt x="1241271" y="173274"/>
                    <a:pt x="1786385" y="659657"/>
                    <a:pt x="1202124" y="1243723"/>
                  </a:cubicBezTo>
                  <a:cubicBezTo>
                    <a:pt x="909897" y="1450128"/>
                    <a:pt x="663413" y="1534892"/>
                    <a:pt x="437924" y="170124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椭圆形标注 33"/>
            <p:cNvSpPr/>
            <p:nvPr/>
          </p:nvSpPr>
          <p:spPr>
            <a:xfrm rot="12538198">
              <a:off x="4206971" y="2753112"/>
              <a:ext cx="1335040" cy="1550708"/>
            </a:xfrm>
            <a:custGeom>
              <a:avLst/>
              <a:gdLst>
                <a:gd name="connsiteX0" fmla="*/ 479324 w 1643378"/>
                <a:gd name="connsiteY0" fmla="*/ 1998819 h 1776728"/>
                <a:gd name="connsiteX1" fmla="*/ 417886 w 1643378"/>
                <a:gd name="connsiteY1" fmla="*/ 1662055 h 1776728"/>
                <a:gd name="connsiteX2" fmla="*/ 53861 w 1643378"/>
                <a:gd name="connsiteY2" fmla="*/ 572026 h 1776728"/>
                <a:gd name="connsiteX3" fmla="*/ 1082780 w 1643378"/>
                <a:gd name="connsiteY3" fmla="*/ 46040 h 1776728"/>
                <a:gd name="connsiteX4" fmla="*/ 1627811 w 1643378"/>
                <a:gd name="connsiteY4" fmla="*/ 1060474 h 1776728"/>
                <a:gd name="connsiteX5" fmla="*/ 715367 w 1643378"/>
                <a:gd name="connsiteY5" fmla="*/ 1769260 h 1776728"/>
                <a:gd name="connsiteX6" fmla="*/ 479324 w 1643378"/>
                <a:gd name="connsiteY6" fmla="*/ 1998819 h 1776728"/>
                <a:gd name="connsiteX0-1" fmla="*/ 579601 w 1743759"/>
                <a:gd name="connsiteY0-2" fmla="*/ 1980185 h 1980185"/>
                <a:gd name="connsiteX1-3" fmla="*/ 231011 w 1743759"/>
                <a:gd name="connsiteY1-4" fmla="*/ 982810 h 1980185"/>
                <a:gd name="connsiteX2-5" fmla="*/ 154138 w 1743759"/>
                <a:gd name="connsiteY2-6" fmla="*/ 553392 h 1980185"/>
                <a:gd name="connsiteX3-7" fmla="*/ 1183057 w 1743759"/>
                <a:gd name="connsiteY3-8" fmla="*/ 27406 h 1980185"/>
                <a:gd name="connsiteX4-9" fmla="*/ 1728088 w 1743759"/>
                <a:gd name="connsiteY4-10" fmla="*/ 1041840 h 1980185"/>
                <a:gd name="connsiteX5-11" fmla="*/ 815644 w 1743759"/>
                <a:gd name="connsiteY5-12" fmla="*/ 1750626 h 1980185"/>
                <a:gd name="connsiteX6-13" fmla="*/ 579601 w 1743759"/>
                <a:gd name="connsiteY6-14" fmla="*/ 1980185 h 1980185"/>
                <a:gd name="connsiteX0-15" fmla="*/ 483150 w 1647308"/>
                <a:gd name="connsiteY0-16" fmla="*/ 1980185 h 1980185"/>
                <a:gd name="connsiteX1-17" fmla="*/ 134560 w 1647308"/>
                <a:gd name="connsiteY1-18" fmla="*/ 982810 h 1980185"/>
                <a:gd name="connsiteX2-19" fmla="*/ 57687 w 1647308"/>
                <a:gd name="connsiteY2-20" fmla="*/ 553392 h 1980185"/>
                <a:gd name="connsiteX3-21" fmla="*/ 1086606 w 1647308"/>
                <a:gd name="connsiteY3-22" fmla="*/ 27406 h 1980185"/>
                <a:gd name="connsiteX4-23" fmla="*/ 1631637 w 1647308"/>
                <a:gd name="connsiteY4-24" fmla="*/ 1041840 h 1980185"/>
                <a:gd name="connsiteX5-25" fmla="*/ 719193 w 1647308"/>
                <a:gd name="connsiteY5-26" fmla="*/ 1750626 h 1980185"/>
                <a:gd name="connsiteX6-27" fmla="*/ 483150 w 1647308"/>
                <a:gd name="connsiteY6-28" fmla="*/ 1980185 h 1980185"/>
                <a:gd name="connsiteX0-29" fmla="*/ 430291 w 1589177"/>
                <a:gd name="connsiteY0-30" fmla="*/ 2022259 h 2022259"/>
                <a:gd name="connsiteX1-31" fmla="*/ 81701 w 1589177"/>
                <a:gd name="connsiteY1-32" fmla="*/ 1024884 h 2022259"/>
                <a:gd name="connsiteX2-33" fmla="*/ 4828 w 1589177"/>
                <a:gd name="connsiteY2-34" fmla="*/ 595466 h 2022259"/>
                <a:gd name="connsiteX3-35" fmla="*/ 235527 w 1589177"/>
                <a:gd name="connsiteY3-36" fmla="*/ 145149 h 2022259"/>
                <a:gd name="connsiteX4-37" fmla="*/ 1033747 w 1589177"/>
                <a:gd name="connsiteY4-38" fmla="*/ 69480 h 2022259"/>
                <a:gd name="connsiteX5-39" fmla="*/ 1578778 w 1589177"/>
                <a:gd name="connsiteY5-40" fmla="*/ 1083914 h 2022259"/>
                <a:gd name="connsiteX6-41" fmla="*/ 666334 w 1589177"/>
                <a:gd name="connsiteY6-42" fmla="*/ 1792700 h 2022259"/>
                <a:gd name="connsiteX7" fmla="*/ 430291 w 1589177"/>
                <a:gd name="connsiteY7" fmla="*/ 2022259 h 2022259"/>
                <a:gd name="connsiteX0-43" fmla="*/ 434769 w 1593366"/>
                <a:gd name="connsiteY0-44" fmla="*/ 2015373 h 2015373"/>
                <a:gd name="connsiteX1-45" fmla="*/ 86179 w 1593366"/>
                <a:gd name="connsiteY1-46" fmla="*/ 1017998 h 2015373"/>
                <a:gd name="connsiteX2-47" fmla="*/ 9306 w 1593366"/>
                <a:gd name="connsiteY2-48" fmla="*/ 588580 h 2015373"/>
                <a:gd name="connsiteX3-49" fmla="*/ 323107 w 1593366"/>
                <a:gd name="connsiteY3-50" fmla="*/ 161207 h 2015373"/>
                <a:gd name="connsiteX4-51" fmla="*/ 1038225 w 1593366"/>
                <a:gd name="connsiteY4-52" fmla="*/ 62594 h 2015373"/>
                <a:gd name="connsiteX5-53" fmla="*/ 1583256 w 1593366"/>
                <a:gd name="connsiteY5-54" fmla="*/ 1077028 h 2015373"/>
                <a:gd name="connsiteX6-55" fmla="*/ 670812 w 1593366"/>
                <a:gd name="connsiteY6-56" fmla="*/ 1785814 h 2015373"/>
                <a:gd name="connsiteX7-57" fmla="*/ 434769 w 1593366"/>
                <a:gd name="connsiteY7-58" fmla="*/ 2015373 h 2015373"/>
                <a:gd name="connsiteX0-59" fmla="*/ 434769 w 1226497"/>
                <a:gd name="connsiteY0-60" fmla="*/ 2028887 h 2028887"/>
                <a:gd name="connsiteX1-61" fmla="*/ 86179 w 1226497"/>
                <a:gd name="connsiteY1-62" fmla="*/ 1031512 h 2028887"/>
                <a:gd name="connsiteX2-63" fmla="*/ 9306 w 1226497"/>
                <a:gd name="connsiteY2-64" fmla="*/ 602094 h 2028887"/>
                <a:gd name="connsiteX3-65" fmla="*/ 323107 w 1226497"/>
                <a:gd name="connsiteY3-66" fmla="*/ 174721 h 2028887"/>
                <a:gd name="connsiteX4-67" fmla="*/ 1038225 w 1226497"/>
                <a:gd name="connsiteY4-68" fmla="*/ 76108 h 2028887"/>
                <a:gd name="connsiteX5-69" fmla="*/ 1197060 w 1226497"/>
                <a:gd name="connsiteY5-70" fmla="*/ 1274585 h 2028887"/>
                <a:gd name="connsiteX6-71" fmla="*/ 670812 w 1226497"/>
                <a:gd name="connsiteY6-72" fmla="*/ 1799328 h 2028887"/>
                <a:gd name="connsiteX7-73" fmla="*/ 434769 w 1226497"/>
                <a:gd name="connsiteY7-74" fmla="*/ 2028887 h 2028887"/>
                <a:gd name="connsiteX0-75" fmla="*/ 434769 w 1448484"/>
                <a:gd name="connsiteY0-76" fmla="*/ 2028887 h 2028887"/>
                <a:gd name="connsiteX1-77" fmla="*/ 86179 w 1448484"/>
                <a:gd name="connsiteY1-78" fmla="*/ 1031512 h 2028887"/>
                <a:gd name="connsiteX2-79" fmla="*/ 9306 w 1448484"/>
                <a:gd name="connsiteY2-80" fmla="*/ 602094 h 2028887"/>
                <a:gd name="connsiteX3-81" fmla="*/ 323107 w 1448484"/>
                <a:gd name="connsiteY3-82" fmla="*/ 174721 h 2028887"/>
                <a:gd name="connsiteX4-83" fmla="*/ 1038225 w 1448484"/>
                <a:gd name="connsiteY4-84" fmla="*/ 76108 h 2028887"/>
                <a:gd name="connsiteX5-85" fmla="*/ 1197060 w 1448484"/>
                <a:gd name="connsiteY5-86" fmla="*/ 1274585 h 2028887"/>
                <a:gd name="connsiteX6-87" fmla="*/ 670812 w 1448484"/>
                <a:gd name="connsiteY6-88" fmla="*/ 1799328 h 2028887"/>
                <a:gd name="connsiteX7-89" fmla="*/ 434769 w 1448484"/>
                <a:gd name="connsiteY7-90" fmla="*/ 2028887 h 2028887"/>
                <a:gd name="connsiteX0-91" fmla="*/ 434769 w 1464569"/>
                <a:gd name="connsiteY0-92" fmla="*/ 1987575 h 1987575"/>
                <a:gd name="connsiteX1-93" fmla="*/ 86179 w 1464569"/>
                <a:gd name="connsiteY1-94" fmla="*/ 990200 h 1987575"/>
                <a:gd name="connsiteX2-95" fmla="*/ 9306 w 1464569"/>
                <a:gd name="connsiteY2-96" fmla="*/ 560782 h 1987575"/>
                <a:gd name="connsiteX3-97" fmla="*/ 323107 w 1464569"/>
                <a:gd name="connsiteY3-98" fmla="*/ 133409 h 1987575"/>
                <a:gd name="connsiteX4-99" fmla="*/ 1038225 w 1464569"/>
                <a:gd name="connsiteY4-100" fmla="*/ 34796 h 1987575"/>
                <a:gd name="connsiteX5-101" fmla="*/ 1197060 w 1464569"/>
                <a:gd name="connsiteY5-102" fmla="*/ 1233273 h 1987575"/>
                <a:gd name="connsiteX6-103" fmla="*/ 670812 w 1464569"/>
                <a:gd name="connsiteY6-104" fmla="*/ 1758016 h 1987575"/>
                <a:gd name="connsiteX7-105" fmla="*/ 434769 w 1464569"/>
                <a:gd name="connsiteY7-106" fmla="*/ 1987575 h 1987575"/>
                <a:gd name="connsiteX0-107" fmla="*/ 434769 w 1456128"/>
                <a:gd name="connsiteY0-108" fmla="*/ 1972629 h 1972629"/>
                <a:gd name="connsiteX1-109" fmla="*/ 86179 w 1456128"/>
                <a:gd name="connsiteY1-110" fmla="*/ 975254 h 1972629"/>
                <a:gd name="connsiteX2-111" fmla="*/ 9306 w 1456128"/>
                <a:gd name="connsiteY2-112" fmla="*/ 545836 h 1972629"/>
                <a:gd name="connsiteX3-113" fmla="*/ 323107 w 1456128"/>
                <a:gd name="connsiteY3-114" fmla="*/ 118463 h 1972629"/>
                <a:gd name="connsiteX4-115" fmla="*/ 1005086 w 1456128"/>
                <a:gd name="connsiteY4-116" fmla="*/ 38649 h 1972629"/>
                <a:gd name="connsiteX5-117" fmla="*/ 1197060 w 1456128"/>
                <a:gd name="connsiteY5-118" fmla="*/ 1218327 h 1972629"/>
                <a:gd name="connsiteX6-119" fmla="*/ 670812 w 1456128"/>
                <a:gd name="connsiteY6-120" fmla="*/ 1743070 h 1972629"/>
                <a:gd name="connsiteX7-121" fmla="*/ 434769 w 1456128"/>
                <a:gd name="connsiteY7-122" fmla="*/ 1972629 h 1972629"/>
                <a:gd name="connsiteX0-123" fmla="*/ 434769 w 1456128"/>
                <a:gd name="connsiteY0-124" fmla="*/ 1972629 h 1975070"/>
                <a:gd name="connsiteX1-125" fmla="*/ 86179 w 1456128"/>
                <a:gd name="connsiteY1-126" fmla="*/ 975254 h 1975070"/>
                <a:gd name="connsiteX2-127" fmla="*/ 9306 w 1456128"/>
                <a:gd name="connsiteY2-128" fmla="*/ 545836 h 1975070"/>
                <a:gd name="connsiteX3-129" fmla="*/ 323107 w 1456128"/>
                <a:gd name="connsiteY3-130" fmla="*/ 118463 h 1975070"/>
                <a:gd name="connsiteX4-131" fmla="*/ 1005086 w 1456128"/>
                <a:gd name="connsiteY4-132" fmla="*/ 38649 h 1975070"/>
                <a:gd name="connsiteX5-133" fmla="*/ 1197060 w 1456128"/>
                <a:gd name="connsiteY5-134" fmla="*/ 1218327 h 1975070"/>
                <a:gd name="connsiteX6-135" fmla="*/ 434769 w 1456128"/>
                <a:gd name="connsiteY6-136" fmla="*/ 1972629 h 1975070"/>
                <a:gd name="connsiteX0-137" fmla="*/ 432860 w 1456128"/>
                <a:gd name="connsiteY0-138" fmla="*/ 1675845 h 1681596"/>
                <a:gd name="connsiteX1-139" fmla="*/ 86179 w 1456128"/>
                <a:gd name="connsiteY1-140" fmla="*/ 975254 h 1681596"/>
                <a:gd name="connsiteX2-141" fmla="*/ 9306 w 1456128"/>
                <a:gd name="connsiteY2-142" fmla="*/ 545836 h 1681596"/>
                <a:gd name="connsiteX3-143" fmla="*/ 323107 w 1456128"/>
                <a:gd name="connsiteY3-144" fmla="*/ 118463 h 1681596"/>
                <a:gd name="connsiteX4-145" fmla="*/ 1005086 w 1456128"/>
                <a:gd name="connsiteY4-146" fmla="*/ 38649 h 1681596"/>
                <a:gd name="connsiteX5-147" fmla="*/ 1197060 w 1456128"/>
                <a:gd name="connsiteY5-148" fmla="*/ 1218327 h 1681596"/>
                <a:gd name="connsiteX6-149" fmla="*/ 432860 w 1456128"/>
                <a:gd name="connsiteY6-150" fmla="*/ 1675845 h 1681596"/>
                <a:gd name="connsiteX0-151" fmla="*/ 432860 w 1456128"/>
                <a:gd name="connsiteY0-152" fmla="*/ 1675845 h 1681596"/>
                <a:gd name="connsiteX1-153" fmla="*/ 86179 w 1456128"/>
                <a:gd name="connsiteY1-154" fmla="*/ 975254 h 1681596"/>
                <a:gd name="connsiteX2-155" fmla="*/ 9306 w 1456128"/>
                <a:gd name="connsiteY2-156" fmla="*/ 545836 h 1681596"/>
                <a:gd name="connsiteX3-157" fmla="*/ 323107 w 1456128"/>
                <a:gd name="connsiteY3-158" fmla="*/ 118463 h 1681596"/>
                <a:gd name="connsiteX4-159" fmla="*/ 1005086 w 1456128"/>
                <a:gd name="connsiteY4-160" fmla="*/ 38649 h 1681596"/>
                <a:gd name="connsiteX5-161" fmla="*/ 1197060 w 1456128"/>
                <a:gd name="connsiteY5-162" fmla="*/ 1218327 h 1681596"/>
                <a:gd name="connsiteX6-163" fmla="*/ 432860 w 1456128"/>
                <a:gd name="connsiteY6-164" fmla="*/ 1675845 h 1681596"/>
                <a:gd name="connsiteX0-165" fmla="*/ 432860 w 1456128"/>
                <a:gd name="connsiteY0-166" fmla="*/ 1675845 h 1675845"/>
                <a:gd name="connsiteX1-167" fmla="*/ 86179 w 1456128"/>
                <a:gd name="connsiteY1-168" fmla="*/ 975254 h 1675845"/>
                <a:gd name="connsiteX2-169" fmla="*/ 9306 w 1456128"/>
                <a:gd name="connsiteY2-170" fmla="*/ 545836 h 1675845"/>
                <a:gd name="connsiteX3-171" fmla="*/ 323107 w 1456128"/>
                <a:gd name="connsiteY3-172" fmla="*/ 118463 h 1675845"/>
                <a:gd name="connsiteX4-173" fmla="*/ 1005086 w 1456128"/>
                <a:gd name="connsiteY4-174" fmla="*/ 38649 h 1675845"/>
                <a:gd name="connsiteX5-175" fmla="*/ 1197060 w 1456128"/>
                <a:gd name="connsiteY5-176" fmla="*/ 1218327 h 1675845"/>
                <a:gd name="connsiteX6-177" fmla="*/ 432860 w 1456128"/>
                <a:gd name="connsiteY6-178" fmla="*/ 1675845 h 1675845"/>
                <a:gd name="connsiteX0-179" fmla="*/ 432860 w 1456128"/>
                <a:gd name="connsiteY0-180" fmla="*/ 1675845 h 1675845"/>
                <a:gd name="connsiteX1-181" fmla="*/ 86179 w 1456128"/>
                <a:gd name="connsiteY1-182" fmla="*/ 975254 h 1675845"/>
                <a:gd name="connsiteX2-183" fmla="*/ 9306 w 1456128"/>
                <a:gd name="connsiteY2-184" fmla="*/ 545836 h 1675845"/>
                <a:gd name="connsiteX3-185" fmla="*/ 323107 w 1456128"/>
                <a:gd name="connsiteY3-186" fmla="*/ 118463 h 1675845"/>
                <a:gd name="connsiteX4-187" fmla="*/ 1005086 w 1456128"/>
                <a:gd name="connsiteY4-188" fmla="*/ 38649 h 1675845"/>
                <a:gd name="connsiteX5-189" fmla="*/ 1197060 w 1456128"/>
                <a:gd name="connsiteY5-190" fmla="*/ 1218327 h 1675845"/>
                <a:gd name="connsiteX6-191" fmla="*/ 432860 w 1456128"/>
                <a:gd name="connsiteY6-192" fmla="*/ 1675845 h 1675845"/>
                <a:gd name="connsiteX0-193" fmla="*/ 437835 w 1461103"/>
                <a:gd name="connsiteY0-194" fmla="*/ 1675845 h 1675845"/>
                <a:gd name="connsiteX1-195" fmla="*/ 91154 w 1461103"/>
                <a:gd name="connsiteY1-196" fmla="*/ 975254 h 1675845"/>
                <a:gd name="connsiteX2-197" fmla="*/ 14281 w 1461103"/>
                <a:gd name="connsiteY2-198" fmla="*/ 545836 h 1675845"/>
                <a:gd name="connsiteX3-199" fmla="*/ 328082 w 1461103"/>
                <a:gd name="connsiteY3-200" fmla="*/ 118463 h 1675845"/>
                <a:gd name="connsiteX4-201" fmla="*/ 1010061 w 1461103"/>
                <a:gd name="connsiteY4-202" fmla="*/ 38649 h 1675845"/>
                <a:gd name="connsiteX5-203" fmla="*/ 1202035 w 1461103"/>
                <a:gd name="connsiteY5-204" fmla="*/ 1218327 h 1675845"/>
                <a:gd name="connsiteX6-205" fmla="*/ 437835 w 1461103"/>
                <a:gd name="connsiteY6-206" fmla="*/ 1675845 h 1675845"/>
                <a:gd name="connsiteX0-207" fmla="*/ 437835 w 1461103"/>
                <a:gd name="connsiteY0-208" fmla="*/ 1675845 h 1675845"/>
                <a:gd name="connsiteX1-209" fmla="*/ 91154 w 1461103"/>
                <a:gd name="connsiteY1-210" fmla="*/ 975254 h 1675845"/>
                <a:gd name="connsiteX2-211" fmla="*/ 14281 w 1461103"/>
                <a:gd name="connsiteY2-212" fmla="*/ 545836 h 1675845"/>
                <a:gd name="connsiteX3-213" fmla="*/ 328082 w 1461103"/>
                <a:gd name="connsiteY3-214" fmla="*/ 118463 h 1675845"/>
                <a:gd name="connsiteX4-215" fmla="*/ 1010061 w 1461103"/>
                <a:gd name="connsiteY4-216" fmla="*/ 38649 h 1675845"/>
                <a:gd name="connsiteX5-217" fmla="*/ 1202035 w 1461103"/>
                <a:gd name="connsiteY5-218" fmla="*/ 1218327 h 1675845"/>
                <a:gd name="connsiteX6-219" fmla="*/ 437835 w 1461103"/>
                <a:gd name="connsiteY6-220" fmla="*/ 1675845 h 1675845"/>
                <a:gd name="connsiteX0-221" fmla="*/ 437835 w 1461103"/>
                <a:gd name="connsiteY0-222" fmla="*/ 1675845 h 1675845"/>
                <a:gd name="connsiteX1-223" fmla="*/ 91154 w 1461103"/>
                <a:gd name="connsiteY1-224" fmla="*/ 975254 h 1675845"/>
                <a:gd name="connsiteX2-225" fmla="*/ 14281 w 1461103"/>
                <a:gd name="connsiteY2-226" fmla="*/ 545836 h 1675845"/>
                <a:gd name="connsiteX3-227" fmla="*/ 328082 w 1461103"/>
                <a:gd name="connsiteY3-228" fmla="*/ 118463 h 1675845"/>
                <a:gd name="connsiteX4-229" fmla="*/ 1010061 w 1461103"/>
                <a:gd name="connsiteY4-230" fmla="*/ 38649 h 1675845"/>
                <a:gd name="connsiteX5-231" fmla="*/ 1202035 w 1461103"/>
                <a:gd name="connsiteY5-232" fmla="*/ 1218327 h 1675845"/>
                <a:gd name="connsiteX6-233" fmla="*/ 437835 w 1461103"/>
                <a:gd name="connsiteY6-234" fmla="*/ 1675845 h 1675845"/>
                <a:gd name="connsiteX0-235" fmla="*/ 440937 w 1464205"/>
                <a:gd name="connsiteY0-236" fmla="*/ 1675845 h 1675845"/>
                <a:gd name="connsiteX1-237" fmla="*/ 81828 w 1464205"/>
                <a:gd name="connsiteY1-238" fmla="*/ 982304 h 1675845"/>
                <a:gd name="connsiteX2-239" fmla="*/ 17383 w 1464205"/>
                <a:gd name="connsiteY2-240" fmla="*/ 545836 h 1675845"/>
                <a:gd name="connsiteX3-241" fmla="*/ 331184 w 1464205"/>
                <a:gd name="connsiteY3-242" fmla="*/ 118463 h 1675845"/>
                <a:gd name="connsiteX4-243" fmla="*/ 1013163 w 1464205"/>
                <a:gd name="connsiteY4-244" fmla="*/ 38649 h 1675845"/>
                <a:gd name="connsiteX5-245" fmla="*/ 1205137 w 1464205"/>
                <a:gd name="connsiteY5-246" fmla="*/ 1218327 h 1675845"/>
                <a:gd name="connsiteX6-247" fmla="*/ 440937 w 1464205"/>
                <a:gd name="connsiteY6-248" fmla="*/ 1675845 h 1675845"/>
                <a:gd name="connsiteX0-249" fmla="*/ 440937 w 1464205"/>
                <a:gd name="connsiteY0-250" fmla="*/ 1675845 h 1675845"/>
                <a:gd name="connsiteX1-251" fmla="*/ 81828 w 1464205"/>
                <a:gd name="connsiteY1-252" fmla="*/ 982304 h 1675845"/>
                <a:gd name="connsiteX2-253" fmla="*/ 17383 w 1464205"/>
                <a:gd name="connsiteY2-254" fmla="*/ 545836 h 1675845"/>
                <a:gd name="connsiteX3-255" fmla="*/ 331184 w 1464205"/>
                <a:gd name="connsiteY3-256" fmla="*/ 118463 h 1675845"/>
                <a:gd name="connsiteX4-257" fmla="*/ 1013163 w 1464205"/>
                <a:gd name="connsiteY4-258" fmla="*/ 38649 h 1675845"/>
                <a:gd name="connsiteX5-259" fmla="*/ 1205137 w 1464205"/>
                <a:gd name="connsiteY5-260" fmla="*/ 1218327 h 1675845"/>
                <a:gd name="connsiteX6-261" fmla="*/ 440937 w 1464205"/>
                <a:gd name="connsiteY6-262" fmla="*/ 1675845 h 1675845"/>
                <a:gd name="connsiteX0-263" fmla="*/ 440937 w 1464205"/>
                <a:gd name="connsiteY0-264" fmla="*/ 1675845 h 1675845"/>
                <a:gd name="connsiteX1-265" fmla="*/ 81828 w 1464205"/>
                <a:gd name="connsiteY1-266" fmla="*/ 982304 h 1675845"/>
                <a:gd name="connsiteX2-267" fmla="*/ 17383 w 1464205"/>
                <a:gd name="connsiteY2-268" fmla="*/ 545836 h 1675845"/>
                <a:gd name="connsiteX3-269" fmla="*/ 331184 w 1464205"/>
                <a:gd name="connsiteY3-270" fmla="*/ 118463 h 1675845"/>
                <a:gd name="connsiteX4-271" fmla="*/ 1013163 w 1464205"/>
                <a:gd name="connsiteY4-272" fmla="*/ 38649 h 1675845"/>
                <a:gd name="connsiteX5-273" fmla="*/ 1205137 w 1464205"/>
                <a:gd name="connsiteY5-274" fmla="*/ 1218327 h 1675845"/>
                <a:gd name="connsiteX6-275" fmla="*/ 440937 w 1464205"/>
                <a:gd name="connsiteY6-276" fmla="*/ 1675845 h 1675845"/>
                <a:gd name="connsiteX0-277" fmla="*/ 437924 w 1461192"/>
                <a:gd name="connsiteY0-278" fmla="*/ 1675845 h 1675845"/>
                <a:gd name="connsiteX1-279" fmla="*/ 78815 w 1461192"/>
                <a:gd name="connsiteY1-280" fmla="*/ 982304 h 1675845"/>
                <a:gd name="connsiteX2-281" fmla="*/ 14370 w 1461192"/>
                <a:gd name="connsiteY2-282" fmla="*/ 545836 h 1675845"/>
                <a:gd name="connsiteX3-283" fmla="*/ 328171 w 1461192"/>
                <a:gd name="connsiteY3-284" fmla="*/ 118463 h 1675845"/>
                <a:gd name="connsiteX4-285" fmla="*/ 1010150 w 1461192"/>
                <a:gd name="connsiteY4-286" fmla="*/ 38649 h 1675845"/>
                <a:gd name="connsiteX5-287" fmla="*/ 1202124 w 1461192"/>
                <a:gd name="connsiteY5-288" fmla="*/ 1218327 h 1675845"/>
                <a:gd name="connsiteX6-289" fmla="*/ 437924 w 1461192"/>
                <a:gd name="connsiteY6-290" fmla="*/ 1675845 h 1675845"/>
                <a:gd name="connsiteX0-291" fmla="*/ 437924 w 1461192"/>
                <a:gd name="connsiteY0-292" fmla="*/ 1684375 h 1684375"/>
                <a:gd name="connsiteX1-293" fmla="*/ 78815 w 1461192"/>
                <a:gd name="connsiteY1-294" fmla="*/ 990834 h 1684375"/>
                <a:gd name="connsiteX2-295" fmla="*/ 14370 w 1461192"/>
                <a:gd name="connsiteY2-296" fmla="*/ 554366 h 1684375"/>
                <a:gd name="connsiteX3-297" fmla="*/ 328171 w 1461192"/>
                <a:gd name="connsiteY3-298" fmla="*/ 126993 h 1684375"/>
                <a:gd name="connsiteX4-299" fmla="*/ 1010150 w 1461192"/>
                <a:gd name="connsiteY4-300" fmla="*/ 47179 h 1684375"/>
                <a:gd name="connsiteX5-301" fmla="*/ 1202124 w 1461192"/>
                <a:gd name="connsiteY5-302" fmla="*/ 1226857 h 1684375"/>
                <a:gd name="connsiteX6-303" fmla="*/ 437924 w 1461192"/>
                <a:gd name="connsiteY6-304" fmla="*/ 1684375 h 1684375"/>
                <a:gd name="connsiteX0-305" fmla="*/ 437924 w 1461192"/>
                <a:gd name="connsiteY0-306" fmla="*/ 1676040 h 1676040"/>
                <a:gd name="connsiteX1-307" fmla="*/ 78815 w 1461192"/>
                <a:gd name="connsiteY1-308" fmla="*/ 982499 h 1676040"/>
                <a:gd name="connsiteX2-309" fmla="*/ 14370 w 1461192"/>
                <a:gd name="connsiteY2-310" fmla="*/ 546031 h 1676040"/>
                <a:gd name="connsiteX3-311" fmla="*/ 328171 w 1461192"/>
                <a:gd name="connsiteY3-312" fmla="*/ 118658 h 1676040"/>
                <a:gd name="connsiteX4-313" fmla="*/ 1010150 w 1461192"/>
                <a:gd name="connsiteY4-314" fmla="*/ 38844 h 1676040"/>
                <a:gd name="connsiteX5-315" fmla="*/ 1202124 w 1461192"/>
                <a:gd name="connsiteY5-316" fmla="*/ 1218522 h 1676040"/>
                <a:gd name="connsiteX6-317" fmla="*/ 437924 w 1461192"/>
                <a:gd name="connsiteY6-318" fmla="*/ 1676040 h 1676040"/>
                <a:gd name="connsiteX0-319" fmla="*/ 437924 w 1461192"/>
                <a:gd name="connsiteY0-320" fmla="*/ 1689026 h 1689026"/>
                <a:gd name="connsiteX1-321" fmla="*/ 78815 w 1461192"/>
                <a:gd name="connsiteY1-322" fmla="*/ 995485 h 1689026"/>
                <a:gd name="connsiteX2-323" fmla="*/ 14370 w 1461192"/>
                <a:gd name="connsiteY2-324" fmla="*/ 559017 h 1689026"/>
                <a:gd name="connsiteX3-325" fmla="*/ 328171 w 1461192"/>
                <a:gd name="connsiteY3-326" fmla="*/ 131644 h 1689026"/>
                <a:gd name="connsiteX4-327" fmla="*/ 1010150 w 1461192"/>
                <a:gd name="connsiteY4-328" fmla="*/ 51830 h 1689026"/>
                <a:gd name="connsiteX5-329" fmla="*/ 1202124 w 1461192"/>
                <a:gd name="connsiteY5-330" fmla="*/ 1231508 h 1689026"/>
                <a:gd name="connsiteX6-331" fmla="*/ 437924 w 1461192"/>
                <a:gd name="connsiteY6-332" fmla="*/ 1689026 h 1689026"/>
                <a:gd name="connsiteX0-333" fmla="*/ 437924 w 1461192"/>
                <a:gd name="connsiteY0-334" fmla="*/ 1689026 h 1689026"/>
                <a:gd name="connsiteX1-335" fmla="*/ 78815 w 1461192"/>
                <a:gd name="connsiteY1-336" fmla="*/ 995485 h 1689026"/>
                <a:gd name="connsiteX2-337" fmla="*/ 14370 w 1461192"/>
                <a:gd name="connsiteY2-338" fmla="*/ 559017 h 1689026"/>
                <a:gd name="connsiteX3-339" fmla="*/ 328171 w 1461192"/>
                <a:gd name="connsiteY3-340" fmla="*/ 131644 h 1689026"/>
                <a:gd name="connsiteX4-341" fmla="*/ 1010150 w 1461192"/>
                <a:gd name="connsiteY4-342" fmla="*/ 51830 h 1689026"/>
                <a:gd name="connsiteX5-343" fmla="*/ 1202124 w 1461192"/>
                <a:gd name="connsiteY5-344" fmla="*/ 1231508 h 1689026"/>
                <a:gd name="connsiteX6-345" fmla="*/ 437924 w 1461192"/>
                <a:gd name="connsiteY6-346" fmla="*/ 1689026 h 1689026"/>
                <a:gd name="connsiteX0-347" fmla="*/ 437924 w 1461192"/>
                <a:gd name="connsiteY0-348" fmla="*/ 1689026 h 1689026"/>
                <a:gd name="connsiteX1-349" fmla="*/ 78815 w 1461192"/>
                <a:gd name="connsiteY1-350" fmla="*/ 995485 h 1689026"/>
                <a:gd name="connsiteX2-351" fmla="*/ 14370 w 1461192"/>
                <a:gd name="connsiteY2-352" fmla="*/ 559017 h 1689026"/>
                <a:gd name="connsiteX3-353" fmla="*/ 328171 w 1461192"/>
                <a:gd name="connsiteY3-354" fmla="*/ 131644 h 1689026"/>
                <a:gd name="connsiteX4-355" fmla="*/ 1010150 w 1461192"/>
                <a:gd name="connsiteY4-356" fmla="*/ 51830 h 1689026"/>
                <a:gd name="connsiteX5-357" fmla="*/ 1202124 w 1461192"/>
                <a:gd name="connsiteY5-358" fmla="*/ 1231508 h 1689026"/>
                <a:gd name="connsiteX6-359" fmla="*/ 437924 w 1461192"/>
                <a:gd name="connsiteY6-360" fmla="*/ 1689026 h 1689026"/>
                <a:gd name="connsiteX0-361" fmla="*/ 437924 w 1461932"/>
                <a:gd name="connsiteY0-362" fmla="*/ 1698941 h 1698941"/>
                <a:gd name="connsiteX1-363" fmla="*/ 78815 w 1461932"/>
                <a:gd name="connsiteY1-364" fmla="*/ 1005400 h 1698941"/>
                <a:gd name="connsiteX2-365" fmla="*/ 14370 w 1461932"/>
                <a:gd name="connsiteY2-366" fmla="*/ 568932 h 1698941"/>
                <a:gd name="connsiteX3-367" fmla="*/ 328171 w 1461932"/>
                <a:gd name="connsiteY3-368" fmla="*/ 141559 h 1698941"/>
                <a:gd name="connsiteX4-369" fmla="*/ 1010150 w 1461932"/>
                <a:gd name="connsiteY4-370" fmla="*/ 61745 h 1698941"/>
                <a:gd name="connsiteX5-371" fmla="*/ 1202124 w 1461932"/>
                <a:gd name="connsiteY5-372" fmla="*/ 1241423 h 1698941"/>
                <a:gd name="connsiteX6-373" fmla="*/ 437924 w 1461932"/>
                <a:gd name="connsiteY6-374" fmla="*/ 1698941 h 1698941"/>
                <a:gd name="connsiteX0-375" fmla="*/ 437924 w 1462837"/>
                <a:gd name="connsiteY0-376" fmla="*/ 1695852 h 1695852"/>
                <a:gd name="connsiteX1-377" fmla="*/ 78815 w 1462837"/>
                <a:gd name="connsiteY1-378" fmla="*/ 1002311 h 1695852"/>
                <a:gd name="connsiteX2-379" fmla="*/ 14370 w 1462837"/>
                <a:gd name="connsiteY2-380" fmla="*/ 565843 h 1695852"/>
                <a:gd name="connsiteX3-381" fmla="*/ 328171 w 1462837"/>
                <a:gd name="connsiteY3-382" fmla="*/ 138470 h 1695852"/>
                <a:gd name="connsiteX4-383" fmla="*/ 1010150 w 1462837"/>
                <a:gd name="connsiteY4-384" fmla="*/ 58656 h 1695852"/>
                <a:gd name="connsiteX5-385" fmla="*/ 1202124 w 1462837"/>
                <a:gd name="connsiteY5-386" fmla="*/ 1238334 h 1695852"/>
                <a:gd name="connsiteX6-387" fmla="*/ 437924 w 1462837"/>
                <a:gd name="connsiteY6-388" fmla="*/ 1695852 h 1695852"/>
                <a:gd name="connsiteX0-389" fmla="*/ 437924 w 1463463"/>
                <a:gd name="connsiteY0-390" fmla="*/ 1701241 h 1701241"/>
                <a:gd name="connsiteX1-391" fmla="*/ 78815 w 1463463"/>
                <a:gd name="connsiteY1-392" fmla="*/ 1007700 h 1701241"/>
                <a:gd name="connsiteX2-393" fmla="*/ 14370 w 1463463"/>
                <a:gd name="connsiteY2-394" fmla="*/ 571232 h 1701241"/>
                <a:gd name="connsiteX3-395" fmla="*/ 328171 w 1463463"/>
                <a:gd name="connsiteY3-396" fmla="*/ 143859 h 1701241"/>
                <a:gd name="connsiteX4-397" fmla="*/ 1010150 w 1463463"/>
                <a:gd name="connsiteY4-398" fmla="*/ 64045 h 1701241"/>
                <a:gd name="connsiteX5-399" fmla="*/ 1202124 w 1463463"/>
                <a:gd name="connsiteY5-400" fmla="*/ 1243723 h 1701241"/>
                <a:gd name="connsiteX6-401" fmla="*/ 437924 w 1463463"/>
                <a:gd name="connsiteY6-402" fmla="*/ 1701241 h 17012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463463" h="1701241">
                  <a:moveTo>
                    <a:pt x="437924" y="1701241"/>
                  </a:moveTo>
                  <a:cubicBezTo>
                    <a:pt x="309666" y="1485865"/>
                    <a:pt x="120565" y="1118841"/>
                    <a:pt x="78815" y="1007700"/>
                  </a:cubicBezTo>
                  <a:cubicBezTo>
                    <a:pt x="29785" y="922046"/>
                    <a:pt x="-27189" y="715205"/>
                    <a:pt x="14370" y="571232"/>
                  </a:cubicBezTo>
                  <a:cubicBezTo>
                    <a:pt x="55929" y="427259"/>
                    <a:pt x="151865" y="261635"/>
                    <a:pt x="328171" y="143859"/>
                  </a:cubicBezTo>
                  <a:cubicBezTo>
                    <a:pt x="550044" y="234"/>
                    <a:pt x="762531" y="-52981"/>
                    <a:pt x="1010150" y="64045"/>
                  </a:cubicBezTo>
                  <a:cubicBezTo>
                    <a:pt x="1241271" y="173274"/>
                    <a:pt x="1786385" y="659657"/>
                    <a:pt x="1202124" y="1243723"/>
                  </a:cubicBezTo>
                  <a:cubicBezTo>
                    <a:pt x="909897" y="1450128"/>
                    <a:pt x="663413" y="1534892"/>
                    <a:pt x="437924" y="170124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形标注 33"/>
            <p:cNvSpPr/>
            <p:nvPr/>
          </p:nvSpPr>
          <p:spPr>
            <a:xfrm rot="7130588">
              <a:off x="5824643" y="2864138"/>
              <a:ext cx="955503" cy="1111210"/>
            </a:xfrm>
            <a:custGeom>
              <a:avLst/>
              <a:gdLst>
                <a:gd name="connsiteX0" fmla="*/ 479324 w 1643378"/>
                <a:gd name="connsiteY0" fmla="*/ 1998819 h 1776728"/>
                <a:gd name="connsiteX1" fmla="*/ 417886 w 1643378"/>
                <a:gd name="connsiteY1" fmla="*/ 1662055 h 1776728"/>
                <a:gd name="connsiteX2" fmla="*/ 53861 w 1643378"/>
                <a:gd name="connsiteY2" fmla="*/ 572026 h 1776728"/>
                <a:gd name="connsiteX3" fmla="*/ 1082780 w 1643378"/>
                <a:gd name="connsiteY3" fmla="*/ 46040 h 1776728"/>
                <a:gd name="connsiteX4" fmla="*/ 1627811 w 1643378"/>
                <a:gd name="connsiteY4" fmla="*/ 1060474 h 1776728"/>
                <a:gd name="connsiteX5" fmla="*/ 715367 w 1643378"/>
                <a:gd name="connsiteY5" fmla="*/ 1769260 h 1776728"/>
                <a:gd name="connsiteX6" fmla="*/ 479324 w 1643378"/>
                <a:gd name="connsiteY6" fmla="*/ 1998819 h 1776728"/>
                <a:gd name="connsiteX0-1" fmla="*/ 579601 w 1743759"/>
                <a:gd name="connsiteY0-2" fmla="*/ 1980185 h 1980185"/>
                <a:gd name="connsiteX1-3" fmla="*/ 231011 w 1743759"/>
                <a:gd name="connsiteY1-4" fmla="*/ 982810 h 1980185"/>
                <a:gd name="connsiteX2-5" fmla="*/ 154138 w 1743759"/>
                <a:gd name="connsiteY2-6" fmla="*/ 553392 h 1980185"/>
                <a:gd name="connsiteX3-7" fmla="*/ 1183057 w 1743759"/>
                <a:gd name="connsiteY3-8" fmla="*/ 27406 h 1980185"/>
                <a:gd name="connsiteX4-9" fmla="*/ 1728088 w 1743759"/>
                <a:gd name="connsiteY4-10" fmla="*/ 1041840 h 1980185"/>
                <a:gd name="connsiteX5-11" fmla="*/ 815644 w 1743759"/>
                <a:gd name="connsiteY5-12" fmla="*/ 1750626 h 1980185"/>
                <a:gd name="connsiteX6-13" fmla="*/ 579601 w 1743759"/>
                <a:gd name="connsiteY6-14" fmla="*/ 1980185 h 1980185"/>
                <a:gd name="connsiteX0-15" fmla="*/ 483150 w 1647308"/>
                <a:gd name="connsiteY0-16" fmla="*/ 1980185 h 1980185"/>
                <a:gd name="connsiteX1-17" fmla="*/ 134560 w 1647308"/>
                <a:gd name="connsiteY1-18" fmla="*/ 982810 h 1980185"/>
                <a:gd name="connsiteX2-19" fmla="*/ 57687 w 1647308"/>
                <a:gd name="connsiteY2-20" fmla="*/ 553392 h 1980185"/>
                <a:gd name="connsiteX3-21" fmla="*/ 1086606 w 1647308"/>
                <a:gd name="connsiteY3-22" fmla="*/ 27406 h 1980185"/>
                <a:gd name="connsiteX4-23" fmla="*/ 1631637 w 1647308"/>
                <a:gd name="connsiteY4-24" fmla="*/ 1041840 h 1980185"/>
                <a:gd name="connsiteX5-25" fmla="*/ 719193 w 1647308"/>
                <a:gd name="connsiteY5-26" fmla="*/ 1750626 h 1980185"/>
                <a:gd name="connsiteX6-27" fmla="*/ 483150 w 1647308"/>
                <a:gd name="connsiteY6-28" fmla="*/ 1980185 h 1980185"/>
                <a:gd name="connsiteX0-29" fmla="*/ 430291 w 1589177"/>
                <a:gd name="connsiteY0-30" fmla="*/ 2022259 h 2022259"/>
                <a:gd name="connsiteX1-31" fmla="*/ 81701 w 1589177"/>
                <a:gd name="connsiteY1-32" fmla="*/ 1024884 h 2022259"/>
                <a:gd name="connsiteX2-33" fmla="*/ 4828 w 1589177"/>
                <a:gd name="connsiteY2-34" fmla="*/ 595466 h 2022259"/>
                <a:gd name="connsiteX3-35" fmla="*/ 235527 w 1589177"/>
                <a:gd name="connsiteY3-36" fmla="*/ 145149 h 2022259"/>
                <a:gd name="connsiteX4-37" fmla="*/ 1033747 w 1589177"/>
                <a:gd name="connsiteY4-38" fmla="*/ 69480 h 2022259"/>
                <a:gd name="connsiteX5-39" fmla="*/ 1578778 w 1589177"/>
                <a:gd name="connsiteY5-40" fmla="*/ 1083914 h 2022259"/>
                <a:gd name="connsiteX6-41" fmla="*/ 666334 w 1589177"/>
                <a:gd name="connsiteY6-42" fmla="*/ 1792700 h 2022259"/>
                <a:gd name="connsiteX7" fmla="*/ 430291 w 1589177"/>
                <a:gd name="connsiteY7" fmla="*/ 2022259 h 2022259"/>
                <a:gd name="connsiteX0-43" fmla="*/ 434769 w 1593366"/>
                <a:gd name="connsiteY0-44" fmla="*/ 2015373 h 2015373"/>
                <a:gd name="connsiteX1-45" fmla="*/ 86179 w 1593366"/>
                <a:gd name="connsiteY1-46" fmla="*/ 1017998 h 2015373"/>
                <a:gd name="connsiteX2-47" fmla="*/ 9306 w 1593366"/>
                <a:gd name="connsiteY2-48" fmla="*/ 588580 h 2015373"/>
                <a:gd name="connsiteX3-49" fmla="*/ 323107 w 1593366"/>
                <a:gd name="connsiteY3-50" fmla="*/ 161207 h 2015373"/>
                <a:gd name="connsiteX4-51" fmla="*/ 1038225 w 1593366"/>
                <a:gd name="connsiteY4-52" fmla="*/ 62594 h 2015373"/>
                <a:gd name="connsiteX5-53" fmla="*/ 1583256 w 1593366"/>
                <a:gd name="connsiteY5-54" fmla="*/ 1077028 h 2015373"/>
                <a:gd name="connsiteX6-55" fmla="*/ 670812 w 1593366"/>
                <a:gd name="connsiteY6-56" fmla="*/ 1785814 h 2015373"/>
                <a:gd name="connsiteX7-57" fmla="*/ 434769 w 1593366"/>
                <a:gd name="connsiteY7-58" fmla="*/ 2015373 h 2015373"/>
                <a:gd name="connsiteX0-59" fmla="*/ 434769 w 1226497"/>
                <a:gd name="connsiteY0-60" fmla="*/ 2028887 h 2028887"/>
                <a:gd name="connsiteX1-61" fmla="*/ 86179 w 1226497"/>
                <a:gd name="connsiteY1-62" fmla="*/ 1031512 h 2028887"/>
                <a:gd name="connsiteX2-63" fmla="*/ 9306 w 1226497"/>
                <a:gd name="connsiteY2-64" fmla="*/ 602094 h 2028887"/>
                <a:gd name="connsiteX3-65" fmla="*/ 323107 w 1226497"/>
                <a:gd name="connsiteY3-66" fmla="*/ 174721 h 2028887"/>
                <a:gd name="connsiteX4-67" fmla="*/ 1038225 w 1226497"/>
                <a:gd name="connsiteY4-68" fmla="*/ 76108 h 2028887"/>
                <a:gd name="connsiteX5-69" fmla="*/ 1197060 w 1226497"/>
                <a:gd name="connsiteY5-70" fmla="*/ 1274585 h 2028887"/>
                <a:gd name="connsiteX6-71" fmla="*/ 670812 w 1226497"/>
                <a:gd name="connsiteY6-72" fmla="*/ 1799328 h 2028887"/>
                <a:gd name="connsiteX7-73" fmla="*/ 434769 w 1226497"/>
                <a:gd name="connsiteY7-74" fmla="*/ 2028887 h 2028887"/>
                <a:gd name="connsiteX0-75" fmla="*/ 434769 w 1448484"/>
                <a:gd name="connsiteY0-76" fmla="*/ 2028887 h 2028887"/>
                <a:gd name="connsiteX1-77" fmla="*/ 86179 w 1448484"/>
                <a:gd name="connsiteY1-78" fmla="*/ 1031512 h 2028887"/>
                <a:gd name="connsiteX2-79" fmla="*/ 9306 w 1448484"/>
                <a:gd name="connsiteY2-80" fmla="*/ 602094 h 2028887"/>
                <a:gd name="connsiteX3-81" fmla="*/ 323107 w 1448484"/>
                <a:gd name="connsiteY3-82" fmla="*/ 174721 h 2028887"/>
                <a:gd name="connsiteX4-83" fmla="*/ 1038225 w 1448484"/>
                <a:gd name="connsiteY4-84" fmla="*/ 76108 h 2028887"/>
                <a:gd name="connsiteX5-85" fmla="*/ 1197060 w 1448484"/>
                <a:gd name="connsiteY5-86" fmla="*/ 1274585 h 2028887"/>
                <a:gd name="connsiteX6-87" fmla="*/ 670812 w 1448484"/>
                <a:gd name="connsiteY6-88" fmla="*/ 1799328 h 2028887"/>
                <a:gd name="connsiteX7-89" fmla="*/ 434769 w 1448484"/>
                <a:gd name="connsiteY7-90" fmla="*/ 2028887 h 2028887"/>
                <a:gd name="connsiteX0-91" fmla="*/ 434769 w 1464569"/>
                <a:gd name="connsiteY0-92" fmla="*/ 1987575 h 1987575"/>
                <a:gd name="connsiteX1-93" fmla="*/ 86179 w 1464569"/>
                <a:gd name="connsiteY1-94" fmla="*/ 990200 h 1987575"/>
                <a:gd name="connsiteX2-95" fmla="*/ 9306 w 1464569"/>
                <a:gd name="connsiteY2-96" fmla="*/ 560782 h 1987575"/>
                <a:gd name="connsiteX3-97" fmla="*/ 323107 w 1464569"/>
                <a:gd name="connsiteY3-98" fmla="*/ 133409 h 1987575"/>
                <a:gd name="connsiteX4-99" fmla="*/ 1038225 w 1464569"/>
                <a:gd name="connsiteY4-100" fmla="*/ 34796 h 1987575"/>
                <a:gd name="connsiteX5-101" fmla="*/ 1197060 w 1464569"/>
                <a:gd name="connsiteY5-102" fmla="*/ 1233273 h 1987575"/>
                <a:gd name="connsiteX6-103" fmla="*/ 670812 w 1464569"/>
                <a:gd name="connsiteY6-104" fmla="*/ 1758016 h 1987575"/>
                <a:gd name="connsiteX7-105" fmla="*/ 434769 w 1464569"/>
                <a:gd name="connsiteY7-106" fmla="*/ 1987575 h 1987575"/>
                <a:gd name="connsiteX0-107" fmla="*/ 434769 w 1456128"/>
                <a:gd name="connsiteY0-108" fmla="*/ 1972629 h 1972629"/>
                <a:gd name="connsiteX1-109" fmla="*/ 86179 w 1456128"/>
                <a:gd name="connsiteY1-110" fmla="*/ 975254 h 1972629"/>
                <a:gd name="connsiteX2-111" fmla="*/ 9306 w 1456128"/>
                <a:gd name="connsiteY2-112" fmla="*/ 545836 h 1972629"/>
                <a:gd name="connsiteX3-113" fmla="*/ 323107 w 1456128"/>
                <a:gd name="connsiteY3-114" fmla="*/ 118463 h 1972629"/>
                <a:gd name="connsiteX4-115" fmla="*/ 1005086 w 1456128"/>
                <a:gd name="connsiteY4-116" fmla="*/ 38649 h 1972629"/>
                <a:gd name="connsiteX5-117" fmla="*/ 1197060 w 1456128"/>
                <a:gd name="connsiteY5-118" fmla="*/ 1218327 h 1972629"/>
                <a:gd name="connsiteX6-119" fmla="*/ 670812 w 1456128"/>
                <a:gd name="connsiteY6-120" fmla="*/ 1743070 h 1972629"/>
                <a:gd name="connsiteX7-121" fmla="*/ 434769 w 1456128"/>
                <a:gd name="connsiteY7-122" fmla="*/ 1972629 h 1972629"/>
                <a:gd name="connsiteX0-123" fmla="*/ 434769 w 1456128"/>
                <a:gd name="connsiteY0-124" fmla="*/ 1972629 h 1975070"/>
                <a:gd name="connsiteX1-125" fmla="*/ 86179 w 1456128"/>
                <a:gd name="connsiteY1-126" fmla="*/ 975254 h 1975070"/>
                <a:gd name="connsiteX2-127" fmla="*/ 9306 w 1456128"/>
                <a:gd name="connsiteY2-128" fmla="*/ 545836 h 1975070"/>
                <a:gd name="connsiteX3-129" fmla="*/ 323107 w 1456128"/>
                <a:gd name="connsiteY3-130" fmla="*/ 118463 h 1975070"/>
                <a:gd name="connsiteX4-131" fmla="*/ 1005086 w 1456128"/>
                <a:gd name="connsiteY4-132" fmla="*/ 38649 h 1975070"/>
                <a:gd name="connsiteX5-133" fmla="*/ 1197060 w 1456128"/>
                <a:gd name="connsiteY5-134" fmla="*/ 1218327 h 1975070"/>
                <a:gd name="connsiteX6-135" fmla="*/ 434769 w 1456128"/>
                <a:gd name="connsiteY6-136" fmla="*/ 1972629 h 1975070"/>
                <a:gd name="connsiteX0-137" fmla="*/ 432860 w 1456128"/>
                <a:gd name="connsiteY0-138" fmla="*/ 1675845 h 1681596"/>
                <a:gd name="connsiteX1-139" fmla="*/ 86179 w 1456128"/>
                <a:gd name="connsiteY1-140" fmla="*/ 975254 h 1681596"/>
                <a:gd name="connsiteX2-141" fmla="*/ 9306 w 1456128"/>
                <a:gd name="connsiteY2-142" fmla="*/ 545836 h 1681596"/>
                <a:gd name="connsiteX3-143" fmla="*/ 323107 w 1456128"/>
                <a:gd name="connsiteY3-144" fmla="*/ 118463 h 1681596"/>
                <a:gd name="connsiteX4-145" fmla="*/ 1005086 w 1456128"/>
                <a:gd name="connsiteY4-146" fmla="*/ 38649 h 1681596"/>
                <a:gd name="connsiteX5-147" fmla="*/ 1197060 w 1456128"/>
                <a:gd name="connsiteY5-148" fmla="*/ 1218327 h 1681596"/>
                <a:gd name="connsiteX6-149" fmla="*/ 432860 w 1456128"/>
                <a:gd name="connsiteY6-150" fmla="*/ 1675845 h 1681596"/>
                <a:gd name="connsiteX0-151" fmla="*/ 432860 w 1456128"/>
                <a:gd name="connsiteY0-152" fmla="*/ 1675845 h 1681596"/>
                <a:gd name="connsiteX1-153" fmla="*/ 86179 w 1456128"/>
                <a:gd name="connsiteY1-154" fmla="*/ 975254 h 1681596"/>
                <a:gd name="connsiteX2-155" fmla="*/ 9306 w 1456128"/>
                <a:gd name="connsiteY2-156" fmla="*/ 545836 h 1681596"/>
                <a:gd name="connsiteX3-157" fmla="*/ 323107 w 1456128"/>
                <a:gd name="connsiteY3-158" fmla="*/ 118463 h 1681596"/>
                <a:gd name="connsiteX4-159" fmla="*/ 1005086 w 1456128"/>
                <a:gd name="connsiteY4-160" fmla="*/ 38649 h 1681596"/>
                <a:gd name="connsiteX5-161" fmla="*/ 1197060 w 1456128"/>
                <a:gd name="connsiteY5-162" fmla="*/ 1218327 h 1681596"/>
                <a:gd name="connsiteX6-163" fmla="*/ 432860 w 1456128"/>
                <a:gd name="connsiteY6-164" fmla="*/ 1675845 h 1681596"/>
                <a:gd name="connsiteX0-165" fmla="*/ 432860 w 1456128"/>
                <a:gd name="connsiteY0-166" fmla="*/ 1675845 h 1675845"/>
                <a:gd name="connsiteX1-167" fmla="*/ 86179 w 1456128"/>
                <a:gd name="connsiteY1-168" fmla="*/ 975254 h 1675845"/>
                <a:gd name="connsiteX2-169" fmla="*/ 9306 w 1456128"/>
                <a:gd name="connsiteY2-170" fmla="*/ 545836 h 1675845"/>
                <a:gd name="connsiteX3-171" fmla="*/ 323107 w 1456128"/>
                <a:gd name="connsiteY3-172" fmla="*/ 118463 h 1675845"/>
                <a:gd name="connsiteX4-173" fmla="*/ 1005086 w 1456128"/>
                <a:gd name="connsiteY4-174" fmla="*/ 38649 h 1675845"/>
                <a:gd name="connsiteX5-175" fmla="*/ 1197060 w 1456128"/>
                <a:gd name="connsiteY5-176" fmla="*/ 1218327 h 1675845"/>
                <a:gd name="connsiteX6-177" fmla="*/ 432860 w 1456128"/>
                <a:gd name="connsiteY6-178" fmla="*/ 1675845 h 1675845"/>
                <a:gd name="connsiteX0-179" fmla="*/ 432860 w 1456128"/>
                <a:gd name="connsiteY0-180" fmla="*/ 1675845 h 1675845"/>
                <a:gd name="connsiteX1-181" fmla="*/ 86179 w 1456128"/>
                <a:gd name="connsiteY1-182" fmla="*/ 975254 h 1675845"/>
                <a:gd name="connsiteX2-183" fmla="*/ 9306 w 1456128"/>
                <a:gd name="connsiteY2-184" fmla="*/ 545836 h 1675845"/>
                <a:gd name="connsiteX3-185" fmla="*/ 323107 w 1456128"/>
                <a:gd name="connsiteY3-186" fmla="*/ 118463 h 1675845"/>
                <a:gd name="connsiteX4-187" fmla="*/ 1005086 w 1456128"/>
                <a:gd name="connsiteY4-188" fmla="*/ 38649 h 1675845"/>
                <a:gd name="connsiteX5-189" fmla="*/ 1197060 w 1456128"/>
                <a:gd name="connsiteY5-190" fmla="*/ 1218327 h 1675845"/>
                <a:gd name="connsiteX6-191" fmla="*/ 432860 w 1456128"/>
                <a:gd name="connsiteY6-192" fmla="*/ 1675845 h 1675845"/>
                <a:gd name="connsiteX0-193" fmla="*/ 437835 w 1461103"/>
                <a:gd name="connsiteY0-194" fmla="*/ 1675845 h 1675845"/>
                <a:gd name="connsiteX1-195" fmla="*/ 91154 w 1461103"/>
                <a:gd name="connsiteY1-196" fmla="*/ 975254 h 1675845"/>
                <a:gd name="connsiteX2-197" fmla="*/ 14281 w 1461103"/>
                <a:gd name="connsiteY2-198" fmla="*/ 545836 h 1675845"/>
                <a:gd name="connsiteX3-199" fmla="*/ 328082 w 1461103"/>
                <a:gd name="connsiteY3-200" fmla="*/ 118463 h 1675845"/>
                <a:gd name="connsiteX4-201" fmla="*/ 1010061 w 1461103"/>
                <a:gd name="connsiteY4-202" fmla="*/ 38649 h 1675845"/>
                <a:gd name="connsiteX5-203" fmla="*/ 1202035 w 1461103"/>
                <a:gd name="connsiteY5-204" fmla="*/ 1218327 h 1675845"/>
                <a:gd name="connsiteX6-205" fmla="*/ 437835 w 1461103"/>
                <a:gd name="connsiteY6-206" fmla="*/ 1675845 h 1675845"/>
                <a:gd name="connsiteX0-207" fmla="*/ 437835 w 1461103"/>
                <a:gd name="connsiteY0-208" fmla="*/ 1675845 h 1675845"/>
                <a:gd name="connsiteX1-209" fmla="*/ 91154 w 1461103"/>
                <a:gd name="connsiteY1-210" fmla="*/ 975254 h 1675845"/>
                <a:gd name="connsiteX2-211" fmla="*/ 14281 w 1461103"/>
                <a:gd name="connsiteY2-212" fmla="*/ 545836 h 1675845"/>
                <a:gd name="connsiteX3-213" fmla="*/ 328082 w 1461103"/>
                <a:gd name="connsiteY3-214" fmla="*/ 118463 h 1675845"/>
                <a:gd name="connsiteX4-215" fmla="*/ 1010061 w 1461103"/>
                <a:gd name="connsiteY4-216" fmla="*/ 38649 h 1675845"/>
                <a:gd name="connsiteX5-217" fmla="*/ 1202035 w 1461103"/>
                <a:gd name="connsiteY5-218" fmla="*/ 1218327 h 1675845"/>
                <a:gd name="connsiteX6-219" fmla="*/ 437835 w 1461103"/>
                <a:gd name="connsiteY6-220" fmla="*/ 1675845 h 1675845"/>
                <a:gd name="connsiteX0-221" fmla="*/ 437835 w 1461103"/>
                <a:gd name="connsiteY0-222" fmla="*/ 1675845 h 1675845"/>
                <a:gd name="connsiteX1-223" fmla="*/ 91154 w 1461103"/>
                <a:gd name="connsiteY1-224" fmla="*/ 975254 h 1675845"/>
                <a:gd name="connsiteX2-225" fmla="*/ 14281 w 1461103"/>
                <a:gd name="connsiteY2-226" fmla="*/ 545836 h 1675845"/>
                <a:gd name="connsiteX3-227" fmla="*/ 328082 w 1461103"/>
                <a:gd name="connsiteY3-228" fmla="*/ 118463 h 1675845"/>
                <a:gd name="connsiteX4-229" fmla="*/ 1010061 w 1461103"/>
                <a:gd name="connsiteY4-230" fmla="*/ 38649 h 1675845"/>
                <a:gd name="connsiteX5-231" fmla="*/ 1202035 w 1461103"/>
                <a:gd name="connsiteY5-232" fmla="*/ 1218327 h 1675845"/>
                <a:gd name="connsiteX6-233" fmla="*/ 437835 w 1461103"/>
                <a:gd name="connsiteY6-234" fmla="*/ 1675845 h 1675845"/>
                <a:gd name="connsiteX0-235" fmla="*/ 440937 w 1464205"/>
                <a:gd name="connsiteY0-236" fmla="*/ 1675845 h 1675845"/>
                <a:gd name="connsiteX1-237" fmla="*/ 81828 w 1464205"/>
                <a:gd name="connsiteY1-238" fmla="*/ 982304 h 1675845"/>
                <a:gd name="connsiteX2-239" fmla="*/ 17383 w 1464205"/>
                <a:gd name="connsiteY2-240" fmla="*/ 545836 h 1675845"/>
                <a:gd name="connsiteX3-241" fmla="*/ 331184 w 1464205"/>
                <a:gd name="connsiteY3-242" fmla="*/ 118463 h 1675845"/>
                <a:gd name="connsiteX4-243" fmla="*/ 1013163 w 1464205"/>
                <a:gd name="connsiteY4-244" fmla="*/ 38649 h 1675845"/>
                <a:gd name="connsiteX5-245" fmla="*/ 1205137 w 1464205"/>
                <a:gd name="connsiteY5-246" fmla="*/ 1218327 h 1675845"/>
                <a:gd name="connsiteX6-247" fmla="*/ 440937 w 1464205"/>
                <a:gd name="connsiteY6-248" fmla="*/ 1675845 h 1675845"/>
                <a:gd name="connsiteX0-249" fmla="*/ 440937 w 1464205"/>
                <a:gd name="connsiteY0-250" fmla="*/ 1675845 h 1675845"/>
                <a:gd name="connsiteX1-251" fmla="*/ 81828 w 1464205"/>
                <a:gd name="connsiteY1-252" fmla="*/ 982304 h 1675845"/>
                <a:gd name="connsiteX2-253" fmla="*/ 17383 w 1464205"/>
                <a:gd name="connsiteY2-254" fmla="*/ 545836 h 1675845"/>
                <a:gd name="connsiteX3-255" fmla="*/ 331184 w 1464205"/>
                <a:gd name="connsiteY3-256" fmla="*/ 118463 h 1675845"/>
                <a:gd name="connsiteX4-257" fmla="*/ 1013163 w 1464205"/>
                <a:gd name="connsiteY4-258" fmla="*/ 38649 h 1675845"/>
                <a:gd name="connsiteX5-259" fmla="*/ 1205137 w 1464205"/>
                <a:gd name="connsiteY5-260" fmla="*/ 1218327 h 1675845"/>
                <a:gd name="connsiteX6-261" fmla="*/ 440937 w 1464205"/>
                <a:gd name="connsiteY6-262" fmla="*/ 1675845 h 1675845"/>
                <a:gd name="connsiteX0-263" fmla="*/ 440937 w 1464205"/>
                <a:gd name="connsiteY0-264" fmla="*/ 1675845 h 1675845"/>
                <a:gd name="connsiteX1-265" fmla="*/ 81828 w 1464205"/>
                <a:gd name="connsiteY1-266" fmla="*/ 982304 h 1675845"/>
                <a:gd name="connsiteX2-267" fmla="*/ 17383 w 1464205"/>
                <a:gd name="connsiteY2-268" fmla="*/ 545836 h 1675845"/>
                <a:gd name="connsiteX3-269" fmla="*/ 331184 w 1464205"/>
                <a:gd name="connsiteY3-270" fmla="*/ 118463 h 1675845"/>
                <a:gd name="connsiteX4-271" fmla="*/ 1013163 w 1464205"/>
                <a:gd name="connsiteY4-272" fmla="*/ 38649 h 1675845"/>
                <a:gd name="connsiteX5-273" fmla="*/ 1205137 w 1464205"/>
                <a:gd name="connsiteY5-274" fmla="*/ 1218327 h 1675845"/>
                <a:gd name="connsiteX6-275" fmla="*/ 440937 w 1464205"/>
                <a:gd name="connsiteY6-276" fmla="*/ 1675845 h 1675845"/>
                <a:gd name="connsiteX0-277" fmla="*/ 437924 w 1461192"/>
                <a:gd name="connsiteY0-278" fmla="*/ 1675845 h 1675845"/>
                <a:gd name="connsiteX1-279" fmla="*/ 78815 w 1461192"/>
                <a:gd name="connsiteY1-280" fmla="*/ 982304 h 1675845"/>
                <a:gd name="connsiteX2-281" fmla="*/ 14370 w 1461192"/>
                <a:gd name="connsiteY2-282" fmla="*/ 545836 h 1675845"/>
                <a:gd name="connsiteX3-283" fmla="*/ 328171 w 1461192"/>
                <a:gd name="connsiteY3-284" fmla="*/ 118463 h 1675845"/>
                <a:gd name="connsiteX4-285" fmla="*/ 1010150 w 1461192"/>
                <a:gd name="connsiteY4-286" fmla="*/ 38649 h 1675845"/>
                <a:gd name="connsiteX5-287" fmla="*/ 1202124 w 1461192"/>
                <a:gd name="connsiteY5-288" fmla="*/ 1218327 h 1675845"/>
                <a:gd name="connsiteX6-289" fmla="*/ 437924 w 1461192"/>
                <a:gd name="connsiteY6-290" fmla="*/ 1675845 h 1675845"/>
                <a:gd name="connsiteX0-291" fmla="*/ 437924 w 1461192"/>
                <a:gd name="connsiteY0-292" fmla="*/ 1684375 h 1684375"/>
                <a:gd name="connsiteX1-293" fmla="*/ 78815 w 1461192"/>
                <a:gd name="connsiteY1-294" fmla="*/ 990834 h 1684375"/>
                <a:gd name="connsiteX2-295" fmla="*/ 14370 w 1461192"/>
                <a:gd name="connsiteY2-296" fmla="*/ 554366 h 1684375"/>
                <a:gd name="connsiteX3-297" fmla="*/ 328171 w 1461192"/>
                <a:gd name="connsiteY3-298" fmla="*/ 126993 h 1684375"/>
                <a:gd name="connsiteX4-299" fmla="*/ 1010150 w 1461192"/>
                <a:gd name="connsiteY4-300" fmla="*/ 47179 h 1684375"/>
                <a:gd name="connsiteX5-301" fmla="*/ 1202124 w 1461192"/>
                <a:gd name="connsiteY5-302" fmla="*/ 1226857 h 1684375"/>
                <a:gd name="connsiteX6-303" fmla="*/ 437924 w 1461192"/>
                <a:gd name="connsiteY6-304" fmla="*/ 1684375 h 1684375"/>
                <a:gd name="connsiteX0-305" fmla="*/ 437924 w 1461192"/>
                <a:gd name="connsiteY0-306" fmla="*/ 1676040 h 1676040"/>
                <a:gd name="connsiteX1-307" fmla="*/ 78815 w 1461192"/>
                <a:gd name="connsiteY1-308" fmla="*/ 982499 h 1676040"/>
                <a:gd name="connsiteX2-309" fmla="*/ 14370 w 1461192"/>
                <a:gd name="connsiteY2-310" fmla="*/ 546031 h 1676040"/>
                <a:gd name="connsiteX3-311" fmla="*/ 328171 w 1461192"/>
                <a:gd name="connsiteY3-312" fmla="*/ 118658 h 1676040"/>
                <a:gd name="connsiteX4-313" fmla="*/ 1010150 w 1461192"/>
                <a:gd name="connsiteY4-314" fmla="*/ 38844 h 1676040"/>
                <a:gd name="connsiteX5-315" fmla="*/ 1202124 w 1461192"/>
                <a:gd name="connsiteY5-316" fmla="*/ 1218522 h 1676040"/>
                <a:gd name="connsiteX6-317" fmla="*/ 437924 w 1461192"/>
                <a:gd name="connsiteY6-318" fmla="*/ 1676040 h 1676040"/>
                <a:gd name="connsiteX0-319" fmla="*/ 437924 w 1461192"/>
                <a:gd name="connsiteY0-320" fmla="*/ 1689026 h 1689026"/>
                <a:gd name="connsiteX1-321" fmla="*/ 78815 w 1461192"/>
                <a:gd name="connsiteY1-322" fmla="*/ 995485 h 1689026"/>
                <a:gd name="connsiteX2-323" fmla="*/ 14370 w 1461192"/>
                <a:gd name="connsiteY2-324" fmla="*/ 559017 h 1689026"/>
                <a:gd name="connsiteX3-325" fmla="*/ 328171 w 1461192"/>
                <a:gd name="connsiteY3-326" fmla="*/ 131644 h 1689026"/>
                <a:gd name="connsiteX4-327" fmla="*/ 1010150 w 1461192"/>
                <a:gd name="connsiteY4-328" fmla="*/ 51830 h 1689026"/>
                <a:gd name="connsiteX5-329" fmla="*/ 1202124 w 1461192"/>
                <a:gd name="connsiteY5-330" fmla="*/ 1231508 h 1689026"/>
                <a:gd name="connsiteX6-331" fmla="*/ 437924 w 1461192"/>
                <a:gd name="connsiteY6-332" fmla="*/ 1689026 h 1689026"/>
                <a:gd name="connsiteX0-333" fmla="*/ 437924 w 1461192"/>
                <a:gd name="connsiteY0-334" fmla="*/ 1689026 h 1689026"/>
                <a:gd name="connsiteX1-335" fmla="*/ 78815 w 1461192"/>
                <a:gd name="connsiteY1-336" fmla="*/ 995485 h 1689026"/>
                <a:gd name="connsiteX2-337" fmla="*/ 14370 w 1461192"/>
                <a:gd name="connsiteY2-338" fmla="*/ 559017 h 1689026"/>
                <a:gd name="connsiteX3-339" fmla="*/ 328171 w 1461192"/>
                <a:gd name="connsiteY3-340" fmla="*/ 131644 h 1689026"/>
                <a:gd name="connsiteX4-341" fmla="*/ 1010150 w 1461192"/>
                <a:gd name="connsiteY4-342" fmla="*/ 51830 h 1689026"/>
                <a:gd name="connsiteX5-343" fmla="*/ 1202124 w 1461192"/>
                <a:gd name="connsiteY5-344" fmla="*/ 1231508 h 1689026"/>
                <a:gd name="connsiteX6-345" fmla="*/ 437924 w 1461192"/>
                <a:gd name="connsiteY6-346" fmla="*/ 1689026 h 1689026"/>
                <a:gd name="connsiteX0-347" fmla="*/ 437924 w 1461192"/>
                <a:gd name="connsiteY0-348" fmla="*/ 1689026 h 1689026"/>
                <a:gd name="connsiteX1-349" fmla="*/ 78815 w 1461192"/>
                <a:gd name="connsiteY1-350" fmla="*/ 995485 h 1689026"/>
                <a:gd name="connsiteX2-351" fmla="*/ 14370 w 1461192"/>
                <a:gd name="connsiteY2-352" fmla="*/ 559017 h 1689026"/>
                <a:gd name="connsiteX3-353" fmla="*/ 328171 w 1461192"/>
                <a:gd name="connsiteY3-354" fmla="*/ 131644 h 1689026"/>
                <a:gd name="connsiteX4-355" fmla="*/ 1010150 w 1461192"/>
                <a:gd name="connsiteY4-356" fmla="*/ 51830 h 1689026"/>
                <a:gd name="connsiteX5-357" fmla="*/ 1202124 w 1461192"/>
                <a:gd name="connsiteY5-358" fmla="*/ 1231508 h 1689026"/>
                <a:gd name="connsiteX6-359" fmla="*/ 437924 w 1461192"/>
                <a:gd name="connsiteY6-360" fmla="*/ 1689026 h 1689026"/>
                <a:gd name="connsiteX0-361" fmla="*/ 437924 w 1461932"/>
                <a:gd name="connsiteY0-362" fmla="*/ 1698941 h 1698941"/>
                <a:gd name="connsiteX1-363" fmla="*/ 78815 w 1461932"/>
                <a:gd name="connsiteY1-364" fmla="*/ 1005400 h 1698941"/>
                <a:gd name="connsiteX2-365" fmla="*/ 14370 w 1461932"/>
                <a:gd name="connsiteY2-366" fmla="*/ 568932 h 1698941"/>
                <a:gd name="connsiteX3-367" fmla="*/ 328171 w 1461932"/>
                <a:gd name="connsiteY3-368" fmla="*/ 141559 h 1698941"/>
                <a:gd name="connsiteX4-369" fmla="*/ 1010150 w 1461932"/>
                <a:gd name="connsiteY4-370" fmla="*/ 61745 h 1698941"/>
                <a:gd name="connsiteX5-371" fmla="*/ 1202124 w 1461932"/>
                <a:gd name="connsiteY5-372" fmla="*/ 1241423 h 1698941"/>
                <a:gd name="connsiteX6-373" fmla="*/ 437924 w 1461932"/>
                <a:gd name="connsiteY6-374" fmla="*/ 1698941 h 1698941"/>
                <a:gd name="connsiteX0-375" fmla="*/ 437924 w 1462837"/>
                <a:gd name="connsiteY0-376" fmla="*/ 1695852 h 1695852"/>
                <a:gd name="connsiteX1-377" fmla="*/ 78815 w 1462837"/>
                <a:gd name="connsiteY1-378" fmla="*/ 1002311 h 1695852"/>
                <a:gd name="connsiteX2-379" fmla="*/ 14370 w 1462837"/>
                <a:gd name="connsiteY2-380" fmla="*/ 565843 h 1695852"/>
                <a:gd name="connsiteX3-381" fmla="*/ 328171 w 1462837"/>
                <a:gd name="connsiteY3-382" fmla="*/ 138470 h 1695852"/>
                <a:gd name="connsiteX4-383" fmla="*/ 1010150 w 1462837"/>
                <a:gd name="connsiteY4-384" fmla="*/ 58656 h 1695852"/>
                <a:gd name="connsiteX5-385" fmla="*/ 1202124 w 1462837"/>
                <a:gd name="connsiteY5-386" fmla="*/ 1238334 h 1695852"/>
                <a:gd name="connsiteX6-387" fmla="*/ 437924 w 1462837"/>
                <a:gd name="connsiteY6-388" fmla="*/ 1695852 h 1695852"/>
                <a:gd name="connsiteX0-389" fmla="*/ 437924 w 1463463"/>
                <a:gd name="connsiteY0-390" fmla="*/ 1701241 h 1701241"/>
                <a:gd name="connsiteX1-391" fmla="*/ 78815 w 1463463"/>
                <a:gd name="connsiteY1-392" fmla="*/ 1007700 h 1701241"/>
                <a:gd name="connsiteX2-393" fmla="*/ 14370 w 1463463"/>
                <a:gd name="connsiteY2-394" fmla="*/ 571232 h 1701241"/>
                <a:gd name="connsiteX3-395" fmla="*/ 328171 w 1463463"/>
                <a:gd name="connsiteY3-396" fmla="*/ 143859 h 1701241"/>
                <a:gd name="connsiteX4-397" fmla="*/ 1010150 w 1463463"/>
                <a:gd name="connsiteY4-398" fmla="*/ 64045 h 1701241"/>
                <a:gd name="connsiteX5-399" fmla="*/ 1202124 w 1463463"/>
                <a:gd name="connsiteY5-400" fmla="*/ 1243723 h 1701241"/>
                <a:gd name="connsiteX6-401" fmla="*/ 437924 w 1463463"/>
                <a:gd name="connsiteY6-402" fmla="*/ 1701241 h 17012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463463" h="1701241">
                  <a:moveTo>
                    <a:pt x="437924" y="1701241"/>
                  </a:moveTo>
                  <a:cubicBezTo>
                    <a:pt x="309666" y="1485865"/>
                    <a:pt x="120565" y="1118841"/>
                    <a:pt x="78815" y="1007700"/>
                  </a:cubicBezTo>
                  <a:cubicBezTo>
                    <a:pt x="29785" y="922046"/>
                    <a:pt x="-27189" y="715205"/>
                    <a:pt x="14370" y="571232"/>
                  </a:cubicBezTo>
                  <a:cubicBezTo>
                    <a:pt x="55929" y="427259"/>
                    <a:pt x="151865" y="261635"/>
                    <a:pt x="328171" y="143859"/>
                  </a:cubicBezTo>
                  <a:cubicBezTo>
                    <a:pt x="550044" y="234"/>
                    <a:pt x="762531" y="-52981"/>
                    <a:pt x="1010150" y="64045"/>
                  </a:cubicBezTo>
                  <a:cubicBezTo>
                    <a:pt x="1241271" y="173274"/>
                    <a:pt x="1786385" y="659657"/>
                    <a:pt x="1202124" y="1243723"/>
                  </a:cubicBezTo>
                  <a:cubicBezTo>
                    <a:pt x="909897" y="1450128"/>
                    <a:pt x="663413" y="1534892"/>
                    <a:pt x="437924" y="1701241"/>
                  </a:cubicBezTo>
                  <a:close/>
                </a:path>
              </a:pathLst>
            </a:custGeom>
            <a:solidFill>
              <a:srgbClr val="51D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28" name="TextBox 36"/>
            <p:cNvSpPr txBox="1">
              <a:spLocks noChangeArrowheads="1"/>
            </p:cNvSpPr>
            <p:nvPr/>
          </p:nvSpPr>
          <p:spPr bwMode="auto">
            <a:xfrm>
              <a:off x="2749985" y="2242513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9" name="TextBox 37"/>
            <p:cNvSpPr txBox="1">
              <a:spLocks noChangeArrowheads="1"/>
            </p:cNvSpPr>
            <p:nvPr/>
          </p:nvSpPr>
          <p:spPr bwMode="auto">
            <a:xfrm>
              <a:off x="4690545" y="1724353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0" name="TextBox 38"/>
            <p:cNvSpPr txBox="1">
              <a:spLocks noChangeArrowheads="1"/>
            </p:cNvSpPr>
            <p:nvPr/>
          </p:nvSpPr>
          <p:spPr bwMode="auto">
            <a:xfrm>
              <a:off x="4294305" y="3451553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1" name="TextBox 39"/>
            <p:cNvSpPr txBox="1">
              <a:spLocks noChangeArrowheads="1"/>
            </p:cNvSpPr>
            <p:nvPr/>
          </p:nvSpPr>
          <p:spPr bwMode="auto">
            <a:xfrm>
              <a:off x="6031665" y="3146753"/>
              <a:ext cx="6463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2.36639E-6 L -0.33646 0.23169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23" y="115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1594872">
            <a:off x="1750785" y="33036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400" b="1">
                <a:ln w="3175">
                  <a:noFill/>
                </a:ln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添加标题</a:t>
            </a:r>
            <a:endParaRPr lang="zh-CN" altLang="en-US" sz="2800" dirty="0"/>
          </a:p>
        </p:txBody>
      </p:sp>
      <p:sp>
        <p:nvSpPr>
          <p:cNvPr id="5" name="五边形 33"/>
          <p:cNvSpPr/>
          <p:nvPr/>
        </p:nvSpPr>
        <p:spPr>
          <a:xfrm>
            <a:off x="3357563" y="1247775"/>
            <a:ext cx="1801812" cy="906463"/>
          </a:xfrm>
          <a:custGeom>
            <a:avLst/>
            <a:gdLst/>
            <a:ahLst/>
            <a:cxnLst/>
            <a:rect l="l" t="t" r="r" b="b"/>
            <a:pathLst>
              <a:path w="1802028" h="906292">
                <a:moveTo>
                  <a:pt x="1514136" y="906292"/>
                </a:moveTo>
                <a:lnTo>
                  <a:pt x="865924" y="906292"/>
                </a:lnTo>
                <a:lnTo>
                  <a:pt x="865924" y="906291"/>
                </a:lnTo>
                <a:lnTo>
                  <a:pt x="287892" y="906291"/>
                </a:lnTo>
                <a:lnTo>
                  <a:pt x="0" y="453145"/>
                </a:lnTo>
                <a:lnTo>
                  <a:pt x="287892" y="0"/>
                </a:lnTo>
                <a:lnTo>
                  <a:pt x="936104" y="0"/>
                </a:lnTo>
                <a:lnTo>
                  <a:pt x="936104" y="1"/>
                </a:lnTo>
                <a:lnTo>
                  <a:pt x="1514136" y="1"/>
                </a:lnTo>
                <a:lnTo>
                  <a:pt x="1802028" y="453147"/>
                </a:lnTo>
                <a:close/>
              </a:path>
            </a:pathLst>
          </a:custGeom>
          <a:solidFill>
            <a:srgbClr val="F12669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TextBox 43"/>
          <p:cNvSpPr txBox="1">
            <a:spLocks noChangeArrowheads="1"/>
          </p:cNvSpPr>
          <p:nvPr/>
        </p:nvSpPr>
        <p:spPr bwMode="auto">
          <a:xfrm>
            <a:off x="3482975" y="1546225"/>
            <a:ext cx="1581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en-US" altLang="zh-CN" sz="1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3"/>
          <p:cNvSpPr txBox="1">
            <a:spLocks noChangeArrowheads="1"/>
          </p:cNvSpPr>
          <p:nvPr/>
        </p:nvSpPr>
        <p:spPr bwMode="auto">
          <a:xfrm>
            <a:off x="865188" y="1546225"/>
            <a:ext cx="1581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46"/>
          <p:cNvSpPr txBox="1">
            <a:spLocks noChangeArrowheads="1"/>
          </p:cNvSpPr>
          <p:nvPr/>
        </p:nvSpPr>
        <p:spPr bwMode="auto">
          <a:xfrm rot="3045299">
            <a:off x="794544" y="2961481"/>
            <a:ext cx="34131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点击添加文本点击添加文本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46"/>
          <p:cNvSpPr txBox="1">
            <a:spLocks noChangeArrowheads="1"/>
          </p:cNvSpPr>
          <p:nvPr/>
        </p:nvSpPr>
        <p:spPr bwMode="auto">
          <a:xfrm rot="3045299">
            <a:off x="2031206" y="2961482"/>
            <a:ext cx="3413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点击添加文本点击添加文本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46"/>
          <p:cNvSpPr txBox="1">
            <a:spLocks noChangeArrowheads="1"/>
          </p:cNvSpPr>
          <p:nvPr/>
        </p:nvSpPr>
        <p:spPr bwMode="auto">
          <a:xfrm rot="3045299">
            <a:off x="3267075" y="2962275"/>
            <a:ext cx="341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点击添加文本点击添加文本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46"/>
          <p:cNvSpPr txBox="1">
            <a:spLocks noChangeArrowheads="1"/>
          </p:cNvSpPr>
          <p:nvPr/>
        </p:nvSpPr>
        <p:spPr bwMode="auto">
          <a:xfrm rot="3045299">
            <a:off x="4502944" y="2961481"/>
            <a:ext cx="34131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点击添加文本点击添加文本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46"/>
          <p:cNvSpPr txBox="1">
            <a:spLocks noChangeArrowheads="1"/>
          </p:cNvSpPr>
          <p:nvPr/>
        </p:nvSpPr>
        <p:spPr bwMode="auto">
          <a:xfrm rot="3045299">
            <a:off x="5739606" y="2961482"/>
            <a:ext cx="3413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点击添加文本点击添加文本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5094288" y="1247775"/>
            <a:ext cx="1179512" cy="906463"/>
          </a:xfrm>
          <a:prstGeom prst="chevron">
            <a:avLst>
              <a:gd name="adj" fmla="val 32982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燕尾形 13"/>
          <p:cNvSpPr/>
          <p:nvPr/>
        </p:nvSpPr>
        <p:spPr>
          <a:xfrm>
            <a:off x="6219825" y="1247775"/>
            <a:ext cx="1179513" cy="906463"/>
          </a:xfrm>
          <a:prstGeom prst="chevron">
            <a:avLst>
              <a:gd name="adj" fmla="val 32982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燕尾形 14"/>
          <p:cNvSpPr/>
          <p:nvPr/>
        </p:nvSpPr>
        <p:spPr>
          <a:xfrm rot="10800000">
            <a:off x="2241550" y="1247775"/>
            <a:ext cx="1181100" cy="906463"/>
          </a:xfrm>
          <a:prstGeom prst="chevron">
            <a:avLst>
              <a:gd name="adj" fmla="val 32982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燕尾形 15"/>
          <p:cNvSpPr/>
          <p:nvPr/>
        </p:nvSpPr>
        <p:spPr>
          <a:xfrm rot="10800000">
            <a:off x="1093788" y="1247775"/>
            <a:ext cx="1181100" cy="906463"/>
          </a:xfrm>
          <a:prstGeom prst="chevron">
            <a:avLst>
              <a:gd name="adj" fmla="val 32982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041525" y="1546225"/>
            <a:ext cx="1581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43"/>
          <p:cNvSpPr txBox="1">
            <a:spLocks noChangeArrowheads="1"/>
          </p:cNvSpPr>
          <p:nvPr/>
        </p:nvSpPr>
        <p:spPr bwMode="auto">
          <a:xfrm>
            <a:off x="4894263" y="1546225"/>
            <a:ext cx="1581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43"/>
          <p:cNvSpPr txBox="1">
            <a:spLocks noChangeArrowheads="1"/>
          </p:cNvSpPr>
          <p:nvPr/>
        </p:nvSpPr>
        <p:spPr bwMode="auto">
          <a:xfrm>
            <a:off x="6018213" y="1546225"/>
            <a:ext cx="1581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1594872">
            <a:off x="1750785" y="33036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400" b="1">
                <a:ln w="3175">
                  <a:noFill/>
                </a:ln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添加标题</a:t>
            </a:r>
            <a:endParaRPr lang="zh-CN" altLang="en-US" sz="2800" dirty="0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4471988" y="1733550"/>
            <a:ext cx="280987" cy="2652713"/>
            <a:chOff x="4487248" y="1733241"/>
            <a:chExt cx="280460" cy="2653056"/>
          </a:xfrm>
        </p:grpSpPr>
        <p:sp>
          <p:nvSpPr>
            <p:cNvPr id="11338" name="TextBox 94"/>
            <p:cNvSpPr txBox="1">
              <a:spLocks noChangeArrowheads="1"/>
            </p:cNvSpPr>
            <p:nvPr/>
          </p:nvSpPr>
          <p:spPr bwMode="auto">
            <a:xfrm>
              <a:off x="4487248" y="1733241"/>
              <a:ext cx="275019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A</a:t>
              </a:r>
              <a:endParaRPr lang="zh-CN" altLang="en-US" sz="1800" b="1"/>
            </a:p>
          </p:txBody>
        </p:sp>
        <p:sp>
          <p:nvSpPr>
            <p:cNvPr id="11339" name="TextBox 95"/>
            <p:cNvSpPr txBox="1">
              <a:spLocks noChangeArrowheads="1"/>
            </p:cNvSpPr>
            <p:nvPr/>
          </p:nvSpPr>
          <p:spPr bwMode="auto">
            <a:xfrm>
              <a:off x="4487248" y="2129420"/>
              <a:ext cx="266858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B</a:t>
              </a:r>
              <a:endParaRPr lang="zh-CN" altLang="en-US" sz="1800" b="1"/>
            </a:p>
          </p:txBody>
        </p:sp>
        <p:sp>
          <p:nvSpPr>
            <p:cNvPr id="11340" name="TextBox 96"/>
            <p:cNvSpPr txBox="1">
              <a:spLocks noChangeArrowheads="1"/>
            </p:cNvSpPr>
            <p:nvPr/>
          </p:nvSpPr>
          <p:spPr bwMode="auto">
            <a:xfrm>
              <a:off x="4487248" y="2518121"/>
              <a:ext cx="261418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C</a:t>
              </a:r>
              <a:endParaRPr lang="zh-CN" altLang="en-US" sz="1800" b="1"/>
            </a:p>
          </p:txBody>
        </p:sp>
        <p:sp>
          <p:nvSpPr>
            <p:cNvPr id="11341" name="TextBox 97"/>
            <p:cNvSpPr txBox="1">
              <a:spLocks noChangeArrowheads="1"/>
            </p:cNvSpPr>
            <p:nvPr/>
          </p:nvSpPr>
          <p:spPr bwMode="auto">
            <a:xfrm>
              <a:off x="4487248" y="2906822"/>
              <a:ext cx="280460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D</a:t>
              </a:r>
              <a:endParaRPr lang="zh-CN" altLang="en-US" sz="1800" b="1"/>
            </a:p>
          </p:txBody>
        </p:sp>
        <p:sp>
          <p:nvSpPr>
            <p:cNvPr id="11342" name="TextBox 98"/>
            <p:cNvSpPr txBox="1">
              <a:spLocks noChangeArrowheads="1"/>
            </p:cNvSpPr>
            <p:nvPr/>
          </p:nvSpPr>
          <p:spPr bwMode="auto">
            <a:xfrm>
              <a:off x="4487248" y="3295523"/>
              <a:ext cx="251896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E</a:t>
              </a:r>
              <a:endParaRPr lang="zh-CN" altLang="en-US" sz="1800" b="1"/>
            </a:p>
          </p:txBody>
        </p:sp>
        <p:sp>
          <p:nvSpPr>
            <p:cNvPr id="11343" name="TextBox 99"/>
            <p:cNvSpPr txBox="1">
              <a:spLocks noChangeArrowheads="1"/>
            </p:cNvSpPr>
            <p:nvPr/>
          </p:nvSpPr>
          <p:spPr bwMode="auto">
            <a:xfrm>
              <a:off x="4487248" y="3684225"/>
              <a:ext cx="246456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F</a:t>
              </a:r>
              <a:endParaRPr lang="zh-CN" altLang="en-US" sz="1800" b="1"/>
            </a:p>
          </p:txBody>
        </p:sp>
        <p:sp>
          <p:nvSpPr>
            <p:cNvPr id="11344" name="TextBox 100"/>
            <p:cNvSpPr txBox="1">
              <a:spLocks noChangeArrowheads="1"/>
            </p:cNvSpPr>
            <p:nvPr/>
          </p:nvSpPr>
          <p:spPr bwMode="auto">
            <a:xfrm>
              <a:off x="4487248" y="4072923"/>
              <a:ext cx="280460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G</a:t>
              </a:r>
              <a:endParaRPr lang="zh-CN" altLang="en-US" sz="1800" b="1"/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1150938" y="1758950"/>
            <a:ext cx="3289300" cy="2647950"/>
            <a:chOff x="1150779" y="1759355"/>
            <a:chExt cx="3289758" cy="2647459"/>
          </a:xfrm>
        </p:grpSpPr>
        <p:sp>
          <p:nvSpPr>
            <p:cNvPr id="14" name="矩形 13"/>
            <p:cNvSpPr/>
            <p:nvPr/>
          </p:nvSpPr>
          <p:spPr>
            <a:xfrm>
              <a:off x="1965279" y="1797448"/>
              <a:ext cx="2475258" cy="199988"/>
            </a:xfrm>
            <a:prstGeom prst="rect">
              <a:avLst/>
            </a:prstGeom>
            <a:solidFill>
              <a:srgbClr val="FF8C00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32043" y="2184726"/>
              <a:ext cx="2108494" cy="201576"/>
            </a:xfrm>
            <a:prstGeom prst="rect">
              <a:avLst/>
            </a:prstGeom>
            <a:solidFill>
              <a:srgbClr val="FF8C00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386290" y="2573592"/>
              <a:ext cx="1054247" cy="201575"/>
            </a:xfrm>
            <a:prstGeom prst="rect">
              <a:avLst/>
            </a:prstGeom>
            <a:solidFill>
              <a:srgbClr val="FF8C00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17" name="矩形 16"/>
            <p:cNvSpPr/>
            <p:nvPr/>
          </p:nvSpPr>
          <p:spPr>
            <a:xfrm>
              <a:off x="2500342" y="2962457"/>
              <a:ext cx="1940195" cy="201576"/>
            </a:xfrm>
            <a:prstGeom prst="rect">
              <a:avLst/>
            </a:prstGeom>
            <a:solidFill>
              <a:srgbClr val="FF8C00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720770" y="3351323"/>
              <a:ext cx="2719767" cy="201575"/>
            </a:xfrm>
            <a:prstGeom prst="rect">
              <a:avLst/>
            </a:prstGeom>
            <a:solidFill>
              <a:srgbClr val="FF8C00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675255" y="3740188"/>
              <a:ext cx="765282" cy="201576"/>
            </a:xfrm>
            <a:prstGeom prst="rect">
              <a:avLst/>
            </a:prstGeom>
            <a:solidFill>
              <a:srgbClr val="FF8C00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20" name="矩形 19"/>
            <p:cNvSpPr/>
            <p:nvPr/>
          </p:nvSpPr>
          <p:spPr>
            <a:xfrm>
              <a:off x="2881395" y="4129054"/>
              <a:ext cx="1559142" cy="201575"/>
            </a:xfrm>
            <a:prstGeom prst="rect">
              <a:avLst/>
            </a:prstGeom>
            <a:solidFill>
              <a:srgbClr val="FF8C00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31" name="TextBox 121"/>
            <p:cNvSpPr txBox="1">
              <a:spLocks noChangeArrowheads="1"/>
            </p:cNvSpPr>
            <p:nvPr/>
          </p:nvSpPr>
          <p:spPr bwMode="auto">
            <a:xfrm>
              <a:off x="1232960" y="1759355"/>
              <a:ext cx="6851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32" name="TextBox 122"/>
            <p:cNvSpPr txBox="1">
              <a:spLocks noChangeArrowheads="1"/>
            </p:cNvSpPr>
            <p:nvPr/>
          </p:nvSpPr>
          <p:spPr bwMode="auto">
            <a:xfrm>
              <a:off x="1575530" y="2158249"/>
              <a:ext cx="7234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33" name="TextBox 123"/>
            <p:cNvSpPr txBox="1">
              <a:spLocks noChangeArrowheads="1"/>
            </p:cNvSpPr>
            <p:nvPr/>
          </p:nvSpPr>
          <p:spPr bwMode="auto">
            <a:xfrm>
              <a:off x="2742410" y="2549667"/>
              <a:ext cx="6437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34" name="TextBox 124"/>
            <p:cNvSpPr txBox="1">
              <a:spLocks noChangeArrowheads="1"/>
            </p:cNvSpPr>
            <p:nvPr/>
          </p:nvSpPr>
          <p:spPr bwMode="auto">
            <a:xfrm>
              <a:off x="1830013" y="2938368"/>
              <a:ext cx="6710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35" name="TextBox 125"/>
            <p:cNvSpPr txBox="1">
              <a:spLocks noChangeArrowheads="1"/>
            </p:cNvSpPr>
            <p:nvPr/>
          </p:nvSpPr>
          <p:spPr bwMode="auto">
            <a:xfrm>
              <a:off x="1150779" y="3321637"/>
              <a:ext cx="570095" cy="313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36" name="TextBox 126"/>
            <p:cNvSpPr txBox="1">
              <a:spLocks noChangeArrowheads="1"/>
            </p:cNvSpPr>
            <p:nvPr/>
          </p:nvSpPr>
          <p:spPr bwMode="auto">
            <a:xfrm>
              <a:off x="2881736" y="3710339"/>
              <a:ext cx="7928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37" name="TextBox 127"/>
            <p:cNvSpPr txBox="1">
              <a:spLocks noChangeArrowheads="1"/>
            </p:cNvSpPr>
            <p:nvPr/>
          </p:nvSpPr>
          <p:spPr bwMode="auto">
            <a:xfrm>
              <a:off x="2299018" y="4099037"/>
              <a:ext cx="5827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 bwMode="auto">
          <a:xfrm>
            <a:off x="4791075" y="1771650"/>
            <a:ext cx="3286125" cy="2635250"/>
            <a:chOff x="4790449" y="1772264"/>
            <a:chExt cx="3286751" cy="2634550"/>
          </a:xfrm>
        </p:grpSpPr>
        <p:sp>
          <p:nvSpPr>
            <p:cNvPr id="29" name="矩形 28"/>
            <p:cNvSpPr/>
            <p:nvPr/>
          </p:nvSpPr>
          <p:spPr>
            <a:xfrm>
              <a:off x="4790449" y="3740241"/>
              <a:ext cx="765321" cy="20155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790449" y="4129076"/>
              <a:ext cx="2427750" cy="20155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790449" y="1802419"/>
              <a:ext cx="917750" cy="20155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4790449" y="2184904"/>
              <a:ext cx="1375037" cy="20790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790449" y="2580087"/>
              <a:ext cx="527150" cy="19521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790449" y="2968921"/>
              <a:ext cx="1570337" cy="19997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790449" y="3356168"/>
              <a:ext cx="2719906" cy="20155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17" name="TextBox 128"/>
            <p:cNvSpPr txBox="1">
              <a:spLocks noChangeArrowheads="1"/>
            </p:cNvSpPr>
            <p:nvPr/>
          </p:nvSpPr>
          <p:spPr bwMode="auto">
            <a:xfrm>
              <a:off x="7218727" y="4099037"/>
              <a:ext cx="70019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18" name="TextBox 129"/>
            <p:cNvSpPr txBox="1">
              <a:spLocks noChangeArrowheads="1"/>
            </p:cNvSpPr>
            <p:nvPr/>
          </p:nvSpPr>
          <p:spPr bwMode="auto">
            <a:xfrm>
              <a:off x="5554975" y="3710339"/>
              <a:ext cx="60984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19" name="TextBox 130"/>
            <p:cNvSpPr txBox="1">
              <a:spLocks noChangeArrowheads="1"/>
            </p:cNvSpPr>
            <p:nvPr/>
          </p:nvSpPr>
          <p:spPr bwMode="auto">
            <a:xfrm>
              <a:off x="7510112" y="3327069"/>
              <a:ext cx="5670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20" name="TextBox 131"/>
            <p:cNvSpPr txBox="1">
              <a:spLocks noChangeArrowheads="1"/>
            </p:cNvSpPr>
            <p:nvPr/>
          </p:nvSpPr>
          <p:spPr bwMode="auto">
            <a:xfrm>
              <a:off x="6360024" y="2938368"/>
              <a:ext cx="6632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21" name="TextBox 132"/>
            <p:cNvSpPr txBox="1">
              <a:spLocks noChangeArrowheads="1"/>
            </p:cNvSpPr>
            <p:nvPr/>
          </p:nvSpPr>
          <p:spPr bwMode="auto">
            <a:xfrm>
              <a:off x="5311017" y="2549667"/>
              <a:ext cx="6419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22" name="TextBox 133"/>
            <p:cNvSpPr txBox="1">
              <a:spLocks noChangeArrowheads="1"/>
            </p:cNvSpPr>
            <p:nvPr/>
          </p:nvSpPr>
          <p:spPr bwMode="auto">
            <a:xfrm>
              <a:off x="6164823" y="2160965"/>
              <a:ext cx="7026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23" name="TextBox 134"/>
            <p:cNvSpPr txBox="1">
              <a:spLocks noChangeArrowheads="1"/>
            </p:cNvSpPr>
            <p:nvPr/>
          </p:nvSpPr>
          <p:spPr bwMode="auto">
            <a:xfrm>
              <a:off x="5708972" y="1772264"/>
              <a:ext cx="6998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 bwMode="auto">
          <a:xfrm>
            <a:off x="1150938" y="1017588"/>
            <a:ext cx="3289300" cy="374650"/>
            <a:chOff x="1150779" y="1018024"/>
            <a:chExt cx="3289853" cy="37447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322258" y="1330612"/>
              <a:ext cx="311837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322258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67474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376535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2727431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343081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3781708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2025638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079915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4132605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01" name="TextBox 135"/>
            <p:cNvSpPr txBox="1">
              <a:spLocks noChangeArrowheads="1"/>
            </p:cNvSpPr>
            <p:nvPr/>
          </p:nvSpPr>
          <p:spPr bwMode="auto">
            <a:xfrm>
              <a:off x="3974401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10</a:t>
              </a:r>
              <a:endParaRPr lang="zh-CN" altLang="en-US" sz="1400"/>
            </a:p>
          </p:txBody>
        </p:sp>
        <p:sp>
          <p:nvSpPr>
            <p:cNvPr id="11302" name="TextBox 138"/>
            <p:cNvSpPr txBox="1">
              <a:spLocks noChangeArrowheads="1"/>
            </p:cNvSpPr>
            <p:nvPr/>
          </p:nvSpPr>
          <p:spPr bwMode="auto">
            <a:xfrm>
              <a:off x="363896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20</a:t>
              </a:r>
              <a:endParaRPr lang="zh-CN" altLang="en-US" sz="1400"/>
            </a:p>
          </p:txBody>
        </p:sp>
        <p:sp>
          <p:nvSpPr>
            <p:cNvPr id="11303" name="TextBox 139"/>
            <p:cNvSpPr txBox="1">
              <a:spLocks noChangeArrowheads="1"/>
            </p:cNvSpPr>
            <p:nvPr/>
          </p:nvSpPr>
          <p:spPr bwMode="auto">
            <a:xfrm>
              <a:off x="327477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30</a:t>
              </a:r>
              <a:endParaRPr lang="zh-CN" altLang="en-US" sz="1400"/>
            </a:p>
          </p:txBody>
        </p:sp>
        <p:sp>
          <p:nvSpPr>
            <p:cNvPr id="11304" name="TextBox 142"/>
            <p:cNvSpPr txBox="1">
              <a:spLocks noChangeArrowheads="1"/>
            </p:cNvSpPr>
            <p:nvPr/>
          </p:nvSpPr>
          <p:spPr bwMode="auto">
            <a:xfrm>
              <a:off x="2924835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40</a:t>
              </a:r>
              <a:endParaRPr lang="zh-CN" altLang="en-US" sz="1400"/>
            </a:p>
          </p:txBody>
        </p:sp>
        <p:sp>
          <p:nvSpPr>
            <p:cNvPr id="11305" name="TextBox 143"/>
            <p:cNvSpPr txBox="1">
              <a:spLocks noChangeArrowheads="1"/>
            </p:cNvSpPr>
            <p:nvPr/>
          </p:nvSpPr>
          <p:spPr bwMode="auto">
            <a:xfrm>
              <a:off x="258653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50</a:t>
              </a:r>
              <a:endParaRPr lang="zh-CN" altLang="en-US" sz="1400"/>
            </a:p>
          </p:txBody>
        </p:sp>
        <p:sp>
          <p:nvSpPr>
            <p:cNvPr id="11306" name="TextBox 146"/>
            <p:cNvSpPr txBox="1">
              <a:spLocks noChangeArrowheads="1"/>
            </p:cNvSpPr>
            <p:nvPr/>
          </p:nvSpPr>
          <p:spPr bwMode="auto">
            <a:xfrm>
              <a:off x="2227915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60</a:t>
              </a:r>
              <a:endParaRPr lang="zh-CN" altLang="en-US" sz="1400"/>
            </a:p>
          </p:txBody>
        </p:sp>
        <p:sp>
          <p:nvSpPr>
            <p:cNvPr id="11307" name="TextBox 147"/>
            <p:cNvSpPr txBox="1">
              <a:spLocks noChangeArrowheads="1"/>
            </p:cNvSpPr>
            <p:nvPr/>
          </p:nvSpPr>
          <p:spPr bwMode="auto">
            <a:xfrm>
              <a:off x="1869574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70</a:t>
              </a:r>
              <a:endParaRPr lang="zh-CN" altLang="en-US" sz="1400"/>
            </a:p>
          </p:txBody>
        </p:sp>
        <p:sp>
          <p:nvSpPr>
            <p:cNvPr id="11308" name="TextBox 150"/>
            <p:cNvSpPr txBox="1">
              <a:spLocks noChangeArrowheads="1"/>
            </p:cNvSpPr>
            <p:nvPr/>
          </p:nvSpPr>
          <p:spPr bwMode="auto">
            <a:xfrm>
              <a:off x="1518271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80</a:t>
              </a:r>
              <a:endParaRPr lang="zh-CN" altLang="en-US" sz="1400"/>
            </a:p>
          </p:txBody>
        </p:sp>
        <p:sp>
          <p:nvSpPr>
            <p:cNvPr id="11309" name="TextBox 151"/>
            <p:cNvSpPr txBox="1">
              <a:spLocks noChangeArrowheads="1"/>
            </p:cNvSpPr>
            <p:nvPr/>
          </p:nvSpPr>
          <p:spPr bwMode="auto">
            <a:xfrm>
              <a:off x="115077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90</a:t>
              </a:r>
              <a:endParaRPr lang="zh-CN" altLang="en-US" sz="1400"/>
            </a:p>
          </p:txBody>
        </p:sp>
      </p:grpSp>
      <p:grpSp>
        <p:nvGrpSpPr>
          <p:cNvPr id="63" name="组合 62"/>
          <p:cNvGrpSpPr/>
          <p:nvPr/>
        </p:nvGrpSpPr>
        <p:grpSpPr bwMode="auto">
          <a:xfrm>
            <a:off x="4800600" y="1017588"/>
            <a:ext cx="3276600" cy="374650"/>
            <a:chOff x="4801131" y="1018024"/>
            <a:chExt cx="3276069" cy="374472"/>
          </a:xfrm>
        </p:grpSpPr>
        <p:cxnSp>
          <p:nvCxnSpPr>
            <p:cNvPr id="64" name="直接连接符 63"/>
            <p:cNvCxnSpPr/>
            <p:nvPr/>
          </p:nvCxnSpPr>
          <p:spPr>
            <a:xfrm>
              <a:off x="4801131" y="1330612"/>
              <a:ext cx="311734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5110644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546301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6164573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515353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721850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756928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81379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6867721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7921650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82" name="TextBox 136"/>
            <p:cNvSpPr txBox="1">
              <a:spLocks noChangeArrowheads="1"/>
            </p:cNvSpPr>
            <p:nvPr/>
          </p:nvSpPr>
          <p:spPr bwMode="auto">
            <a:xfrm>
              <a:off x="493796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10</a:t>
              </a:r>
              <a:endParaRPr lang="zh-CN" altLang="en-US" sz="1400"/>
            </a:p>
          </p:txBody>
        </p:sp>
        <p:sp>
          <p:nvSpPr>
            <p:cNvPr id="11283" name="TextBox 137"/>
            <p:cNvSpPr txBox="1">
              <a:spLocks noChangeArrowheads="1"/>
            </p:cNvSpPr>
            <p:nvPr/>
          </p:nvSpPr>
          <p:spPr bwMode="auto">
            <a:xfrm>
              <a:off x="5285398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20</a:t>
              </a:r>
              <a:endParaRPr lang="zh-CN" altLang="en-US" sz="1400"/>
            </a:p>
          </p:txBody>
        </p:sp>
        <p:sp>
          <p:nvSpPr>
            <p:cNvPr id="11284" name="TextBox 140"/>
            <p:cNvSpPr txBox="1">
              <a:spLocks noChangeArrowheads="1"/>
            </p:cNvSpPr>
            <p:nvPr/>
          </p:nvSpPr>
          <p:spPr bwMode="auto">
            <a:xfrm>
              <a:off x="5641187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30</a:t>
              </a:r>
              <a:endParaRPr lang="zh-CN" altLang="en-US" sz="1400"/>
            </a:p>
          </p:txBody>
        </p:sp>
        <p:sp>
          <p:nvSpPr>
            <p:cNvPr id="11285" name="TextBox 141"/>
            <p:cNvSpPr txBox="1">
              <a:spLocks noChangeArrowheads="1"/>
            </p:cNvSpPr>
            <p:nvPr/>
          </p:nvSpPr>
          <p:spPr bwMode="auto">
            <a:xfrm>
              <a:off x="6008951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40</a:t>
              </a:r>
              <a:endParaRPr lang="zh-CN" altLang="en-US" sz="1400"/>
            </a:p>
          </p:txBody>
        </p:sp>
        <p:sp>
          <p:nvSpPr>
            <p:cNvPr id="11286" name="TextBox 144"/>
            <p:cNvSpPr txBox="1">
              <a:spLocks noChangeArrowheads="1"/>
            </p:cNvSpPr>
            <p:nvPr/>
          </p:nvSpPr>
          <p:spPr bwMode="auto">
            <a:xfrm>
              <a:off x="6358581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50</a:t>
              </a:r>
              <a:endParaRPr lang="zh-CN" altLang="en-US" sz="1400"/>
            </a:p>
          </p:txBody>
        </p:sp>
        <p:sp>
          <p:nvSpPr>
            <p:cNvPr id="11287" name="TextBox 145"/>
            <p:cNvSpPr txBox="1">
              <a:spLocks noChangeArrowheads="1"/>
            </p:cNvSpPr>
            <p:nvPr/>
          </p:nvSpPr>
          <p:spPr bwMode="auto">
            <a:xfrm>
              <a:off x="6711554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60</a:t>
              </a:r>
              <a:endParaRPr lang="zh-CN" altLang="en-US" sz="1400"/>
            </a:p>
          </p:txBody>
        </p:sp>
        <p:sp>
          <p:nvSpPr>
            <p:cNvPr id="11288" name="TextBox 148"/>
            <p:cNvSpPr txBox="1">
              <a:spLocks noChangeArrowheads="1"/>
            </p:cNvSpPr>
            <p:nvPr/>
          </p:nvSpPr>
          <p:spPr bwMode="auto">
            <a:xfrm>
              <a:off x="7062856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70</a:t>
              </a:r>
              <a:endParaRPr lang="zh-CN" altLang="en-US" sz="1400"/>
            </a:p>
          </p:txBody>
        </p:sp>
        <p:sp>
          <p:nvSpPr>
            <p:cNvPr id="11289" name="TextBox 149"/>
            <p:cNvSpPr txBox="1">
              <a:spLocks noChangeArrowheads="1"/>
            </p:cNvSpPr>
            <p:nvPr/>
          </p:nvSpPr>
          <p:spPr bwMode="auto">
            <a:xfrm>
              <a:off x="7399287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80</a:t>
              </a:r>
              <a:endParaRPr lang="zh-CN" altLang="en-US" sz="1400"/>
            </a:p>
          </p:txBody>
        </p:sp>
        <p:sp>
          <p:nvSpPr>
            <p:cNvPr id="11290" name="TextBox 152"/>
            <p:cNvSpPr txBox="1">
              <a:spLocks noChangeArrowheads="1"/>
            </p:cNvSpPr>
            <p:nvPr/>
          </p:nvSpPr>
          <p:spPr bwMode="auto">
            <a:xfrm>
              <a:off x="7765458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90</a:t>
              </a:r>
              <a:endParaRPr lang="zh-CN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1594872">
            <a:off x="1750785" y="33036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400" b="1">
                <a:ln w="3175">
                  <a:noFill/>
                </a:ln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添加标题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0" y="1385888"/>
            <a:ext cx="7812088" cy="2592387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​​ 4"/>
          <p:cNvSpPr/>
          <p:nvPr/>
        </p:nvSpPr>
        <p:spPr>
          <a:xfrm>
            <a:off x="323850" y="1957388"/>
            <a:ext cx="4248150" cy="1385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425" y="1957388"/>
            <a:ext cx="1511300" cy="1547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Picture 2" descr="F:\商务图片\istock_000000598479small_17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628775"/>
            <a:ext cx="153035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8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椭圆 10"/>
          <p:cNvSpPr/>
          <p:nvPr/>
        </p:nvSpPr>
        <p:spPr>
          <a:xfrm>
            <a:off x="5665788" y="1458913"/>
            <a:ext cx="2214562" cy="2214562"/>
          </a:xfrm>
          <a:prstGeom prst="ellipse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657600" y="2444750"/>
            <a:ext cx="2066925" cy="2066925"/>
          </a:xfrm>
          <a:prstGeom prst="ellipse">
            <a:avLst/>
          </a:prstGeom>
          <a:solidFill>
            <a:srgbClr val="FF8C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705100" y="3035300"/>
            <a:ext cx="1581150" cy="1581150"/>
          </a:xfrm>
          <a:prstGeom prst="ellipse">
            <a:avLst/>
          </a:prstGeom>
          <a:solidFill>
            <a:srgbClr val="FFE4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838325" y="2892425"/>
            <a:ext cx="1323975" cy="1323975"/>
          </a:xfrm>
          <a:prstGeom prst="ellips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314450" y="2549525"/>
            <a:ext cx="1019175" cy="1019175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763" y="1709738"/>
            <a:ext cx="296862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8" y="-38100"/>
            <a:ext cx="97472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063" y="-38100"/>
            <a:ext cx="97472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88" y="-38100"/>
            <a:ext cx="97472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组合 37"/>
          <p:cNvGrpSpPr/>
          <p:nvPr/>
        </p:nvGrpSpPr>
        <p:grpSpPr bwMode="auto">
          <a:xfrm>
            <a:off x="5722938" y="344488"/>
            <a:ext cx="2747962" cy="879475"/>
            <a:chOff x="4049713" y="338138"/>
            <a:chExt cx="2747962" cy="879475"/>
          </a:xfrm>
        </p:grpSpPr>
        <p:sp>
          <p:nvSpPr>
            <p:cNvPr id="39" name="TextBox 43"/>
            <p:cNvSpPr txBox="1">
              <a:spLocks noChangeArrowheads="1"/>
            </p:cNvSpPr>
            <p:nvPr/>
          </p:nvSpPr>
          <p:spPr bwMode="auto">
            <a:xfrm>
              <a:off x="4049713" y="338138"/>
              <a:ext cx="2747962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  <a:ea typeface="方正古隶简体" panose="03000509000000000000" pitchFamily="65" charset="-122"/>
                </a:rPr>
                <a:t>THANKS!</a:t>
              </a:r>
              <a:endPara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ea typeface="方正古隶简体" panose="03000509000000000000" pitchFamily="65" charset="-122"/>
              </a:endParaRPr>
            </a:p>
          </p:txBody>
        </p:sp>
        <p:sp>
          <p:nvSpPr>
            <p:cNvPr id="40" name="TextBox 39"/>
            <p:cNvSpPr txBox="1">
              <a:spLocks noChangeArrowheads="1"/>
            </p:cNvSpPr>
            <p:nvPr/>
          </p:nvSpPr>
          <p:spPr bwMode="auto">
            <a:xfrm>
              <a:off x="4781550" y="849313"/>
              <a:ext cx="19129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&gt;&gt;</a:t>
              </a:r>
              <a:r>
                <a:rPr lang="zh-CN" altLang="en-US" spc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谢谢观看</a:t>
              </a:r>
              <a:endParaRPr lang="zh-CN" altLang="en-US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3.33333E-6 -2.68767E-6 L -0.32743 -0.21254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72" y="-1062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33333E-6 -2.68767E-6 L 0.32587 0.35527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1776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5E-6 -2.68767E-6 L -0.38108 -0.20389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62" y="-1019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6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6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6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6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6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6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6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6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6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6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6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6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1134</Words>
  <Application>WPS 演示</Application>
  <PresentationFormat>全屏显示(16:9)</PresentationFormat>
  <Paragraphs>166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Arial Black</vt:lpstr>
      <vt:lpstr>微软雅黑</vt:lpstr>
      <vt:lpstr>Britannic Bold</vt:lpstr>
      <vt:lpstr>方正超粗黑繁体</vt:lpstr>
      <vt:lpstr>方正超粗黑简体</vt:lpstr>
      <vt:lpstr>汉真广标</vt:lpstr>
      <vt:lpstr>方正古隶简体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M110232D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2012-01-16T05:53:00Z</dcterms:created>
  <dcterms:modified xsi:type="dcterms:W3CDTF">2018-08-28T07:50:28Z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