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Bodoni MT Black" panose="02070A03080606020203" pitchFamily="18" charset="0"/>
      <p:bold r:id="rId20"/>
    </p:embeddedFont>
    <p:embeddedFont>
      <p:font typeface="Broadway" panose="04040905080B02020502" pitchFamily="82" charset="0"/>
      <p:regular r:id="rId21"/>
    </p:embeddedFont>
    <p:embeddedFont>
      <p:font typeface="华文细黑" panose="02010600040101010101" pitchFamily="2" charset="-122"/>
      <p:regular r:id="rId22"/>
    </p:embeddedFont>
    <p:embeddedFont>
      <p:font typeface="Dotum" panose="020B0600000101010101" pitchFamily="34" charset="-127"/>
      <p:regular r:id="rId23"/>
    </p:embeddedFont>
    <p:embeddedFont>
      <p:font typeface="等线" panose="02010600030101010101" charset="-122"/>
      <p:regular r:id="rId24"/>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596" y="54"/>
      </p:cViewPr>
      <p:guideLst>
        <p:guide orient="horz" pos="2160"/>
        <p:guide pos="2880"/>
      </p:guideLst>
    </p:cSldViewPr>
  </p:slideViewPr>
  <p:notesTextViewPr>
    <p:cViewPr>
      <p:scale>
        <a:sx n="1" d="1"/>
        <a:sy n="1" d="1"/>
      </p:scale>
      <p:origin x="0" y="0"/>
    </p:cViewPr>
  </p:notesTextViewPr>
  <p:sorterViewPr>
    <p:cViewPr>
      <p:scale>
        <a:sx n="100" d="100"/>
        <a:sy n="100" d="100"/>
      </p:scale>
      <p:origin x="0" y="-12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B71E2657-582E-4669-8D18-1BAFBE50E481}"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A3EAE153-DA8A-494F-8553-98C991789B5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F8F9C39-413E-40E4-9FA7-5A8F94FD7D5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AB0868-96CA-42A4-9633-961B62A0879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ED1C918-45A5-4D37-829D-C56844C9C68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FF19C2-759A-4551-9037-75682D4EE75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7EEB123-9D5A-4D70-A86B-4BA92DD1D08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952F30-9D8B-44EB-A86B-A5491FD3437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6474302-0C45-4FBA-A55C-B8E79228081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33501F-A996-4E99-9709-7473CE6AA6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B474861-3F06-4777-B139-0A12C3C8A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E94B023-02B2-46D2-85F1-3781C4344556}"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109A0F-5EFB-405B-9A2E-A82BB123DE1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5648E63-0D09-4B56-A796-C542E3C77E0F}"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BB9360D-262E-4788-965F-E91777CA7876}"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D41C52A-2A17-47CC-8DA4-775A42A0F8C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4F1B776-6249-4221-9F06-C3BC3E64FED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646462A-50E5-4F78-A909-19BEDDE03D3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4EBE12F-4D09-49D8-B415-343DED8F9902}"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07937DA-C21B-4BC2-94E5-0F4FA6B2C05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501D5A7-0C7B-4E2A-9127-EB5DE55420C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952F13-FD38-413F-B22B-8564DEDC0D6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19621D6-F75F-48D5-A020-1F5994AB833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C5F0E7-1449-44AA-9FF9-5CF5485FE97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2D20240-6FB4-4188-8043-DA382EF2EC4E}"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2DC93F64-809A-4D9E-A48A-67653839B45F}" type="slidenum">
              <a:rPr lang="zh-CN" altLang="en-US"/>
            </a:fld>
            <a:endParaRPr lang="zh-CN" altLang="en-US"/>
          </a:p>
        </p:txBody>
      </p:sp>
      <p:pic>
        <p:nvPicPr>
          <p:cNvPr id="1029" name="图片 6"/>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6708775"/>
            <a:ext cx="9144000" cy="171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5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850" y="1304925"/>
            <a:ext cx="82423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708775"/>
            <a:ext cx="9144000" cy="171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 name="组合 10"/>
          <p:cNvGrpSpPr/>
          <p:nvPr/>
        </p:nvGrpSpPr>
        <p:grpSpPr bwMode="auto">
          <a:xfrm>
            <a:off x="3111500" y="349250"/>
            <a:ext cx="5900738" cy="1019175"/>
            <a:chOff x="3111575" y="5719360"/>
            <a:chExt cx="5901293" cy="1019285"/>
          </a:xfrm>
        </p:grpSpPr>
        <p:sp>
          <p:nvSpPr>
            <p:cNvPr id="12" name="TextBox 23"/>
            <p:cNvSpPr txBox="1">
              <a:spLocks noChangeArrowheads="1"/>
            </p:cNvSpPr>
            <p:nvPr/>
          </p:nvSpPr>
          <p:spPr bwMode="auto">
            <a:xfrm>
              <a:off x="3111575" y="5846374"/>
              <a:ext cx="5901293" cy="89227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4400" spc="30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defRPr>
              </a:lvl1pPr>
            </a:lstStyle>
            <a:p>
              <a:pPr algn="r" eaLnBrk="1" fontAlgn="auto" hangingPunct="1">
                <a:spcBef>
                  <a:spcPts val="0"/>
                </a:spcBef>
                <a:spcAft>
                  <a:spcPts val="0"/>
                </a:spcAft>
                <a:defRPr/>
              </a:pPr>
              <a:r>
                <a:rPr lang="en-US" altLang="zh-CN" sz="5200" dirty="0">
                  <a:solidFill>
                    <a:srgbClr val="0070C0"/>
                  </a:solidFill>
                  <a:effectLst/>
                  <a:latin typeface="Bodoni MT Black" panose="02070A03080606020203" pitchFamily="18" charset="0"/>
                  <a:ea typeface="方正细等线简体" panose="02010601030101010101" pitchFamily="65" charset="-122"/>
                </a:rPr>
                <a:t>POWERPOINT</a:t>
              </a:r>
              <a:endParaRPr lang="zh-CN" altLang="zh-CN" sz="5200" dirty="0">
                <a:solidFill>
                  <a:srgbClr val="0070C0"/>
                </a:solidFill>
                <a:effectLst/>
                <a:latin typeface="Bodoni MT Black" panose="02070A03080606020203" pitchFamily="18" charset="0"/>
                <a:ea typeface="方正细等线简体" panose="02010601030101010101" pitchFamily="65" charset="-122"/>
              </a:endParaRPr>
            </a:p>
          </p:txBody>
        </p:sp>
        <p:grpSp>
          <p:nvGrpSpPr>
            <p:cNvPr id="3113" name="组合 39"/>
            <p:cNvGrpSpPr/>
            <p:nvPr/>
          </p:nvGrpSpPr>
          <p:grpSpPr bwMode="auto">
            <a:xfrm>
              <a:off x="6983273" y="5719360"/>
              <a:ext cx="1954212" cy="254000"/>
              <a:chOff x="5416406" y="3883769"/>
              <a:chExt cx="1954381" cy="253916"/>
            </a:xfrm>
          </p:grpSpPr>
          <p:sp>
            <p:nvSpPr>
              <p:cNvPr id="15" name="副标题 2"/>
              <p:cNvSpPr txBox="1"/>
              <p:nvPr/>
            </p:nvSpPr>
            <p:spPr bwMode="auto">
              <a:xfrm>
                <a:off x="5416985" y="3883769"/>
                <a:ext cx="1954565" cy="2539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auto">
                  <a:spcBef>
                    <a:spcPts val="0"/>
                  </a:spcBef>
                  <a:spcAft>
                    <a:spcPts val="0"/>
                  </a:spcAft>
                  <a:defRPr spc="200">
                    <a:solidFill>
                      <a:schemeClr val="bg1"/>
                    </a:solidFill>
                    <a:latin typeface="方正细等线简体" panose="02010601030101010101" pitchFamily="65" charset="-122"/>
                    <a:ea typeface="方正细等线简体" panose="02010601030101010101" pitchFamily="65" charset="-122"/>
                  </a:defRPr>
                </a:lvl1pPr>
              </a:lstStyle>
              <a:p>
                <a:pPr eaLnBrk="1" hangingPunct="1">
                  <a:defRPr/>
                </a:pPr>
                <a:r>
                  <a:rPr lang="zh-CN" altLang="en-US" sz="1050" spc="100" dirty="0">
                    <a:solidFill>
                      <a:schemeClr val="tx1"/>
                    </a:solidFill>
                  </a:rPr>
                  <a:t>适用于商务及相关类别演示</a:t>
                </a:r>
                <a:endParaRPr lang="zh-CN" altLang="en-US" sz="1050" spc="100" dirty="0">
                  <a:solidFill>
                    <a:schemeClr val="tx1"/>
                  </a:solidFill>
                </a:endParaRPr>
              </a:p>
            </p:txBody>
          </p:sp>
          <p:cxnSp>
            <p:nvCxnSpPr>
              <p:cNvPr id="16" name="直接连接符 15"/>
              <p:cNvCxnSpPr/>
              <p:nvPr/>
            </p:nvCxnSpPr>
            <p:spPr>
              <a:xfrm>
                <a:off x="5475733" y="4109143"/>
                <a:ext cx="17989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475733" y="3912338"/>
                <a:ext cx="17989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8" name="等腰三角形 17"/>
          <p:cNvSpPr/>
          <p:nvPr/>
        </p:nvSpPr>
        <p:spPr>
          <a:xfrm rot="16200000">
            <a:off x="8935244" y="824706"/>
            <a:ext cx="223838" cy="1936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p:cNvGrpSpPr/>
          <p:nvPr/>
        </p:nvGrpSpPr>
        <p:grpSpPr bwMode="auto">
          <a:xfrm>
            <a:off x="1557338" y="3554413"/>
            <a:ext cx="2405062" cy="2432050"/>
            <a:chOff x="1556665" y="3554675"/>
            <a:chExt cx="2405601" cy="2431247"/>
          </a:xfrm>
        </p:grpSpPr>
        <p:sp>
          <p:nvSpPr>
            <p:cNvPr id="20" name="圆角矩形 19"/>
            <p:cNvSpPr/>
            <p:nvPr/>
          </p:nvSpPr>
          <p:spPr>
            <a:xfrm>
              <a:off x="1556665" y="3554675"/>
              <a:ext cx="2405601" cy="2431247"/>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10"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40042" y="3633514"/>
              <a:ext cx="2264303" cy="182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3335338" y="2228850"/>
            <a:ext cx="1820862" cy="1841500"/>
            <a:chOff x="3334834" y="2229337"/>
            <a:chExt cx="1821233" cy="1840649"/>
          </a:xfrm>
        </p:grpSpPr>
        <p:sp>
          <p:nvSpPr>
            <p:cNvPr id="23" name="圆角矩形 22"/>
            <p:cNvSpPr/>
            <p:nvPr/>
          </p:nvSpPr>
          <p:spPr>
            <a:xfrm>
              <a:off x="3334834" y="2229337"/>
              <a:ext cx="1821233" cy="1840649"/>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08"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94382" y="2303875"/>
              <a:ext cx="1702136" cy="136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组合 24"/>
          <p:cNvGrpSpPr/>
          <p:nvPr/>
        </p:nvGrpSpPr>
        <p:grpSpPr bwMode="auto">
          <a:xfrm>
            <a:off x="4729163" y="3708400"/>
            <a:ext cx="1685925" cy="1703388"/>
            <a:chOff x="4964575" y="3681675"/>
            <a:chExt cx="2161593" cy="2184638"/>
          </a:xfrm>
        </p:grpSpPr>
        <p:sp>
          <p:nvSpPr>
            <p:cNvPr id="26" name="圆角矩形 25"/>
            <p:cNvSpPr/>
            <p:nvPr/>
          </p:nvSpPr>
          <p:spPr>
            <a:xfrm>
              <a:off x="4964575" y="3681675"/>
              <a:ext cx="2161593" cy="2184638"/>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06"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03041" y="3766386"/>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组合 27"/>
          <p:cNvGrpSpPr/>
          <p:nvPr/>
        </p:nvGrpSpPr>
        <p:grpSpPr bwMode="auto">
          <a:xfrm>
            <a:off x="6064250" y="2211388"/>
            <a:ext cx="2279650" cy="2305050"/>
            <a:chOff x="6591204" y="2837296"/>
            <a:chExt cx="2161593" cy="2184638"/>
          </a:xfrm>
        </p:grpSpPr>
        <p:sp>
          <p:nvSpPr>
            <p:cNvPr id="29" name="圆角矩形 28"/>
            <p:cNvSpPr/>
            <p:nvPr/>
          </p:nvSpPr>
          <p:spPr>
            <a:xfrm>
              <a:off x="6591204" y="2837296"/>
              <a:ext cx="2161593" cy="2184638"/>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04" name="图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29670" y="2912429"/>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组合 30"/>
          <p:cNvGrpSpPr/>
          <p:nvPr/>
        </p:nvGrpSpPr>
        <p:grpSpPr bwMode="auto">
          <a:xfrm>
            <a:off x="774700" y="2782888"/>
            <a:ext cx="1422400" cy="1438275"/>
            <a:chOff x="386535" y="2215504"/>
            <a:chExt cx="2271321" cy="2295536"/>
          </a:xfrm>
        </p:grpSpPr>
        <p:sp>
          <p:nvSpPr>
            <p:cNvPr id="32" name="圆角矩形 31"/>
            <p:cNvSpPr/>
            <p:nvPr/>
          </p:nvSpPr>
          <p:spPr>
            <a:xfrm>
              <a:off x="386535" y="2215504"/>
              <a:ext cx="2271321" cy="2295536"/>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02" name="图片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9865" y="2288717"/>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组合 33"/>
          <p:cNvGrpSpPr/>
          <p:nvPr/>
        </p:nvGrpSpPr>
        <p:grpSpPr bwMode="auto">
          <a:xfrm>
            <a:off x="987425" y="3933825"/>
            <a:ext cx="996950" cy="246063"/>
            <a:chOff x="7665024" y="2494299"/>
            <a:chExt cx="996932" cy="246221"/>
          </a:xfrm>
        </p:grpSpPr>
        <p:sp>
          <p:nvSpPr>
            <p:cNvPr id="3099" name="TextBox 16"/>
            <p:cNvSpPr txBox="1">
              <a:spLocks noChangeArrowheads="1"/>
            </p:cNvSpPr>
            <p:nvPr/>
          </p:nvSpPr>
          <p:spPr bwMode="auto">
            <a:xfrm>
              <a:off x="8023640" y="2494299"/>
              <a:ext cx="6383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Integrity</a:t>
              </a:r>
              <a:endParaRPr lang="en-US" altLang="zh-CN" sz="1000">
                <a:latin typeface="Arial" panose="020B0604020202020204" pitchFamily="34" charset="0"/>
                <a:ea typeface="方正大标宋简体" panose="02010601030101010101" pitchFamily="65" charset="-122"/>
              </a:endParaRPr>
            </a:p>
          </p:txBody>
        </p:sp>
        <p:sp>
          <p:nvSpPr>
            <p:cNvPr id="3100" name="TextBox 34"/>
            <p:cNvSpPr txBox="1">
              <a:spLocks noChangeArrowheads="1"/>
            </p:cNvSpPr>
            <p:nvPr/>
          </p:nvSpPr>
          <p:spPr bwMode="auto">
            <a:xfrm>
              <a:off x="7665024" y="2494299"/>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诚信</a:t>
              </a:r>
              <a:endParaRPr lang="zh-CN" altLang="en-US" sz="1000">
                <a:latin typeface="微软雅黑" panose="020B0503020204020204" pitchFamily="34" charset="-122"/>
                <a:ea typeface="微软雅黑" panose="020B0503020204020204" pitchFamily="34" charset="-122"/>
              </a:endParaRPr>
            </a:p>
          </p:txBody>
        </p:sp>
      </p:grpSp>
      <p:grpSp>
        <p:nvGrpSpPr>
          <p:cNvPr id="37" name="组合 36"/>
          <p:cNvGrpSpPr/>
          <p:nvPr/>
        </p:nvGrpSpPr>
        <p:grpSpPr bwMode="auto">
          <a:xfrm>
            <a:off x="5073650" y="5118100"/>
            <a:ext cx="996950" cy="246063"/>
            <a:chOff x="7693599" y="3837444"/>
            <a:chExt cx="996409" cy="246221"/>
          </a:xfrm>
        </p:grpSpPr>
        <p:sp>
          <p:nvSpPr>
            <p:cNvPr id="3097" name="TextBox 16"/>
            <p:cNvSpPr txBox="1">
              <a:spLocks noChangeArrowheads="1"/>
            </p:cNvSpPr>
            <p:nvPr/>
          </p:nvSpPr>
          <p:spPr bwMode="auto">
            <a:xfrm>
              <a:off x="8078943" y="3837444"/>
              <a:ext cx="6110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方正大标宋简体" panose="02010601030101010101" pitchFamily="65" charset="-122"/>
                </a:rPr>
                <a:t>Service</a:t>
              </a:r>
              <a:endParaRPr lang="en-US" altLang="zh-CN" sz="1000">
                <a:latin typeface="Arial" panose="020B0604020202020204" pitchFamily="34" charset="0"/>
                <a:ea typeface="方正大标宋简体" panose="02010601030101010101" pitchFamily="65" charset="-122"/>
              </a:endParaRPr>
            </a:p>
          </p:txBody>
        </p:sp>
        <p:sp>
          <p:nvSpPr>
            <p:cNvPr id="3098" name="TextBox 59"/>
            <p:cNvSpPr txBox="1">
              <a:spLocks noChangeArrowheads="1"/>
            </p:cNvSpPr>
            <p:nvPr/>
          </p:nvSpPr>
          <p:spPr bwMode="auto">
            <a:xfrm>
              <a:off x="7693599" y="383744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服务</a:t>
              </a:r>
              <a:endParaRPr lang="zh-CN" altLang="en-US" sz="1000">
                <a:latin typeface="微软雅黑" panose="020B0503020204020204" pitchFamily="34" charset="-122"/>
                <a:ea typeface="微软雅黑" panose="020B0503020204020204" pitchFamily="34" charset="-122"/>
              </a:endParaRPr>
            </a:p>
          </p:txBody>
        </p:sp>
      </p:grpSp>
      <p:grpSp>
        <p:nvGrpSpPr>
          <p:cNvPr id="40" name="组合 39"/>
          <p:cNvGrpSpPr/>
          <p:nvPr/>
        </p:nvGrpSpPr>
        <p:grpSpPr bwMode="auto">
          <a:xfrm>
            <a:off x="2201863" y="5634038"/>
            <a:ext cx="1114425" cy="246062"/>
            <a:chOff x="7614451" y="3056314"/>
            <a:chExt cx="1114029" cy="246221"/>
          </a:xfrm>
        </p:grpSpPr>
        <p:sp>
          <p:nvSpPr>
            <p:cNvPr id="3095" name="TextBox 16"/>
            <p:cNvSpPr txBox="1">
              <a:spLocks noChangeArrowheads="1"/>
            </p:cNvSpPr>
            <p:nvPr/>
          </p:nvSpPr>
          <p:spPr bwMode="auto">
            <a:xfrm>
              <a:off x="7957115" y="3056314"/>
              <a:ext cx="7713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Lst>
                <a:defRPr>
                  <a:solidFill>
                    <a:schemeClr val="tx1"/>
                  </a:solidFill>
                  <a:latin typeface="Calibri" panose="020F0502020204030204" pitchFamily="34" charset="0"/>
                  <a:ea typeface="宋体" panose="02010600030101010101" pitchFamily="2" charset="-122"/>
                </a:defRPr>
              </a:lvl1pPr>
              <a:lvl2pPr marL="742950" indent="-285750">
                <a:tabLst>
                  <a:tab pos="0" algn="l"/>
                </a:tabLst>
                <a:defRPr>
                  <a:solidFill>
                    <a:schemeClr val="tx1"/>
                  </a:solidFill>
                  <a:latin typeface="Calibri" panose="020F0502020204030204" pitchFamily="34" charset="0"/>
                  <a:ea typeface="宋体" panose="02010600030101010101" pitchFamily="2" charset="-122"/>
                </a:defRPr>
              </a:lvl2pPr>
              <a:lvl3pPr marL="1143000" indent="-228600">
                <a:tabLst>
                  <a:tab pos="0" algn="l"/>
                </a:tabLst>
                <a:defRPr>
                  <a:solidFill>
                    <a:schemeClr val="tx1"/>
                  </a:solidFill>
                  <a:latin typeface="Calibri" panose="020F0502020204030204" pitchFamily="34" charset="0"/>
                  <a:ea typeface="宋体" panose="02010600030101010101" pitchFamily="2" charset="-122"/>
                </a:defRPr>
              </a:lvl3pPr>
              <a:lvl4pPr marL="1600200" indent="-228600">
                <a:tabLst>
                  <a:tab pos="0" algn="l"/>
                </a:tabLst>
                <a:defRPr>
                  <a:solidFill>
                    <a:schemeClr val="tx1"/>
                  </a:solidFill>
                  <a:latin typeface="Calibri" panose="020F0502020204030204" pitchFamily="34" charset="0"/>
                  <a:ea typeface="宋体" panose="02010600030101010101" pitchFamily="2" charset="-122"/>
                </a:defRPr>
              </a:lvl4pPr>
              <a:lvl5pPr marL="2057400" indent="-228600">
                <a:tabLst>
                  <a:tab pos="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Innovation</a:t>
              </a:r>
              <a:endParaRPr lang="en-US" altLang="zh-CN" sz="1000">
                <a:latin typeface="Arial" panose="020B0604020202020204" pitchFamily="34" charset="0"/>
                <a:ea typeface="方正大标宋简体" panose="02010601030101010101" pitchFamily="65" charset="-122"/>
              </a:endParaRPr>
            </a:p>
          </p:txBody>
        </p:sp>
        <p:sp>
          <p:nvSpPr>
            <p:cNvPr id="3096" name="TextBox 43"/>
            <p:cNvSpPr txBox="1">
              <a:spLocks noChangeArrowheads="1"/>
            </p:cNvSpPr>
            <p:nvPr/>
          </p:nvSpPr>
          <p:spPr bwMode="auto">
            <a:xfrm>
              <a:off x="7614451" y="305631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创新</a:t>
              </a:r>
              <a:endParaRPr lang="zh-CN" altLang="en-US" sz="1000">
                <a:latin typeface="微软雅黑" panose="020B0503020204020204" pitchFamily="34" charset="-122"/>
                <a:ea typeface="微软雅黑" panose="020B0503020204020204" pitchFamily="34" charset="-122"/>
              </a:endParaRPr>
            </a:p>
          </p:txBody>
        </p:sp>
      </p:grpSp>
      <p:grpSp>
        <p:nvGrpSpPr>
          <p:cNvPr id="43" name="组合 42"/>
          <p:cNvGrpSpPr/>
          <p:nvPr/>
        </p:nvGrpSpPr>
        <p:grpSpPr bwMode="auto">
          <a:xfrm>
            <a:off x="6621463" y="4154488"/>
            <a:ext cx="1165225" cy="285750"/>
            <a:chOff x="7588824" y="4535566"/>
            <a:chExt cx="1165304" cy="246223"/>
          </a:xfrm>
        </p:grpSpPr>
        <p:sp>
          <p:nvSpPr>
            <p:cNvPr id="3093" name="TextBox 16"/>
            <p:cNvSpPr txBox="1">
              <a:spLocks noChangeArrowheads="1"/>
            </p:cNvSpPr>
            <p:nvPr/>
          </p:nvSpPr>
          <p:spPr bwMode="auto">
            <a:xfrm>
              <a:off x="7931467" y="4535568"/>
              <a:ext cx="8226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Developing</a:t>
              </a:r>
              <a:endParaRPr lang="en-US" altLang="zh-CN" sz="1000">
                <a:latin typeface="Arial" panose="020B0604020202020204" pitchFamily="34" charset="0"/>
                <a:ea typeface="方正大标宋简体" panose="02010601030101010101" pitchFamily="65" charset="-122"/>
              </a:endParaRPr>
            </a:p>
          </p:txBody>
        </p:sp>
        <p:sp>
          <p:nvSpPr>
            <p:cNvPr id="3094" name="TextBox 67"/>
            <p:cNvSpPr txBox="1">
              <a:spLocks noChangeArrowheads="1"/>
            </p:cNvSpPr>
            <p:nvPr/>
          </p:nvSpPr>
          <p:spPr bwMode="auto">
            <a:xfrm>
              <a:off x="7588824" y="4535566"/>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发展</a:t>
              </a:r>
              <a:endParaRPr lang="zh-CN" altLang="en-US" sz="1000">
                <a:latin typeface="微软雅黑" panose="020B0503020204020204" pitchFamily="34" charset="-122"/>
                <a:ea typeface="微软雅黑" panose="020B0503020204020204" pitchFamily="34" charset="-122"/>
              </a:endParaRPr>
            </a:p>
          </p:txBody>
        </p:sp>
      </p:grpSp>
      <p:grpSp>
        <p:nvGrpSpPr>
          <p:cNvPr id="46" name="组合 45"/>
          <p:cNvGrpSpPr/>
          <p:nvPr/>
        </p:nvGrpSpPr>
        <p:grpSpPr bwMode="auto">
          <a:xfrm>
            <a:off x="3703638" y="3784600"/>
            <a:ext cx="1093787" cy="246063"/>
            <a:chOff x="7601608" y="3480217"/>
            <a:chExt cx="1093209" cy="246221"/>
          </a:xfrm>
        </p:grpSpPr>
        <p:sp>
          <p:nvSpPr>
            <p:cNvPr id="3091" name="TextBox 16"/>
            <p:cNvSpPr txBox="1">
              <a:spLocks noChangeArrowheads="1"/>
            </p:cNvSpPr>
            <p:nvPr/>
          </p:nvSpPr>
          <p:spPr bwMode="auto">
            <a:xfrm>
              <a:off x="7990778" y="3480217"/>
              <a:ext cx="7040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Harmony</a:t>
              </a:r>
              <a:endParaRPr lang="en-US" altLang="zh-CN" sz="1000">
                <a:latin typeface="Arial" panose="020B0604020202020204" pitchFamily="34" charset="0"/>
                <a:ea typeface="方正大标宋简体" panose="02010601030101010101" pitchFamily="65" charset="-122"/>
              </a:endParaRPr>
            </a:p>
          </p:txBody>
        </p:sp>
        <p:sp>
          <p:nvSpPr>
            <p:cNvPr id="3092" name="TextBox 51"/>
            <p:cNvSpPr txBox="1">
              <a:spLocks noChangeArrowheads="1"/>
            </p:cNvSpPr>
            <p:nvPr/>
          </p:nvSpPr>
          <p:spPr bwMode="auto">
            <a:xfrm>
              <a:off x="7601608" y="3480217"/>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和谐</a:t>
              </a: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 calcmode="lin" valueType="num">
                                      <p:cBhvr>
                                        <p:cTn id="9" dur="500" fill="hold"/>
                                        <p:tgtEl>
                                          <p:spTgt spid="22"/>
                                        </p:tgtEl>
                                        <p:attrNameLst>
                                          <p:attrName>ppt_x</p:attrName>
                                        </p:attrNameLst>
                                      </p:cBhvr>
                                      <p:tavLst>
                                        <p:tav tm="0">
                                          <p:val>
                                            <p:fltVal val="0.5"/>
                                          </p:val>
                                        </p:tav>
                                        <p:tav tm="100000">
                                          <p:val>
                                            <p:strVal val="#ppt_x"/>
                                          </p:val>
                                        </p:tav>
                                      </p:tavLst>
                                    </p:anim>
                                    <p:anim calcmode="lin" valueType="num">
                                      <p:cBhvr>
                                        <p:cTn id="10" dur="500" fill="hold"/>
                                        <p:tgtEl>
                                          <p:spTgt spid="22"/>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10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 calcmode="lin" valueType="num">
                                      <p:cBhvr>
                                        <p:cTn id="15" dur="500" fill="hold"/>
                                        <p:tgtEl>
                                          <p:spTgt spid="25"/>
                                        </p:tgtEl>
                                        <p:attrNameLst>
                                          <p:attrName>ppt_x</p:attrName>
                                        </p:attrNameLst>
                                      </p:cBhvr>
                                      <p:tavLst>
                                        <p:tav tm="0">
                                          <p:val>
                                            <p:fltVal val="0.5"/>
                                          </p:val>
                                        </p:tav>
                                        <p:tav tm="100000">
                                          <p:val>
                                            <p:strVal val="#ppt_x"/>
                                          </p:val>
                                        </p:tav>
                                      </p:tavLst>
                                    </p:anim>
                                    <p:anim calcmode="lin" valueType="num">
                                      <p:cBhvr>
                                        <p:cTn id="16" dur="500" fill="hold"/>
                                        <p:tgtEl>
                                          <p:spTgt spid="25"/>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ppt_x</p:attrName>
                                        </p:attrNameLst>
                                      </p:cBhvr>
                                      <p:tavLst>
                                        <p:tav tm="0">
                                          <p:val>
                                            <p:fltVal val="0.5"/>
                                          </p:val>
                                        </p:tav>
                                        <p:tav tm="100000">
                                          <p:val>
                                            <p:strVal val="#ppt_x"/>
                                          </p:val>
                                        </p:tav>
                                      </p:tavLst>
                                    </p:anim>
                                    <p:anim calcmode="lin" valueType="num">
                                      <p:cBhvr>
                                        <p:cTn id="22" dur="500" fill="hold"/>
                                        <p:tgtEl>
                                          <p:spTgt spid="19"/>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30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 calcmode="lin" valueType="num">
                                      <p:cBhvr>
                                        <p:cTn id="27" dur="500" fill="hold"/>
                                        <p:tgtEl>
                                          <p:spTgt spid="31"/>
                                        </p:tgtEl>
                                        <p:attrNameLst>
                                          <p:attrName>ppt_x</p:attrName>
                                        </p:attrNameLst>
                                      </p:cBhvr>
                                      <p:tavLst>
                                        <p:tav tm="0">
                                          <p:val>
                                            <p:fltVal val="0.5"/>
                                          </p:val>
                                        </p:tav>
                                        <p:tav tm="100000">
                                          <p:val>
                                            <p:strVal val="#ppt_x"/>
                                          </p:val>
                                        </p:tav>
                                      </p:tavLst>
                                    </p:anim>
                                    <p:anim calcmode="lin" valueType="num">
                                      <p:cBhvr>
                                        <p:cTn id="28" dur="500" fill="hold"/>
                                        <p:tgtEl>
                                          <p:spTgt spid="31"/>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40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 calcmode="lin" valueType="num">
                                      <p:cBhvr>
                                        <p:cTn id="33" dur="500" fill="hold"/>
                                        <p:tgtEl>
                                          <p:spTgt spid="28"/>
                                        </p:tgtEl>
                                        <p:attrNameLst>
                                          <p:attrName>ppt_x</p:attrName>
                                        </p:attrNameLst>
                                      </p:cBhvr>
                                      <p:tavLst>
                                        <p:tav tm="0">
                                          <p:val>
                                            <p:fltVal val="0.5"/>
                                          </p:val>
                                        </p:tav>
                                        <p:tav tm="100000">
                                          <p:val>
                                            <p:strVal val="#ppt_x"/>
                                          </p:val>
                                        </p:tav>
                                      </p:tavLst>
                                    </p:anim>
                                    <p:anim calcmode="lin" valueType="num">
                                      <p:cBhvr>
                                        <p:cTn id="34" dur="500" fill="hold"/>
                                        <p:tgtEl>
                                          <p:spTgt spid="28"/>
                                        </p:tgtEl>
                                        <p:attrNameLst>
                                          <p:attrName>ppt_y</p:attrName>
                                        </p:attrNameLst>
                                      </p:cBhvr>
                                      <p:tavLst>
                                        <p:tav tm="0">
                                          <p:val>
                                            <p:fltVal val="0.5"/>
                                          </p:val>
                                        </p:tav>
                                        <p:tav tm="100000">
                                          <p:val>
                                            <p:strVal val="#ppt_y"/>
                                          </p:val>
                                        </p:tav>
                                      </p:tavLst>
                                    </p:anim>
                                  </p:childTnLst>
                                </p:cTn>
                              </p:par>
                              <p:par>
                                <p:cTn id="35" presetID="10" presetClass="entr" presetSubtype="0" fill="hold" nodeType="withEffect">
                                  <p:stCondLst>
                                    <p:cond delay="10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250"/>
                                        <p:tgtEl>
                                          <p:spTgt spid="40"/>
                                        </p:tgtEl>
                                      </p:cBhvr>
                                    </p:animEffect>
                                  </p:childTnLst>
                                </p:cTn>
                              </p:par>
                              <p:par>
                                <p:cTn id="38" presetID="10" presetClass="entr" presetSubtype="0" fill="hold" nodeType="withEffect">
                                  <p:stCondLst>
                                    <p:cond delay="100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50"/>
                                        <p:tgtEl>
                                          <p:spTgt spid="46"/>
                                        </p:tgtEl>
                                      </p:cBhvr>
                                    </p:animEffect>
                                  </p:childTnLst>
                                </p:cTn>
                              </p:par>
                              <p:par>
                                <p:cTn id="41" presetID="10" presetClass="entr" presetSubtype="0" fill="hold" nodeType="withEffect">
                                  <p:stCondLst>
                                    <p:cond delay="10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250"/>
                                        <p:tgtEl>
                                          <p:spTgt spid="34"/>
                                        </p:tgtEl>
                                      </p:cBhvr>
                                    </p:animEffect>
                                  </p:childTnLst>
                                </p:cTn>
                              </p:par>
                              <p:par>
                                <p:cTn id="44" presetID="10" presetClass="entr" presetSubtype="0" fill="hold"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250"/>
                                        <p:tgtEl>
                                          <p:spTgt spid="37"/>
                                        </p:tgtEl>
                                      </p:cBhvr>
                                    </p:animEffect>
                                  </p:childTnLst>
                                </p:cTn>
                              </p:par>
                              <p:par>
                                <p:cTn id="47" presetID="10" presetClass="entr" presetSubtype="0" fill="hold" nodeType="withEffect">
                                  <p:stCondLst>
                                    <p:cond delay="10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250"/>
                                        <p:tgtEl>
                                          <p:spTgt spid="43"/>
                                        </p:tgtEl>
                                      </p:cBhvr>
                                    </p:animEffect>
                                  </p:childTnLst>
                                </p:cTn>
                              </p:par>
                              <p:par>
                                <p:cTn id="50" presetID="2" presetClass="entr" presetSubtype="2" fill="hold" grpId="0" nodeType="withEffect">
                                  <p:stCondLst>
                                    <p:cond delay="125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250" fill="hold"/>
                                        <p:tgtEl>
                                          <p:spTgt spid="18"/>
                                        </p:tgtEl>
                                        <p:attrNameLst>
                                          <p:attrName>ppt_x</p:attrName>
                                        </p:attrNameLst>
                                      </p:cBhvr>
                                      <p:tavLst>
                                        <p:tav tm="0">
                                          <p:val>
                                            <p:strVal val="1+#ppt_w/2"/>
                                          </p:val>
                                        </p:tav>
                                        <p:tav tm="100000">
                                          <p:val>
                                            <p:strVal val="#ppt_x"/>
                                          </p:val>
                                        </p:tav>
                                      </p:tavLst>
                                    </p:anim>
                                    <p:anim calcmode="lin" valueType="num">
                                      <p:cBhvr additive="base">
                                        <p:cTn id="53" dur="250" fill="hold"/>
                                        <p:tgtEl>
                                          <p:spTgt spid="18"/>
                                        </p:tgtEl>
                                        <p:attrNameLst>
                                          <p:attrName>ppt_y</p:attrName>
                                        </p:attrNameLst>
                                      </p:cBhvr>
                                      <p:tavLst>
                                        <p:tav tm="0">
                                          <p:val>
                                            <p:strVal val="#ppt_y"/>
                                          </p:val>
                                        </p:tav>
                                        <p:tav tm="100000">
                                          <p:val>
                                            <p:strVal val="#ppt_y"/>
                                          </p:val>
                                        </p:tav>
                                      </p:tavLst>
                                    </p:anim>
                                  </p:childTnLst>
                                </p:cTn>
                              </p:par>
                              <p:par>
                                <p:cTn id="54" presetID="12" presetClass="entr" presetSubtype="2" fill="hold" nodeType="withEffect">
                                  <p:stCondLst>
                                    <p:cond delay="150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p:tgtEl>
                                          <p:spTgt spid="11"/>
                                        </p:tgtEl>
                                        <p:attrNameLst>
                                          <p:attrName>ppt_x</p:attrName>
                                        </p:attrNameLst>
                                      </p:cBhvr>
                                      <p:tavLst>
                                        <p:tav tm="0">
                                          <p:val>
                                            <p:strVal val="#ppt_x+#ppt_w*1.125000"/>
                                          </p:val>
                                        </p:tav>
                                        <p:tav tm="100000">
                                          <p:val>
                                            <p:strVal val="#ppt_x"/>
                                          </p:val>
                                        </p:tav>
                                      </p:tavLst>
                                    </p:anim>
                                    <p:animEffect transition="in" filter="wipe(lef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5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850" y="1304925"/>
            <a:ext cx="82423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708775"/>
            <a:ext cx="9144000" cy="171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9"/>
          <p:cNvGrpSpPr/>
          <p:nvPr/>
        </p:nvGrpSpPr>
        <p:grpSpPr bwMode="auto">
          <a:xfrm>
            <a:off x="3111662" y="349748"/>
            <a:ext cx="6032339" cy="1144090"/>
            <a:chOff x="3111575" y="349074"/>
            <a:chExt cx="6032427" cy="1144711"/>
          </a:xfrm>
        </p:grpSpPr>
        <p:grpSp>
          <p:nvGrpSpPr>
            <p:cNvPr id="6195" name="组合 70"/>
            <p:cNvGrpSpPr/>
            <p:nvPr/>
          </p:nvGrpSpPr>
          <p:grpSpPr bwMode="auto">
            <a:xfrm>
              <a:off x="3111575" y="349074"/>
              <a:ext cx="5920345" cy="1144711"/>
              <a:chOff x="3111575" y="5719360"/>
              <a:chExt cx="5920345" cy="1144711"/>
            </a:xfrm>
          </p:grpSpPr>
          <p:sp>
            <p:nvSpPr>
              <p:cNvPr id="14" name="TextBox 23"/>
              <p:cNvSpPr txBox="1">
                <a:spLocks noChangeArrowheads="1"/>
              </p:cNvSpPr>
              <p:nvPr/>
            </p:nvSpPr>
            <p:spPr bwMode="auto">
              <a:xfrm>
                <a:off x="3111413" y="5845931"/>
                <a:ext cx="5900825" cy="89265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4400" spc="30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defRPr>
                </a:lvl1pPr>
              </a:lstStyle>
              <a:p>
                <a:pPr algn="r" eaLnBrk="1" fontAlgn="auto" hangingPunct="1">
                  <a:spcBef>
                    <a:spcPts val="0"/>
                  </a:spcBef>
                  <a:spcAft>
                    <a:spcPts val="0"/>
                  </a:spcAft>
                  <a:defRPr/>
                </a:pPr>
                <a:r>
                  <a:rPr lang="en-US" altLang="zh-CN" sz="5200" dirty="0">
                    <a:solidFill>
                      <a:srgbClr val="0070C0"/>
                    </a:solidFill>
                    <a:effectLst/>
                    <a:latin typeface="Bodoni MT Black" panose="02070A03080606020203" pitchFamily="18" charset="0"/>
                    <a:ea typeface="方正细等线简体" panose="02010601030101010101" pitchFamily="65" charset="-122"/>
                  </a:rPr>
                  <a:t>POWERPOINT</a:t>
                </a:r>
                <a:endParaRPr lang="zh-CN" altLang="zh-CN" sz="5200" dirty="0">
                  <a:solidFill>
                    <a:srgbClr val="0070C0"/>
                  </a:solidFill>
                  <a:effectLst/>
                  <a:latin typeface="Bodoni MT Black" panose="02070A03080606020203" pitchFamily="18" charset="0"/>
                  <a:ea typeface="方正细等线简体" panose="02010601030101010101" pitchFamily="65" charset="-122"/>
                </a:endParaRPr>
              </a:p>
            </p:txBody>
          </p:sp>
          <p:sp>
            <p:nvSpPr>
              <p:cNvPr id="15" name="TextBox 14"/>
              <p:cNvSpPr txBox="1"/>
              <p:nvPr/>
            </p:nvSpPr>
            <p:spPr bwMode="auto">
              <a:xfrm>
                <a:off x="6153108" y="6495571"/>
                <a:ext cx="2878180" cy="368500"/>
              </a:xfrm>
              <a:prstGeom prst="rect">
                <a:avLst/>
              </a:prstGeom>
              <a:noFill/>
            </p:spPr>
            <p:txBody>
              <a:bodyPr wrap="none">
                <a:spAutoFit/>
              </a:bodyPr>
              <a:lstStyle/>
              <a:p>
                <a:pPr eaLnBrk="1" fontAlgn="auto" hangingPunct="1">
                  <a:spcBef>
                    <a:spcPts val="0"/>
                  </a:spcBef>
                  <a:spcAft>
                    <a:spcPts val="0"/>
                  </a:spcAft>
                  <a:defRPr/>
                </a:pPr>
                <a:r>
                  <a:rPr lang="zh-CN" altLang="en-US" spc="300" dirty="0">
                    <a:solidFill>
                      <a:schemeClr val="tx1">
                        <a:lumMod val="85000"/>
                        <a:lumOff val="15000"/>
                      </a:schemeClr>
                    </a:solidFill>
                    <a:latin typeface="微软雅黑" panose="020B0503020204020204" pitchFamily="34" charset="-122"/>
                    <a:ea typeface="微软雅黑" panose="020B0503020204020204" pitchFamily="34" charset="-122"/>
                  </a:rPr>
                  <a:t>上海锐普广告有限公司</a:t>
                </a:r>
                <a:endParaRPr lang="zh-CN" altLang="en-US"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199" name="组合 39"/>
              <p:cNvGrpSpPr/>
              <p:nvPr/>
            </p:nvGrpSpPr>
            <p:grpSpPr bwMode="auto">
              <a:xfrm>
                <a:off x="6983273" y="5719360"/>
                <a:ext cx="1954212" cy="254000"/>
                <a:chOff x="5416406" y="3883769"/>
                <a:chExt cx="1954381" cy="253916"/>
              </a:xfrm>
            </p:grpSpPr>
            <p:sp>
              <p:nvSpPr>
                <p:cNvPr id="17" name="副标题 2"/>
                <p:cNvSpPr txBox="1"/>
                <p:nvPr/>
              </p:nvSpPr>
              <p:spPr bwMode="auto">
                <a:xfrm>
                  <a:off x="5416516" y="3883271"/>
                  <a:ext cx="1954410" cy="2540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auto">
                    <a:spcBef>
                      <a:spcPts val="0"/>
                    </a:spcBef>
                    <a:spcAft>
                      <a:spcPts val="0"/>
                    </a:spcAft>
                    <a:defRPr spc="200">
                      <a:solidFill>
                        <a:schemeClr val="bg1"/>
                      </a:solidFill>
                      <a:latin typeface="方正细等线简体" panose="02010601030101010101" pitchFamily="65" charset="-122"/>
                      <a:ea typeface="方正细等线简体" panose="02010601030101010101" pitchFamily="65" charset="-122"/>
                    </a:defRPr>
                  </a:lvl1pPr>
                </a:lstStyle>
                <a:p>
                  <a:pPr eaLnBrk="1" hangingPunct="1">
                    <a:defRPr/>
                  </a:pPr>
                  <a:r>
                    <a:rPr lang="zh-CN" altLang="en-US" sz="1050" spc="100" dirty="0">
                      <a:solidFill>
                        <a:schemeClr val="tx1"/>
                      </a:solidFill>
                    </a:rPr>
                    <a:t>适用于商务及相关类别演示</a:t>
                  </a:r>
                  <a:endParaRPr lang="zh-CN" altLang="en-US" sz="1050" spc="100" dirty="0">
                    <a:solidFill>
                      <a:schemeClr val="tx1"/>
                    </a:solidFill>
                  </a:endParaRPr>
                </a:p>
              </p:txBody>
            </p:sp>
            <p:cxnSp>
              <p:nvCxnSpPr>
                <p:cNvPr id="18" name="直接连接符 17"/>
                <p:cNvCxnSpPr/>
                <p:nvPr/>
              </p:nvCxnSpPr>
              <p:spPr>
                <a:xfrm>
                  <a:off x="5475259" y="4108744"/>
                  <a:ext cx="179882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475259" y="3911852"/>
                  <a:ext cx="179882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3" name="等腰三角形 12"/>
            <p:cNvSpPr/>
            <p:nvPr/>
          </p:nvSpPr>
          <p:spPr>
            <a:xfrm rot="16200000">
              <a:off x="8935183" y="824341"/>
              <a:ext cx="223959" cy="19367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 name="组合 19"/>
          <p:cNvGrpSpPr/>
          <p:nvPr/>
        </p:nvGrpSpPr>
        <p:grpSpPr bwMode="auto">
          <a:xfrm>
            <a:off x="1557338" y="3554413"/>
            <a:ext cx="2405062" cy="2432050"/>
            <a:chOff x="1556665" y="3554675"/>
            <a:chExt cx="2405601" cy="2431247"/>
          </a:xfrm>
        </p:grpSpPr>
        <p:grpSp>
          <p:nvGrpSpPr>
            <p:cNvPr id="6188" name="组合 16"/>
            <p:cNvGrpSpPr/>
            <p:nvPr/>
          </p:nvGrpSpPr>
          <p:grpSpPr bwMode="auto">
            <a:xfrm>
              <a:off x="1556665" y="3554675"/>
              <a:ext cx="2405601" cy="2431247"/>
              <a:chOff x="1556665" y="3554675"/>
              <a:chExt cx="2405601" cy="2431247"/>
            </a:xfrm>
          </p:grpSpPr>
          <p:sp>
            <p:nvSpPr>
              <p:cNvPr id="25" name="圆角矩形 24"/>
              <p:cNvSpPr/>
              <p:nvPr/>
            </p:nvSpPr>
            <p:spPr>
              <a:xfrm>
                <a:off x="1556665" y="3554675"/>
                <a:ext cx="2405601" cy="2431247"/>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193"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40042" y="3633514"/>
                <a:ext cx="2264303" cy="182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89" name="组合 72"/>
            <p:cNvGrpSpPr/>
            <p:nvPr/>
          </p:nvGrpSpPr>
          <p:grpSpPr bwMode="auto">
            <a:xfrm>
              <a:off x="2202451" y="5634245"/>
              <a:ext cx="1114029" cy="246221"/>
              <a:chOff x="7614451" y="3056314"/>
              <a:chExt cx="1114029" cy="246221"/>
            </a:xfrm>
          </p:grpSpPr>
          <p:sp>
            <p:nvSpPr>
              <p:cNvPr id="6190" name="TextBox 16"/>
              <p:cNvSpPr txBox="1">
                <a:spLocks noChangeArrowheads="1"/>
              </p:cNvSpPr>
              <p:nvPr/>
            </p:nvSpPr>
            <p:spPr bwMode="auto">
              <a:xfrm>
                <a:off x="7957115" y="3056314"/>
                <a:ext cx="7713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Lst>
                  <a:defRPr>
                    <a:solidFill>
                      <a:schemeClr val="tx1"/>
                    </a:solidFill>
                    <a:latin typeface="Calibri" panose="020F0502020204030204" pitchFamily="34" charset="0"/>
                    <a:ea typeface="宋体" panose="02010600030101010101" pitchFamily="2" charset="-122"/>
                  </a:defRPr>
                </a:lvl1pPr>
                <a:lvl2pPr marL="742950" indent="-285750">
                  <a:tabLst>
                    <a:tab pos="0" algn="l"/>
                  </a:tabLst>
                  <a:defRPr>
                    <a:solidFill>
                      <a:schemeClr val="tx1"/>
                    </a:solidFill>
                    <a:latin typeface="Calibri" panose="020F0502020204030204" pitchFamily="34" charset="0"/>
                    <a:ea typeface="宋体" panose="02010600030101010101" pitchFamily="2" charset="-122"/>
                  </a:defRPr>
                </a:lvl2pPr>
                <a:lvl3pPr marL="1143000" indent="-228600">
                  <a:tabLst>
                    <a:tab pos="0" algn="l"/>
                  </a:tabLst>
                  <a:defRPr>
                    <a:solidFill>
                      <a:schemeClr val="tx1"/>
                    </a:solidFill>
                    <a:latin typeface="Calibri" panose="020F0502020204030204" pitchFamily="34" charset="0"/>
                    <a:ea typeface="宋体" panose="02010600030101010101" pitchFamily="2" charset="-122"/>
                  </a:defRPr>
                </a:lvl3pPr>
                <a:lvl4pPr marL="1600200" indent="-228600">
                  <a:tabLst>
                    <a:tab pos="0" algn="l"/>
                  </a:tabLst>
                  <a:defRPr>
                    <a:solidFill>
                      <a:schemeClr val="tx1"/>
                    </a:solidFill>
                    <a:latin typeface="Calibri" panose="020F0502020204030204" pitchFamily="34" charset="0"/>
                    <a:ea typeface="宋体" panose="02010600030101010101" pitchFamily="2" charset="-122"/>
                  </a:defRPr>
                </a:lvl4pPr>
                <a:lvl5pPr marL="2057400" indent="-228600">
                  <a:tabLst>
                    <a:tab pos="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Innovation</a:t>
                </a:r>
                <a:endParaRPr lang="en-US" altLang="zh-CN" sz="1000">
                  <a:latin typeface="Arial" panose="020B0604020202020204" pitchFamily="34" charset="0"/>
                  <a:ea typeface="方正大标宋简体" panose="02010601030101010101" pitchFamily="65" charset="-122"/>
                </a:endParaRPr>
              </a:p>
            </p:txBody>
          </p:sp>
          <p:sp>
            <p:nvSpPr>
              <p:cNvPr id="6191" name="TextBox 43"/>
              <p:cNvSpPr txBox="1">
                <a:spLocks noChangeArrowheads="1"/>
              </p:cNvSpPr>
              <p:nvPr/>
            </p:nvSpPr>
            <p:spPr bwMode="auto">
              <a:xfrm>
                <a:off x="7614451" y="305631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创新</a:t>
                </a:r>
                <a:endParaRPr lang="zh-CN" altLang="en-US" sz="1000">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bwMode="auto">
          <a:xfrm>
            <a:off x="3335338" y="2228850"/>
            <a:ext cx="1820862" cy="1841500"/>
            <a:chOff x="3334834" y="2229337"/>
            <a:chExt cx="1821233" cy="1840649"/>
          </a:xfrm>
        </p:grpSpPr>
        <p:grpSp>
          <p:nvGrpSpPr>
            <p:cNvPr id="6182" name="组合 17"/>
            <p:cNvGrpSpPr/>
            <p:nvPr/>
          </p:nvGrpSpPr>
          <p:grpSpPr bwMode="auto">
            <a:xfrm>
              <a:off x="3334834" y="2229337"/>
              <a:ext cx="1821233" cy="1840649"/>
              <a:chOff x="3334834" y="2229337"/>
              <a:chExt cx="1821233" cy="1840649"/>
            </a:xfrm>
          </p:grpSpPr>
          <p:sp>
            <p:nvSpPr>
              <p:cNvPr id="32" name="圆角矩形 31"/>
              <p:cNvSpPr/>
              <p:nvPr/>
            </p:nvSpPr>
            <p:spPr>
              <a:xfrm>
                <a:off x="3334834" y="2229337"/>
                <a:ext cx="1821233" cy="1840649"/>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187"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94382" y="2303875"/>
                <a:ext cx="1702136" cy="136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83" name="组合 78"/>
            <p:cNvGrpSpPr/>
            <p:nvPr/>
          </p:nvGrpSpPr>
          <p:grpSpPr bwMode="auto">
            <a:xfrm>
              <a:off x="3703816" y="3784170"/>
              <a:ext cx="1093209" cy="246221"/>
              <a:chOff x="7601608" y="3480217"/>
              <a:chExt cx="1093209" cy="246221"/>
            </a:xfrm>
          </p:grpSpPr>
          <p:sp>
            <p:nvSpPr>
              <p:cNvPr id="6184" name="TextBox 16"/>
              <p:cNvSpPr txBox="1">
                <a:spLocks noChangeArrowheads="1"/>
              </p:cNvSpPr>
              <p:nvPr/>
            </p:nvSpPr>
            <p:spPr bwMode="auto">
              <a:xfrm>
                <a:off x="7990778" y="3480217"/>
                <a:ext cx="7040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Harmony</a:t>
                </a:r>
                <a:endParaRPr lang="en-US" altLang="zh-CN" sz="1000">
                  <a:latin typeface="Arial" panose="020B0604020202020204" pitchFamily="34" charset="0"/>
                  <a:ea typeface="方正大标宋简体" panose="02010601030101010101" pitchFamily="65" charset="-122"/>
                </a:endParaRPr>
              </a:p>
            </p:txBody>
          </p:sp>
          <p:sp>
            <p:nvSpPr>
              <p:cNvPr id="6185" name="TextBox 51"/>
              <p:cNvSpPr txBox="1">
                <a:spLocks noChangeArrowheads="1"/>
              </p:cNvSpPr>
              <p:nvPr/>
            </p:nvSpPr>
            <p:spPr bwMode="auto">
              <a:xfrm>
                <a:off x="7601608" y="3480217"/>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和谐</a:t>
                </a:r>
                <a:endParaRPr lang="zh-CN" altLang="en-US" sz="1000">
                  <a:latin typeface="微软雅黑" panose="020B0503020204020204" pitchFamily="34" charset="-122"/>
                  <a:ea typeface="微软雅黑" panose="020B0503020204020204" pitchFamily="34" charset="-122"/>
                </a:endParaRPr>
              </a:p>
            </p:txBody>
          </p:sp>
        </p:grpSp>
      </p:grpSp>
      <p:grpSp>
        <p:nvGrpSpPr>
          <p:cNvPr id="34" name="组合 33"/>
          <p:cNvGrpSpPr/>
          <p:nvPr/>
        </p:nvGrpSpPr>
        <p:grpSpPr bwMode="auto">
          <a:xfrm>
            <a:off x="690563" y="1924050"/>
            <a:ext cx="7700962" cy="2433638"/>
            <a:chOff x="441578" y="1753663"/>
            <a:chExt cx="8067675" cy="2435320"/>
          </a:xfrm>
        </p:grpSpPr>
        <p:sp>
          <p:nvSpPr>
            <p:cNvPr id="6180" name="TextBox 16"/>
            <p:cNvSpPr txBox="1">
              <a:spLocks noChangeArrowheads="1"/>
            </p:cNvSpPr>
            <p:nvPr/>
          </p:nvSpPr>
          <p:spPr bwMode="auto">
            <a:xfrm>
              <a:off x="441578" y="2710926"/>
              <a:ext cx="8067675" cy="1478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10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1000">
                <a:latin typeface="Arial" panose="020B0604020202020204" pitchFamily="34" charset="0"/>
              </a:endParaRPr>
            </a:p>
            <a:p>
              <a:pPr algn="just" eaLnBrk="1" hangingPunct="1">
                <a:lnSpc>
                  <a:spcPct val="150000"/>
                </a:lnSpc>
                <a:buFont typeface="Wingdings" panose="05000000000000000000" pitchFamily="2" charset="2"/>
                <a:buChar char="u"/>
              </a:pPr>
              <a:r>
                <a:rPr lang="en-US" altLang="zh-CN" sz="1000">
                  <a:latin typeface="Arial" panose="020B0604020202020204" pitchFamily="34" charset="0"/>
                </a:rPr>
                <a:t> Here we got China’s largest original PPT material, and the strongest PPT producing team. We got the training for everyone who wants to rapidly improve their PPT skills. </a:t>
              </a:r>
              <a:endParaRPr lang="en-US" altLang="zh-CN" sz="1000">
                <a:latin typeface="Arial" panose="020B0604020202020204" pitchFamily="34" charset="0"/>
              </a:endParaRPr>
            </a:p>
            <a:p>
              <a:pPr algn="just" eaLnBrk="1" hangingPunct="1">
                <a:lnSpc>
                  <a:spcPct val="150000"/>
                </a:lnSpc>
                <a:buFont typeface="Wingdings" panose="05000000000000000000" pitchFamily="2" charset="2"/>
                <a:buChar char="u"/>
              </a:pPr>
              <a:endParaRPr lang="en-US" altLang="zh-CN" sz="1000">
                <a:latin typeface="Arial" panose="020B0604020202020204" pitchFamily="34" charset="0"/>
              </a:endParaRPr>
            </a:p>
          </p:txBody>
        </p:sp>
        <p:sp>
          <p:nvSpPr>
            <p:cNvPr id="36" name="TextBox 35"/>
            <p:cNvSpPr txBox="1"/>
            <p:nvPr/>
          </p:nvSpPr>
          <p:spPr>
            <a:xfrm>
              <a:off x="441578" y="1753663"/>
              <a:ext cx="8067675" cy="924564"/>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grpSp>
        <p:nvGrpSpPr>
          <p:cNvPr id="37" name="组合 36"/>
          <p:cNvGrpSpPr/>
          <p:nvPr/>
        </p:nvGrpSpPr>
        <p:grpSpPr bwMode="auto">
          <a:xfrm>
            <a:off x="4729163" y="3708400"/>
            <a:ext cx="1685925" cy="1703388"/>
            <a:chOff x="4729675" y="3709152"/>
            <a:chExt cx="1685159" cy="1703125"/>
          </a:xfrm>
        </p:grpSpPr>
        <p:grpSp>
          <p:nvGrpSpPr>
            <p:cNvPr id="6174" name="组合 11"/>
            <p:cNvGrpSpPr/>
            <p:nvPr/>
          </p:nvGrpSpPr>
          <p:grpSpPr bwMode="auto">
            <a:xfrm>
              <a:off x="4729675" y="3709152"/>
              <a:ext cx="1685159" cy="1703125"/>
              <a:chOff x="4964575" y="3681675"/>
              <a:chExt cx="2161593" cy="2184638"/>
            </a:xfrm>
          </p:grpSpPr>
          <p:sp>
            <p:nvSpPr>
              <p:cNvPr id="42" name="圆角矩形 41"/>
              <p:cNvSpPr/>
              <p:nvPr/>
            </p:nvSpPr>
            <p:spPr>
              <a:xfrm>
                <a:off x="4964575" y="3681675"/>
                <a:ext cx="2161593" cy="2184638"/>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179"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03041" y="3766386"/>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75" name="组合 67"/>
            <p:cNvGrpSpPr/>
            <p:nvPr/>
          </p:nvGrpSpPr>
          <p:grpSpPr bwMode="auto">
            <a:xfrm>
              <a:off x="5074050" y="5117994"/>
              <a:ext cx="996409" cy="246221"/>
              <a:chOff x="7693599" y="3837444"/>
              <a:chExt cx="996409" cy="246221"/>
            </a:xfrm>
          </p:grpSpPr>
          <p:sp>
            <p:nvSpPr>
              <p:cNvPr id="6176" name="TextBox 16"/>
              <p:cNvSpPr txBox="1">
                <a:spLocks noChangeArrowheads="1"/>
              </p:cNvSpPr>
              <p:nvPr/>
            </p:nvSpPr>
            <p:spPr bwMode="auto">
              <a:xfrm>
                <a:off x="8078943" y="3837444"/>
                <a:ext cx="6110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方正大标宋简体" panose="02010601030101010101" pitchFamily="65" charset="-122"/>
                  </a:rPr>
                  <a:t>Service</a:t>
                </a:r>
                <a:endParaRPr lang="en-US" altLang="zh-CN" sz="1000">
                  <a:latin typeface="Arial" panose="020B0604020202020204" pitchFamily="34" charset="0"/>
                  <a:ea typeface="方正大标宋简体" panose="02010601030101010101" pitchFamily="65" charset="-122"/>
                </a:endParaRPr>
              </a:p>
            </p:txBody>
          </p:sp>
          <p:sp>
            <p:nvSpPr>
              <p:cNvPr id="6177" name="TextBox 59"/>
              <p:cNvSpPr txBox="1">
                <a:spLocks noChangeArrowheads="1"/>
              </p:cNvSpPr>
              <p:nvPr/>
            </p:nvSpPr>
            <p:spPr bwMode="auto">
              <a:xfrm>
                <a:off x="7693599" y="383744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服务</a:t>
                </a:r>
                <a:endParaRPr lang="zh-CN" altLang="en-US" sz="1000">
                  <a:latin typeface="微软雅黑" panose="020B0503020204020204" pitchFamily="34" charset="-122"/>
                  <a:ea typeface="微软雅黑" panose="020B0503020204020204" pitchFamily="34" charset="-122"/>
                </a:endParaRPr>
              </a:p>
            </p:txBody>
          </p:sp>
        </p:grpSp>
      </p:grpSp>
      <p:grpSp>
        <p:nvGrpSpPr>
          <p:cNvPr id="44" name="组合 43"/>
          <p:cNvGrpSpPr/>
          <p:nvPr/>
        </p:nvGrpSpPr>
        <p:grpSpPr bwMode="auto">
          <a:xfrm>
            <a:off x="6064250" y="2211388"/>
            <a:ext cx="2279650" cy="2305050"/>
            <a:chOff x="6063940" y="2211877"/>
            <a:chExt cx="2279828" cy="2304133"/>
          </a:xfrm>
        </p:grpSpPr>
        <p:grpSp>
          <p:nvGrpSpPr>
            <p:cNvPr id="6168" name="组合 12"/>
            <p:cNvGrpSpPr/>
            <p:nvPr/>
          </p:nvGrpSpPr>
          <p:grpSpPr bwMode="auto">
            <a:xfrm>
              <a:off x="6063940" y="2211877"/>
              <a:ext cx="2279828" cy="2304133"/>
              <a:chOff x="6591204" y="2837296"/>
              <a:chExt cx="2161593" cy="2184638"/>
            </a:xfrm>
          </p:grpSpPr>
          <p:sp>
            <p:nvSpPr>
              <p:cNvPr id="49" name="圆角矩形 48"/>
              <p:cNvSpPr/>
              <p:nvPr/>
            </p:nvSpPr>
            <p:spPr>
              <a:xfrm>
                <a:off x="6591204" y="2837296"/>
                <a:ext cx="2161593" cy="2184638"/>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173" name="图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29670" y="2912429"/>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69" name="组合 75"/>
            <p:cNvGrpSpPr/>
            <p:nvPr/>
          </p:nvGrpSpPr>
          <p:grpSpPr bwMode="auto">
            <a:xfrm>
              <a:off x="6621202" y="4154220"/>
              <a:ext cx="1165304" cy="286455"/>
              <a:chOff x="7588824" y="4535566"/>
              <a:chExt cx="1165304" cy="246223"/>
            </a:xfrm>
          </p:grpSpPr>
          <p:sp>
            <p:nvSpPr>
              <p:cNvPr id="6170" name="TextBox 16"/>
              <p:cNvSpPr txBox="1">
                <a:spLocks noChangeArrowheads="1"/>
              </p:cNvSpPr>
              <p:nvPr/>
            </p:nvSpPr>
            <p:spPr bwMode="auto">
              <a:xfrm>
                <a:off x="7931467" y="4535568"/>
                <a:ext cx="8226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Developing</a:t>
                </a:r>
                <a:endParaRPr lang="en-US" altLang="zh-CN" sz="1000">
                  <a:latin typeface="Arial" panose="020B0604020202020204" pitchFamily="34" charset="0"/>
                  <a:ea typeface="方正大标宋简体" panose="02010601030101010101" pitchFamily="65" charset="-122"/>
                </a:endParaRPr>
              </a:p>
            </p:txBody>
          </p:sp>
          <p:sp>
            <p:nvSpPr>
              <p:cNvPr id="6171" name="TextBox 77"/>
              <p:cNvSpPr txBox="1">
                <a:spLocks noChangeArrowheads="1"/>
              </p:cNvSpPr>
              <p:nvPr/>
            </p:nvSpPr>
            <p:spPr bwMode="auto">
              <a:xfrm>
                <a:off x="7588824" y="4535566"/>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发展</a:t>
                </a:r>
                <a:endParaRPr lang="zh-CN" altLang="en-US" sz="1000">
                  <a:latin typeface="微软雅黑" panose="020B0503020204020204" pitchFamily="34" charset="-122"/>
                  <a:ea typeface="微软雅黑" panose="020B0503020204020204" pitchFamily="34" charset="-122"/>
                </a:endParaRPr>
              </a:p>
            </p:txBody>
          </p:sp>
        </p:grpSp>
      </p:grpSp>
      <p:sp>
        <p:nvSpPr>
          <p:cNvPr id="51" name="TextBox 19"/>
          <p:cNvSpPr txBox="1">
            <a:spLocks noChangeArrowheads="1"/>
          </p:cNvSpPr>
          <p:nvPr/>
        </p:nvSpPr>
        <p:spPr bwMode="auto">
          <a:xfrm>
            <a:off x="690563" y="4448175"/>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52" name="TextBox 20"/>
          <p:cNvSpPr txBox="1">
            <a:spLocks noChangeArrowheads="1"/>
          </p:cNvSpPr>
          <p:nvPr/>
        </p:nvSpPr>
        <p:spPr bwMode="auto">
          <a:xfrm>
            <a:off x="690563" y="4854575"/>
            <a:ext cx="76866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1000">
                <a:latin typeface="Arial" panose="020B0604020202020204" pitchFamily="34" charset="0"/>
              </a:rPr>
              <a:t>Sharp at the design concept of PPT: put an end to mediocre, specialization and high-quality goods! 100% professional; With 100%; 100% originality.</a:t>
            </a:r>
            <a:endParaRPr lang="en-US" altLang="zh-CN" sz="1000">
              <a:latin typeface="Arial" panose="020B0604020202020204" pitchFamily="34" charset="0"/>
            </a:endParaRPr>
          </a:p>
        </p:txBody>
      </p:sp>
      <p:grpSp>
        <p:nvGrpSpPr>
          <p:cNvPr id="53" name="组合 52"/>
          <p:cNvGrpSpPr/>
          <p:nvPr/>
        </p:nvGrpSpPr>
        <p:grpSpPr bwMode="auto">
          <a:xfrm>
            <a:off x="238125" y="539750"/>
            <a:ext cx="1536700" cy="400050"/>
            <a:chOff x="237556" y="540420"/>
            <a:chExt cx="1537810" cy="400110"/>
          </a:xfrm>
        </p:grpSpPr>
        <p:sp>
          <p:nvSpPr>
            <p:cNvPr id="54" name="等腰三角形 53"/>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7"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前  言</a:t>
              </a:r>
              <a:endParaRPr lang="zh-CN" altLang="en-US" sz="2000" b="1">
                <a:latin typeface="微软雅黑" panose="020B0503020204020204" pitchFamily="34" charset="-122"/>
                <a:ea typeface="微软雅黑" panose="020B0503020204020204" pitchFamily="34" charset="-122"/>
              </a:endParaRPr>
            </a:p>
          </p:txBody>
        </p:sp>
      </p:grpSp>
      <p:grpSp>
        <p:nvGrpSpPr>
          <p:cNvPr id="56" name="组合 55"/>
          <p:cNvGrpSpPr/>
          <p:nvPr/>
        </p:nvGrpSpPr>
        <p:grpSpPr bwMode="auto">
          <a:xfrm>
            <a:off x="774700" y="2782888"/>
            <a:ext cx="1422400" cy="1438275"/>
            <a:chOff x="774567" y="2783453"/>
            <a:chExt cx="1422400" cy="1437564"/>
          </a:xfrm>
        </p:grpSpPr>
        <p:grpSp>
          <p:nvGrpSpPr>
            <p:cNvPr id="6160" name="组合 9"/>
            <p:cNvGrpSpPr/>
            <p:nvPr/>
          </p:nvGrpSpPr>
          <p:grpSpPr bwMode="auto">
            <a:xfrm>
              <a:off x="774567" y="2783453"/>
              <a:ext cx="1422400" cy="1437564"/>
              <a:chOff x="386535" y="2215504"/>
              <a:chExt cx="2271321" cy="2295536"/>
            </a:xfrm>
          </p:grpSpPr>
          <p:sp>
            <p:nvSpPr>
              <p:cNvPr id="61" name="圆角矩形 60"/>
              <p:cNvSpPr/>
              <p:nvPr/>
            </p:nvSpPr>
            <p:spPr>
              <a:xfrm>
                <a:off x="386535" y="2215504"/>
                <a:ext cx="2271321" cy="2295536"/>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165" name="图片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9865" y="2288717"/>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61" name="组合 64"/>
            <p:cNvGrpSpPr/>
            <p:nvPr/>
          </p:nvGrpSpPr>
          <p:grpSpPr bwMode="auto">
            <a:xfrm>
              <a:off x="987301" y="3933899"/>
              <a:ext cx="996932" cy="246221"/>
              <a:chOff x="7665024" y="2494299"/>
              <a:chExt cx="996932" cy="246221"/>
            </a:xfrm>
          </p:grpSpPr>
          <p:sp>
            <p:nvSpPr>
              <p:cNvPr id="6162" name="TextBox 16"/>
              <p:cNvSpPr txBox="1">
                <a:spLocks noChangeArrowheads="1"/>
              </p:cNvSpPr>
              <p:nvPr/>
            </p:nvSpPr>
            <p:spPr bwMode="auto">
              <a:xfrm>
                <a:off x="8023640" y="2494299"/>
                <a:ext cx="6383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Integrity</a:t>
                </a:r>
                <a:endParaRPr lang="en-US" altLang="zh-CN" sz="1000">
                  <a:latin typeface="Arial" panose="020B0604020202020204" pitchFamily="34" charset="0"/>
                  <a:ea typeface="方正大标宋简体" panose="02010601030101010101" pitchFamily="65" charset="-122"/>
                </a:endParaRPr>
              </a:p>
            </p:txBody>
          </p:sp>
          <p:sp>
            <p:nvSpPr>
              <p:cNvPr id="6163" name="TextBox 34"/>
              <p:cNvSpPr txBox="1">
                <a:spLocks noChangeArrowheads="1"/>
              </p:cNvSpPr>
              <p:nvPr/>
            </p:nvSpPr>
            <p:spPr bwMode="auto">
              <a:xfrm>
                <a:off x="7665024" y="2494299"/>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诚信</a:t>
                </a:r>
                <a:endParaRPr lang="zh-CN" altLang="en-US" sz="1000">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after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0-ppt_h/2"/>
                                          </p:val>
                                        </p:tav>
                                      </p:tavLst>
                                    </p:anim>
                                    <p:set>
                                      <p:cBhvr>
                                        <p:cTn id="8" dur="1" fill="hold">
                                          <p:stCondLst>
                                            <p:cond delay="499"/>
                                          </p:stCondLst>
                                        </p:cTn>
                                        <p:tgtEl>
                                          <p:spTgt spid="10"/>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23" presetClass="exit" presetSubtype="544" fill="hold" nodeType="withEffect">
                                  <p:stCondLst>
                                    <p:cond delay="900"/>
                                  </p:stCondLst>
                                  <p:childTnLst>
                                    <p:anim calcmode="lin" valueType="num">
                                      <p:cBhvr>
                                        <p:cTn id="13" dur="300"/>
                                        <p:tgtEl>
                                          <p:spTgt spid="56"/>
                                        </p:tgtEl>
                                        <p:attrNameLst>
                                          <p:attrName>ppt_w</p:attrName>
                                        </p:attrNameLst>
                                      </p:cBhvr>
                                      <p:tavLst>
                                        <p:tav tm="0">
                                          <p:val>
                                            <p:strVal val="ppt_w"/>
                                          </p:val>
                                        </p:tav>
                                        <p:tav tm="100000">
                                          <p:val>
                                            <p:fltVal val="0"/>
                                          </p:val>
                                        </p:tav>
                                      </p:tavLst>
                                    </p:anim>
                                    <p:anim calcmode="lin" valueType="num">
                                      <p:cBhvr>
                                        <p:cTn id="14" dur="300"/>
                                        <p:tgtEl>
                                          <p:spTgt spid="56"/>
                                        </p:tgtEl>
                                        <p:attrNameLst>
                                          <p:attrName>ppt_h</p:attrName>
                                        </p:attrNameLst>
                                      </p:cBhvr>
                                      <p:tavLst>
                                        <p:tav tm="0">
                                          <p:val>
                                            <p:strVal val="ppt_h"/>
                                          </p:val>
                                        </p:tav>
                                        <p:tav tm="100000">
                                          <p:val>
                                            <p:fltVal val="0"/>
                                          </p:val>
                                        </p:tav>
                                      </p:tavLst>
                                    </p:anim>
                                    <p:anim calcmode="lin" valueType="num">
                                      <p:cBhvr>
                                        <p:cTn id="15" dur="300"/>
                                        <p:tgtEl>
                                          <p:spTgt spid="56"/>
                                        </p:tgtEl>
                                        <p:attrNameLst>
                                          <p:attrName>ppt_x</p:attrName>
                                        </p:attrNameLst>
                                      </p:cBhvr>
                                      <p:tavLst>
                                        <p:tav tm="0">
                                          <p:val>
                                            <p:strVal val="ppt_x"/>
                                          </p:val>
                                        </p:tav>
                                        <p:tav tm="100000">
                                          <p:val>
                                            <p:fltVal val="0.5"/>
                                          </p:val>
                                        </p:tav>
                                      </p:tavLst>
                                    </p:anim>
                                    <p:anim calcmode="lin" valueType="num">
                                      <p:cBhvr>
                                        <p:cTn id="16" dur="300"/>
                                        <p:tgtEl>
                                          <p:spTgt spid="56"/>
                                        </p:tgtEl>
                                        <p:attrNameLst>
                                          <p:attrName>ppt_y</p:attrName>
                                        </p:attrNameLst>
                                      </p:cBhvr>
                                      <p:tavLst>
                                        <p:tav tm="0">
                                          <p:val>
                                            <p:strVal val="ppt_y"/>
                                          </p:val>
                                        </p:tav>
                                        <p:tav tm="100000">
                                          <p:val>
                                            <p:fltVal val="0.5"/>
                                          </p:val>
                                        </p:tav>
                                      </p:tavLst>
                                    </p:anim>
                                    <p:set>
                                      <p:cBhvr>
                                        <p:cTn id="17" dur="1" fill="hold">
                                          <p:stCondLst>
                                            <p:cond delay="299"/>
                                          </p:stCondLst>
                                        </p:cTn>
                                        <p:tgtEl>
                                          <p:spTgt spid="56"/>
                                        </p:tgtEl>
                                        <p:attrNameLst>
                                          <p:attrName>style.visibility</p:attrName>
                                        </p:attrNameLst>
                                      </p:cBhvr>
                                      <p:to>
                                        <p:strVal val="hidden"/>
                                      </p:to>
                                    </p:set>
                                  </p:childTnLst>
                                </p:cTn>
                              </p:par>
                              <p:par>
                                <p:cTn id="18" presetID="23" presetClass="exit" presetSubtype="544" fill="hold" nodeType="withEffect">
                                  <p:stCondLst>
                                    <p:cond delay="700"/>
                                  </p:stCondLst>
                                  <p:childTnLst>
                                    <p:anim calcmode="lin" valueType="num">
                                      <p:cBhvr>
                                        <p:cTn id="19" dur="300"/>
                                        <p:tgtEl>
                                          <p:spTgt spid="20"/>
                                        </p:tgtEl>
                                        <p:attrNameLst>
                                          <p:attrName>ppt_w</p:attrName>
                                        </p:attrNameLst>
                                      </p:cBhvr>
                                      <p:tavLst>
                                        <p:tav tm="0">
                                          <p:val>
                                            <p:strVal val="ppt_w"/>
                                          </p:val>
                                        </p:tav>
                                        <p:tav tm="100000">
                                          <p:val>
                                            <p:fltVal val="0"/>
                                          </p:val>
                                        </p:tav>
                                      </p:tavLst>
                                    </p:anim>
                                    <p:anim calcmode="lin" valueType="num">
                                      <p:cBhvr>
                                        <p:cTn id="20" dur="300"/>
                                        <p:tgtEl>
                                          <p:spTgt spid="20"/>
                                        </p:tgtEl>
                                        <p:attrNameLst>
                                          <p:attrName>ppt_h</p:attrName>
                                        </p:attrNameLst>
                                      </p:cBhvr>
                                      <p:tavLst>
                                        <p:tav tm="0">
                                          <p:val>
                                            <p:strVal val="ppt_h"/>
                                          </p:val>
                                        </p:tav>
                                        <p:tav tm="100000">
                                          <p:val>
                                            <p:fltVal val="0"/>
                                          </p:val>
                                        </p:tav>
                                      </p:tavLst>
                                    </p:anim>
                                    <p:anim calcmode="lin" valueType="num">
                                      <p:cBhvr>
                                        <p:cTn id="21" dur="300"/>
                                        <p:tgtEl>
                                          <p:spTgt spid="20"/>
                                        </p:tgtEl>
                                        <p:attrNameLst>
                                          <p:attrName>ppt_x</p:attrName>
                                        </p:attrNameLst>
                                      </p:cBhvr>
                                      <p:tavLst>
                                        <p:tav tm="0">
                                          <p:val>
                                            <p:strVal val="ppt_x"/>
                                          </p:val>
                                        </p:tav>
                                        <p:tav tm="100000">
                                          <p:val>
                                            <p:fltVal val="0.5"/>
                                          </p:val>
                                        </p:tav>
                                      </p:tavLst>
                                    </p:anim>
                                    <p:anim calcmode="lin" valueType="num">
                                      <p:cBhvr>
                                        <p:cTn id="22" dur="300"/>
                                        <p:tgtEl>
                                          <p:spTgt spid="20"/>
                                        </p:tgtEl>
                                        <p:attrNameLst>
                                          <p:attrName>ppt_y</p:attrName>
                                        </p:attrNameLst>
                                      </p:cBhvr>
                                      <p:tavLst>
                                        <p:tav tm="0">
                                          <p:val>
                                            <p:strVal val="ppt_y"/>
                                          </p:val>
                                        </p:tav>
                                        <p:tav tm="100000">
                                          <p:val>
                                            <p:fltVal val="0.5"/>
                                          </p:val>
                                        </p:tav>
                                      </p:tavLst>
                                    </p:anim>
                                    <p:set>
                                      <p:cBhvr>
                                        <p:cTn id="23" dur="1" fill="hold">
                                          <p:stCondLst>
                                            <p:cond delay="299"/>
                                          </p:stCondLst>
                                        </p:cTn>
                                        <p:tgtEl>
                                          <p:spTgt spid="20"/>
                                        </p:tgtEl>
                                        <p:attrNameLst>
                                          <p:attrName>style.visibility</p:attrName>
                                        </p:attrNameLst>
                                      </p:cBhvr>
                                      <p:to>
                                        <p:strVal val="hidden"/>
                                      </p:to>
                                    </p:set>
                                  </p:childTnLst>
                                </p:cTn>
                              </p:par>
                              <p:par>
                                <p:cTn id="24" presetID="23" presetClass="exit" presetSubtype="544" fill="hold" nodeType="withEffect">
                                  <p:stCondLst>
                                    <p:cond delay="500"/>
                                  </p:stCondLst>
                                  <p:childTnLst>
                                    <p:anim calcmode="lin" valueType="num">
                                      <p:cBhvr>
                                        <p:cTn id="25" dur="300"/>
                                        <p:tgtEl>
                                          <p:spTgt spid="27"/>
                                        </p:tgtEl>
                                        <p:attrNameLst>
                                          <p:attrName>ppt_w</p:attrName>
                                        </p:attrNameLst>
                                      </p:cBhvr>
                                      <p:tavLst>
                                        <p:tav tm="0">
                                          <p:val>
                                            <p:strVal val="ppt_w"/>
                                          </p:val>
                                        </p:tav>
                                        <p:tav tm="100000">
                                          <p:val>
                                            <p:fltVal val="0"/>
                                          </p:val>
                                        </p:tav>
                                      </p:tavLst>
                                    </p:anim>
                                    <p:anim calcmode="lin" valueType="num">
                                      <p:cBhvr>
                                        <p:cTn id="26" dur="300"/>
                                        <p:tgtEl>
                                          <p:spTgt spid="27"/>
                                        </p:tgtEl>
                                        <p:attrNameLst>
                                          <p:attrName>ppt_h</p:attrName>
                                        </p:attrNameLst>
                                      </p:cBhvr>
                                      <p:tavLst>
                                        <p:tav tm="0">
                                          <p:val>
                                            <p:strVal val="ppt_h"/>
                                          </p:val>
                                        </p:tav>
                                        <p:tav tm="100000">
                                          <p:val>
                                            <p:fltVal val="0"/>
                                          </p:val>
                                        </p:tav>
                                      </p:tavLst>
                                    </p:anim>
                                    <p:anim calcmode="lin" valueType="num">
                                      <p:cBhvr>
                                        <p:cTn id="27" dur="300"/>
                                        <p:tgtEl>
                                          <p:spTgt spid="27"/>
                                        </p:tgtEl>
                                        <p:attrNameLst>
                                          <p:attrName>ppt_x</p:attrName>
                                        </p:attrNameLst>
                                      </p:cBhvr>
                                      <p:tavLst>
                                        <p:tav tm="0">
                                          <p:val>
                                            <p:strVal val="ppt_x"/>
                                          </p:val>
                                        </p:tav>
                                        <p:tav tm="100000">
                                          <p:val>
                                            <p:fltVal val="0.5"/>
                                          </p:val>
                                        </p:tav>
                                      </p:tavLst>
                                    </p:anim>
                                    <p:anim calcmode="lin" valueType="num">
                                      <p:cBhvr>
                                        <p:cTn id="28" dur="300"/>
                                        <p:tgtEl>
                                          <p:spTgt spid="27"/>
                                        </p:tgtEl>
                                        <p:attrNameLst>
                                          <p:attrName>ppt_y</p:attrName>
                                        </p:attrNameLst>
                                      </p:cBhvr>
                                      <p:tavLst>
                                        <p:tav tm="0">
                                          <p:val>
                                            <p:strVal val="ppt_y"/>
                                          </p:val>
                                        </p:tav>
                                        <p:tav tm="100000">
                                          <p:val>
                                            <p:fltVal val="0.5"/>
                                          </p:val>
                                        </p:tav>
                                      </p:tavLst>
                                    </p:anim>
                                    <p:set>
                                      <p:cBhvr>
                                        <p:cTn id="29" dur="1" fill="hold">
                                          <p:stCondLst>
                                            <p:cond delay="299"/>
                                          </p:stCondLst>
                                        </p:cTn>
                                        <p:tgtEl>
                                          <p:spTgt spid="27"/>
                                        </p:tgtEl>
                                        <p:attrNameLst>
                                          <p:attrName>style.visibility</p:attrName>
                                        </p:attrNameLst>
                                      </p:cBhvr>
                                      <p:to>
                                        <p:strVal val="hidden"/>
                                      </p:to>
                                    </p:set>
                                  </p:childTnLst>
                                </p:cTn>
                              </p:par>
                              <p:par>
                                <p:cTn id="30" presetID="23" presetClass="exit" presetSubtype="544" fill="hold" nodeType="withEffect">
                                  <p:stCondLst>
                                    <p:cond delay="600"/>
                                  </p:stCondLst>
                                  <p:childTnLst>
                                    <p:anim calcmode="lin" valueType="num">
                                      <p:cBhvr>
                                        <p:cTn id="31" dur="300"/>
                                        <p:tgtEl>
                                          <p:spTgt spid="37"/>
                                        </p:tgtEl>
                                        <p:attrNameLst>
                                          <p:attrName>ppt_w</p:attrName>
                                        </p:attrNameLst>
                                      </p:cBhvr>
                                      <p:tavLst>
                                        <p:tav tm="0">
                                          <p:val>
                                            <p:strVal val="ppt_w"/>
                                          </p:val>
                                        </p:tav>
                                        <p:tav tm="100000">
                                          <p:val>
                                            <p:fltVal val="0"/>
                                          </p:val>
                                        </p:tav>
                                      </p:tavLst>
                                    </p:anim>
                                    <p:anim calcmode="lin" valueType="num">
                                      <p:cBhvr>
                                        <p:cTn id="32" dur="300"/>
                                        <p:tgtEl>
                                          <p:spTgt spid="37"/>
                                        </p:tgtEl>
                                        <p:attrNameLst>
                                          <p:attrName>ppt_h</p:attrName>
                                        </p:attrNameLst>
                                      </p:cBhvr>
                                      <p:tavLst>
                                        <p:tav tm="0">
                                          <p:val>
                                            <p:strVal val="ppt_h"/>
                                          </p:val>
                                        </p:tav>
                                        <p:tav tm="100000">
                                          <p:val>
                                            <p:fltVal val="0"/>
                                          </p:val>
                                        </p:tav>
                                      </p:tavLst>
                                    </p:anim>
                                    <p:anim calcmode="lin" valueType="num">
                                      <p:cBhvr>
                                        <p:cTn id="33" dur="300"/>
                                        <p:tgtEl>
                                          <p:spTgt spid="37"/>
                                        </p:tgtEl>
                                        <p:attrNameLst>
                                          <p:attrName>ppt_x</p:attrName>
                                        </p:attrNameLst>
                                      </p:cBhvr>
                                      <p:tavLst>
                                        <p:tav tm="0">
                                          <p:val>
                                            <p:strVal val="ppt_x"/>
                                          </p:val>
                                        </p:tav>
                                        <p:tav tm="100000">
                                          <p:val>
                                            <p:fltVal val="0.5"/>
                                          </p:val>
                                        </p:tav>
                                      </p:tavLst>
                                    </p:anim>
                                    <p:anim calcmode="lin" valueType="num">
                                      <p:cBhvr>
                                        <p:cTn id="34" dur="300"/>
                                        <p:tgtEl>
                                          <p:spTgt spid="37"/>
                                        </p:tgtEl>
                                        <p:attrNameLst>
                                          <p:attrName>ppt_y</p:attrName>
                                        </p:attrNameLst>
                                      </p:cBhvr>
                                      <p:tavLst>
                                        <p:tav tm="0">
                                          <p:val>
                                            <p:strVal val="ppt_y"/>
                                          </p:val>
                                        </p:tav>
                                        <p:tav tm="100000">
                                          <p:val>
                                            <p:fltVal val="0.5"/>
                                          </p:val>
                                        </p:tav>
                                      </p:tavLst>
                                    </p:anim>
                                    <p:set>
                                      <p:cBhvr>
                                        <p:cTn id="35" dur="1" fill="hold">
                                          <p:stCondLst>
                                            <p:cond delay="299"/>
                                          </p:stCondLst>
                                        </p:cTn>
                                        <p:tgtEl>
                                          <p:spTgt spid="37"/>
                                        </p:tgtEl>
                                        <p:attrNameLst>
                                          <p:attrName>style.visibility</p:attrName>
                                        </p:attrNameLst>
                                      </p:cBhvr>
                                      <p:to>
                                        <p:strVal val="hidden"/>
                                      </p:to>
                                    </p:set>
                                  </p:childTnLst>
                                </p:cTn>
                              </p:par>
                              <p:par>
                                <p:cTn id="36" presetID="23" presetClass="exit" presetSubtype="544" fill="hold" nodeType="withEffect">
                                  <p:stCondLst>
                                    <p:cond delay="800"/>
                                  </p:stCondLst>
                                  <p:childTnLst>
                                    <p:anim calcmode="lin" valueType="num">
                                      <p:cBhvr>
                                        <p:cTn id="37" dur="300"/>
                                        <p:tgtEl>
                                          <p:spTgt spid="44"/>
                                        </p:tgtEl>
                                        <p:attrNameLst>
                                          <p:attrName>ppt_w</p:attrName>
                                        </p:attrNameLst>
                                      </p:cBhvr>
                                      <p:tavLst>
                                        <p:tav tm="0">
                                          <p:val>
                                            <p:strVal val="ppt_w"/>
                                          </p:val>
                                        </p:tav>
                                        <p:tav tm="100000">
                                          <p:val>
                                            <p:fltVal val="0"/>
                                          </p:val>
                                        </p:tav>
                                      </p:tavLst>
                                    </p:anim>
                                    <p:anim calcmode="lin" valueType="num">
                                      <p:cBhvr>
                                        <p:cTn id="38" dur="300"/>
                                        <p:tgtEl>
                                          <p:spTgt spid="44"/>
                                        </p:tgtEl>
                                        <p:attrNameLst>
                                          <p:attrName>ppt_h</p:attrName>
                                        </p:attrNameLst>
                                      </p:cBhvr>
                                      <p:tavLst>
                                        <p:tav tm="0">
                                          <p:val>
                                            <p:strVal val="ppt_h"/>
                                          </p:val>
                                        </p:tav>
                                        <p:tav tm="100000">
                                          <p:val>
                                            <p:fltVal val="0"/>
                                          </p:val>
                                        </p:tav>
                                      </p:tavLst>
                                    </p:anim>
                                    <p:anim calcmode="lin" valueType="num">
                                      <p:cBhvr>
                                        <p:cTn id="39" dur="300"/>
                                        <p:tgtEl>
                                          <p:spTgt spid="44"/>
                                        </p:tgtEl>
                                        <p:attrNameLst>
                                          <p:attrName>ppt_x</p:attrName>
                                        </p:attrNameLst>
                                      </p:cBhvr>
                                      <p:tavLst>
                                        <p:tav tm="0">
                                          <p:val>
                                            <p:strVal val="ppt_x"/>
                                          </p:val>
                                        </p:tav>
                                        <p:tav tm="100000">
                                          <p:val>
                                            <p:fltVal val="0.5"/>
                                          </p:val>
                                        </p:tav>
                                      </p:tavLst>
                                    </p:anim>
                                    <p:anim calcmode="lin" valueType="num">
                                      <p:cBhvr>
                                        <p:cTn id="40" dur="300"/>
                                        <p:tgtEl>
                                          <p:spTgt spid="44"/>
                                        </p:tgtEl>
                                        <p:attrNameLst>
                                          <p:attrName>ppt_y</p:attrName>
                                        </p:attrNameLst>
                                      </p:cBhvr>
                                      <p:tavLst>
                                        <p:tav tm="0">
                                          <p:val>
                                            <p:strVal val="ppt_y"/>
                                          </p:val>
                                        </p:tav>
                                        <p:tav tm="100000">
                                          <p:val>
                                            <p:fltVal val="0.5"/>
                                          </p:val>
                                        </p:tav>
                                      </p:tavLst>
                                    </p:anim>
                                    <p:set>
                                      <p:cBhvr>
                                        <p:cTn id="41" dur="1" fill="hold">
                                          <p:stCondLst>
                                            <p:cond delay="299"/>
                                          </p:stCondLst>
                                        </p:cTn>
                                        <p:tgtEl>
                                          <p:spTgt spid="44"/>
                                        </p:tgtEl>
                                        <p:attrNameLst>
                                          <p:attrName>style.visibility</p:attrName>
                                        </p:attrNameLst>
                                      </p:cBhvr>
                                      <p:to>
                                        <p:strVal val="hidden"/>
                                      </p:to>
                                    </p:set>
                                  </p:childTnLst>
                                </p:cTn>
                              </p:par>
                              <p:par>
                                <p:cTn id="42" presetID="2" presetClass="entr" presetSubtype="8" fill="hold" nodeType="withEffect">
                                  <p:stCondLst>
                                    <p:cond delay="1200"/>
                                  </p:stCondLst>
                                  <p:childTnLst>
                                    <p:set>
                                      <p:cBhvr>
                                        <p:cTn id="43" dur="1" fill="hold">
                                          <p:stCondLst>
                                            <p:cond delay="0"/>
                                          </p:stCondLst>
                                        </p:cTn>
                                        <p:tgtEl>
                                          <p:spTgt spid="53"/>
                                        </p:tgtEl>
                                        <p:attrNameLst>
                                          <p:attrName>style.visibility</p:attrName>
                                        </p:attrNameLst>
                                      </p:cBhvr>
                                      <p:to>
                                        <p:strVal val="visible"/>
                                      </p:to>
                                    </p:set>
                                    <p:anim calcmode="lin" valueType="num">
                                      <p:cBhvr additive="base">
                                        <p:cTn id="44" dur="250" fill="hold"/>
                                        <p:tgtEl>
                                          <p:spTgt spid="53"/>
                                        </p:tgtEl>
                                        <p:attrNameLst>
                                          <p:attrName>ppt_x</p:attrName>
                                        </p:attrNameLst>
                                      </p:cBhvr>
                                      <p:tavLst>
                                        <p:tav tm="0">
                                          <p:val>
                                            <p:strVal val="0-#ppt_w/2"/>
                                          </p:val>
                                        </p:tav>
                                        <p:tav tm="100000">
                                          <p:val>
                                            <p:strVal val="#ppt_x"/>
                                          </p:val>
                                        </p:tav>
                                      </p:tavLst>
                                    </p:anim>
                                    <p:anim calcmode="lin" valueType="num">
                                      <p:cBhvr additive="base">
                                        <p:cTn id="45" dur="250" fill="hold"/>
                                        <p:tgtEl>
                                          <p:spTgt spid="53"/>
                                        </p:tgtEl>
                                        <p:attrNameLst>
                                          <p:attrName>ppt_y</p:attrName>
                                        </p:attrNameLst>
                                      </p:cBhvr>
                                      <p:tavLst>
                                        <p:tav tm="0">
                                          <p:val>
                                            <p:strVal val="#ppt_y"/>
                                          </p:val>
                                        </p:tav>
                                        <p:tav tm="100000">
                                          <p:val>
                                            <p:strVal val="#ppt_y"/>
                                          </p:val>
                                        </p:tav>
                                      </p:tavLst>
                                    </p:anim>
                                  </p:childTnLst>
                                </p:cTn>
                              </p:par>
                              <p:par>
                                <p:cTn id="46" presetID="42" presetClass="entr" presetSubtype="0" fill="hold" nodeType="withEffect">
                                  <p:stCondLst>
                                    <p:cond delay="150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400"/>
                                        <p:tgtEl>
                                          <p:spTgt spid="34"/>
                                        </p:tgtEl>
                                      </p:cBhvr>
                                    </p:animEffect>
                                    <p:anim calcmode="lin" valueType="num">
                                      <p:cBhvr>
                                        <p:cTn id="49" dur="400" fill="hold"/>
                                        <p:tgtEl>
                                          <p:spTgt spid="34"/>
                                        </p:tgtEl>
                                        <p:attrNameLst>
                                          <p:attrName>ppt_x</p:attrName>
                                        </p:attrNameLst>
                                      </p:cBhvr>
                                      <p:tavLst>
                                        <p:tav tm="0">
                                          <p:val>
                                            <p:strVal val="#ppt_x"/>
                                          </p:val>
                                        </p:tav>
                                        <p:tav tm="100000">
                                          <p:val>
                                            <p:strVal val="#ppt_x"/>
                                          </p:val>
                                        </p:tav>
                                      </p:tavLst>
                                    </p:anim>
                                    <p:anim calcmode="lin" valueType="num">
                                      <p:cBhvr>
                                        <p:cTn id="50" dur="400" fill="hold"/>
                                        <p:tgtEl>
                                          <p:spTgt spid="34"/>
                                        </p:tgtEl>
                                        <p:attrNameLst>
                                          <p:attrName>ppt_y</p:attrName>
                                        </p:attrNameLst>
                                      </p:cBhvr>
                                      <p:tavLst>
                                        <p:tav tm="0">
                                          <p:val>
                                            <p:strVal val="#ppt_y+.1"/>
                                          </p:val>
                                        </p:tav>
                                        <p:tav tm="100000">
                                          <p:val>
                                            <p:strVal val="#ppt_y"/>
                                          </p:val>
                                        </p:tav>
                                      </p:tavLst>
                                    </p:anim>
                                  </p:childTnLst>
                                </p:cTn>
                              </p:par>
                              <p:par>
                                <p:cTn id="51" presetID="2" presetClass="entr" presetSubtype="8" fill="hold" grpId="0" nodeType="withEffect">
                                  <p:stCondLst>
                                    <p:cond delay="175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300" fill="hold"/>
                                        <p:tgtEl>
                                          <p:spTgt spid="51"/>
                                        </p:tgtEl>
                                        <p:attrNameLst>
                                          <p:attrName>ppt_x</p:attrName>
                                        </p:attrNameLst>
                                      </p:cBhvr>
                                      <p:tavLst>
                                        <p:tav tm="0">
                                          <p:val>
                                            <p:strVal val="0-#ppt_w/2"/>
                                          </p:val>
                                        </p:tav>
                                        <p:tav tm="100000">
                                          <p:val>
                                            <p:strVal val="#ppt_x"/>
                                          </p:val>
                                        </p:tav>
                                      </p:tavLst>
                                    </p:anim>
                                    <p:anim calcmode="lin" valueType="num">
                                      <p:cBhvr additive="base">
                                        <p:cTn id="54" dur="300" fill="hold"/>
                                        <p:tgtEl>
                                          <p:spTgt spid="5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195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300" fill="hold"/>
                                        <p:tgtEl>
                                          <p:spTgt spid="52"/>
                                        </p:tgtEl>
                                        <p:attrNameLst>
                                          <p:attrName>ppt_x</p:attrName>
                                        </p:attrNameLst>
                                      </p:cBhvr>
                                      <p:tavLst>
                                        <p:tav tm="0">
                                          <p:val>
                                            <p:strVal val="1+#ppt_w/2"/>
                                          </p:val>
                                        </p:tav>
                                        <p:tav tm="100000">
                                          <p:val>
                                            <p:strVal val="#ppt_x"/>
                                          </p:val>
                                        </p:tav>
                                      </p:tavLst>
                                    </p:anim>
                                    <p:anim calcmode="lin" valueType="num">
                                      <p:cBhvr additive="base">
                                        <p:cTn id="58" dur="3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238125" y="539750"/>
            <a:ext cx="1536700" cy="400050"/>
            <a:chOff x="237556" y="540420"/>
            <a:chExt cx="1537810" cy="400110"/>
          </a:xfrm>
        </p:grpSpPr>
        <p:sp>
          <p:nvSpPr>
            <p:cNvPr id="3" name="等腰三角形 2"/>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18"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目  录</a:t>
              </a:r>
              <a:endParaRPr lang="zh-CN" altLang="en-US" sz="2000" b="1">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50938" y="1812925"/>
            <a:ext cx="3925887"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bwMode="auto">
          <a:xfrm>
            <a:off x="5262563" y="2097088"/>
            <a:ext cx="2744787" cy="522287"/>
            <a:chOff x="5247075" y="1714500"/>
            <a:chExt cx="2745305" cy="522287"/>
          </a:xfrm>
        </p:grpSpPr>
        <p:sp>
          <p:nvSpPr>
            <p:cNvPr id="7209" name="TextBox 7"/>
            <p:cNvSpPr txBox="1">
              <a:spLocks noChangeArrowheads="1"/>
            </p:cNvSpPr>
            <p:nvPr/>
          </p:nvSpPr>
          <p:spPr bwMode="auto">
            <a:xfrm>
              <a:off x="5247075" y="1714500"/>
              <a:ext cx="6292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01</a:t>
              </a:r>
              <a:endParaRPr lang="zh-CN" altLang="en-US" sz="2800">
                <a:solidFill>
                  <a:srgbClr val="0070C0"/>
                </a:solidFill>
                <a:latin typeface="Broadway" panose="04040905080B02020502" pitchFamily="82" charset="0"/>
              </a:endParaRPr>
            </a:p>
          </p:txBody>
        </p:sp>
        <p:cxnSp>
          <p:nvCxnSpPr>
            <p:cNvPr id="8" name="直接连接符 7"/>
            <p:cNvCxnSpPr/>
            <p:nvPr/>
          </p:nvCxnSpPr>
          <p:spPr>
            <a:xfrm>
              <a:off x="5316938" y="2168525"/>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211" name="组合 106"/>
            <p:cNvGrpSpPr/>
            <p:nvPr/>
          </p:nvGrpSpPr>
          <p:grpSpPr bwMode="auto">
            <a:xfrm>
              <a:off x="7722641" y="1885949"/>
              <a:ext cx="89719" cy="179388"/>
              <a:chOff x="2016125" y="5856288"/>
              <a:chExt cx="246451" cy="492968"/>
            </a:xfrm>
          </p:grpSpPr>
          <p:cxnSp>
            <p:nvCxnSpPr>
              <p:cNvPr id="7215"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216"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7212" name="组合 50"/>
            <p:cNvGrpSpPr/>
            <p:nvPr/>
          </p:nvGrpSpPr>
          <p:grpSpPr bwMode="auto">
            <a:xfrm>
              <a:off x="5933421" y="1804987"/>
              <a:ext cx="2058959" cy="341313"/>
              <a:chOff x="5851928" y="1837437"/>
              <a:chExt cx="2058959" cy="341313"/>
            </a:xfrm>
          </p:grpSpPr>
          <p:sp>
            <p:nvSpPr>
              <p:cNvPr id="7213"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7214"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15" name="组合 14"/>
          <p:cNvGrpSpPr/>
          <p:nvPr/>
        </p:nvGrpSpPr>
        <p:grpSpPr bwMode="auto">
          <a:xfrm>
            <a:off x="5262563" y="2779713"/>
            <a:ext cx="2744787" cy="522287"/>
            <a:chOff x="5247075" y="1714500"/>
            <a:chExt cx="2745305" cy="523220"/>
          </a:xfrm>
        </p:grpSpPr>
        <p:sp>
          <p:nvSpPr>
            <p:cNvPr id="7201"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02</a:t>
              </a:r>
              <a:endParaRPr lang="zh-CN" altLang="en-US" sz="2800">
                <a:solidFill>
                  <a:srgbClr val="0070C0"/>
                </a:solidFill>
                <a:latin typeface="Broadway" panose="04040905080B02020502" pitchFamily="82" charset="0"/>
              </a:endParaRPr>
            </a:p>
          </p:txBody>
        </p:sp>
        <p:cxnSp>
          <p:nvCxnSpPr>
            <p:cNvPr id="17" name="直接连接符 16"/>
            <p:cNvCxnSpPr/>
            <p:nvPr/>
          </p:nvCxnSpPr>
          <p:spPr>
            <a:xfrm>
              <a:off x="5316938" y="2169336"/>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203" name="组合 106"/>
            <p:cNvGrpSpPr/>
            <p:nvPr/>
          </p:nvGrpSpPr>
          <p:grpSpPr bwMode="auto">
            <a:xfrm>
              <a:off x="7722641" y="1885949"/>
              <a:ext cx="89719" cy="179388"/>
              <a:chOff x="2016125" y="5856288"/>
              <a:chExt cx="246451" cy="492968"/>
            </a:xfrm>
          </p:grpSpPr>
          <p:cxnSp>
            <p:nvCxnSpPr>
              <p:cNvPr id="7207"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208"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7204" name="组合 59"/>
            <p:cNvGrpSpPr/>
            <p:nvPr/>
          </p:nvGrpSpPr>
          <p:grpSpPr bwMode="auto">
            <a:xfrm>
              <a:off x="5933421" y="1804987"/>
              <a:ext cx="2058959" cy="341313"/>
              <a:chOff x="5851928" y="1837437"/>
              <a:chExt cx="2058959" cy="341313"/>
            </a:xfrm>
          </p:grpSpPr>
          <p:sp>
            <p:nvSpPr>
              <p:cNvPr id="7205"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7206"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24" name="组合 23"/>
          <p:cNvGrpSpPr/>
          <p:nvPr/>
        </p:nvGrpSpPr>
        <p:grpSpPr bwMode="auto">
          <a:xfrm>
            <a:off x="5262563" y="3462338"/>
            <a:ext cx="2744787" cy="522287"/>
            <a:chOff x="5247075" y="1714500"/>
            <a:chExt cx="2745305" cy="523220"/>
          </a:xfrm>
        </p:grpSpPr>
        <p:sp>
          <p:nvSpPr>
            <p:cNvPr id="7193"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03</a:t>
              </a:r>
              <a:endParaRPr lang="zh-CN" altLang="en-US" sz="2800">
                <a:solidFill>
                  <a:srgbClr val="0070C0"/>
                </a:solidFill>
                <a:latin typeface="Broadway" panose="04040905080B02020502" pitchFamily="82" charset="0"/>
              </a:endParaRPr>
            </a:p>
          </p:txBody>
        </p:sp>
        <p:cxnSp>
          <p:nvCxnSpPr>
            <p:cNvPr id="26" name="直接连接符 25"/>
            <p:cNvCxnSpPr/>
            <p:nvPr/>
          </p:nvCxnSpPr>
          <p:spPr>
            <a:xfrm>
              <a:off x="5316938" y="2169336"/>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195" name="组合 106"/>
            <p:cNvGrpSpPr/>
            <p:nvPr/>
          </p:nvGrpSpPr>
          <p:grpSpPr bwMode="auto">
            <a:xfrm>
              <a:off x="7722641" y="1885949"/>
              <a:ext cx="89719" cy="179388"/>
              <a:chOff x="2016125" y="5856288"/>
              <a:chExt cx="246451" cy="492968"/>
            </a:xfrm>
          </p:grpSpPr>
          <p:cxnSp>
            <p:nvCxnSpPr>
              <p:cNvPr id="7199"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200"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7196" name="组合 68"/>
            <p:cNvGrpSpPr/>
            <p:nvPr/>
          </p:nvGrpSpPr>
          <p:grpSpPr bwMode="auto">
            <a:xfrm>
              <a:off x="5933421" y="1804987"/>
              <a:ext cx="2058959" cy="341313"/>
              <a:chOff x="5851928" y="1837437"/>
              <a:chExt cx="2058959" cy="341313"/>
            </a:xfrm>
          </p:grpSpPr>
          <p:sp>
            <p:nvSpPr>
              <p:cNvPr id="7197"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7198"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33" name="组合 32"/>
          <p:cNvGrpSpPr/>
          <p:nvPr/>
        </p:nvGrpSpPr>
        <p:grpSpPr bwMode="auto">
          <a:xfrm>
            <a:off x="5262563" y="4144963"/>
            <a:ext cx="2744787" cy="522287"/>
            <a:chOff x="5247075" y="1714500"/>
            <a:chExt cx="2745305" cy="523220"/>
          </a:xfrm>
        </p:grpSpPr>
        <p:sp>
          <p:nvSpPr>
            <p:cNvPr id="7185" name="TextBox 7"/>
            <p:cNvSpPr txBox="1">
              <a:spLocks noChangeArrowheads="1"/>
            </p:cNvSpPr>
            <p:nvPr/>
          </p:nvSpPr>
          <p:spPr bwMode="auto">
            <a:xfrm>
              <a:off x="5247075" y="1714500"/>
              <a:ext cx="645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04</a:t>
              </a:r>
              <a:endParaRPr lang="zh-CN" altLang="en-US" sz="2800">
                <a:solidFill>
                  <a:srgbClr val="0070C0"/>
                </a:solidFill>
                <a:latin typeface="Broadway" panose="04040905080B02020502" pitchFamily="82" charset="0"/>
              </a:endParaRPr>
            </a:p>
          </p:txBody>
        </p:sp>
        <p:cxnSp>
          <p:nvCxnSpPr>
            <p:cNvPr id="35" name="直接连接符 34"/>
            <p:cNvCxnSpPr/>
            <p:nvPr/>
          </p:nvCxnSpPr>
          <p:spPr>
            <a:xfrm>
              <a:off x="5316938" y="2169336"/>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187" name="组合 106"/>
            <p:cNvGrpSpPr/>
            <p:nvPr/>
          </p:nvGrpSpPr>
          <p:grpSpPr bwMode="auto">
            <a:xfrm>
              <a:off x="7722641" y="1885949"/>
              <a:ext cx="89719" cy="179388"/>
              <a:chOff x="2016125" y="5856288"/>
              <a:chExt cx="246451" cy="492968"/>
            </a:xfrm>
          </p:grpSpPr>
          <p:cxnSp>
            <p:nvCxnSpPr>
              <p:cNvPr id="7191"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192"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7188" name="组合 77"/>
            <p:cNvGrpSpPr/>
            <p:nvPr/>
          </p:nvGrpSpPr>
          <p:grpSpPr bwMode="auto">
            <a:xfrm>
              <a:off x="5933421" y="1804987"/>
              <a:ext cx="2058959" cy="341313"/>
              <a:chOff x="5851928" y="1837437"/>
              <a:chExt cx="2058959" cy="341313"/>
            </a:xfrm>
          </p:grpSpPr>
          <p:sp>
            <p:nvSpPr>
              <p:cNvPr id="7189"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7190"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42" name="组合 41"/>
          <p:cNvGrpSpPr/>
          <p:nvPr/>
        </p:nvGrpSpPr>
        <p:grpSpPr bwMode="auto">
          <a:xfrm>
            <a:off x="5262563" y="4827588"/>
            <a:ext cx="2744787" cy="522287"/>
            <a:chOff x="5247075" y="1714500"/>
            <a:chExt cx="2745305" cy="523220"/>
          </a:xfrm>
        </p:grpSpPr>
        <p:sp>
          <p:nvSpPr>
            <p:cNvPr id="7177"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05</a:t>
              </a:r>
              <a:endParaRPr lang="zh-CN" altLang="en-US" sz="2800">
                <a:solidFill>
                  <a:srgbClr val="0070C0"/>
                </a:solidFill>
                <a:latin typeface="Broadway" panose="04040905080B02020502" pitchFamily="82" charset="0"/>
              </a:endParaRPr>
            </a:p>
          </p:txBody>
        </p:sp>
        <p:cxnSp>
          <p:nvCxnSpPr>
            <p:cNvPr id="44" name="直接连接符 43"/>
            <p:cNvCxnSpPr/>
            <p:nvPr/>
          </p:nvCxnSpPr>
          <p:spPr>
            <a:xfrm>
              <a:off x="5316938" y="2169336"/>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179" name="组合 106"/>
            <p:cNvGrpSpPr/>
            <p:nvPr/>
          </p:nvGrpSpPr>
          <p:grpSpPr bwMode="auto">
            <a:xfrm>
              <a:off x="7722641" y="1885949"/>
              <a:ext cx="89719" cy="179388"/>
              <a:chOff x="2016125" y="5856288"/>
              <a:chExt cx="246451" cy="492968"/>
            </a:xfrm>
          </p:grpSpPr>
          <p:cxnSp>
            <p:nvCxnSpPr>
              <p:cNvPr id="7183"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184"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7180" name="组合 86"/>
            <p:cNvGrpSpPr/>
            <p:nvPr/>
          </p:nvGrpSpPr>
          <p:grpSpPr bwMode="auto">
            <a:xfrm>
              <a:off x="5933421" y="1804987"/>
              <a:ext cx="2058959" cy="341313"/>
              <a:chOff x="5851928" y="1837437"/>
              <a:chExt cx="2058959" cy="341313"/>
            </a:xfrm>
          </p:grpSpPr>
          <p:sp>
            <p:nvSpPr>
              <p:cNvPr id="7181"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7182"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22" presetClass="entr" presetSubtype="8"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6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70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nodeType="withEffect">
                                  <p:stCondLst>
                                    <p:cond delay="80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par>
                                <p:cTn id="26" presetID="22" presetClass="entr" presetSubtype="8" fill="hold" nodeType="withEffect">
                                  <p:stCondLst>
                                    <p:cond delay="90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238125" y="539750"/>
            <a:ext cx="1536700" cy="400050"/>
            <a:chOff x="237556" y="540420"/>
            <a:chExt cx="1537810" cy="400110"/>
          </a:xfrm>
        </p:grpSpPr>
        <p:sp>
          <p:nvSpPr>
            <p:cNvPr id="3" name="等腰三角形 2"/>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43"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过渡页</a:t>
              </a:r>
              <a:endParaRPr lang="zh-CN" altLang="en-US" sz="2000" b="1">
                <a:latin typeface="微软雅黑" panose="020B0503020204020204" pitchFamily="34" charset="-122"/>
                <a:ea typeface="微软雅黑" panose="020B0503020204020204" pitchFamily="34" charset="-122"/>
              </a:endParaRPr>
            </a:p>
          </p:txBody>
        </p:sp>
      </p:grpSp>
      <p:pic>
        <p:nvPicPr>
          <p:cNvPr id="8195" name="图片 5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50938" y="1812925"/>
            <a:ext cx="3925887"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bwMode="auto">
          <a:xfrm>
            <a:off x="5262563" y="2097088"/>
            <a:ext cx="2744787" cy="522287"/>
            <a:chOff x="5247075" y="1714500"/>
            <a:chExt cx="2745305" cy="522287"/>
          </a:xfrm>
        </p:grpSpPr>
        <p:sp>
          <p:nvSpPr>
            <p:cNvPr id="8234" name="TextBox 7"/>
            <p:cNvSpPr txBox="1">
              <a:spLocks noChangeArrowheads="1"/>
            </p:cNvSpPr>
            <p:nvPr/>
          </p:nvSpPr>
          <p:spPr bwMode="auto">
            <a:xfrm>
              <a:off x="5247075" y="1714500"/>
              <a:ext cx="6292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01</a:t>
              </a:r>
              <a:endParaRPr lang="zh-CN" altLang="en-US" sz="2800">
                <a:solidFill>
                  <a:srgbClr val="0070C0"/>
                </a:solidFill>
                <a:latin typeface="Broadway" panose="04040905080B02020502" pitchFamily="82" charset="0"/>
              </a:endParaRPr>
            </a:p>
          </p:txBody>
        </p:sp>
        <p:cxnSp>
          <p:nvCxnSpPr>
            <p:cNvPr id="8" name="直接连接符 7"/>
            <p:cNvCxnSpPr/>
            <p:nvPr/>
          </p:nvCxnSpPr>
          <p:spPr>
            <a:xfrm>
              <a:off x="5316938" y="2168525"/>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236" name="组合 106"/>
            <p:cNvGrpSpPr/>
            <p:nvPr/>
          </p:nvGrpSpPr>
          <p:grpSpPr bwMode="auto">
            <a:xfrm>
              <a:off x="7722641" y="1885949"/>
              <a:ext cx="89719" cy="179388"/>
              <a:chOff x="2016125" y="5856288"/>
              <a:chExt cx="246451" cy="492968"/>
            </a:xfrm>
          </p:grpSpPr>
          <p:cxnSp>
            <p:nvCxnSpPr>
              <p:cNvPr id="8240"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8241"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8237" name="组合 50"/>
            <p:cNvGrpSpPr/>
            <p:nvPr/>
          </p:nvGrpSpPr>
          <p:grpSpPr bwMode="auto">
            <a:xfrm>
              <a:off x="5933421" y="1804987"/>
              <a:ext cx="2058959" cy="341313"/>
              <a:chOff x="5851928" y="1837437"/>
              <a:chExt cx="2058959" cy="341313"/>
            </a:xfrm>
          </p:grpSpPr>
          <p:sp>
            <p:nvSpPr>
              <p:cNvPr id="8238"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8239"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15" name="组合 14"/>
          <p:cNvGrpSpPr/>
          <p:nvPr/>
        </p:nvGrpSpPr>
        <p:grpSpPr bwMode="auto">
          <a:xfrm>
            <a:off x="5262563" y="2779713"/>
            <a:ext cx="2744787" cy="2570162"/>
            <a:chOff x="5262645" y="2779072"/>
            <a:chExt cx="2745305" cy="2571095"/>
          </a:xfrm>
        </p:grpSpPr>
        <p:grpSp>
          <p:nvGrpSpPr>
            <p:cNvPr id="8198" name="组合 55"/>
            <p:cNvGrpSpPr/>
            <p:nvPr/>
          </p:nvGrpSpPr>
          <p:grpSpPr bwMode="auto">
            <a:xfrm>
              <a:off x="5262645" y="2779072"/>
              <a:ext cx="2745305" cy="523220"/>
              <a:chOff x="5247075" y="1714500"/>
              <a:chExt cx="2745305" cy="523220"/>
            </a:xfrm>
          </p:grpSpPr>
          <p:sp>
            <p:nvSpPr>
              <p:cNvPr id="8226"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02</a:t>
                </a:r>
                <a:endParaRPr lang="zh-CN" altLang="en-US" sz="2800">
                  <a:solidFill>
                    <a:srgbClr val="0070C0"/>
                  </a:solidFill>
                  <a:latin typeface="Broadway" panose="04040905080B02020502" pitchFamily="82" charset="0"/>
                </a:endParaRPr>
              </a:p>
            </p:txBody>
          </p:sp>
          <p:cxnSp>
            <p:nvCxnSpPr>
              <p:cNvPr id="45" name="直接连接符 44"/>
              <p:cNvCxnSpPr/>
              <p:nvPr/>
            </p:nvCxnSpPr>
            <p:spPr>
              <a:xfrm>
                <a:off x="5316938" y="2168690"/>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228" name="组合 106"/>
              <p:cNvGrpSpPr/>
              <p:nvPr/>
            </p:nvGrpSpPr>
            <p:grpSpPr bwMode="auto">
              <a:xfrm>
                <a:off x="7722641" y="1885949"/>
                <a:ext cx="89719" cy="179388"/>
                <a:chOff x="2016125" y="5856288"/>
                <a:chExt cx="246451" cy="492968"/>
              </a:xfrm>
            </p:grpSpPr>
            <p:cxnSp>
              <p:nvCxnSpPr>
                <p:cNvPr id="8232"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8233"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8229" name="组合 59"/>
              <p:cNvGrpSpPr/>
              <p:nvPr/>
            </p:nvGrpSpPr>
            <p:grpSpPr bwMode="auto">
              <a:xfrm>
                <a:off x="5933421" y="1804987"/>
                <a:ext cx="2058959" cy="341313"/>
                <a:chOff x="5851928" y="1837437"/>
                <a:chExt cx="2058959" cy="341313"/>
              </a:xfrm>
            </p:grpSpPr>
            <p:sp>
              <p:nvSpPr>
                <p:cNvPr id="8230"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8231"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8199" name="组合 64"/>
            <p:cNvGrpSpPr/>
            <p:nvPr/>
          </p:nvGrpSpPr>
          <p:grpSpPr bwMode="auto">
            <a:xfrm>
              <a:off x="5262645" y="3461697"/>
              <a:ext cx="2745305" cy="523220"/>
              <a:chOff x="5247075" y="1714500"/>
              <a:chExt cx="2745305" cy="523220"/>
            </a:xfrm>
          </p:grpSpPr>
          <p:sp>
            <p:nvSpPr>
              <p:cNvPr id="8218"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03</a:t>
                </a:r>
                <a:endParaRPr lang="zh-CN" altLang="en-US" sz="2800">
                  <a:solidFill>
                    <a:srgbClr val="0070C0"/>
                  </a:solidFill>
                  <a:latin typeface="Broadway" panose="04040905080B02020502" pitchFamily="82" charset="0"/>
                </a:endParaRPr>
              </a:p>
            </p:txBody>
          </p:sp>
          <p:cxnSp>
            <p:nvCxnSpPr>
              <p:cNvPr id="37" name="直接连接符 36"/>
              <p:cNvCxnSpPr/>
              <p:nvPr/>
            </p:nvCxnSpPr>
            <p:spPr>
              <a:xfrm>
                <a:off x="5316938" y="2168938"/>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220" name="组合 106"/>
              <p:cNvGrpSpPr/>
              <p:nvPr/>
            </p:nvGrpSpPr>
            <p:grpSpPr bwMode="auto">
              <a:xfrm>
                <a:off x="7722641" y="1885949"/>
                <a:ext cx="89719" cy="179388"/>
                <a:chOff x="2016125" y="5856288"/>
                <a:chExt cx="246451" cy="492968"/>
              </a:xfrm>
            </p:grpSpPr>
            <p:cxnSp>
              <p:nvCxnSpPr>
                <p:cNvPr id="8224"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8225"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8221" name="组合 68"/>
              <p:cNvGrpSpPr/>
              <p:nvPr/>
            </p:nvGrpSpPr>
            <p:grpSpPr bwMode="auto">
              <a:xfrm>
                <a:off x="5933421" y="1804987"/>
                <a:ext cx="2058959" cy="341313"/>
                <a:chOff x="5851928" y="1837437"/>
                <a:chExt cx="2058959" cy="341313"/>
              </a:xfrm>
            </p:grpSpPr>
            <p:sp>
              <p:nvSpPr>
                <p:cNvPr id="8222"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8223"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8200" name="组合 73"/>
            <p:cNvGrpSpPr/>
            <p:nvPr/>
          </p:nvGrpSpPr>
          <p:grpSpPr bwMode="auto">
            <a:xfrm>
              <a:off x="5262645" y="4144322"/>
              <a:ext cx="2745305" cy="523220"/>
              <a:chOff x="5247075" y="1714500"/>
              <a:chExt cx="2745305" cy="523220"/>
            </a:xfrm>
          </p:grpSpPr>
          <p:sp>
            <p:nvSpPr>
              <p:cNvPr id="8210" name="TextBox 7"/>
              <p:cNvSpPr txBox="1">
                <a:spLocks noChangeArrowheads="1"/>
              </p:cNvSpPr>
              <p:nvPr/>
            </p:nvSpPr>
            <p:spPr bwMode="auto">
              <a:xfrm>
                <a:off x="5247075" y="1714500"/>
                <a:ext cx="645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04</a:t>
                </a:r>
                <a:endParaRPr lang="zh-CN" altLang="en-US" sz="2800">
                  <a:solidFill>
                    <a:srgbClr val="0070C0"/>
                  </a:solidFill>
                  <a:latin typeface="Broadway" panose="04040905080B02020502" pitchFamily="82" charset="0"/>
                </a:endParaRPr>
              </a:p>
            </p:txBody>
          </p:sp>
          <p:cxnSp>
            <p:nvCxnSpPr>
              <p:cNvPr id="29" name="直接连接符 28"/>
              <p:cNvCxnSpPr/>
              <p:nvPr/>
            </p:nvCxnSpPr>
            <p:spPr>
              <a:xfrm>
                <a:off x="5316938" y="2169185"/>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212" name="组合 106"/>
              <p:cNvGrpSpPr/>
              <p:nvPr/>
            </p:nvGrpSpPr>
            <p:grpSpPr bwMode="auto">
              <a:xfrm>
                <a:off x="7722641" y="1885949"/>
                <a:ext cx="89719" cy="179388"/>
                <a:chOff x="2016125" y="5856288"/>
                <a:chExt cx="246451" cy="492968"/>
              </a:xfrm>
            </p:grpSpPr>
            <p:cxnSp>
              <p:nvCxnSpPr>
                <p:cNvPr id="8216"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8217"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8213" name="组合 77"/>
              <p:cNvGrpSpPr/>
              <p:nvPr/>
            </p:nvGrpSpPr>
            <p:grpSpPr bwMode="auto">
              <a:xfrm>
                <a:off x="5933421" y="1804987"/>
                <a:ext cx="2058959" cy="341313"/>
                <a:chOff x="5851928" y="1837437"/>
                <a:chExt cx="2058959" cy="341313"/>
              </a:xfrm>
            </p:grpSpPr>
            <p:sp>
              <p:nvSpPr>
                <p:cNvPr id="8214"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8215"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8201" name="组合 82"/>
            <p:cNvGrpSpPr/>
            <p:nvPr/>
          </p:nvGrpSpPr>
          <p:grpSpPr bwMode="auto">
            <a:xfrm>
              <a:off x="5262645" y="4826947"/>
              <a:ext cx="2745305" cy="523220"/>
              <a:chOff x="5247075" y="1714500"/>
              <a:chExt cx="2745305" cy="523220"/>
            </a:xfrm>
          </p:grpSpPr>
          <p:sp>
            <p:nvSpPr>
              <p:cNvPr id="8202"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05</a:t>
                </a:r>
                <a:endParaRPr lang="zh-CN" altLang="en-US" sz="2800">
                  <a:solidFill>
                    <a:srgbClr val="0070C0"/>
                  </a:solidFill>
                  <a:latin typeface="Broadway" panose="04040905080B02020502" pitchFamily="82" charset="0"/>
                </a:endParaRPr>
              </a:p>
            </p:txBody>
          </p:sp>
          <p:cxnSp>
            <p:nvCxnSpPr>
              <p:cNvPr id="21" name="直接连接符 20"/>
              <p:cNvCxnSpPr/>
              <p:nvPr/>
            </p:nvCxnSpPr>
            <p:spPr>
              <a:xfrm>
                <a:off x="5316938" y="2169433"/>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204" name="组合 106"/>
              <p:cNvGrpSpPr/>
              <p:nvPr/>
            </p:nvGrpSpPr>
            <p:grpSpPr bwMode="auto">
              <a:xfrm>
                <a:off x="7722641" y="1885949"/>
                <a:ext cx="89719" cy="179388"/>
                <a:chOff x="2016125" y="5856288"/>
                <a:chExt cx="246451" cy="492968"/>
              </a:xfrm>
            </p:grpSpPr>
            <p:cxnSp>
              <p:nvCxnSpPr>
                <p:cNvPr id="8208"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8209"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8205" name="组合 86"/>
              <p:cNvGrpSpPr/>
              <p:nvPr/>
            </p:nvGrpSpPr>
            <p:grpSpPr bwMode="auto">
              <a:xfrm>
                <a:off x="5933421" y="1804987"/>
                <a:ext cx="2058959" cy="341313"/>
                <a:chOff x="5851928" y="1837437"/>
                <a:chExt cx="2058959" cy="341313"/>
              </a:xfrm>
            </p:grpSpPr>
            <p:sp>
              <p:nvSpPr>
                <p:cNvPr id="8206"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8207"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par>
                                <p:cTn id="9" presetID="42" presetClass="exit" presetSubtype="0" fill="hold" nodeType="withEffect">
                                  <p:stCondLst>
                                    <p:cond delay="250"/>
                                  </p:stCondLst>
                                  <p:childTnLst>
                                    <p:animEffect transition="out" filter="fade">
                                      <p:cBhvr>
                                        <p:cTn id="10" dur="500"/>
                                        <p:tgtEl>
                                          <p:spTgt spid="15"/>
                                        </p:tgtEl>
                                      </p:cBhvr>
                                    </p:animEffect>
                                    <p:anim calcmode="lin" valueType="num">
                                      <p:cBhvr>
                                        <p:cTn id="11" dur="500"/>
                                        <p:tgtEl>
                                          <p:spTgt spid="15"/>
                                        </p:tgtEl>
                                        <p:attrNameLst>
                                          <p:attrName>ppt_x</p:attrName>
                                        </p:attrNameLst>
                                      </p:cBhvr>
                                      <p:tavLst>
                                        <p:tav tm="0">
                                          <p:val>
                                            <p:strVal val="ppt_x"/>
                                          </p:val>
                                        </p:tav>
                                        <p:tav tm="100000">
                                          <p:val>
                                            <p:strVal val="ppt_x"/>
                                          </p:val>
                                        </p:tav>
                                      </p:tavLst>
                                    </p:anim>
                                    <p:anim calcmode="lin" valueType="num">
                                      <p:cBhvr>
                                        <p:cTn id="12" dur="500"/>
                                        <p:tgtEl>
                                          <p:spTgt spid="15"/>
                                        </p:tgtEl>
                                        <p:attrNameLst>
                                          <p:attrName>ppt_y</p:attrName>
                                        </p:attrNameLst>
                                      </p:cBhvr>
                                      <p:tavLst>
                                        <p:tav tm="0">
                                          <p:val>
                                            <p:strVal val="ppt_y"/>
                                          </p:val>
                                        </p:tav>
                                        <p:tav tm="100000">
                                          <p:val>
                                            <p:strVal val="ppt_y+.1"/>
                                          </p:val>
                                        </p:tav>
                                      </p:tavLst>
                                    </p:anim>
                                    <p:set>
                                      <p:cBhvr>
                                        <p:cTn id="13" dur="1" fill="hold">
                                          <p:stCondLst>
                                            <p:cond delay="499"/>
                                          </p:stCondLst>
                                        </p:cTn>
                                        <p:tgtEl>
                                          <p:spTgt spid="15"/>
                                        </p:tgtEl>
                                        <p:attrNameLst>
                                          <p:attrName>style.visibility</p:attrName>
                                        </p:attrNameLst>
                                      </p:cBhvr>
                                      <p:to>
                                        <p:strVal val="hidden"/>
                                      </p:to>
                                    </p:set>
                                  </p:childTnLst>
                                </p:cTn>
                              </p:par>
                              <p:par>
                                <p:cTn id="14" presetID="42" presetClass="path" presetSubtype="0" accel="50000" decel="50000" fill="hold" nodeType="withEffect">
                                  <p:stCondLst>
                                    <p:cond delay="250"/>
                                  </p:stCondLst>
                                  <p:childTnLst>
                                    <p:animMotion origin="layout" path="M -8.33333E-7 -2.60116E-6 L -8.33333E-7 0.21041 " pathEditMode="relative" rAng="0" ptsTypes="AA">
                                      <p:cBhvr>
                                        <p:cTn id="15" dur="500" fill="hold"/>
                                        <p:tgtEl>
                                          <p:spTgt spid="6"/>
                                        </p:tgtEl>
                                        <p:attrNameLst>
                                          <p:attrName>ppt_x</p:attrName>
                                          <p:attrName>ppt_y</p:attrName>
                                        </p:attrNameLst>
                                      </p:cBhvr>
                                      <p:rCtr x="0" y="105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238125" y="539750"/>
            <a:ext cx="1536700" cy="400050"/>
            <a:chOff x="237556" y="540420"/>
            <a:chExt cx="1537810" cy="400110"/>
          </a:xfrm>
        </p:grpSpPr>
        <p:sp>
          <p:nvSpPr>
            <p:cNvPr id="3" name="等腰三角形 2"/>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60"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添加标题</a:t>
              </a:r>
              <a:endParaRPr lang="zh-CN" altLang="en-US" sz="2000" b="1">
                <a:latin typeface="微软雅黑" panose="020B0503020204020204" pitchFamily="34" charset="-122"/>
                <a:ea typeface="微软雅黑" panose="020B0503020204020204" pitchFamily="34" charset="-122"/>
              </a:endParaRPr>
            </a:p>
          </p:txBody>
        </p:sp>
      </p:grpSp>
      <p:grpSp>
        <p:nvGrpSpPr>
          <p:cNvPr id="5" name="组合 4"/>
          <p:cNvGrpSpPr/>
          <p:nvPr/>
        </p:nvGrpSpPr>
        <p:grpSpPr bwMode="auto">
          <a:xfrm>
            <a:off x="1481138" y="2000250"/>
            <a:ext cx="1482725" cy="3443288"/>
            <a:chOff x="1524716" y="1186710"/>
            <a:chExt cx="1482939" cy="3443915"/>
          </a:xfrm>
        </p:grpSpPr>
        <p:sp>
          <p:nvSpPr>
            <p:cNvPr id="6" name="矩形 5"/>
            <p:cNvSpPr/>
            <p:nvPr/>
          </p:nvSpPr>
          <p:spPr>
            <a:xfrm>
              <a:off x="1524716"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2"/>
            <p:cNvSpPr/>
            <p:nvPr/>
          </p:nvSpPr>
          <p:spPr>
            <a:xfrm rot="18900000">
              <a:off x="1793042" y="1186710"/>
              <a:ext cx="839909" cy="839941"/>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rgbClr val="00B0F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9223" y="3472282"/>
              <a:ext cx="408432" cy="1158342"/>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11"/>
            <p:cNvSpPr txBox="1">
              <a:spLocks noChangeArrowheads="1"/>
            </p:cNvSpPr>
            <p:nvPr/>
          </p:nvSpPr>
          <p:spPr bwMode="auto">
            <a:xfrm flipH="1">
              <a:off x="1602514" y="2591904"/>
              <a:ext cx="1324166" cy="3080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10" name="TextBox 11"/>
            <p:cNvSpPr txBox="1">
              <a:spLocks noChangeArrowheads="1"/>
            </p:cNvSpPr>
            <p:nvPr/>
          </p:nvSpPr>
          <p:spPr bwMode="auto">
            <a:xfrm flipH="1">
              <a:off x="1646971" y="2987263"/>
              <a:ext cx="1228902" cy="23340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1" name="TextBox 11"/>
            <p:cNvSpPr txBox="1">
              <a:spLocks noChangeArrowheads="1"/>
            </p:cNvSpPr>
            <p:nvPr/>
          </p:nvSpPr>
          <p:spPr bwMode="auto">
            <a:xfrm flipH="1">
              <a:off x="1646971" y="3193675"/>
              <a:ext cx="1228902" cy="23340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2" name="TextBox 11"/>
            <p:cNvSpPr txBox="1">
              <a:spLocks noChangeArrowheads="1"/>
            </p:cNvSpPr>
            <p:nvPr/>
          </p:nvSpPr>
          <p:spPr bwMode="auto">
            <a:xfrm flipH="1">
              <a:off x="1646971" y="3404852"/>
              <a:ext cx="1228902" cy="23340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bwMode="auto">
          <a:xfrm>
            <a:off x="3027363" y="1985963"/>
            <a:ext cx="1471612" cy="3479800"/>
            <a:chOff x="3070173" y="1173420"/>
            <a:chExt cx="1472339" cy="3479106"/>
          </a:xfrm>
        </p:grpSpPr>
        <p:sp>
          <p:nvSpPr>
            <p:cNvPr id="14" name="矩形 13"/>
            <p:cNvSpPr/>
            <p:nvPr/>
          </p:nvSpPr>
          <p:spPr>
            <a:xfrm>
              <a:off x="3070173"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2"/>
            <p:cNvSpPr/>
            <p:nvPr/>
          </p:nvSpPr>
          <p:spPr>
            <a:xfrm rot="18900000">
              <a:off x="3324298" y="1173420"/>
              <a:ext cx="840202" cy="839620"/>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080" y="3533018"/>
              <a:ext cx="408432" cy="1119508"/>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1"/>
            <p:cNvSpPr txBox="1">
              <a:spLocks noChangeArrowheads="1"/>
            </p:cNvSpPr>
            <p:nvPr/>
          </p:nvSpPr>
          <p:spPr bwMode="auto">
            <a:xfrm flipH="1">
              <a:off x="3133704" y="2592362"/>
              <a:ext cx="1323040" cy="30791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18" name="TextBox 11"/>
            <p:cNvSpPr txBox="1">
              <a:spLocks noChangeArrowheads="1"/>
            </p:cNvSpPr>
            <p:nvPr/>
          </p:nvSpPr>
          <p:spPr bwMode="auto">
            <a:xfrm flipH="1">
              <a:off x="3176588" y="2987570"/>
              <a:ext cx="1229332" cy="23331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9" name="TextBox 11"/>
            <p:cNvSpPr txBox="1">
              <a:spLocks noChangeArrowheads="1"/>
            </p:cNvSpPr>
            <p:nvPr/>
          </p:nvSpPr>
          <p:spPr bwMode="auto">
            <a:xfrm flipH="1">
              <a:off x="3176588" y="3193904"/>
              <a:ext cx="1229332" cy="23331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20" name="TextBox 11"/>
            <p:cNvSpPr txBox="1">
              <a:spLocks noChangeArrowheads="1"/>
            </p:cNvSpPr>
            <p:nvPr/>
          </p:nvSpPr>
          <p:spPr bwMode="auto">
            <a:xfrm flipH="1">
              <a:off x="3176588" y="3405000"/>
              <a:ext cx="1229332" cy="23331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bwMode="auto">
          <a:xfrm>
            <a:off x="4579938" y="1985963"/>
            <a:ext cx="1527175" cy="3478212"/>
            <a:chOff x="4623086" y="1173420"/>
            <a:chExt cx="1527599" cy="3477291"/>
          </a:xfrm>
        </p:grpSpPr>
        <p:sp>
          <p:nvSpPr>
            <p:cNvPr id="22" name="矩形 21"/>
            <p:cNvSpPr/>
            <p:nvPr/>
          </p:nvSpPr>
          <p:spPr>
            <a:xfrm>
              <a:off x="4623086"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
            <p:cNvSpPr/>
            <p:nvPr/>
          </p:nvSpPr>
          <p:spPr>
            <a:xfrm rot="18900000">
              <a:off x="4877157" y="1173420"/>
              <a:ext cx="840020" cy="839565"/>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rgbClr val="00B0F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878" y="3492369"/>
              <a:ext cx="417807" cy="1158342"/>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11"/>
            <p:cNvSpPr txBox="1">
              <a:spLocks noChangeArrowheads="1"/>
            </p:cNvSpPr>
            <p:nvPr/>
          </p:nvSpPr>
          <p:spPr bwMode="auto">
            <a:xfrm flipH="1">
              <a:off x="4683428" y="2592269"/>
              <a:ext cx="1322754" cy="3078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26" name="TextBox 11"/>
            <p:cNvSpPr txBox="1">
              <a:spLocks noChangeArrowheads="1"/>
            </p:cNvSpPr>
            <p:nvPr/>
          </p:nvSpPr>
          <p:spPr bwMode="auto">
            <a:xfrm flipH="1">
              <a:off x="4751709" y="2987452"/>
              <a:ext cx="1229066" cy="23330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27" name="TextBox 11"/>
            <p:cNvSpPr txBox="1">
              <a:spLocks noChangeArrowheads="1"/>
            </p:cNvSpPr>
            <p:nvPr/>
          </p:nvSpPr>
          <p:spPr bwMode="auto">
            <a:xfrm flipH="1">
              <a:off x="4751709" y="3193772"/>
              <a:ext cx="1229066" cy="23330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28" name="TextBox 11"/>
            <p:cNvSpPr txBox="1">
              <a:spLocks noChangeArrowheads="1"/>
            </p:cNvSpPr>
            <p:nvPr/>
          </p:nvSpPr>
          <p:spPr bwMode="auto">
            <a:xfrm flipH="1">
              <a:off x="4751709" y="3404854"/>
              <a:ext cx="1229066" cy="23330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bwMode="auto">
          <a:xfrm>
            <a:off x="6132513" y="1985963"/>
            <a:ext cx="1428750" cy="3457575"/>
            <a:chOff x="6175999" y="1173420"/>
            <a:chExt cx="1429487" cy="3457205"/>
          </a:xfrm>
        </p:grpSpPr>
        <p:sp>
          <p:nvSpPr>
            <p:cNvPr id="30" name="矩形 29"/>
            <p:cNvSpPr/>
            <p:nvPr/>
          </p:nvSpPr>
          <p:spPr>
            <a:xfrm>
              <a:off x="6175999"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2"/>
            <p:cNvSpPr/>
            <p:nvPr/>
          </p:nvSpPr>
          <p:spPr>
            <a:xfrm rot="18900000">
              <a:off x="6430130" y="1173420"/>
              <a:ext cx="840220" cy="839697"/>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757" y="3492369"/>
              <a:ext cx="322729" cy="1138256"/>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11"/>
            <p:cNvSpPr txBox="1">
              <a:spLocks noChangeArrowheads="1"/>
            </p:cNvSpPr>
            <p:nvPr/>
          </p:nvSpPr>
          <p:spPr bwMode="auto">
            <a:xfrm flipH="1">
              <a:off x="6255415" y="2592493"/>
              <a:ext cx="1323069" cy="30794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34" name="TextBox 11"/>
            <p:cNvSpPr txBox="1">
              <a:spLocks noChangeArrowheads="1"/>
            </p:cNvSpPr>
            <p:nvPr/>
          </p:nvSpPr>
          <p:spPr bwMode="auto">
            <a:xfrm flipH="1">
              <a:off x="6314182" y="2986151"/>
              <a:ext cx="1227771" cy="23492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5" name="TextBox 11"/>
            <p:cNvSpPr txBox="1">
              <a:spLocks noChangeArrowheads="1"/>
            </p:cNvSpPr>
            <p:nvPr/>
          </p:nvSpPr>
          <p:spPr bwMode="auto">
            <a:xfrm flipH="1">
              <a:off x="6314182" y="3192504"/>
              <a:ext cx="1227771" cy="23492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6" name="TextBox 11"/>
            <p:cNvSpPr txBox="1">
              <a:spLocks noChangeArrowheads="1"/>
            </p:cNvSpPr>
            <p:nvPr/>
          </p:nvSpPr>
          <p:spPr bwMode="auto">
            <a:xfrm flipH="1">
              <a:off x="6314182" y="3405206"/>
              <a:ext cx="1227771" cy="23333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nodeType="with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50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anim calcmode="lin" valueType="num">
                                      <p:cBhvr>
                                        <p:cTn id="27" dur="500" fill="hold"/>
                                        <p:tgtEl>
                                          <p:spTgt spid="29"/>
                                        </p:tgtEl>
                                        <p:attrNameLst>
                                          <p:attrName>ppt_x</p:attrName>
                                        </p:attrNameLst>
                                      </p:cBhvr>
                                      <p:tavLst>
                                        <p:tav tm="0">
                                          <p:val>
                                            <p:strVal val="#ppt_x"/>
                                          </p:val>
                                        </p:tav>
                                        <p:tav tm="100000">
                                          <p:val>
                                            <p:strVal val="#ppt_x"/>
                                          </p:val>
                                        </p:tav>
                                      </p:tavLst>
                                    </p:anim>
                                    <p:anim calcmode="lin" valueType="num">
                                      <p:cBhvr>
                                        <p:cTn id="28"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2082120" y="4919874"/>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3" name="组合 2"/>
          <p:cNvGrpSpPr/>
          <p:nvPr/>
        </p:nvGrpSpPr>
        <p:grpSpPr bwMode="auto">
          <a:xfrm>
            <a:off x="2441575" y="2382838"/>
            <a:ext cx="4184650" cy="2801937"/>
            <a:chOff x="2153671" y="1752134"/>
            <a:chExt cx="4184922" cy="2802774"/>
          </a:xfrm>
        </p:grpSpPr>
        <p:grpSp>
          <p:nvGrpSpPr>
            <p:cNvPr id="10274"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chemeClr val="bg1"/>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chemeClr val="bg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chemeClr val="bg1"/>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00B0F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21" name="组合 20"/>
          <p:cNvGrpSpPr/>
          <p:nvPr/>
        </p:nvGrpSpPr>
        <p:grpSpPr bwMode="auto">
          <a:xfrm>
            <a:off x="1401763" y="1898650"/>
            <a:ext cx="3536950" cy="592138"/>
            <a:chOff x="1596576" y="1512444"/>
            <a:chExt cx="3536159" cy="592151"/>
          </a:xfrm>
        </p:grpSpPr>
        <p:grpSp>
          <p:nvGrpSpPr>
            <p:cNvPr id="10270"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bwMode="auto">
          <a:xfrm>
            <a:off x="5888038" y="3070225"/>
            <a:ext cx="2751137" cy="588963"/>
            <a:chOff x="5600470" y="2438459"/>
            <a:chExt cx="2751384" cy="591164"/>
          </a:xfrm>
        </p:grpSpPr>
        <p:grpSp>
          <p:nvGrpSpPr>
            <p:cNvPr id="10266"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bwMode="auto">
          <a:xfrm>
            <a:off x="4927600" y="4306888"/>
            <a:ext cx="3325813" cy="307975"/>
            <a:chOff x="4219009" y="4023792"/>
            <a:chExt cx="3326345" cy="307965"/>
          </a:xfrm>
        </p:grpSpPr>
        <p:grpSp>
          <p:nvGrpSpPr>
            <p:cNvPr id="10262"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6" name="组合 35"/>
          <p:cNvGrpSpPr/>
          <p:nvPr/>
        </p:nvGrpSpPr>
        <p:grpSpPr bwMode="auto">
          <a:xfrm>
            <a:off x="766763" y="3833813"/>
            <a:ext cx="2692400" cy="569912"/>
            <a:chOff x="478807" y="3204335"/>
            <a:chExt cx="2693066" cy="568690"/>
          </a:xfrm>
        </p:grpSpPr>
        <p:grpSp>
          <p:nvGrpSpPr>
            <p:cNvPr id="10258"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bwMode="auto">
          <a:xfrm>
            <a:off x="749300" y="2822575"/>
            <a:ext cx="2543175" cy="938213"/>
            <a:chOff x="461360" y="2191182"/>
            <a:chExt cx="2544286" cy="938723"/>
          </a:xfrm>
        </p:grpSpPr>
        <p:grpSp>
          <p:nvGrpSpPr>
            <p:cNvPr id="10254"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bwMode="auto">
          <a:xfrm>
            <a:off x="238125" y="539750"/>
            <a:ext cx="1536700" cy="400050"/>
            <a:chOff x="237556" y="540420"/>
            <a:chExt cx="1537810" cy="400110"/>
          </a:xfrm>
        </p:grpSpPr>
        <p:sp>
          <p:nvSpPr>
            <p:cNvPr id="47" name="等腰三角形 46"/>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53"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添加标题</a:t>
              </a:r>
              <a:endParaRPr lang="zh-CN" altLang="en-US" sz="20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50" fill="hold"/>
                                        <p:tgtEl>
                                          <p:spTgt spid="46"/>
                                        </p:tgtEl>
                                        <p:attrNameLst>
                                          <p:attrName>ppt_x</p:attrName>
                                        </p:attrNameLst>
                                      </p:cBhvr>
                                      <p:tavLst>
                                        <p:tav tm="0">
                                          <p:val>
                                            <p:strVal val="0-#ppt_w/2"/>
                                          </p:val>
                                        </p:tav>
                                        <p:tav tm="100000">
                                          <p:val>
                                            <p:strVal val="#ppt_x"/>
                                          </p:val>
                                        </p:tav>
                                      </p:tavLst>
                                    </p:anim>
                                    <p:anim calcmode="lin" valueType="num">
                                      <p:cBhvr additive="base">
                                        <p:cTn id="8" dur="250" fill="hold"/>
                                        <p:tgtEl>
                                          <p:spTgt spid="46"/>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22" presetClass="entr" presetSubtype="2" fill="hold" nodeType="withEffect">
                                  <p:stCondLst>
                                    <p:cond delay="75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par>
                                <p:cTn id="17" presetID="22" presetClass="entr" presetSubtype="8" fill="hold" nodeType="withEffect">
                                  <p:stCondLst>
                                    <p:cond delay="75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22" presetClass="entr" presetSubtype="8"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par>
                                <p:cTn id="23" presetID="22" presetClass="entr" presetSubtype="2" fill="hold" nodeType="withEffect">
                                  <p:stCondLst>
                                    <p:cond delay="750"/>
                                  </p:stCondLst>
                                  <p:childTnLst>
                                    <p:set>
                                      <p:cBhvr>
                                        <p:cTn id="24" dur="1" fill="hold">
                                          <p:stCondLst>
                                            <p:cond delay="0"/>
                                          </p:stCondLst>
                                        </p:cTn>
                                        <p:tgtEl>
                                          <p:spTgt spid="36"/>
                                        </p:tgtEl>
                                        <p:attrNameLst>
                                          <p:attrName>style.visibility</p:attrName>
                                        </p:attrNameLst>
                                      </p:cBhvr>
                                      <p:to>
                                        <p:strVal val="visible"/>
                                      </p:to>
                                    </p:set>
                                    <p:animEffect transition="in" filter="wipe(right)">
                                      <p:cBhvr>
                                        <p:cTn id="25" dur="500"/>
                                        <p:tgtEl>
                                          <p:spTgt spid="36"/>
                                        </p:tgtEl>
                                      </p:cBhvr>
                                    </p:animEffect>
                                  </p:childTnLst>
                                </p:cTn>
                              </p:par>
                              <p:par>
                                <p:cTn id="26" presetID="22" presetClass="entr" presetSubtype="2" fill="hold" nodeType="withEffect">
                                  <p:stCondLst>
                                    <p:cond delay="75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42" presetClass="entr" presetSubtype="0" fill="hold" nodeType="withEffect">
                                  <p:stCondLst>
                                    <p:cond delay="7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anim calcmode="lin" valueType="num">
                                      <p:cBhvr>
                                        <p:cTn id="32" dur="500" fill="hold"/>
                                        <p:tgtEl>
                                          <p:spTgt spid="2"/>
                                        </p:tgtEl>
                                        <p:attrNameLst>
                                          <p:attrName>ppt_x</p:attrName>
                                        </p:attrNameLst>
                                      </p:cBhvr>
                                      <p:tavLst>
                                        <p:tav tm="0">
                                          <p:val>
                                            <p:strVal val="#ppt_x"/>
                                          </p:val>
                                        </p:tav>
                                        <p:tav tm="100000">
                                          <p:val>
                                            <p:strVal val="#ppt_x"/>
                                          </p:val>
                                        </p:tav>
                                      </p:tavLst>
                                    </p:anim>
                                    <p:anim calcmode="lin" valueType="num">
                                      <p:cBhvr>
                                        <p:cTn id="3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238125" y="539750"/>
            <a:ext cx="1536700" cy="400050"/>
            <a:chOff x="237556" y="540420"/>
            <a:chExt cx="1537810" cy="400110"/>
          </a:xfrm>
        </p:grpSpPr>
        <p:sp>
          <p:nvSpPr>
            <p:cNvPr id="3" name="等腰三角形 2"/>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71"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添加标题</a:t>
              </a:r>
              <a:endParaRPr lang="zh-CN" altLang="en-US" sz="2000" b="1">
                <a:latin typeface="微软雅黑" panose="020B0503020204020204" pitchFamily="34" charset="-122"/>
                <a:ea typeface="微软雅黑" panose="020B0503020204020204" pitchFamily="34" charset="-122"/>
              </a:endParaRPr>
            </a:p>
          </p:txBody>
        </p:sp>
      </p:grpSp>
      <p:sp>
        <p:nvSpPr>
          <p:cNvPr id="5" name="矩形​​ 2"/>
          <p:cNvSpPr/>
          <p:nvPr/>
        </p:nvSpPr>
        <p:spPr bwMode="auto">
          <a:xfrm>
            <a:off x="881063" y="1943100"/>
            <a:ext cx="4078287" cy="1090613"/>
          </a:xfrm>
          <a:prstGeom prst="rect">
            <a:avLst/>
          </a:prstGeom>
        </p:spPr>
        <p:txBody>
          <a:bodyPr>
            <a:spAutoFit/>
          </a:bodyPr>
          <a:lstStyle/>
          <a:p>
            <a:pPr algn="just" eaLnBrk="1" fontAlgn="auto" hangingPunct="1">
              <a:lnSpc>
                <a:spcPts val="2000"/>
              </a:lnSpc>
              <a:spcBef>
                <a:spcPct val="50000"/>
              </a:spcBef>
              <a:spcAft>
                <a:spcPts val="0"/>
              </a:spcAft>
              <a:defRPr/>
            </a:pPr>
            <a:r>
              <a:rPr lang="zh-CN" altLang="en-US" sz="1200" spc="-100" dirty="0">
                <a:latin typeface="微软雅黑" panose="020B0503020204020204" pitchFamily="34" charset="-122"/>
                <a:ea typeface="微软雅黑" panose="020B0503020204020204" pitchFamily="34" charset="-122"/>
              </a:rPr>
              <a:t>上海锐普广告有限公司是中国第一家精品</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设计机构。拥有国内顶尖的</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制作技术、顶级的</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展示效果，让您的</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创造卓越价值。</a:t>
            </a:r>
            <a:endParaRPr lang="en-US" altLang="zh-CN" sz="1200" spc="-100" dirty="0">
              <a:latin typeface="微软雅黑" panose="020B0503020204020204" pitchFamily="34" charset="-122"/>
              <a:ea typeface="微软雅黑" panose="020B0503020204020204" pitchFamily="34" charset="-122"/>
            </a:endParaRPr>
          </a:p>
        </p:txBody>
      </p:sp>
      <p:pic>
        <p:nvPicPr>
          <p:cNvPr id="6" name="Picture 2" descr="F:\商务图片\business.gif"/>
          <p:cNvPicPr>
            <a:picLocks noChangeAspect="1" noChangeArrowheads="1"/>
          </p:cNvPicPr>
          <p:nvPr/>
        </p:nvPicPr>
        <p:blipFill>
          <a:blip r:embed="rId1"/>
          <a:srcRect/>
          <a:stretch>
            <a:fillRect/>
          </a:stretch>
        </p:blipFill>
        <p:spPr bwMode="auto">
          <a:xfrm>
            <a:off x="5265738" y="1763713"/>
            <a:ext cx="2844800" cy="3787775"/>
          </a:xfrm>
          <a:prstGeom prst="rect">
            <a:avLst/>
          </a:prstGeom>
          <a:noFill/>
          <a:ln w="6350">
            <a:solidFill>
              <a:schemeClr val="bg1">
                <a:lumMod val="6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7" name="矩形 3"/>
          <p:cNvSpPr>
            <a:spLocks noChangeArrowheads="1"/>
          </p:cNvSpPr>
          <p:nvPr/>
        </p:nvSpPr>
        <p:spPr bwMode="auto">
          <a:xfrm>
            <a:off x="881063" y="3546475"/>
            <a:ext cx="40322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600"/>
              </a:lnSpc>
            </a:pPr>
            <a:r>
              <a:rPr lang="en-US" altLang="zh-CN" sz="1000">
                <a:latin typeface="Arial" panose="020B0604020202020204" pitchFamily="34" charset="0"/>
              </a:rPr>
              <a:t>RAPIDPPT, the leader of professional PPT designer in China. </a:t>
            </a:r>
            <a:endParaRPr lang="en-US" altLang="zh-CN" sz="1000">
              <a:latin typeface="Arial" panose="020B0604020202020204" pitchFamily="34" charset="0"/>
            </a:endParaRPr>
          </a:p>
          <a:p>
            <a:pPr eaLnBrk="1" hangingPunct="1">
              <a:lnSpc>
                <a:spcPts val="1600"/>
              </a:lnSpc>
            </a:pPr>
            <a:r>
              <a:rPr lang="en-US" altLang="zh-CN" sz="1000">
                <a:latin typeface="Arial" panose="020B0604020202020204" pitchFamily="34" charset="0"/>
              </a:rPr>
              <a:t>5years of making professional PPT, 500 case studies for the classical PPT, make sure you will be satisfied. ……RAPIDPPT differs from the traditional production model, and create a new PPT experience.</a:t>
            </a:r>
            <a:endParaRPr lang="en-US" altLang="zh-CN" sz="1000">
              <a:latin typeface="Arial" panose="020B0604020202020204" pitchFamily="34" charset="0"/>
            </a:endParaRPr>
          </a:p>
          <a:p>
            <a:pPr eaLnBrk="1" hangingPunct="1">
              <a:lnSpc>
                <a:spcPts val="1600"/>
              </a:lnSpc>
            </a:pPr>
            <a:r>
              <a:rPr lang="en-US" altLang="zh-CN" sz="1000">
                <a:latin typeface="Arial" panose="020B0604020202020204" pitchFamily="34" charset="0"/>
              </a:rPr>
              <a:t>Here we got China’s largest original PPT material, and the strongest PPT producing team. We got the training</a:t>
            </a:r>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53" presetClass="entr" presetSubtype="16" fill="hold"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5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7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6708775"/>
            <a:ext cx="9144000" cy="171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9"/>
          <p:cNvGrpSpPr/>
          <p:nvPr/>
        </p:nvGrpSpPr>
        <p:grpSpPr bwMode="auto">
          <a:xfrm>
            <a:off x="3994150" y="349250"/>
            <a:ext cx="5037138" cy="1144588"/>
            <a:chOff x="3994830" y="5719360"/>
            <a:chExt cx="5037090" cy="1144711"/>
          </a:xfrm>
        </p:grpSpPr>
        <p:sp>
          <p:nvSpPr>
            <p:cNvPr id="11" name="TextBox 23"/>
            <p:cNvSpPr txBox="1">
              <a:spLocks noChangeArrowheads="1"/>
            </p:cNvSpPr>
            <p:nvPr/>
          </p:nvSpPr>
          <p:spPr bwMode="auto">
            <a:xfrm>
              <a:off x="3994830" y="5846374"/>
              <a:ext cx="5018040" cy="89227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4400" spc="30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defRPr>
              </a:lvl1pPr>
            </a:lstStyle>
            <a:p>
              <a:pPr algn="r" eaLnBrk="1" fontAlgn="auto" hangingPunct="1">
                <a:spcBef>
                  <a:spcPts val="0"/>
                </a:spcBef>
                <a:spcAft>
                  <a:spcPts val="0"/>
                </a:spcAft>
                <a:defRPr/>
              </a:pPr>
              <a:r>
                <a:rPr lang="en-US" altLang="zh-CN" sz="5200" dirty="0">
                  <a:solidFill>
                    <a:srgbClr val="0070C0"/>
                  </a:solidFill>
                  <a:effectLst/>
                  <a:latin typeface="Bodoni MT Black" panose="02070A03080606020203" pitchFamily="18" charset="0"/>
                  <a:ea typeface="方正细等线简体" panose="02010601030101010101" pitchFamily="65" charset="-122"/>
                </a:rPr>
                <a:t>THANK YOU</a:t>
              </a:r>
              <a:endParaRPr lang="zh-CN" altLang="zh-CN" sz="5200" dirty="0">
                <a:solidFill>
                  <a:srgbClr val="0070C0"/>
                </a:solidFill>
                <a:effectLst/>
                <a:latin typeface="Bodoni MT Black" panose="02070A03080606020203" pitchFamily="18" charset="0"/>
                <a:ea typeface="方正细等线简体" panose="02010601030101010101" pitchFamily="65" charset="-122"/>
              </a:endParaRPr>
            </a:p>
          </p:txBody>
        </p:sp>
        <p:sp>
          <p:nvSpPr>
            <p:cNvPr id="12" name="TextBox 11"/>
            <p:cNvSpPr txBox="1"/>
            <p:nvPr/>
          </p:nvSpPr>
          <p:spPr bwMode="auto">
            <a:xfrm>
              <a:off x="6153809" y="6495731"/>
              <a:ext cx="2878111" cy="368340"/>
            </a:xfrm>
            <a:prstGeom prst="rect">
              <a:avLst/>
            </a:prstGeom>
            <a:noFill/>
          </p:spPr>
          <p:txBody>
            <a:bodyPr wrap="none">
              <a:spAutoFit/>
            </a:bodyPr>
            <a:lstStyle/>
            <a:p>
              <a:pPr eaLnBrk="1" fontAlgn="auto" hangingPunct="1">
                <a:spcBef>
                  <a:spcPts val="0"/>
                </a:spcBef>
                <a:spcAft>
                  <a:spcPts val="0"/>
                </a:spcAft>
                <a:defRPr/>
              </a:pPr>
              <a:r>
                <a:rPr lang="zh-CN" altLang="en-US" spc="300" dirty="0">
                  <a:solidFill>
                    <a:schemeClr val="tx1">
                      <a:lumMod val="85000"/>
                      <a:lumOff val="15000"/>
                    </a:schemeClr>
                  </a:solidFill>
                  <a:latin typeface="微软雅黑" panose="020B0503020204020204" pitchFamily="34" charset="-122"/>
                  <a:ea typeface="微软雅黑" panose="020B0503020204020204" pitchFamily="34" charset="-122"/>
                </a:rPr>
                <a:t>上海锐普广告有限公司</a:t>
              </a:r>
              <a:endParaRPr lang="zh-CN" altLang="en-US"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328" name="组合 66"/>
            <p:cNvGrpSpPr/>
            <p:nvPr/>
          </p:nvGrpSpPr>
          <p:grpSpPr bwMode="auto">
            <a:xfrm>
              <a:off x="6983273" y="5719360"/>
              <a:ext cx="1954212" cy="254000"/>
              <a:chOff x="5416406" y="3883769"/>
              <a:chExt cx="1954381" cy="253916"/>
            </a:xfrm>
          </p:grpSpPr>
          <p:sp>
            <p:nvSpPr>
              <p:cNvPr id="14" name="副标题 2"/>
              <p:cNvSpPr txBox="1"/>
              <p:nvPr/>
            </p:nvSpPr>
            <p:spPr bwMode="auto">
              <a:xfrm>
                <a:off x="5417198" y="3883769"/>
                <a:ext cx="1954362" cy="2539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auto">
                  <a:spcBef>
                    <a:spcPts val="0"/>
                  </a:spcBef>
                  <a:spcAft>
                    <a:spcPts val="0"/>
                  </a:spcAft>
                  <a:defRPr spc="200">
                    <a:solidFill>
                      <a:schemeClr val="bg1"/>
                    </a:solidFill>
                    <a:latin typeface="方正细等线简体" panose="02010601030101010101" pitchFamily="65" charset="-122"/>
                    <a:ea typeface="方正细等线简体" panose="02010601030101010101" pitchFamily="65" charset="-122"/>
                  </a:defRPr>
                </a:lvl1pPr>
              </a:lstStyle>
              <a:p>
                <a:pPr eaLnBrk="1" hangingPunct="1">
                  <a:defRPr/>
                </a:pPr>
                <a:r>
                  <a:rPr lang="zh-CN" altLang="en-US" sz="1050" spc="100" dirty="0">
                    <a:solidFill>
                      <a:schemeClr val="tx1"/>
                    </a:solidFill>
                  </a:rPr>
                  <a:t>适用于商务及相关类别演示</a:t>
                </a:r>
                <a:endParaRPr lang="zh-CN" altLang="en-US" sz="1050" spc="100" dirty="0">
                  <a:solidFill>
                    <a:schemeClr val="tx1"/>
                  </a:solidFill>
                </a:endParaRPr>
              </a:p>
            </p:txBody>
          </p:sp>
          <p:cxnSp>
            <p:nvCxnSpPr>
              <p:cNvPr id="15" name="直接连接符 14"/>
              <p:cNvCxnSpPr/>
              <p:nvPr/>
            </p:nvCxnSpPr>
            <p:spPr>
              <a:xfrm>
                <a:off x="5475940" y="4109143"/>
                <a:ext cx="1798776"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75940" y="3912338"/>
                <a:ext cx="1798776"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7" name="等腰三角形 16"/>
          <p:cNvSpPr/>
          <p:nvPr/>
        </p:nvSpPr>
        <p:spPr>
          <a:xfrm rot="16200000">
            <a:off x="8935244" y="824706"/>
            <a:ext cx="223838" cy="1936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p:cNvGrpSpPr/>
          <p:nvPr/>
        </p:nvGrpSpPr>
        <p:grpSpPr bwMode="auto">
          <a:xfrm>
            <a:off x="1557338" y="3554413"/>
            <a:ext cx="2405062" cy="2432050"/>
            <a:chOff x="1556665" y="3554675"/>
            <a:chExt cx="2405601" cy="2431247"/>
          </a:xfrm>
        </p:grpSpPr>
        <p:sp>
          <p:nvSpPr>
            <p:cNvPr id="19" name="圆角矩形 18"/>
            <p:cNvSpPr/>
            <p:nvPr/>
          </p:nvSpPr>
          <p:spPr>
            <a:xfrm>
              <a:off x="1556665" y="3554675"/>
              <a:ext cx="2405601" cy="2431247"/>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2325" name="图片 7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0042" y="3633514"/>
              <a:ext cx="2264303" cy="182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组合 20"/>
          <p:cNvGrpSpPr/>
          <p:nvPr/>
        </p:nvGrpSpPr>
        <p:grpSpPr bwMode="auto">
          <a:xfrm>
            <a:off x="3335338" y="2228850"/>
            <a:ext cx="1820862" cy="1841500"/>
            <a:chOff x="3334834" y="2229337"/>
            <a:chExt cx="1821233" cy="1840649"/>
          </a:xfrm>
        </p:grpSpPr>
        <p:sp>
          <p:nvSpPr>
            <p:cNvPr id="22" name="圆角矩形 21"/>
            <p:cNvSpPr/>
            <p:nvPr/>
          </p:nvSpPr>
          <p:spPr>
            <a:xfrm>
              <a:off x="3334834" y="2229337"/>
              <a:ext cx="1821233" cy="1840649"/>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2323" name="图片 8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4382" y="2303875"/>
              <a:ext cx="1702136" cy="136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组合 23"/>
          <p:cNvGrpSpPr/>
          <p:nvPr/>
        </p:nvGrpSpPr>
        <p:grpSpPr bwMode="auto">
          <a:xfrm>
            <a:off x="4729163" y="3708400"/>
            <a:ext cx="1685925" cy="1703388"/>
            <a:chOff x="4964575" y="3681675"/>
            <a:chExt cx="2161593" cy="2184638"/>
          </a:xfrm>
        </p:grpSpPr>
        <p:sp>
          <p:nvSpPr>
            <p:cNvPr id="25" name="圆角矩形 24"/>
            <p:cNvSpPr/>
            <p:nvPr/>
          </p:nvSpPr>
          <p:spPr>
            <a:xfrm>
              <a:off x="4964575" y="3681675"/>
              <a:ext cx="2161593" cy="2184638"/>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2321" name="图片 8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03041" y="3766386"/>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组合 26"/>
          <p:cNvGrpSpPr/>
          <p:nvPr/>
        </p:nvGrpSpPr>
        <p:grpSpPr bwMode="auto">
          <a:xfrm>
            <a:off x="6064250" y="2211388"/>
            <a:ext cx="2279650" cy="2305050"/>
            <a:chOff x="6591204" y="2837296"/>
            <a:chExt cx="2161593" cy="2184638"/>
          </a:xfrm>
        </p:grpSpPr>
        <p:sp>
          <p:nvSpPr>
            <p:cNvPr id="28" name="圆角矩形 27"/>
            <p:cNvSpPr/>
            <p:nvPr/>
          </p:nvSpPr>
          <p:spPr>
            <a:xfrm>
              <a:off x="6591204" y="2837296"/>
              <a:ext cx="2161593" cy="2184638"/>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2319" name="图片 8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29670" y="2912429"/>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组合 29"/>
          <p:cNvGrpSpPr/>
          <p:nvPr/>
        </p:nvGrpSpPr>
        <p:grpSpPr bwMode="auto">
          <a:xfrm>
            <a:off x="774700" y="2782888"/>
            <a:ext cx="1422400" cy="1438275"/>
            <a:chOff x="386535" y="2215504"/>
            <a:chExt cx="2271321" cy="2295536"/>
          </a:xfrm>
        </p:grpSpPr>
        <p:sp>
          <p:nvSpPr>
            <p:cNvPr id="31" name="圆角矩形 30"/>
            <p:cNvSpPr/>
            <p:nvPr/>
          </p:nvSpPr>
          <p:spPr>
            <a:xfrm>
              <a:off x="386535" y="2215504"/>
              <a:ext cx="2271321" cy="2295536"/>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2317" name="图片 8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9865" y="2288717"/>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组合 32"/>
          <p:cNvGrpSpPr/>
          <p:nvPr/>
        </p:nvGrpSpPr>
        <p:grpSpPr bwMode="auto">
          <a:xfrm>
            <a:off x="987425" y="3933825"/>
            <a:ext cx="996950" cy="246063"/>
            <a:chOff x="7665024" y="2494299"/>
            <a:chExt cx="996932" cy="246221"/>
          </a:xfrm>
        </p:grpSpPr>
        <p:sp>
          <p:nvSpPr>
            <p:cNvPr id="12314" name="TextBox 16"/>
            <p:cNvSpPr txBox="1">
              <a:spLocks noChangeArrowheads="1"/>
            </p:cNvSpPr>
            <p:nvPr/>
          </p:nvSpPr>
          <p:spPr bwMode="auto">
            <a:xfrm>
              <a:off x="8023640" y="2494299"/>
              <a:ext cx="6383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Integrity</a:t>
              </a:r>
              <a:endParaRPr lang="en-US" altLang="zh-CN" sz="1000">
                <a:latin typeface="Arial" panose="020B0604020202020204" pitchFamily="34" charset="0"/>
                <a:ea typeface="方正大标宋简体" panose="02010601030101010101" pitchFamily="65" charset="-122"/>
              </a:endParaRPr>
            </a:p>
          </p:txBody>
        </p:sp>
        <p:sp>
          <p:nvSpPr>
            <p:cNvPr id="12315" name="TextBox 34"/>
            <p:cNvSpPr txBox="1">
              <a:spLocks noChangeArrowheads="1"/>
            </p:cNvSpPr>
            <p:nvPr/>
          </p:nvSpPr>
          <p:spPr bwMode="auto">
            <a:xfrm>
              <a:off x="7665024" y="2494299"/>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诚信</a:t>
              </a:r>
              <a:endParaRPr lang="zh-CN" altLang="en-US" sz="1000">
                <a:latin typeface="微软雅黑" panose="020B0503020204020204" pitchFamily="34" charset="-122"/>
                <a:ea typeface="微软雅黑" panose="020B0503020204020204" pitchFamily="34" charset="-122"/>
              </a:endParaRPr>
            </a:p>
          </p:txBody>
        </p:sp>
      </p:grpSp>
      <p:grpSp>
        <p:nvGrpSpPr>
          <p:cNvPr id="36" name="组合 35"/>
          <p:cNvGrpSpPr/>
          <p:nvPr/>
        </p:nvGrpSpPr>
        <p:grpSpPr bwMode="auto">
          <a:xfrm>
            <a:off x="5073650" y="5118100"/>
            <a:ext cx="996950" cy="246063"/>
            <a:chOff x="7693599" y="3837444"/>
            <a:chExt cx="996409" cy="246221"/>
          </a:xfrm>
        </p:grpSpPr>
        <p:sp>
          <p:nvSpPr>
            <p:cNvPr id="12312" name="TextBox 16"/>
            <p:cNvSpPr txBox="1">
              <a:spLocks noChangeArrowheads="1"/>
            </p:cNvSpPr>
            <p:nvPr/>
          </p:nvSpPr>
          <p:spPr bwMode="auto">
            <a:xfrm>
              <a:off x="8078943" y="3837444"/>
              <a:ext cx="6110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方正大标宋简体" panose="02010601030101010101" pitchFamily="65" charset="-122"/>
                </a:rPr>
                <a:t>Service</a:t>
              </a:r>
              <a:endParaRPr lang="en-US" altLang="zh-CN" sz="1000">
                <a:latin typeface="Arial" panose="020B0604020202020204" pitchFamily="34" charset="0"/>
                <a:ea typeface="方正大标宋简体" panose="02010601030101010101" pitchFamily="65" charset="-122"/>
              </a:endParaRPr>
            </a:p>
          </p:txBody>
        </p:sp>
        <p:sp>
          <p:nvSpPr>
            <p:cNvPr id="12313" name="TextBox 59"/>
            <p:cNvSpPr txBox="1">
              <a:spLocks noChangeArrowheads="1"/>
            </p:cNvSpPr>
            <p:nvPr/>
          </p:nvSpPr>
          <p:spPr bwMode="auto">
            <a:xfrm>
              <a:off x="7693599" y="383744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服务</a:t>
              </a:r>
              <a:endParaRPr lang="zh-CN" altLang="en-US" sz="1000">
                <a:latin typeface="微软雅黑" panose="020B0503020204020204" pitchFamily="34" charset="-122"/>
                <a:ea typeface="微软雅黑" panose="020B0503020204020204" pitchFamily="34" charset="-122"/>
              </a:endParaRPr>
            </a:p>
          </p:txBody>
        </p:sp>
      </p:grpSp>
      <p:grpSp>
        <p:nvGrpSpPr>
          <p:cNvPr id="39" name="组合 38"/>
          <p:cNvGrpSpPr/>
          <p:nvPr/>
        </p:nvGrpSpPr>
        <p:grpSpPr bwMode="auto">
          <a:xfrm>
            <a:off x="2201863" y="5634038"/>
            <a:ext cx="1114425" cy="246062"/>
            <a:chOff x="7614451" y="3056314"/>
            <a:chExt cx="1114029" cy="246221"/>
          </a:xfrm>
        </p:grpSpPr>
        <p:sp>
          <p:nvSpPr>
            <p:cNvPr id="12310" name="TextBox 16"/>
            <p:cNvSpPr txBox="1">
              <a:spLocks noChangeArrowheads="1"/>
            </p:cNvSpPr>
            <p:nvPr/>
          </p:nvSpPr>
          <p:spPr bwMode="auto">
            <a:xfrm>
              <a:off x="7957115" y="3056314"/>
              <a:ext cx="7713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Lst>
                <a:defRPr>
                  <a:solidFill>
                    <a:schemeClr val="tx1"/>
                  </a:solidFill>
                  <a:latin typeface="Calibri" panose="020F0502020204030204" pitchFamily="34" charset="0"/>
                  <a:ea typeface="宋体" panose="02010600030101010101" pitchFamily="2" charset="-122"/>
                </a:defRPr>
              </a:lvl1pPr>
              <a:lvl2pPr marL="742950" indent="-285750">
                <a:tabLst>
                  <a:tab pos="0" algn="l"/>
                </a:tabLst>
                <a:defRPr>
                  <a:solidFill>
                    <a:schemeClr val="tx1"/>
                  </a:solidFill>
                  <a:latin typeface="Calibri" panose="020F0502020204030204" pitchFamily="34" charset="0"/>
                  <a:ea typeface="宋体" panose="02010600030101010101" pitchFamily="2" charset="-122"/>
                </a:defRPr>
              </a:lvl2pPr>
              <a:lvl3pPr marL="1143000" indent="-228600">
                <a:tabLst>
                  <a:tab pos="0" algn="l"/>
                </a:tabLst>
                <a:defRPr>
                  <a:solidFill>
                    <a:schemeClr val="tx1"/>
                  </a:solidFill>
                  <a:latin typeface="Calibri" panose="020F0502020204030204" pitchFamily="34" charset="0"/>
                  <a:ea typeface="宋体" panose="02010600030101010101" pitchFamily="2" charset="-122"/>
                </a:defRPr>
              </a:lvl3pPr>
              <a:lvl4pPr marL="1600200" indent="-228600">
                <a:tabLst>
                  <a:tab pos="0" algn="l"/>
                </a:tabLst>
                <a:defRPr>
                  <a:solidFill>
                    <a:schemeClr val="tx1"/>
                  </a:solidFill>
                  <a:latin typeface="Calibri" panose="020F0502020204030204" pitchFamily="34" charset="0"/>
                  <a:ea typeface="宋体" panose="02010600030101010101" pitchFamily="2" charset="-122"/>
                </a:defRPr>
              </a:lvl4pPr>
              <a:lvl5pPr marL="2057400" indent="-228600">
                <a:tabLst>
                  <a:tab pos="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Innovation</a:t>
              </a:r>
              <a:endParaRPr lang="en-US" altLang="zh-CN" sz="1000">
                <a:latin typeface="Arial" panose="020B0604020202020204" pitchFamily="34" charset="0"/>
                <a:ea typeface="方正大标宋简体" panose="02010601030101010101" pitchFamily="65" charset="-122"/>
              </a:endParaRPr>
            </a:p>
          </p:txBody>
        </p:sp>
        <p:sp>
          <p:nvSpPr>
            <p:cNvPr id="12311" name="TextBox 43"/>
            <p:cNvSpPr txBox="1">
              <a:spLocks noChangeArrowheads="1"/>
            </p:cNvSpPr>
            <p:nvPr/>
          </p:nvSpPr>
          <p:spPr bwMode="auto">
            <a:xfrm>
              <a:off x="7614451" y="305631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创新</a:t>
              </a:r>
              <a:endParaRPr lang="zh-CN" altLang="en-US" sz="1000">
                <a:latin typeface="微软雅黑" panose="020B0503020204020204" pitchFamily="34" charset="-122"/>
                <a:ea typeface="微软雅黑" panose="020B0503020204020204" pitchFamily="34" charset="-122"/>
              </a:endParaRPr>
            </a:p>
          </p:txBody>
        </p:sp>
      </p:grpSp>
      <p:grpSp>
        <p:nvGrpSpPr>
          <p:cNvPr id="42" name="组合 41"/>
          <p:cNvGrpSpPr/>
          <p:nvPr/>
        </p:nvGrpSpPr>
        <p:grpSpPr bwMode="auto">
          <a:xfrm>
            <a:off x="6621463" y="4154488"/>
            <a:ext cx="1165225" cy="285750"/>
            <a:chOff x="7588824" y="4535566"/>
            <a:chExt cx="1165304" cy="246223"/>
          </a:xfrm>
        </p:grpSpPr>
        <p:sp>
          <p:nvSpPr>
            <p:cNvPr id="12308" name="TextBox 16"/>
            <p:cNvSpPr txBox="1">
              <a:spLocks noChangeArrowheads="1"/>
            </p:cNvSpPr>
            <p:nvPr/>
          </p:nvSpPr>
          <p:spPr bwMode="auto">
            <a:xfrm>
              <a:off x="7931467" y="4535568"/>
              <a:ext cx="8226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Developing</a:t>
              </a:r>
              <a:endParaRPr lang="en-US" altLang="zh-CN" sz="1000">
                <a:latin typeface="Arial" panose="020B0604020202020204" pitchFamily="34" charset="0"/>
                <a:ea typeface="方正大标宋简体" panose="02010601030101010101" pitchFamily="65" charset="-122"/>
              </a:endParaRPr>
            </a:p>
          </p:txBody>
        </p:sp>
        <p:sp>
          <p:nvSpPr>
            <p:cNvPr id="12309" name="TextBox 101"/>
            <p:cNvSpPr txBox="1">
              <a:spLocks noChangeArrowheads="1"/>
            </p:cNvSpPr>
            <p:nvPr/>
          </p:nvSpPr>
          <p:spPr bwMode="auto">
            <a:xfrm>
              <a:off x="7588824" y="4535566"/>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发展</a:t>
              </a:r>
              <a:endParaRPr lang="zh-CN" altLang="en-US" sz="1000">
                <a:latin typeface="微软雅黑" panose="020B0503020204020204" pitchFamily="34" charset="-122"/>
                <a:ea typeface="微软雅黑" panose="020B0503020204020204" pitchFamily="34" charset="-122"/>
              </a:endParaRPr>
            </a:p>
          </p:txBody>
        </p:sp>
      </p:grpSp>
      <p:grpSp>
        <p:nvGrpSpPr>
          <p:cNvPr id="45" name="组合 44"/>
          <p:cNvGrpSpPr/>
          <p:nvPr/>
        </p:nvGrpSpPr>
        <p:grpSpPr bwMode="auto">
          <a:xfrm>
            <a:off x="3703638" y="3784600"/>
            <a:ext cx="1093787" cy="246063"/>
            <a:chOff x="7601608" y="3480217"/>
            <a:chExt cx="1093209" cy="246221"/>
          </a:xfrm>
        </p:grpSpPr>
        <p:sp>
          <p:nvSpPr>
            <p:cNvPr id="12306" name="TextBox 16"/>
            <p:cNvSpPr txBox="1">
              <a:spLocks noChangeArrowheads="1"/>
            </p:cNvSpPr>
            <p:nvPr/>
          </p:nvSpPr>
          <p:spPr bwMode="auto">
            <a:xfrm>
              <a:off x="7990778" y="3480217"/>
              <a:ext cx="7040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Harmony</a:t>
              </a:r>
              <a:endParaRPr lang="en-US" altLang="zh-CN" sz="1000">
                <a:latin typeface="Arial" panose="020B0604020202020204" pitchFamily="34" charset="0"/>
                <a:ea typeface="方正大标宋简体" panose="02010601030101010101" pitchFamily="65" charset="-122"/>
              </a:endParaRPr>
            </a:p>
          </p:txBody>
        </p:sp>
        <p:sp>
          <p:nvSpPr>
            <p:cNvPr id="12307" name="TextBox 51"/>
            <p:cNvSpPr txBox="1">
              <a:spLocks noChangeArrowheads="1"/>
            </p:cNvSpPr>
            <p:nvPr/>
          </p:nvSpPr>
          <p:spPr bwMode="auto">
            <a:xfrm>
              <a:off x="7601608" y="3480217"/>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和谐</a:t>
              </a: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7"/>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10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 calcmode="lin" valueType="num">
                                      <p:cBhvr>
                                        <p:cTn id="15" dur="5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6" dur="500" fill="hold"/>
                                        <p:tgtEl>
                                          <p:spTgt spid="2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20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 calcmode="lin" valueType="num">
                                      <p:cBhvr>
                                        <p:cTn id="21" dur="5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2" dur="500" fill="hold"/>
                                        <p:tgtEl>
                                          <p:spTgt spid="21"/>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 calcmode="lin" valueType="num">
                                      <p:cBhvr>
                                        <p:cTn id="27" dur="5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8" dur="500" fill="hold"/>
                                        <p:tgtEl>
                                          <p:spTgt spid="1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 calcmode="lin" valueType="num">
                                      <p:cBhvr>
                                        <p:cTn id="33" dur="500" fill="hold"/>
                                        <p:tgtEl>
                                          <p:spTgt spid="30"/>
                                        </p:tgtEl>
                                        <p:attrNameLst>
                                          <p:attrName>ppt_x</p:attrName>
                                        </p:attrNameLst>
                                      </p:cBhvr>
                                      <p:tavLst>
                                        <p:tav tm="0" fmla="#ppt_x+(cos(-2*pi*(1-$))*-#ppt_x-sin(-2*pi*(1-$))*(1-#ppt_y))*(1-$)">
                                          <p:val>
                                            <p:fltVal val="0"/>
                                          </p:val>
                                        </p:tav>
                                        <p:tav tm="100000">
                                          <p:val>
                                            <p:fltVal val="1"/>
                                          </p:val>
                                        </p:tav>
                                      </p:tavLst>
                                    </p:anim>
                                    <p:anim calcmode="lin" valueType="num">
                                      <p:cBhvr>
                                        <p:cTn id="34" dur="500" fill="hold"/>
                                        <p:tgtEl>
                                          <p:spTgt spid="30"/>
                                        </p:tgtEl>
                                        <p:attrNameLst>
                                          <p:attrName>ppt_y</p:attrName>
                                        </p:attrNameLst>
                                      </p:cBhvr>
                                      <p:tavLst>
                                        <p:tav tm="0" fmla="#ppt_y+(sin(-2*pi*(1-$))*-#ppt_x+cos(-2*pi*(1-$))*(1-#ppt_y))*(1-$)">
                                          <p:val>
                                            <p:fltVal val="0"/>
                                          </p:val>
                                        </p:tav>
                                        <p:tav tm="100000">
                                          <p:val>
                                            <p:fltVal val="1"/>
                                          </p:val>
                                        </p:tav>
                                      </p:tavLst>
                                    </p:anim>
                                  </p:childTnLst>
                                </p:cTn>
                              </p:par>
                              <p:par>
                                <p:cTn id="35" presetID="10" presetClass="entr" presetSubtype="0" fill="hold" nodeType="withEffect">
                                  <p:stCondLst>
                                    <p:cond delay="100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250"/>
                                        <p:tgtEl>
                                          <p:spTgt spid="39"/>
                                        </p:tgtEl>
                                      </p:cBhvr>
                                    </p:animEffect>
                                  </p:childTnLst>
                                </p:cTn>
                              </p:par>
                              <p:par>
                                <p:cTn id="38" presetID="10" presetClass="entr" presetSubtype="0" fill="hold" nodeType="withEffect">
                                  <p:stCondLst>
                                    <p:cond delay="100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250"/>
                                        <p:tgtEl>
                                          <p:spTgt spid="45"/>
                                        </p:tgtEl>
                                      </p:cBhvr>
                                    </p:animEffect>
                                  </p:childTnLst>
                                </p:cTn>
                              </p:par>
                              <p:par>
                                <p:cTn id="41" presetID="10" presetClass="entr" presetSubtype="0" fill="hold" nodeType="withEffect">
                                  <p:stCondLst>
                                    <p:cond delay="100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250"/>
                                        <p:tgtEl>
                                          <p:spTgt spid="33"/>
                                        </p:tgtEl>
                                      </p:cBhvr>
                                    </p:animEffect>
                                  </p:childTnLst>
                                </p:cTn>
                              </p:par>
                              <p:par>
                                <p:cTn id="44" presetID="10" presetClass="entr" presetSubtype="0" fill="hold" nodeType="withEffect">
                                  <p:stCondLst>
                                    <p:cond delay="10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250"/>
                                        <p:tgtEl>
                                          <p:spTgt spid="36"/>
                                        </p:tgtEl>
                                      </p:cBhvr>
                                    </p:animEffect>
                                  </p:childTnLst>
                                </p:cTn>
                              </p:par>
                              <p:par>
                                <p:cTn id="47" presetID="10" presetClass="entr" presetSubtype="0" fill="hold" nodeType="withEffect">
                                  <p:stCondLst>
                                    <p:cond delay="100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250"/>
                                        <p:tgtEl>
                                          <p:spTgt spid="42"/>
                                        </p:tgtEl>
                                      </p:cBhvr>
                                    </p:animEffect>
                                  </p:childTnLst>
                                </p:cTn>
                              </p:par>
                              <p:par>
                                <p:cTn id="50" presetID="2" presetClass="entr" presetSubtype="2" fill="hold" grpId="0" nodeType="withEffect">
                                  <p:stCondLst>
                                    <p:cond delay="135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250" fill="hold"/>
                                        <p:tgtEl>
                                          <p:spTgt spid="17"/>
                                        </p:tgtEl>
                                        <p:attrNameLst>
                                          <p:attrName>ppt_x</p:attrName>
                                        </p:attrNameLst>
                                      </p:cBhvr>
                                      <p:tavLst>
                                        <p:tav tm="0">
                                          <p:val>
                                            <p:strVal val="1+#ppt_w/2"/>
                                          </p:val>
                                        </p:tav>
                                        <p:tav tm="100000">
                                          <p:val>
                                            <p:strVal val="#ppt_x"/>
                                          </p:val>
                                        </p:tav>
                                      </p:tavLst>
                                    </p:anim>
                                    <p:anim calcmode="lin" valueType="num">
                                      <p:cBhvr additive="base">
                                        <p:cTn id="53" dur="250" fill="hold"/>
                                        <p:tgtEl>
                                          <p:spTgt spid="17"/>
                                        </p:tgtEl>
                                        <p:attrNameLst>
                                          <p:attrName>ppt_y</p:attrName>
                                        </p:attrNameLst>
                                      </p:cBhvr>
                                      <p:tavLst>
                                        <p:tav tm="0">
                                          <p:val>
                                            <p:strVal val="#ppt_y"/>
                                          </p:val>
                                        </p:tav>
                                        <p:tav tm="100000">
                                          <p:val>
                                            <p:strVal val="#ppt_y"/>
                                          </p:val>
                                        </p:tav>
                                      </p:tavLst>
                                    </p:anim>
                                  </p:childTnLst>
                                </p:cTn>
                              </p:par>
                              <p:par>
                                <p:cTn id="54" presetID="12" presetClass="entr" presetSubtype="2" fill="hold" nodeType="withEffect">
                                  <p:stCondLst>
                                    <p:cond delay="15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p:tgtEl>
                                          <p:spTgt spid="10"/>
                                        </p:tgtEl>
                                        <p:attrNameLst>
                                          <p:attrName>ppt_x</p:attrName>
                                        </p:attrNameLst>
                                      </p:cBhvr>
                                      <p:tavLst>
                                        <p:tav tm="0">
                                          <p:val>
                                            <p:strVal val="#ppt_x+#ppt_w*1.125000"/>
                                          </p:val>
                                        </p:tav>
                                        <p:tav tm="100000">
                                          <p:val>
                                            <p:strVal val="#ppt_x"/>
                                          </p:val>
                                        </p:tav>
                                      </p:tavLst>
                                    </p:anim>
                                    <p:animEffect transition="in" filter="wipe(left)">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1952</Words>
  <Application>WPS 演示</Application>
  <PresentationFormat>全屏显示(4:3)</PresentationFormat>
  <Paragraphs>216</Paragraphs>
  <Slides>8</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Calibri</vt:lpstr>
      <vt:lpstr>微软雅黑</vt:lpstr>
      <vt:lpstr>方正大黑简体</vt:lpstr>
      <vt:lpstr>Bodoni MT Black</vt:lpstr>
      <vt:lpstr>方正细等线简体</vt:lpstr>
      <vt:lpstr>方正大标宋简体</vt:lpstr>
      <vt:lpstr>Broadway</vt:lpstr>
      <vt:lpstr>华文细黑</vt:lpstr>
      <vt:lpstr>Dotum</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M120263D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2012-12-14T07:14:00Z</dcterms:created>
  <dcterms:modified xsi:type="dcterms:W3CDTF">2018-08-29T07:22:04Z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