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Dotum" panose="020B0600000101010101" pitchFamily="34" charset="-127"/>
      <p:regular r:id="rId20"/>
    </p:embeddedFont>
    <p:embeddedFont>
      <p:font typeface="等线" panose="02010600030101010101" charset="-122"/>
      <p:regular r:id="rId21"/>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94660"/>
  </p:normalViewPr>
  <p:slideViewPr>
    <p:cSldViewPr showGuides="1">
      <p:cViewPr varScale="1">
        <p:scale>
          <a:sx n="83" d="100"/>
          <a:sy n="83" d="100"/>
        </p:scale>
        <p:origin x="1248" y="60"/>
      </p:cViewPr>
      <p:guideLst>
        <p:guide orient="horz" pos="1620"/>
        <p:guide pos="2880"/>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5F51DD9-5C51-400F-A403-78CD0BF0A77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ED7755BA-92C0-4E68-85DA-89D650AE5F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ADA8629-1B94-4F44-99CE-75315011C1E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E72F1684-504B-494C-9EB6-C97C6B8CD9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7173CE-EC45-42B2-B89C-DA6AB2018F7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4C333F-C7A7-4D06-9DFC-6F0BDACD5715}"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06ED575-96BC-4DCD-A970-A58161A7D26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6F60CA-5ADD-47D1-90C1-03DF9674321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9C6409A-CCCA-4BF0-A069-3E072656ED9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32163D-3A9F-44B0-9369-331455558A60}"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0A34712-1287-4A92-9348-41AFE7AED8B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C27243-F9E1-466E-BBCA-CC69B6F6A8BD}"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F5575E3-4932-4496-9A6F-ACCD7BC991F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FF9C0E6-B933-4CF1-8F7F-C4E31BA5426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B5F5B86-F484-4D43-9D1C-D9D0D1F58285}"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5EA9B12-7536-4B46-ACEA-214B6E86413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CD590BD-F2D5-4605-82CC-6E5633A7E23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283CB76-0B32-44A3-8388-39D9187BAFF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B6B8483-153F-4CFC-8345-0F25FF9AAC9D}"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D3B4975-B9CF-44B0-8D03-F2E2A038A04D}"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8876EC9-7C50-4EAF-95B5-B4F4B627D5C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6381DB-A22D-4422-A5F3-C8951E7243EE}"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F3CD86B8-35E4-4B6B-9D48-28BE671B56D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E40CFB6-C906-4B70-8DB3-75328D6A874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7.png"/><Relationship Id="rId17" Type="http://schemas.openxmlformats.org/officeDocument/2006/relationships/image" Target="../media/image6.png"/><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00C6DE7-C840-4CA5-B1A2-AB31B1AA2930}"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277F8855-D8E0-41F7-8F96-AC6F44D24E5D}" type="slidenum">
              <a:rPr lang="zh-CN" altLang="en-US"/>
            </a:fld>
            <a:endParaRPr lang="zh-CN" altLang="en-US"/>
          </a:p>
        </p:txBody>
      </p:sp>
      <p:pic>
        <p:nvPicPr>
          <p:cNvPr id="1029" name="图片 40"/>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43"/>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3378200"/>
            <a:ext cx="9144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1" name="组合 44"/>
          <p:cNvGrpSpPr/>
          <p:nvPr userDrawn="1"/>
        </p:nvGrpSpPr>
        <p:grpSpPr bwMode="auto">
          <a:xfrm>
            <a:off x="7513638" y="4481513"/>
            <a:ext cx="1752600" cy="1082675"/>
            <a:chOff x="2862071" y="1636775"/>
            <a:chExt cx="5659687" cy="3493009"/>
          </a:xfrm>
        </p:grpSpPr>
        <p:pic>
          <p:nvPicPr>
            <p:cNvPr id="1036" name="图片 45"/>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865797" y="1892808"/>
              <a:ext cx="5633905" cy="323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图片 47"/>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862071" y="1636775"/>
              <a:ext cx="5659687" cy="34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32" name="组合 54"/>
          <p:cNvGrpSpPr/>
          <p:nvPr userDrawn="1"/>
        </p:nvGrpSpPr>
        <p:grpSpPr bwMode="auto">
          <a:xfrm>
            <a:off x="7556500" y="3833813"/>
            <a:ext cx="1390650" cy="1536700"/>
            <a:chOff x="5954374" y="2669221"/>
            <a:chExt cx="1390305" cy="1536882"/>
          </a:xfrm>
        </p:grpSpPr>
        <p:pic>
          <p:nvPicPr>
            <p:cNvPr id="1034" name="图片 55"/>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954374" y="3243366"/>
              <a:ext cx="1135017" cy="96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图片 5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6082985" y="2669221"/>
              <a:ext cx="1261694" cy="12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3" name="图片 10"/>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4508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png"/><Relationship Id="rId7" Type="http://schemas.openxmlformats.org/officeDocument/2006/relationships/image" Target="../media/image9.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8.png"/><Relationship Id="rId2" Type="http://schemas.openxmlformats.org/officeDocument/2006/relationships/image" Target="../media/image7.png"/><Relationship Id="rId13" Type="http://schemas.openxmlformats.org/officeDocument/2006/relationships/slideLayout" Target="../slideLayouts/slideLayout7.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2771775"/>
            <a:ext cx="914241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08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25800" y="1892300"/>
            <a:ext cx="5634038"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22625" y="1636713"/>
            <a:ext cx="5659438"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84725" y="2574925"/>
            <a:ext cx="136525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40300" y="1884363"/>
            <a:ext cx="1517650"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6"/>
          <p:cNvGrpSpPr/>
          <p:nvPr/>
        </p:nvGrpSpPr>
        <p:grpSpPr bwMode="auto">
          <a:xfrm>
            <a:off x="922338" y="450850"/>
            <a:ext cx="5761037" cy="860425"/>
            <a:chOff x="922101" y="451154"/>
            <a:chExt cx="5760650" cy="860456"/>
          </a:xfrm>
        </p:grpSpPr>
        <p:sp>
          <p:nvSpPr>
            <p:cNvPr id="18" name="TextBox 23"/>
            <p:cNvSpPr txBox="1">
              <a:spLocks noChangeArrowheads="1"/>
            </p:cNvSpPr>
            <p:nvPr/>
          </p:nvSpPr>
          <p:spPr bwMode="auto">
            <a:xfrm>
              <a:off x="1283516" y="451154"/>
              <a:ext cx="5399235" cy="600164"/>
            </a:xfrm>
            <a:prstGeom prst="rect">
              <a:avLst/>
            </a:prstGeom>
            <a:noFill/>
            <a:effectLst/>
          </p:spPr>
          <p:txBody>
            <a:bodyPr wrap="none">
              <a:spAutoFit/>
            </a:bodyPr>
            <a:lstStyle>
              <a:defPPr>
                <a:defRPr lang="zh-CN"/>
              </a:defPPr>
              <a:lvl1pPr fontAlgn="auto">
                <a:spcBef>
                  <a:spcPts val="0"/>
                </a:spcBef>
                <a:spcAft>
                  <a:spcPts val="0"/>
                </a:spcAft>
                <a:defRPr sz="5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eaLnBrk="1" hangingPunct="1">
                <a:defRPr/>
              </a:pPr>
              <a:r>
                <a:rPr lang="en-US" altLang="zh-CN" sz="3200" dirty="0">
                  <a:ln w="17780" cmpd="sng">
                    <a:solidFill>
                      <a:srgbClr val="FFFFFF"/>
                    </a:solidFill>
                    <a:prstDash val="solid"/>
                    <a:miter lim="800000"/>
                  </a:ln>
                  <a:gradFill rotWithShape="1">
                    <a:gsLst>
                      <a:gs pos="0">
                        <a:srgbClr val="DF0C12"/>
                      </a:gs>
                      <a:gs pos="76000">
                        <a:srgbClr val="DF0C12"/>
                      </a:gs>
                      <a:gs pos="79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POWERPOINT </a:t>
              </a:r>
              <a:r>
                <a:rPr lang="en-US" altLang="zh-CN" sz="3200" dirty="0">
                  <a:ln w="17780" cmpd="sng">
                    <a:solidFill>
                      <a:srgbClr val="FFFFFF"/>
                    </a:solidFill>
                    <a:prstDash val="solid"/>
                    <a:miter lim="800000"/>
                  </a:ln>
                  <a:gradFill rotWithShape="1">
                    <a:gsLst>
                      <a:gs pos="0">
                        <a:srgbClr val="DF0C12"/>
                      </a:gs>
                      <a:gs pos="49000">
                        <a:srgbClr val="DF0C12"/>
                      </a:gs>
                      <a:gs pos="51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 </a:t>
              </a:r>
              <a:r>
                <a:rPr lang="en-US" altLang="zh-CN" sz="3200" dirty="0">
                  <a:ln w="17780" cmpd="sng">
                    <a:solidFill>
                      <a:srgbClr val="FFFFFF"/>
                    </a:solidFill>
                    <a:prstDash val="solid"/>
                    <a:miter lim="800000"/>
                  </a:ln>
                  <a:gradFill rotWithShape="1">
                    <a:gsLst>
                      <a:gs pos="0">
                        <a:srgbClr val="DF0C12"/>
                      </a:gs>
                      <a:gs pos="77000">
                        <a:srgbClr val="DF0C12"/>
                      </a:gs>
                      <a:gs pos="82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TEMPLATE</a:t>
              </a:r>
              <a:endParaRPr lang="zh-CN" altLang="zh-CN" sz="3200" dirty="0">
                <a:ln w="17780" cmpd="sng">
                  <a:solidFill>
                    <a:srgbClr val="FFFFFF"/>
                  </a:solidFill>
                  <a:prstDash val="solid"/>
                  <a:miter lim="800000"/>
                </a:ln>
                <a:gradFill rotWithShape="1">
                  <a:gsLst>
                    <a:gs pos="0">
                      <a:srgbClr val="DF0C12"/>
                    </a:gs>
                    <a:gs pos="77000">
                      <a:srgbClr val="DF0C12"/>
                    </a:gs>
                    <a:gs pos="82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endParaRPr>
            </a:p>
          </p:txBody>
        </p:sp>
        <p:grpSp>
          <p:nvGrpSpPr>
            <p:cNvPr id="4116" name="组合 24"/>
            <p:cNvGrpSpPr/>
            <p:nvPr/>
          </p:nvGrpSpPr>
          <p:grpSpPr bwMode="auto">
            <a:xfrm>
              <a:off x="1301513" y="911500"/>
              <a:ext cx="5265252" cy="400110"/>
              <a:chOff x="1629152" y="1029965"/>
              <a:chExt cx="5264594" cy="401232"/>
            </a:xfrm>
          </p:grpSpPr>
          <p:sp>
            <p:nvSpPr>
              <p:cNvPr id="23" name="TextBox 22"/>
              <p:cNvSpPr txBox="1"/>
              <p:nvPr/>
            </p:nvSpPr>
            <p:spPr bwMode="auto">
              <a:xfrm>
                <a:off x="1629152" y="1029965"/>
                <a:ext cx="2765155" cy="401232"/>
              </a:xfrm>
              <a:prstGeom prst="rect">
                <a:avLst/>
              </a:prstGeom>
              <a:noFill/>
            </p:spPr>
            <p:txBody>
              <a:bodyPr wrap="none">
                <a:spAutoFit/>
              </a:bodyPr>
              <a:lstStyle>
                <a:defPPr>
                  <a:defRPr lang="zh-CN"/>
                </a:defPPr>
                <a:lvl1pPr fontAlgn="auto">
                  <a:spcBef>
                    <a:spcPts val="0"/>
                  </a:spcBef>
                  <a:spcAft>
                    <a:spcPts val="0"/>
                  </a:spcAft>
                  <a:defRPr sz="4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eaLnBrk="1" hangingPunct="1">
                  <a:defRPr/>
                </a:pPr>
                <a:r>
                  <a:rPr lang="zh-CN" altLang="en-US" sz="2000" dirty="0">
                    <a:ln>
                      <a:solidFill>
                        <a:schemeClr val="bg1"/>
                      </a:solidFill>
                    </a:ln>
                    <a:solidFill>
                      <a:schemeClr val="tx1">
                        <a:lumMod val="65000"/>
                        <a:lumOff val="35000"/>
                      </a:schemeClr>
                    </a:solidFill>
                    <a:effectLst>
                      <a:outerShdw blurRad="50800" dist="38100" dir="10800000" algn="r" rotWithShape="0">
                        <a:prstClr val="black">
                          <a:alpha val="40000"/>
                        </a:prstClr>
                      </a:outerShdw>
                    </a:effectLst>
                    <a:cs typeface="+mj-cs"/>
                  </a:rPr>
                  <a:t>上海锐普广告有限公司</a:t>
                </a:r>
                <a:endParaRPr lang="zh-CN" altLang="en-US" sz="2000" dirty="0">
                  <a:ln>
                    <a:solidFill>
                      <a:schemeClr val="bg1"/>
                    </a:solidFill>
                  </a:ln>
                  <a:solidFill>
                    <a:schemeClr val="tx1">
                      <a:lumMod val="65000"/>
                      <a:lumOff val="35000"/>
                    </a:schemeClr>
                  </a:solidFill>
                  <a:effectLst>
                    <a:outerShdw blurRad="50800" dist="38100" dir="10800000" algn="r" rotWithShape="0">
                      <a:prstClr val="black">
                        <a:alpha val="40000"/>
                      </a:prstClr>
                    </a:outerShdw>
                  </a:effectLst>
                  <a:cs typeface="+mj-cs"/>
                </a:endParaRPr>
              </a:p>
            </p:txBody>
          </p:sp>
          <p:sp>
            <p:nvSpPr>
              <p:cNvPr id="24" name="副标题 2"/>
              <p:cNvSpPr txBox="1"/>
              <p:nvPr/>
            </p:nvSpPr>
            <p:spPr bwMode="auto">
              <a:xfrm>
                <a:off x="4179750" y="1112796"/>
                <a:ext cx="2714103" cy="246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适用于商务</a:t>
                </a:r>
                <a:r>
                  <a:rPr lang="en-US" altLang="zh-CN" sz="1000" spc="16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总结</a:t>
                </a:r>
                <a:r>
                  <a:rPr lang="en-US" altLang="zh-CN" sz="1000" spc="16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汇报及相关类别演示</a:t>
                </a:r>
                <a:endPar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4117" name="组合 27"/>
            <p:cNvGrpSpPr/>
            <p:nvPr/>
          </p:nvGrpSpPr>
          <p:grpSpPr bwMode="auto">
            <a:xfrm>
              <a:off x="922101" y="619330"/>
              <a:ext cx="388937" cy="236537"/>
              <a:chOff x="1807859" y="1095191"/>
              <a:chExt cx="387877" cy="235438"/>
            </a:xfrm>
          </p:grpSpPr>
          <p:sp>
            <p:nvSpPr>
              <p:cNvPr id="21" name="燕尾形 20"/>
              <p:cNvSpPr/>
              <p:nvPr/>
            </p:nvSpPr>
            <p:spPr>
              <a:xfrm>
                <a:off x="1983579" y="1095296"/>
                <a:ext cx="212131" cy="235448"/>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2" name="燕尾形 21"/>
              <p:cNvSpPr/>
              <p:nvPr/>
            </p:nvSpPr>
            <p:spPr>
              <a:xfrm>
                <a:off x="1807859" y="1095296"/>
                <a:ext cx="212131" cy="23544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grpSp>
        <p:nvGrpSpPr>
          <p:cNvPr id="25" name="组合 24"/>
          <p:cNvGrpSpPr/>
          <p:nvPr/>
        </p:nvGrpSpPr>
        <p:grpSpPr bwMode="auto">
          <a:xfrm>
            <a:off x="836613" y="39688"/>
            <a:ext cx="3636962" cy="438150"/>
            <a:chOff x="142428" y="-47129"/>
            <a:chExt cx="3637483" cy="437594"/>
          </a:xfrm>
        </p:grpSpPr>
        <p:sp>
          <p:nvSpPr>
            <p:cNvPr id="4113" name="TextBox 31"/>
            <p:cNvSpPr txBox="1">
              <a:spLocks noChangeArrowheads="1"/>
            </p:cNvSpPr>
            <p:nvPr/>
          </p:nvSpPr>
          <p:spPr bwMode="auto">
            <a:xfrm>
              <a:off x="142429" y="-47129"/>
              <a:ext cx="1576376"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DF0C12"/>
                  </a:solidFill>
                </a:rPr>
                <a:t>Business</a:t>
              </a:r>
              <a:endParaRPr lang="zh-CN" altLang="en-US" sz="1400">
                <a:solidFill>
                  <a:srgbClr val="DF0C12"/>
                </a:solidFill>
              </a:endParaRPr>
            </a:p>
          </p:txBody>
        </p:sp>
        <p:sp>
          <p:nvSpPr>
            <p:cNvPr id="27" name="TextBox 26"/>
            <p:cNvSpPr txBox="1"/>
            <p:nvPr/>
          </p:nvSpPr>
          <p:spPr>
            <a:xfrm>
              <a:off x="142428" y="144714"/>
              <a:ext cx="3637483" cy="245751"/>
            </a:xfrm>
            <a:prstGeom prst="rect">
              <a:avLst/>
            </a:prstGeom>
            <a:noFill/>
          </p:spPr>
          <p:txBody>
            <a:bodyPr>
              <a:spAutoFit/>
            </a:bodyPr>
            <a:lstStyle/>
            <a:p>
              <a:pPr eaLnBrk="1" fontAlgn="auto" hangingPunct="1">
                <a:spcBef>
                  <a:spcPts val="0"/>
                </a:spcBef>
                <a:spcAft>
                  <a:spcPts val="0"/>
                </a:spcAft>
                <a:defRPr/>
              </a:pPr>
              <a:r>
                <a:rPr lang="en-US" altLang="zh-CN" sz="1000" dirty="0">
                  <a:solidFill>
                    <a:schemeClr val="tx1">
                      <a:lumMod val="65000"/>
                      <a:lumOff val="35000"/>
                    </a:schemeClr>
                  </a:solidFill>
                  <a:latin typeface="+mn-lt"/>
                  <a:ea typeface="+mn-ea"/>
                </a:rPr>
                <a:t>International Trade﹠Business Negotiations</a:t>
              </a:r>
              <a:endParaRPr lang="zh-CN" altLang="en-US" sz="1000" dirty="0">
                <a:solidFill>
                  <a:schemeClr val="tx1">
                    <a:lumMod val="65000"/>
                    <a:lumOff val="35000"/>
                  </a:schemeClr>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55" presetClass="entr" presetSubtype="0" fill="hold" nodeType="withEffect">
                                  <p:stCondLst>
                                    <p:cond delay="100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strVal val="#ppt_w*0.70"/>
                                          </p:val>
                                        </p:tav>
                                        <p:tav tm="100000">
                                          <p:val>
                                            <p:strVal val="#ppt_w"/>
                                          </p:val>
                                        </p:tav>
                                      </p:tavLst>
                                    </p:anim>
                                    <p:anim calcmode="lin" valueType="num">
                                      <p:cBhvr>
                                        <p:cTn id="11" dur="500" fill="hold"/>
                                        <p:tgtEl>
                                          <p:spTgt spid="13"/>
                                        </p:tgtEl>
                                        <p:attrNameLst>
                                          <p:attrName>ppt_h</p:attrName>
                                        </p:attrNameLst>
                                      </p:cBhvr>
                                      <p:tavLst>
                                        <p:tav tm="0">
                                          <p:val>
                                            <p:strVal val="#ppt_h"/>
                                          </p:val>
                                        </p:tav>
                                        <p:tav tm="100000">
                                          <p:val>
                                            <p:strVal val="#ppt_h"/>
                                          </p:val>
                                        </p:tav>
                                      </p:tavLst>
                                    </p:anim>
                                    <p:animEffect transition="in" filter="fade">
                                      <p:cBhvr>
                                        <p:cTn id="12" dur="500"/>
                                        <p:tgtEl>
                                          <p:spTgt spid="13"/>
                                        </p:tgtEl>
                                      </p:cBhvr>
                                    </p:animEffect>
                                  </p:childTnLst>
                                </p:cTn>
                              </p:par>
                              <p:par>
                                <p:cTn id="13" presetID="55" presetClass="entr" presetSubtype="0" fill="hold" nodeType="withEffect">
                                  <p:stCondLst>
                                    <p:cond delay="11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strVal val="#ppt_w*0.70"/>
                                          </p:val>
                                        </p:tav>
                                        <p:tav tm="100000">
                                          <p:val>
                                            <p:strVal val="#ppt_w"/>
                                          </p:val>
                                        </p:tav>
                                      </p:tavLst>
                                    </p:anim>
                                    <p:anim calcmode="lin" valueType="num">
                                      <p:cBhvr>
                                        <p:cTn id="16" dur="500" fill="hold"/>
                                        <p:tgtEl>
                                          <p:spTgt spid="12"/>
                                        </p:tgtEl>
                                        <p:attrNameLst>
                                          <p:attrName>ppt_h</p:attrName>
                                        </p:attrNameLst>
                                      </p:cBhvr>
                                      <p:tavLst>
                                        <p:tav tm="0">
                                          <p:val>
                                            <p:strVal val="#ppt_h"/>
                                          </p:val>
                                        </p:tav>
                                        <p:tav tm="100000">
                                          <p:val>
                                            <p:strVal val="#ppt_h"/>
                                          </p:val>
                                        </p:tav>
                                      </p:tavLst>
                                    </p:anim>
                                    <p:animEffect transition="in" filter="fade">
                                      <p:cBhvr>
                                        <p:cTn id="17" dur="500"/>
                                        <p:tgtEl>
                                          <p:spTgt spid="12"/>
                                        </p:tgtEl>
                                      </p:cBhvr>
                                    </p:animEffect>
                                  </p:childTnLst>
                                </p:cTn>
                              </p:par>
                              <p:par>
                                <p:cTn id="18" presetID="23" presetClass="entr" presetSubtype="288" fill="hold" nodeType="withEffect">
                                  <p:stCondLst>
                                    <p:cond delay="120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strVal val="4/3*#ppt_w"/>
                                          </p:val>
                                        </p:tav>
                                        <p:tav tm="100000">
                                          <p:val>
                                            <p:strVal val="#ppt_w"/>
                                          </p:val>
                                        </p:tav>
                                      </p:tavLst>
                                    </p:anim>
                                    <p:anim calcmode="lin" valueType="num">
                                      <p:cBhvr>
                                        <p:cTn id="21" dur="500" fill="hold"/>
                                        <p:tgtEl>
                                          <p:spTgt spid="15"/>
                                        </p:tgtEl>
                                        <p:attrNameLst>
                                          <p:attrName>ppt_h</p:attrName>
                                        </p:attrNameLst>
                                      </p:cBhvr>
                                      <p:tavLst>
                                        <p:tav tm="0">
                                          <p:val>
                                            <p:strVal val="4/3*#ppt_h"/>
                                          </p:val>
                                        </p:tav>
                                        <p:tav tm="100000">
                                          <p:val>
                                            <p:strVal val="#ppt_h"/>
                                          </p:val>
                                        </p:tav>
                                      </p:tavLst>
                                    </p:anim>
                                  </p:childTnLst>
                                </p:cTn>
                              </p:par>
                              <p:par>
                                <p:cTn id="22" presetID="10" presetClass="entr" presetSubtype="0" fill="hold" nodeType="withEffect">
                                  <p:stCondLst>
                                    <p:cond delay="17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par>
                                <p:cTn id="25" presetID="22" presetClass="entr" presetSubtype="8" fill="hold" nodeType="withEffect">
                                  <p:stCondLst>
                                    <p:cond delay="225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12" presetClass="entr" presetSubtype="8" fill="hold" nodeType="withEffect">
                                  <p:stCondLst>
                                    <p:cond delay="27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right)">
                                      <p:cBhvr>
                                        <p:cTn id="31" dur="500"/>
                                        <p:tgtEl>
                                          <p:spTgt spid="25"/>
                                        </p:tgtEl>
                                      </p:cBhvr>
                                    </p:animEffect>
                                  </p:childTnLst>
                                </p:cTn>
                              </p:par>
                              <p:par>
                                <p:cTn id="32" presetID="12" presetClass="entr" presetSubtype="8" fill="hold" nodeType="withEffect">
                                  <p:stCondLst>
                                    <p:cond delay="30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par>
                                <p:cTn id="36" presetID="53" presetClass="entr" presetSubtype="16" fill="hold" nodeType="withEffect">
                                  <p:stCondLst>
                                    <p:cond delay="10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200" fill="hold"/>
                                        <p:tgtEl>
                                          <p:spTgt spid="10"/>
                                        </p:tgtEl>
                                        <p:attrNameLst>
                                          <p:attrName>ppt_w</p:attrName>
                                        </p:attrNameLst>
                                      </p:cBhvr>
                                      <p:tavLst>
                                        <p:tav tm="0">
                                          <p:val>
                                            <p:fltVal val="0"/>
                                          </p:val>
                                        </p:tav>
                                        <p:tav tm="100000">
                                          <p:val>
                                            <p:strVal val="#ppt_w"/>
                                          </p:val>
                                        </p:tav>
                                      </p:tavLst>
                                    </p:anim>
                                    <p:anim calcmode="lin" valueType="num">
                                      <p:cBhvr>
                                        <p:cTn id="39" dur="200" fill="hold"/>
                                        <p:tgtEl>
                                          <p:spTgt spid="10"/>
                                        </p:tgtEl>
                                        <p:attrNameLst>
                                          <p:attrName>ppt_h</p:attrName>
                                        </p:attrNameLst>
                                      </p:cBhvr>
                                      <p:tavLst>
                                        <p:tav tm="0">
                                          <p:val>
                                            <p:fltVal val="0"/>
                                          </p:val>
                                        </p:tav>
                                        <p:tav tm="100000">
                                          <p:val>
                                            <p:strVal val="#ppt_h"/>
                                          </p:val>
                                        </p:tav>
                                      </p:tavLst>
                                    </p:anim>
                                    <p:animEffect transition="in" filter="fade">
                                      <p:cBhvr>
                                        <p:cTn id="40" dur="200"/>
                                        <p:tgtEl>
                                          <p:spTgt spid="10"/>
                                        </p:tgtEl>
                                      </p:cBhvr>
                                    </p:animEffect>
                                  </p:childTnLst>
                                </p:cTn>
                              </p:par>
                              <p:par>
                                <p:cTn id="41" presetID="53" presetClass="entr" presetSubtype="16" fill="hold"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p:cTn id="43" dur="200" fill="hold"/>
                                        <p:tgtEl>
                                          <p:spTgt spid="9"/>
                                        </p:tgtEl>
                                        <p:attrNameLst>
                                          <p:attrName>ppt_w</p:attrName>
                                        </p:attrNameLst>
                                      </p:cBhvr>
                                      <p:tavLst>
                                        <p:tav tm="0">
                                          <p:val>
                                            <p:fltVal val="0"/>
                                          </p:val>
                                        </p:tav>
                                        <p:tav tm="100000">
                                          <p:val>
                                            <p:strVal val="#ppt_w"/>
                                          </p:val>
                                        </p:tav>
                                      </p:tavLst>
                                    </p:anim>
                                    <p:anim calcmode="lin" valueType="num">
                                      <p:cBhvr>
                                        <p:cTn id="44" dur="200" fill="hold"/>
                                        <p:tgtEl>
                                          <p:spTgt spid="9"/>
                                        </p:tgtEl>
                                        <p:attrNameLst>
                                          <p:attrName>ppt_h</p:attrName>
                                        </p:attrNameLst>
                                      </p:cBhvr>
                                      <p:tavLst>
                                        <p:tav tm="0">
                                          <p:val>
                                            <p:fltVal val="0"/>
                                          </p:val>
                                        </p:tav>
                                        <p:tav tm="100000">
                                          <p:val>
                                            <p:strVal val="#ppt_h"/>
                                          </p:val>
                                        </p:tav>
                                      </p:tavLst>
                                    </p:anim>
                                    <p:animEffect transition="in" filter="fade">
                                      <p:cBhvr>
                                        <p:cTn id="45" dur="200"/>
                                        <p:tgtEl>
                                          <p:spTgt spid="9"/>
                                        </p:tgtEl>
                                      </p:cBhvr>
                                    </p:animEffect>
                                  </p:childTnLst>
                                </p:cTn>
                              </p:par>
                              <p:par>
                                <p:cTn id="46" presetID="10" presetClass="exit" presetSubtype="0" fill="hold" nodeType="withEffect">
                                  <p:stCondLst>
                                    <p:cond delay="1100"/>
                                  </p:stCondLst>
                                  <p:childTnLst>
                                    <p:animEffect transition="out" filter="fade">
                                      <p:cBhvr>
                                        <p:cTn id="47" dur="300"/>
                                        <p:tgtEl>
                                          <p:spTgt spid="9"/>
                                        </p:tgtEl>
                                      </p:cBhvr>
                                    </p:animEffect>
                                    <p:set>
                                      <p:cBhvr>
                                        <p:cTn id="48" dur="1" fill="hold">
                                          <p:stCondLst>
                                            <p:cond delay="299"/>
                                          </p:stCondLst>
                                        </p:cTn>
                                        <p:tgtEl>
                                          <p:spTgt spid="9"/>
                                        </p:tgtEl>
                                        <p:attrNameLst>
                                          <p:attrName>style.visibility</p:attrName>
                                        </p:attrNameLst>
                                      </p:cBhvr>
                                      <p:to>
                                        <p:strVal val="hidden"/>
                                      </p:to>
                                    </p:set>
                                  </p:childTnLst>
                                </p:cTn>
                              </p:par>
                              <p:par>
                                <p:cTn id="49" presetID="53" presetClass="entr" presetSubtype="16" fill="hold" nodeType="withEffect">
                                  <p:stCondLst>
                                    <p:cond delay="800"/>
                                  </p:stCondLst>
                                  <p:childTnLst>
                                    <p:set>
                                      <p:cBhvr>
                                        <p:cTn id="50" dur="1" fill="hold">
                                          <p:stCondLst>
                                            <p:cond delay="0"/>
                                          </p:stCondLst>
                                        </p:cTn>
                                        <p:tgtEl>
                                          <p:spTgt spid="8"/>
                                        </p:tgtEl>
                                        <p:attrNameLst>
                                          <p:attrName>style.visibility</p:attrName>
                                        </p:attrNameLst>
                                      </p:cBhvr>
                                      <p:to>
                                        <p:strVal val="visible"/>
                                      </p:to>
                                    </p:set>
                                    <p:anim calcmode="lin" valueType="num">
                                      <p:cBhvr>
                                        <p:cTn id="51" dur="200" fill="hold"/>
                                        <p:tgtEl>
                                          <p:spTgt spid="8"/>
                                        </p:tgtEl>
                                        <p:attrNameLst>
                                          <p:attrName>ppt_w</p:attrName>
                                        </p:attrNameLst>
                                      </p:cBhvr>
                                      <p:tavLst>
                                        <p:tav tm="0">
                                          <p:val>
                                            <p:fltVal val="0"/>
                                          </p:val>
                                        </p:tav>
                                        <p:tav tm="100000">
                                          <p:val>
                                            <p:strVal val="#ppt_w"/>
                                          </p:val>
                                        </p:tav>
                                      </p:tavLst>
                                    </p:anim>
                                    <p:anim calcmode="lin" valueType="num">
                                      <p:cBhvr>
                                        <p:cTn id="52" dur="200" fill="hold"/>
                                        <p:tgtEl>
                                          <p:spTgt spid="8"/>
                                        </p:tgtEl>
                                        <p:attrNameLst>
                                          <p:attrName>ppt_h</p:attrName>
                                        </p:attrNameLst>
                                      </p:cBhvr>
                                      <p:tavLst>
                                        <p:tav tm="0">
                                          <p:val>
                                            <p:fltVal val="0"/>
                                          </p:val>
                                        </p:tav>
                                        <p:tav tm="100000">
                                          <p:val>
                                            <p:strVal val="#ppt_h"/>
                                          </p:val>
                                        </p:tav>
                                      </p:tavLst>
                                    </p:anim>
                                    <p:animEffect transition="in" filter="fade">
                                      <p:cBhvr>
                                        <p:cTn id="53" dur="200"/>
                                        <p:tgtEl>
                                          <p:spTgt spid="8"/>
                                        </p:tgtEl>
                                      </p:cBhvr>
                                    </p:animEffect>
                                  </p:childTnLst>
                                </p:cTn>
                              </p:par>
                              <p:par>
                                <p:cTn id="54" presetID="10" presetClass="exit" presetSubtype="0" fill="hold" nodeType="withEffect">
                                  <p:stCondLst>
                                    <p:cond delay="1000"/>
                                  </p:stCondLst>
                                  <p:childTnLst>
                                    <p:animEffect transition="out" filter="fade">
                                      <p:cBhvr>
                                        <p:cTn id="55" dur="300"/>
                                        <p:tgtEl>
                                          <p:spTgt spid="8"/>
                                        </p:tgtEl>
                                      </p:cBhvr>
                                    </p:animEffect>
                                    <p:set>
                                      <p:cBhvr>
                                        <p:cTn id="56" dur="1" fill="hold">
                                          <p:stCondLst>
                                            <p:cond delay="299"/>
                                          </p:stCondLst>
                                        </p:cTn>
                                        <p:tgtEl>
                                          <p:spTgt spid="8"/>
                                        </p:tgtEl>
                                        <p:attrNameLst>
                                          <p:attrName>style.visibility</p:attrName>
                                        </p:attrNameLst>
                                      </p:cBhvr>
                                      <p:to>
                                        <p:strVal val="hidden"/>
                                      </p:to>
                                    </p:set>
                                  </p:childTnLst>
                                </p:cTn>
                              </p:par>
                              <p:par>
                                <p:cTn id="57" presetID="53" presetClass="entr" presetSubtype="16" fill="hold" nodeType="withEffect">
                                  <p:stCondLst>
                                    <p:cond delay="700"/>
                                  </p:stCondLst>
                                  <p:childTnLst>
                                    <p:set>
                                      <p:cBhvr>
                                        <p:cTn id="58" dur="1" fill="hold">
                                          <p:stCondLst>
                                            <p:cond delay="0"/>
                                          </p:stCondLst>
                                        </p:cTn>
                                        <p:tgtEl>
                                          <p:spTgt spid="7"/>
                                        </p:tgtEl>
                                        <p:attrNameLst>
                                          <p:attrName>style.visibility</p:attrName>
                                        </p:attrNameLst>
                                      </p:cBhvr>
                                      <p:to>
                                        <p:strVal val="visible"/>
                                      </p:to>
                                    </p:set>
                                    <p:anim calcmode="lin" valueType="num">
                                      <p:cBhvr>
                                        <p:cTn id="59" dur="200" fill="hold"/>
                                        <p:tgtEl>
                                          <p:spTgt spid="7"/>
                                        </p:tgtEl>
                                        <p:attrNameLst>
                                          <p:attrName>ppt_w</p:attrName>
                                        </p:attrNameLst>
                                      </p:cBhvr>
                                      <p:tavLst>
                                        <p:tav tm="0">
                                          <p:val>
                                            <p:fltVal val="0"/>
                                          </p:val>
                                        </p:tav>
                                        <p:tav tm="100000">
                                          <p:val>
                                            <p:strVal val="#ppt_w"/>
                                          </p:val>
                                        </p:tav>
                                      </p:tavLst>
                                    </p:anim>
                                    <p:anim calcmode="lin" valueType="num">
                                      <p:cBhvr>
                                        <p:cTn id="60" dur="200" fill="hold"/>
                                        <p:tgtEl>
                                          <p:spTgt spid="7"/>
                                        </p:tgtEl>
                                        <p:attrNameLst>
                                          <p:attrName>ppt_h</p:attrName>
                                        </p:attrNameLst>
                                      </p:cBhvr>
                                      <p:tavLst>
                                        <p:tav tm="0">
                                          <p:val>
                                            <p:fltVal val="0"/>
                                          </p:val>
                                        </p:tav>
                                        <p:tav tm="100000">
                                          <p:val>
                                            <p:strVal val="#ppt_h"/>
                                          </p:val>
                                        </p:tav>
                                      </p:tavLst>
                                    </p:anim>
                                    <p:animEffect transition="in" filter="fade">
                                      <p:cBhvr>
                                        <p:cTn id="61" dur="200"/>
                                        <p:tgtEl>
                                          <p:spTgt spid="7"/>
                                        </p:tgtEl>
                                      </p:cBhvr>
                                    </p:animEffect>
                                  </p:childTnLst>
                                </p:cTn>
                              </p:par>
                              <p:par>
                                <p:cTn id="62" presetID="10" presetClass="exit" presetSubtype="0" fill="hold" nodeType="withEffect">
                                  <p:stCondLst>
                                    <p:cond delay="900"/>
                                  </p:stCondLst>
                                  <p:childTnLst>
                                    <p:animEffect transition="out" filter="fade">
                                      <p:cBhvr>
                                        <p:cTn id="63" dur="300"/>
                                        <p:tgtEl>
                                          <p:spTgt spid="7"/>
                                        </p:tgtEl>
                                      </p:cBhvr>
                                    </p:animEffect>
                                    <p:set>
                                      <p:cBhvr>
                                        <p:cTn id="64" dur="1" fill="hold">
                                          <p:stCondLst>
                                            <p:cond delay="299"/>
                                          </p:stCondLst>
                                        </p:cTn>
                                        <p:tgtEl>
                                          <p:spTgt spid="7"/>
                                        </p:tgtEl>
                                        <p:attrNameLst>
                                          <p:attrName>style.visibility</p:attrName>
                                        </p:attrNameLst>
                                      </p:cBhvr>
                                      <p:to>
                                        <p:strVal val="hidden"/>
                                      </p:to>
                                    </p:set>
                                  </p:childTnLst>
                                </p:cTn>
                              </p:par>
                              <p:par>
                                <p:cTn id="65" presetID="53" presetClass="entr" presetSubtype="16" fill="hold" nodeType="withEffect">
                                  <p:stCondLst>
                                    <p:cond delay="600"/>
                                  </p:stCondLst>
                                  <p:childTnLst>
                                    <p:set>
                                      <p:cBhvr>
                                        <p:cTn id="66" dur="1" fill="hold">
                                          <p:stCondLst>
                                            <p:cond delay="0"/>
                                          </p:stCondLst>
                                        </p:cTn>
                                        <p:tgtEl>
                                          <p:spTgt spid="6"/>
                                        </p:tgtEl>
                                        <p:attrNameLst>
                                          <p:attrName>style.visibility</p:attrName>
                                        </p:attrNameLst>
                                      </p:cBhvr>
                                      <p:to>
                                        <p:strVal val="visible"/>
                                      </p:to>
                                    </p:set>
                                    <p:anim calcmode="lin" valueType="num">
                                      <p:cBhvr>
                                        <p:cTn id="67" dur="200" fill="hold"/>
                                        <p:tgtEl>
                                          <p:spTgt spid="6"/>
                                        </p:tgtEl>
                                        <p:attrNameLst>
                                          <p:attrName>ppt_w</p:attrName>
                                        </p:attrNameLst>
                                      </p:cBhvr>
                                      <p:tavLst>
                                        <p:tav tm="0">
                                          <p:val>
                                            <p:fltVal val="0"/>
                                          </p:val>
                                        </p:tav>
                                        <p:tav tm="100000">
                                          <p:val>
                                            <p:strVal val="#ppt_w"/>
                                          </p:val>
                                        </p:tav>
                                      </p:tavLst>
                                    </p:anim>
                                    <p:anim calcmode="lin" valueType="num">
                                      <p:cBhvr>
                                        <p:cTn id="68" dur="200" fill="hold"/>
                                        <p:tgtEl>
                                          <p:spTgt spid="6"/>
                                        </p:tgtEl>
                                        <p:attrNameLst>
                                          <p:attrName>ppt_h</p:attrName>
                                        </p:attrNameLst>
                                      </p:cBhvr>
                                      <p:tavLst>
                                        <p:tav tm="0">
                                          <p:val>
                                            <p:fltVal val="0"/>
                                          </p:val>
                                        </p:tav>
                                        <p:tav tm="100000">
                                          <p:val>
                                            <p:strVal val="#ppt_h"/>
                                          </p:val>
                                        </p:tav>
                                      </p:tavLst>
                                    </p:anim>
                                    <p:animEffect transition="in" filter="fade">
                                      <p:cBhvr>
                                        <p:cTn id="69" dur="200"/>
                                        <p:tgtEl>
                                          <p:spTgt spid="6"/>
                                        </p:tgtEl>
                                      </p:cBhvr>
                                    </p:animEffect>
                                  </p:childTnLst>
                                </p:cTn>
                              </p:par>
                              <p:par>
                                <p:cTn id="70" presetID="10" presetClass="exit" presetSubtype="0" fill="hold" nodeType="withEffect">
                                  <p:stCondLst>
                                    <p:cond delay="800"/>
                                  </p:stCondLst>
                                  <p:childTnLst>
                                    <p:animEffect transition="out" filter="fade">
                                      <p:cBhvr>
                                        <p:cTn id="71" dur="300"/>
                                        <p:tgtEl>
                                          <p:spTgt spid="6"/>
                                        </p:tgtEl>
                                      </p:cBhvr>
                                    </p:animEffect>
                                    <p:set>
                                      <p:cBhvr>
                                        <p:cTn id="72" dur="1" fill="hold">
                                          <p:stCondLst>
                                            <p:cond delay="2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08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2771775"/>
            <a:ext cx="914241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378200"/>
            <a:ext cx="9144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bwMode="auto">
          <a:xfrm>
            <a:off x="7513638" y="4481513"/>
            <a:ext cx="1752600" cy="1082675"/>
            <a:chOff x="2862071" y="1636775"/>
            <a:chExt cx="5659687" cy="3493009"/>
          </a:xfrm>
        </p:grpSpPr>
        <p:pic>
          <p:nvPicPr>
            <p:cNvPr id="7209" name="图片 1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65797" y="1892808"/>
              <a:ext cx="5633905" cy="323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0" name="图片 2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62071" y="1636775"/>
              <a:ext cx="5659687" cy="34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 name="图片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bwMode="auto">
          <a:xfrm>
            <a:off x="7556500" y="3833813"/>
            <a:ext cx="1390650" cy="1536700"/>
            <a:chOff x="5954374" y="2669221"/>
            <a:chExt cx="1390305" cy="1536882"/>
          </a:xfrm>
        </p:grpSpPr>
        <p:pic>
          <p:nvPicPr>
            <p:cNvPr id="7207" name="图片 4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954374" y="3243366"/>
              <a:ext cx="1135017" cy="96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8" name="图片 4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82985" y="2669221"/>
              <a:ext cx="1261694" cy="12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8"/>
          <p:cNvGrpSpPr/>
          <p:nvPr/>
        </p:nvGrpSpPr>
        <p:grpSpPr bwMode="auto">
          <a:xfrm>
            <a:off x="-19050" y="228600"/>
            <a:ext cx="1806575" cy="368300"/>
            <a:chOff x="-43543" y="99661"/>
            <a:chExt cx="1807231" cy="369332"/>
          </a:xfrm>
        </p:grpSpPr>
        <p:sp>
          <p:nvSpPr>
            <p:cNvPr id="7202"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前  言</a:t>
              </a:r>
              <a:endParaRPr lang="zh-CN" altLang="en-US" sz="1400" b="1">
                <a:latin typeface="微软雅黑" panose="020B0503020204020204" pitchFamily="34" charset="-122"/>
                <a:ea typeface="微软雅黑" panose="020B0503020204020204" pitchFamily="34" charset="-122"/>
              </a:endParaRPr>
            </a:p>
          </p:txBody>
        </p:sp>
        <p:grpSp>
          <p:nvGrpSpPr>
            <p:cNvPr id="7203" name="组合 4"/>
            <p:cNvGrpSpPr/>
            <p:nvPr/>
          </p:nvGrpSpPr>
          <p:grpSpPr bwMode="auto">
            <a:xfrm>
              <a:off x="-43543" y="177800"/>
              <a:ext cx="557352" cy="238124"/>
              <a:chOff x="-43543" y="177800"/>
              <a:chExt cx="557352" cy="238124"/>
            </a:xfrm>
          </p:grpSpPr>
          <p:cxnSp>
            <p:nvCxnSpPr>
              <p:cNvPr id="18" name="直接连接符 17"/>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等腰三角形 18"/>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21" name="直接连接符 20"/>
          <p:cNvCxnSpPr/>
          <p:nvPr/>
        </p:nvCxnSpPr>
        <p:spPr>
          <a:xfrm>
            <a:off x="641350" y="3094038"/>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bwMode="auto">
          <a:xfrm>
            <a:off x="555625" y="1327150"/>
            <a:ext cx="7902575" cy="1395413"/>
            <a:chOff x="441578" y="1753663"/>
            <a:chExt cx="8067675" cy="1396101"/>
          </a:xfrm>
        </p:grpSpPr>
        <p:sp>
          <p:nvSpPr>
            <p:cNvPr id="7200"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24" name="TextBox 23"/>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25" name="TextBox 19"/>
          <p:cNvSpPr txBox="1">
            <a:spLocks noChangeArrowheads="1"/>
          </p:cNvSpPr>
          <p:nvPr/>
        </p:nvSpPr>
        <p:spPr bwMode="auto">
          <a:xfrm>
            <a:off x="500063" y="3200400"/>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26" name="TextBox 20"/>
          <p:cNvSpPr txBox="1">
            <a:spLocks noChangeArrowheads="1"/>
          </p:cNvSpPr>
          <p:nvPr/>
        </p:nvSpPr>
        <p:spPr bwMode="auto">
          <a:xfrm>
            <a:off x="690563" y="3443288"/>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grpSp>
        <p:nvGrpSpPr>
          <p:cNvPr id="27" name="组合 26"/>
          <p:cNvGrpSpPr/>
          <p:nvPr/>
        </p:nvGrpSpPr>
        <p:grpSpPr bwMode="auto">
          <a:xfrm>
            <a:off x="3222625" y="1636713"/>
            <a:ext cx="5659438" cy="3492500"/>
            <a:chOff x="3221850" y="1636775"/>
            <a:chExt cx="5659687" cy="3493009"/>
          </a:xfrm>
        </p:grpSpPr>
        <p:pic>
          <p:nvPicPr>
            <p:cNvPr id="7196" name="图片 10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225576" y="1892808"/>
              <a:ext cx="5633905" cy="323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7" name="图片 11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221850" y="1636775"/>
              <a:ext cx="5659687" cy="34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8" name="图片 11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84792" y="2574569"/>
              <a:ext cx="1365391" cy="115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9" name="图片 11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939507" y="1883890"/>
              <a:ext cx="1517779" cy="156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 name="图片 3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rot="948177">
            <a:off x="4592638" y="3870325"/>
            <a:ext cx="59848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p:cNvGrpSpPr/>
          <p:nvPr/>
        </p:nvGrpSpPr>
        <p:grpSpPr bwMode="auto">
          <a:xfrm>
            <a:off x="836613" y="39688"/>
            <a:ext cx="5846762" cy="1271587"/>
            <a:chOff x="836585" y="40112"/>
            <a:chExt cx="5846166" cy="1271498"/>
          </a:xfrm>
        </p:grpSpPr>
        <p:grpSp>
          <p:nvGrpSpPr>
            <p:cNvPr id="7185" name="组合 35"/>
            <p:cNvGrpSpPr/>
            <p:nvPr/>
          </p:nvGrpSpPr>
          <p:grpSpPr bwMode="auto">
            <a:xfrm>
              <a:off x="922101" y="451154"/>
              <a:ext cx="5760650" cy="860456"/>
              <a:chOff x="922101" y="451154"/>
              <a:chExt cx="5760650" cy="860456"/>
            </a:xfrm>
          </p:grpSpPr>
          <p:sp>
            <p:nvSpPr>
              <p:cNvPr id="38" name="TextBox 23"/>
              <p:cNvSpPr txBox="1">
                <a:spLocks noChangeArrowheads="1"/>
              </p:cNvSpPr>
              <p:nvPr/>
            </p:nvSpPr>
            <p:spPr bwMode="auto">
              <a:xfrm>
                <a:off x="1283516" y="451154"/>
                <a:ext cx="5399235" cy="600164"/>
              </a:xfrm>
              <a:prstGeom prst="rect">
                <a:avLst/>
              </a:prstGeom>
              <a:noFill/>
              <a:effectLst/>
            </p:spPr>
            <p:txBody>
              <a:bodyPr wrap="none">
                <a:spAutoFit/>
              </a:bodyPr>
              <a:lstStyle>
                <a:defPPr>
                  <a:defRPr lang="zh-CN"/>
                </a:defPPr>
                <a:lvl1pPr fontAlgn="auto">
                  <a:spcBef>
                    <a:spcPts val="0"/>
                  </a:spcBef>
                  <a:spcAft>
                    <a:spcPts val="0"/>
                  </a:spcAft>
                  <a:defRPr sz="5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eaLnBrk="1" hangingPunct="1">
                  <a:defRPr/>
                </a:pPr>
                <a:r>
                  <a:rPr lang="en-US" altLang="zh-CN" sz="3200" dirty="0">
                    <a:ln w="17780" cmpd="sng">
                      <a:solidFill>
                        <a:srgbClr val="FFFFFF"/>
                      </a:solidFill>
                      <a:prstDash val="solid"/>
                      <a:miter lim="800000"/>
                    </a:ln>
                    <a:gradFill rotWithShape="1">
                      <a:gsLst>
                        <a:gs pos="0">
                          <a:srgbClr val="DF0C12"/>
                        </a:gs>
                        <a:gs pos="76000">
                          <a:srgbClr val="DF0C12"/>
                        </a:gs>
                        <a:gs pos="79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POWERPOINT </a:t>
                </a:r>
                <a:r>
                  <a:rPr lang="en-US" altLang="zh-CN" sz="3200" dirty="0">
                    <a:ln w="17780" cmpd="sng">
                      <a:solidFill>
                        <a:srgbClr val="FFFFFF"/>
                      </a:solidFill>
                      <a:prstDash val="solid"/>
                      <a:miter lim="800000"/>
                    </a:ln>
                    <a:gradFill rotWithShape="1">
                      <a:gsLst>
                        <a:gs pos="0">
                          <a:srgbClr val="DF0C12"/>
                        </a:gs>
                        <a:gs pos="49000">
                          <a:srgbClr val="DF0C12"/>
                        </a:gs>
                        <a:gs pos="51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 </a:t>
                </a:r>
                <a:r>
                  <a:rPr lang="en-US" altLang="zh-CN" sz="3200" dirty="0">
                    <a:ln w="17780" cmpd="sng">
                      <a:solidFill>
                        <a:srgbClr val="FFFFFF"/>
                      </a:solidFill>
                      <a:prstDash val="solid"/>
                      <a:miter lim="800000"/>
                    </a:ln>
                    <a:gradFill rotWithShape="1">
                      <a:gsLst>
                        <a:gs pos="0">
                          <a:srgbClr val="DF0C12"/>
                        </a:gs>
                        <a:gs pos="77000">
                          <a:srgbClr val="DF0C12"/>
                        </a:gs>
                        <a:gs pos="82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rPr>
                  <a:t>TEMPLATE</a:t>
                </a:r>
                <a:endParaRPr lang="zh-CN" altLang="zh-CN" sz="3200" dirty="0">
                  <a:ln w="17780" cmpd="sng">
                    <a:solidFill>
                      <a:srgbClr val="FFFFFF"/>
                    </a:solidFill>
                    <a:prstDash val="solid"/>
                    <a:miter lim="800000"/>
                  </a:ln>
                  <a:gradFill rotWithShape="1">
                    <a:gsLst>
                      <a:gs pos="0">
                        <a:srgbClr val="DF0C12"/>
                      </a:gs>
                      <a:gs pos="77000">
                        <a:srgbClr val="DF0C12"/>
                      </a:gs>
                      <a:gs pos="82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cs typeface="+mj-cs"/>
                </a:endParaRPr>
              </a:p>
            </p:txBody>
          </p:sp>
          <p:grpSp>
            <p:nvGrpSpPr>
              <p:cNvPr id="7190" name="组合 37"/>
              <p:cNvGrpSpPr/>
              <p:nvPr/>
            </p:nvGrpSpPr>
            <p:grpSpPr bwMode="auto">
              <a:xfrm>
                <a:off x="1301513" y="911500"/>
                <a:ext cx="5265252" cy="400110"/>
                <a:chOff x="1629152" y="1029965"/>
                <a:chExt cx="5264594" cy="401232"/>
              </a:xfrm>
            </p:grpSpPr>
            <p:sp>
              <p:nvSpPr>
                <p:cNvPr id="43" name="TextBox 42"/>
                <p:cNvSpPr txBox="1"/>
                <p:nvPr/>
              </p:nvSpPr>
              <p:spPr bwMode="auto">
                <a:xfrm>
                  <a:off x="1629152" y="1029965"/>
                  <a:ext cx="2765155" cy="401232"/>
                </a:xfrm>
                <a:prstGeom prst="rect">
                  <a:avLst/>
                </a:prstGeom>
                <a:noFill/>
              </p:spPr>
              <p:txBody>
                <a:bodyPr wrap="none">
                  <a:spAutoFit/>
                </a:bodyPr>
                <a:lstStyle>
                  <a:defPPr>
                    <a:defRPr lang="zh-CN"/>
                  </a:defPPr>
                  <a:lvl1pPr fontAlgn="auto">
                    <a:spcBef>
                      <a:spcPts val="0"/>
                    </a:spcBef>
                    <a:spcAft>
                      <a:spcPts val="0"/>
                    </a:spcAft>
                    <a:defRPr sz="4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eaLnBrk="1" hangingPunct="1">
                    <a:defRPr/>
                  </a:pPr>
                  <a:r>
                    <a:rPr lang="zh-CN" altLang="en-US" sz="2000" dirty="0">
                      <a:ln>
                        <a:solidFill>
                          <a:schemeClr val="bg1"/>
                        </a:solidFill>
                      </a:ln>
                      <a:solidFill>
                        <a:schemeClr val="tx1">
                          <a:lumMod val="65000"/>
                          <a:lumOff val="35000"/>
                        </a:schemeClr>
                      </a:solidFill>
                      <a:effectLst>
                        <a:outerShdw blurRad="50800" dist="38100" dir="10800000" algn="r" rotWithShape="0">
                          <a:prstClr val="black">
                            <a:alpha val="40000"/>
                          </a:prstClr>
                        </a:outerShdw>
                      </a:effectLst>
                      <a:cs typeface="+mj-cs"/>
                    </a:rPr>
                    <a:t>上海锐普广告有限公司</a:t>
                  </a:r>
                  <a:endParaRPr lang="zh-CN" altLang="en-US" sz="2000" dirty="0">
                    <a:ln>
                      <a:solidFill>
                        <a:schemeClr val="bg1"/>
                      </a:solidFill>
                    </a:ln>
                    <a:solidFill>
                      <a:schemeClr val="tx1">
                        <a:lumMod val="65000"/>
                        <a:lumOff val="35000"/>
                      </a:schemeClr>
                    </a:solidFill>
                    <a:effectLst>
                      <a:outerShdw blurRad="50800" dist="38100" dir="10800000" algn="r" rotWithShape="0">
                        <a:prstClr val="black">
                          <a:alpha val="40000"/>
                        </a:prstClr>
                      </a:outerShdw>
                    </a:effectLst>
                    <a:cs typeface="+mj-cs"/>
                  </a:endParaRPr>
                </a:p>
              </p:txBody>
            </p:sp>
            <p:sp>
              <p:nvSpPr>
                <p:cNvPr id="44" name="副标题 2"/>
                <p:cNvSpPr txBox="1"/>
                <p:nvPr/>
              </p:nvSpPr>
              <p:spPr bwMode="auto">
                <a:xfrm>
                  <a:off x="4179847" y="1112829"/>
                  <a:ext cx="2714009" cy="2467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fontAlgn="auto">
                    <a:spcBef>
                      <a:spcPts val="0"/>
                    </a:spcBef>
                    <a:spcAft>
                      <a:spcPts val="0"/>
                    </a:spcAft>
                    <a:defRPr spc="200">
                      <a:solidFill>
                        <a:schemeClr val="bg1"/>
                      </a:solidFill>
                      <a:latin typeface="方正细等线简体" panose="02010601030101010101" pitchFamily="65" charset="-122"/>
                      <a:ea typeface="方正细等线简体" panose="02010601030101010101" pitchFamily="65" charset="-122"/>
                    </a:defRPr>
                  </a:lvl1pPr>
                </a:lstStyle>
                <a:p>
                  <a:pPr eaLnBrk="1" hangingPunct="1">
                    <a:defRPr/>
                  </a:pP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适用于商务</a:t>
                  </a:r>
                  <a:r>
                    <a:rPr lang="en-US" altLang="zh-CN" sz="1000" spc="16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总结</a:t>
                  </a:r>
                  <a:r>
                    <a:rPr lang="en-US" altLang="zh-CN" sz="1000" spc="16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rPr>
                    <a:t>汇报及相关类别演示</a:t>
                  </a:r>
                  <a:endParaRPr lang="zh-CN" altLang="en-US" sz="1000" spc="16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7191" name="组合 38"/>
              <p:cNvGrpSpPr/>
              <p:nvPr/>
            </p:nvGrpSpPr>
            <p:grpSpPr bwMode="auto">
              <a:xfrm>
                <a:off x="922101" y="619330"/>
                <a:ext cx="388937" cy="236537"/>
                <a:chOff x="1807859" y="1095191"/>
                <a:chExt cx="387877" cy="235438"/>
              </a:xfrm>
            </p:grpSpPr>
            <p:sp>
              <p:nvSpPr>
                <p:cNvPr id="41" name="燕尾形 40"/>
                <p:cNvSpPr/>
                <p:nvPr/>
              </p:nvSpPr>
              <p:spPr>
                <a:xfrm>
                  <a:off x="1983772" y="1095368"/>
                  <a:ext cx="212123" cy="235423"/>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42" name="燕尾形 41"/>
                <p:cNvSpPr/>
                <p:nvPr/>
              </p:nvSpPr>
              <p:spPr>
                <a:xfrm>
                  <a:off x="1808058" y="1095368"/>
                  <a:ext cx="212123" cy="23542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grpSp>
          <p:nvGrpSpPr>
            <p:cNvPr id="7186" name="组合 48"/>
            <p:cNvGrpSpPr/>
            <p:nvPr/>
          </p:nvGrpSpPr>
          <p:grpSpPr bwMode="auto">
            <a:xfrm>
              <a:off x="836585" y="40112"/>
              <a:ext cx="3636963" cy="437600"/>
              <a:chOff x="142428" y="-47129"/>
              <a:chExt cx="3637483" cy="437594"/>
            </a:xfrm>
          </p:grpSpPr>
          <p:sp>
            <p:nvSpPr>
              <p:cNvPr id="7187" name="TextBox 31"/>
              <p:cNvSpPr txBox="1">
                <a:spLocks noChangeArrowheads="1"/>
              </p:cNvSpPr>
              <p:nvPr/>
            </p:nvSpPr>
            <p:spPr bwMode="auto">
              <a:xfrm>
                <a:off x="142429" y="-47129"/>
                <a:ext cx="1576376"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DF0C12"/>
                    </a:solidFill>
                  </a:rPr>
                  <a:t>Business</a:t>
                </a:r>
                <a:endParaRPr lang="zh-CN" altLang="en-US" sz="1400">
                  <a:solidFill>
                    <a:srgbClr val="DF0C12"/>
                  </a:solidFill>
                </a:endParaRPr>
              </a:p>
            </p:txBody>
          </p:sp>
          <p:sp>
            <p:nvSpPr>
              <p:cNvPr id="37" name="TextBox 36"/>
              <p:cNvSpPr txBox="1"/>
              <p:nvPr/>
            </p:nvSpPr>
            <p:spPr>
              <a:xfrm>
                <a:off x="142428" y="144942"/>
                <a:ext cx="3637111" cy="246042"/>
              </a:xfrm>
              <a:prstGeom prst="rect">
                <a:avLst/>
              </a:prstGeom>
              <a:noFill/>
            </p:spPr>
            <p:txBody>
              <a:bodyPr>
                <a:spAutoFit/>
              </a:bodyPr>
              <a:lstStyle/>
              <a:p>
                <a:pPr eaLnBrk="1" fontAlgn="auto" hangingPunct="1">
                  <a:spcBef>
                    <a:spcPts val="0"/>
                  </a:spcBef>
                  <a:spcAft>
                    <a:spcPts val="0"/>
                  </a:spcAft>
                  <a:defRPr/>
                </a:pPr>
                <a:r>
                  <a:rPr lang="en-US" altLang="zh-CN" sz="1000" dirty="0">
                    <a:solidFill>
                      <a:schemeClr val="tx1">
                        <a:lumMod val="65000"/>
                        <a:lumOff val="35000"/>
                      </a:schemeClr>
                    </a:solidFill>
                    <a:latin typeface="+mn-lt"/>
                    <a:ea typeface="+mn-ea"/>
                  </a:rPr>
                  <a:t>International Trade﹠Business Negotiations</a:t>
                </a:r>
                <a:endParaRPr lang="zh-CN" altLang="en-US" sz="1000" dirty="0">
                  <a:solidFill>
                    <a:schemeClr val="tx1">
                      <a:lumMod val="65000"/>
                      <a:lumOff val="35000"/>
                    </a:schemeClr>
                  </a:solidFill>
                  <a:latin typeface="+mn-lt"/>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7" presetClass="exit" presetSubtype="4" fill="hold" nodeType="withEffect">
                                  <p:stCondLst>
                                    <p:cond delay="500"/>
                                  </p:stCondLst>
                                  <p:childTnLst>
                                    <p:anim calcmode="lin" valueType="num">
                                      <p:cBhvr>
                                        <p:cTn id="9" dur="400"/>
                                        <p:tgtEl>
                                          <p:spTgt spid="6"/>
                                        </p:tgtEl>
                                        <p:attrNameLst>
                                          <p:attrName>ppt_x</p:attrName>
                                        </p:attrNameLst>
                                      </p:cBhvr>
                                      <p:tavLst>
                                        <p:tav tm="0">
                                          <p:val>
                                            <p:strVal val="ppt_x"/>
                                          </p:val>
                                        </p:tav>
                                        <p:tav tm="100000">
                                          <p:val>
                                            <p:strVal val="ppt_x"/>
                                          </p:val>
                                        </p:tav>
                                      </p:tavLst>
                                    </p:anim>
                                    <p:anim calcmode="lin" valueType="num">
                                      <p:cBhvr>
                                        <p:cTn id="10" dur="400"/>
                                        <p:tgtEl>
                                          <p:spTgt spid="6"/>
                                        </p:tgtEl>
                                        <p:attrNameLst>
                                          <p:attrName>ppt_y</p:attrName>
                                        </p:attrNameLst>
                                      </p:cBhvr>
                                      <p:tavLst>
                                        <p:tav tm="0">
                                          <p:val>
                                            <p:strVal val="ppt_y"/>
                                          </p:val>
                                        </p:tav>
                                        <p:tav tm="100000">
                                          <p:val>
                                            <p:strVal val="ppt_y+ppt_h/2"/>
                                          </p:val>
                                        </p:tav>
                                      </p:tavLst>
                                    </p:anim>
                                    <p:anim calcmode="lin" valueType="num">
                                      <p:cBhvr>
                                        <p:cTn id="11" dur="400"/>
                                        <p:tgtEl>
                                          <p:spTgt spid="6"/>
                                        </p:tgtEl>
                                        <p:attrNameLst>
                                          <p:attrName>ppt_w</p:attrName>
                                        </p:attrNameLst>
                                      </p:cBhvr>
                                      <p:tavLst>
                                        <p:tav tm="0">
                                          <p:val>
                                            <p:strVal val="ppt_w"/>
                                          </p:val>
                                        </p:tav>
                                        <p:tav tm="100000">
                                          <p:val>
                                            <p:strVal val="ppt_w"/>
                                          </p:val>
                                        </p:tav>
                                      </p:tavLst>
                                    </p:anim>
                                    <p:anim calcmode="lin" valueType="num">
                                      <p:cBhvr>
                                        <p:cTn id="12" dur="400"/>
                                        <p:tgtEl>
                                          <p:spTgt spid="6"/>
                                        </p:tgtEl>
                                        <p:attrNameLst>
                                          <p:attrName>ppt_h</p:attrName>
                                        </p:attrNameLst>
                                      </p:cBhvr>
                                      <p:tavLst>
                                        <p:tav tm="0">
                                          <p:val>
                                            <p:strVal val="ppt_h"/>
                                          </p:val>
                                        </p:tav>
                                        <p:tav tm="100000">
                                          <p:val>
                                            <p:fltVal val="0"/>
                                          </p:val>
                                        </p:tav>
                                      </p:tavLst>
                                    </p:anim>
                                    <p:set>
                                      <p:cBhvr>
                                        <p:cTn id="13" dur="1" fill="hold">
                                          <p:stCondLst>
                                            <p:cond delay="399"/>
                                          </p:stCondLst>
                                        </p:cTn>
                                        <p:tgtEl>
                                          <p:spTgt spid="6"/>
                                        </p:tgtEl>
                                        <p:attrNameLst>
                                          <p:attrName>style.visibility</p:attrName>
                                        </p:attrNameLst>
                                      </p:cBhvr>
                                      <p:to>
                                        <p:strVal val="hidden"/>
                                      </p:to>
                                    </p:set>
                                  </p:childTnLst>
                                </p:cTn>
                              </p:par>
                              <p:par>
                                <p:cTn id="14" presetID="17" presetClass="entr" presetSubtype="1"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 calcmode="lin" valueType="num">
                                      <p:cBhvr>
                                        <p:cTn id="16" dur="400" fill="hold"/>
                                        <p:tgtEl>
                                          <p:spTgt spid="7"/>
                                        </p:tgtEl>
                                        <p:attrNameLst>
                                          <p:attrName>ppt_x</p:attrName>
                                        </p:attrNameLst>
                                      </p:cBhvr>
                                      <p:tavLst>
                                        <p:tav tm="0">
                                          <p:val>
                                            <p:strVal val="#ppt_x"/>
                                          </p:val>
                                        </p:tav>
                                        <p:tav tm="100000">
                                          <p:val>
                                            <p:strVal val="#ppt_x"/>
                                          </p:val>
                                        </p:tav>
                                      </p:tavLst>
                                    </p:anim>
                                    <p:anim calcmode="lin" valueType="num">
                                      <p:cBhvr>
                                        <p:cTn id="17" dur="400" fill="hold"/>
                                        <p:tgtEl>
                                          <p:spTgt spid="7"/>
                                        </p:tgtEl>
                                        <p:attrNameLst>
                                          <p:attrName>ppt_y</p:attrName>
                                        </p:attrNameLst>
                                      </p:cBhvr>
                                      <p:tavLst>
                                        <p:tav tm="0">
                                          <p:val>
                                            <p:strVal val="#ppt_y-#ppt_h/2"/>
                                          </p:val>
                                        </p:tav>
                                        <p:tav tm="100000">
                                          <p:val>
                                            <p:strVal val="#ppt_y"/>
                                          </p:val>
                                        </p:tav>
                                      </p:tavLst>
                                    </p:anim>
                                    <p:anim calcmode="lin" valueType="num">
                                      <p:cBhvr>
                                        <p:cTn id="18" dur="400" fill="hold"/>
                                        <p:tgtEl>
                                          <p:spTgt spid="7"/>
                                        </p:tgtEl>
                                        <p:attrNameLst>
                                          <p:attrName>ppt_w</p:attrName>
                                        </p:attrNameLst>
                                      </p:cBhvr>
                                      <p:tavLst>
                                        <p:tav tm="0">
                                          <p:val>
                                            <p:strVal val="#ppt_w"/>
                                          </p:val>
                                        </p:tav>
                                        <p:tav tm="100000">
                                          <p:val>
                                            <p:strVal val="#ppt_w"/>
                                          </p:val>
                                        </p:tav>
                                      </p:tavLst>
                                    </p:anim>
                                    <p:anim calcmode="lin" valueType="num">
                                      <p:cBhvr>
                                        <p:cTn id="19" dur="400" fill="hold"/>
                                        <p:tgtEl>
                                          <p:spTgt spid="7"/>
                                        </p:tgtEl>
                                        <p:attrNameLst>
                                          <p:attrName>ppt_h</p:attrName>
                                        </p:attrNameLst>
                                      </p:cBhvr>
                                      <p:tavLst>
                                        <p:tav tm="0">
                                          <p:val>
                                            <p:fltVal val="0"/>
                                          </p:val>
                                        </p:tav>
                                        <p:tav tm="100000">
                                          <p:val>
                                            <p:strVal val="#ppt_h"/>
                                          </p:val>
                                        </p:tav>
                                      </p:tavLst>
                                    </p:anim>
                                  </p:childTnLst>
                                </p:cTn>
                              </p:par>
                              <p:par>
                                <p:cTn id="20" presetID="1" presetClass="entr" presetSubtype="0" fill="hold" nodeType="withEffect">
                                  <p:stCondLst>
                                    <p:cond delay="1000"/>
                                  </p:stCondLst>
                                  <p:childTnLst>
                                    <p:set>
                                      <p:cBhvr>
                                        <p:cTn id="21" dur="1" fill="hold">
                                          <p:stCondLst>
                                            <p:cond delay="0"/>
                                          </p:stCondLst>
                                        </p:cTn>
                                        <p:tgtEl>
                                          <p:spTgt spid="12"/>
                                        </p:tgtEl>
                                        <p:attrNameLst>
                                          <p:attrName>style.visibility</p:attrName>
                                        </p:attrNameLst>
                                      </p:cBhvr>
                                      <p:to>
                                        <p:strVal val="visible"/>
                                      </p:to>
                                    </p:set>
                                  </p:childTnLst>
                                </p:cTn>
                              </p:par>
                              <p:par>
                                <p:cTn id="22" presetID="34" presetClass="entr" presetSubtype="0" fill="hold" nodeType="withEffect">
                                  <p:stCondLst>
                                    <p:cond delay="1000"/>
                                  </p:stCondLst>
                                  <p:iterate type="lt">
                                    <p:tmAbs val="0"/>
                                  </p:iterate>
                                  <p:childTnLst>
                                    <p:set>
                                      <p:cBhvr>
                                        <p:cTn id="23" dur="1" fill="hold">
                                          <p:stCondLst>
                                            <p:cond delay="0"/>
                                          </p:stCondLst>
                                        </p:cTn>
                                        <p:tgtEl>
                                          <p:spTgt spid="15"/>
                                        </p:tgtEl>
                                        <p:attrNameLst>
                                          <p:attrName>style.visibility</p:attrName>
                                        </p:attrNameLst>
                                      </p:cBhvr>
                                      <p:to>
                                        <p:strVal val="visible"/>
                                      </p:to>
                                    </p:set>
                                    <p:anim from="(-#ppt_w/2)" to="(#ppt_x)" calcmode="lin" valueType="num">
                                      <p:cBhvr>
                                        <p:cTn id="24" dur="300" fill="hold">
                                          <p:stCondLst>
                                            <p:cond delay="0"/>
                                          </p:stCondLst>
                                        </p:cTn>
                                        <p:tgtEl>
                                          <p:spTgt spid="15"/>
                                        </p:tgtEl>
                                        <p:attrNameLst>
                                          <p:attrName>ppt_x</p:attrName>
                                        </p:attrNameLst>
                                      </p:cBhvr>
                                    </p:anim>
                                    <p:anim from="0" to="-1.0" calcmode="lin" valueType="num">
                                      <p:cBhvr>
                                        <p:cTn id="25" dur="100" decel="50000" autoRev="1" fill="hold">
                                          <p:stCondLst>
                                            <p:cond delay="300"/>
                                          </p:stCondLst>
                                        </p:cTn>
                                        <p:tgtEl>
                                          <p:spTgt spid="15"/>
                                        </p:tgtEl>
                                        <p:attrNameLst>
                                          <p:attrName>xshear</p:attrName>
                                        </p:attrNameLst>
                                      </p:cBhvr>
                                    </p:anim>
                                    <p:animScale>
                                      <p:cBhvr>
                                        <p:cTn id="26" dur="100" decel="100000" autoRev="1" fill="hold">
                                          <p:stCondLst>
                                            <p:cond delay="300"/>
                                          </p:stCondLst>
                                        </p:cTn>
                                        <p:tgtEl>
                                          <p:spTgt spid="15"/>
                                        </p:tgtEl>
                                      </p:cBhvr>
                                      <p:from x="100000" y="100000"/>
                                      <p:to x="80000" y="100000"/>
                                    </p:animScale>
                                    <p:anim by="(#ppt_h/3+#ppt_w*0.1)" calcmode="lin" valueType="num">
                                      <p:cBhvr additive="sum">
                                        <p:cTn id="27" dur="100" decel="100000" autoRev="1" fill="hold">
                                          <p:stCondLst>
                                            <p:cond delay="300"/>
                                          </p:stCondLst>
                                        </p:cTn>
                                        <p:tgtEl>
                                          <p:spTgt spid="15"/>
                                        </p:tgtEl>
                                        <p:attrNameLst>
                                          <p:attrName>ppt_x</p:attrName>
                                        </p:attrNameLst>
                                      </p:cBhvr>
                                    </p:anim>
                                  </p:childTnLst>
                                </p:cTn>
                              </p:par>
                              <p:par>
                                <p:cTn id="28" presetID="42" presetClass="entr" presetSubtype="0" fill="hold" nodeType="withEffect">
                                  <p:stCondLst>
                                    <p:cond delay="125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600"/>
                                        <p:tgtEl>
                                          <p:spTgt spid="22"/>
                                        </p:tgtEl>
                                      </p:cBhvr>
                                    </p:animEffect>
                                    <p:anim calcmode="lin" valueType="num">
                                      <p:cBhvr>
                                        <p:cTn id="31" dur="600" fill="hold"/>
                                        <p:tgtEl>
                                          <p:spTgt spid="22"/>
                                        </p:tgtEl>
                                        <p:attrNameLst>
                                          <p:attrName>ppt_x</p:attrName>
                                        </p:attrNameLst>
                                      </p:cBhvr>
                                      <p:tavLst>
                                        <p:tav tm="0">
                                          <p:val>
                                            <p:strVal val="#ppt_x"/>
                                          </p:val>
                                        </p:tav>
                                        <p:tav tm="100000">
                                          <p:val>
                                            <p:strVal val="#ppt_x"/>
                                          </p:val>
                                        </p:tav>
                                      </p:tavLst>
                                    </p:anim>
                                    <p:anim calcmode="lin" valueType="num">
                                      <p:cBhvr>
                                        <p:cTn id="32" dur="600" fill="hold"/>
                                        <p:tgtEl>
                                          <p:spTgt spid="22"/>
                                        </p:tgtEl>
                                        <p:attrNameLst>
                                          <p:attrName>ppt_y</p:attrName>
                                        </p:attrNameLst>
                                      </p:cBhvr>
                                      <p:tavLst>
                                        <p:tav tm="0">
                                          <p:val>
                                            <p:strVal val="#ppt_y+.1"/>
                                          </p:val>
                                        </p:tav>
                                        <p:tav tm="100000">
                                          <p:val>
                                            <p:strVal val="#ppt_y"/>
                                          </p:val>
                                        </p:tav>
                                      </p:tavLst>
                                    </p:anim>
                                  </p:childTnLst>
                                </p:cTn>
                              </p:par>
                              <p:par>
                                <p:cTn id="33" presetID="22" presetClass="entr" presetSubtype="8" fill="hold" nodeType="withEffect">
                                  <p:stCondLst>
                                    <p:cond delay="150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400"/>
                                        <p:tgtEl>
                                          <p:spTgt spid="21"/>
                                        </p:tgtEl>
                                      </p:cBhvr>
                                    </p:animEffect>
                                  </p:childTnLst>
                                </p:cTn>
                              </p:par>
                              <p:par>
                                <p:cTn id="36" presetID="2" presetClass="entr" presetSubtype="8" fill="hold" grpId="0" nodeType="withEffect">
                                  <p:stCondLst>
                                    <p:cond delay="175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300" fill="hold"/>
                                        <p:tgtEl>
                                          <p:spTgt spid="25"/>
                                        </p:tgtEl>
                                        <p:attrNameLst>
                                          <p:attrName>ppt_x</p:attrName>
                                        </p:attrNameLst>
                                      </p:cBhvr>
                                      <p:tavLst>
                                        <p:tav tm="0">
                                          <p:val>
                                            <p:strVal val="0-#ppt_w/2"/>
                                          </p:val>
                                        </p:tav>
                                        <p:tav tm="100000">
                                          <p:val>
                                            <p:strVal val="#ppt_x"/>
                                          </p:val>
                                        </p:tav>
                                      </p:tavLst>
                                    </p:anim>
                                    <p:anim calcmode="lin" valueType="num">
                                      <p:cBhvr additive="base">
                                        <p:cTn id="39" dur="300" fill="hold"/>
                                        <p:tgtEl>
                                          <p:spTgt spid="25"/>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200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400" fill="hold"/>
                                        <p:tgtEl>
                                          <p:spTgt spid="26"/>
                                        </p:tgtEl>
                                        <p:attrNameLst>
                                          <p:attrName>ppt_x</p:attrName>
                                        </p:attrNameLst>
                                      </p:cBhvr>
                                      <p:tavLst>
                                        <p:tav tm="0">
                                          <p:val>
                                            <p:strVal val="1+#ppt_w/2"/>
                                          </p:val>
                                        </p:tav>
                                        <p:tav tm="100000">
                                          <p:val>
                                            <p:strVal val="#ppt_x"/>
                                          </p:val>
                                        </p:tav>
                                      </p:tavLst>
                                    </p:anim>
                                    <p:anim calcmode="lin" valueType="num">
                                      <p:cBhvr additive="base">
                                        <p:cTn id="43" dur="400" fill="hold"/>
                                        <p:tgtEl>
                                          <p:spTgt spid="26"/>
                                        </p:tgtEl>
                                        <p:attrNameLst>
                                          <p:attrName>ppt_y</p:attrName>
                                        </p:attrNameLst>
                                      </p:cBhvr>
                                      <p:tavLst>
                                        <p:tav tm="0">
                                          <p:val>
                                            <p:strVal val="#ppt_y"/>
                                          </p:val>
                                        </p:tav>
                                        <p:tav tm="100000">
                                          <p:val>
                                            <p:strVal val="#ppt_y"/>
                                          </p:val>
                                        </p:tav>
                                      </p:tavLst>
                                    </p:anim>
                                  </p:childTnLst>
                                </p:cTn>
                              </p:par>
                              <p:par>
                                <p:cTn id="44" presetID="10" presetClass="exit" presetSubtype="0" fill="hold" nodeType="withEffect">
                                  <p:stCondLst>
                                    <p:cond delay="0"/>
                                  </p:stCondLst>
                                  <p:childTnLst>
                                    <p:animEffect transition="out" filter="fade">
                                      <p:cBhvr>
                                        <p:cTn id="45" dur="500"/>
                                        <p:tgtEl>
                                          <p:spTgt spid="32"/>
                                        </p:tgtEl>
                                      </p:cBhvr>
                                    </p:animEffect>
                                    <p:set>
                                      <p:cBhvr>
                                        <p:cTn id="46" dur="1" fill="hold">
                                          <p:stCondLst>
                                            <p:cond delay="499"/>
                                          </p:stCondLst>
                                        </p:cTn>
                                        <p:tgtEl>
                                          <p:spTgt spid="32"/>
                                        </p:tgtEl>
                                        <p:attrNameLst>
                                          <p:attrName>style.visibility</p:attrName>
                                        </p:attrNameLst>
                                      </p:cBhvr>
                                      <p:to>
                                        <p:strVal val="hidden"/>
                                      </p:to>
                                    </p:set>
                                  </p:childTnLst>
                                </p:cTn>
                              </p:par>
                              <p:par>
                                <p:cTn id="47" presetID="42" presetClass="path" presetSubtype="0" accel="50000" decel="50000" fill="hold" nodeType="withEffect">
                                  <p:stCondLst>
                                    <p:cond delay="750"/>
                                  </p:stCondLst>
                                  <p:childTnLst>
                                    <p:animMotion origin="layout" path="M -8.33333E-7 4.38987E-6 L 0.26233 0.23138 " pathEditMode="relative" rAng="0" ptsTypes="AA">
                                      <p:cBhvr>
                                        <p:cTn id="48" dur="250" fill="hold"/>
                                        <p:tgtEl>
                                          <p:spTgt spid="27"/>
                                        </p:tgtEl>
                                        <p:attrNameLst>
                                          <p:attrName>ppt_x</p:attrName>
                                          <p:attrName>ppt_y</p:attrName>
                                        </p:attrNameLst>
                                      </p:cBhvr>
                                      <p:rCtr x="13108" y="11554"/>
                                    </p:animMotion>
                                  </p:childTnLst>
                                </p:cTn>
                              </p:par>
                              <p:par>
                                <p:cTn id="49" presetID="6" presetClass="emph" presetSubtype="0" fill="hold" nodeType="withEffect">
                                  <p:stCondLst>
                                    <p:cond delay="750"/>
                                  </p:stCondLst>
                                  <p:childTnLst>
                                    <p:animScale>
                                      <p:cBhvr>
                                        <p:cTn id="50" dur="250" fill="hold"/>
                                        <p:tgtEl>
                                          <p:spTgt spid="27"/>
                                        </p:tgtEl>
                                      </p:cBhvr>
                                      <p:by x="30000" y="30000"/>
                                    </p:animScale>
                                  </p:childTnLst>
                                </p:cTn>
                              </p:par>
                              <p:par>
                                <p:cTn id="51" presetID="1" presetClass="exit" presetSubtype="0" fill="hold" nodeType="withEffect">
                                  <p:stCondLst>
                                    <p:cond delay="100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ntr" presetSubtype="0" fill="hold" nodeType="withEffect">
                                  <p:stCondLst>
                                    <p:cond delay="1000"/>
                                  </p:stCondLst>
                                  <p:childTnLst>
                                    <p:set>
                                      <p:cBhvr>
                                        <p:cTn id="54" dur="1" fill="hold">
                                          <p:stCondLst>
                                            <p:cond delay="0"/>
                                          </p:stCondLst>
                                        </p:cTn>
                                        <p:tgtEl>
                                          <p:spTgt spid="8"/>
                                        </p:tgtEl>
                                        <p:attrNameLst>
                                          <p:attrName>style.visibility</p:attrName>
                                        </p:attrNameLst>
                                      </p:cBhvr>
                                      <p:to>
                                        <p:strVal val="visible"/>
                                      </p:to>
                                    </p:set>
                                  </p:childTnLst>
                                </p:cTn>
                              </p:par>
                              <p:par>
                                <p:cTn id="55" presetID="22" presetClass="entr" presetSubtype="8" fill="hold" nodeType="withEffect">
                                  <p:stCondLst>
                                    <p:cond delay="225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par>
                                <p:cTn id="58" presetID="10" presetClass="exit" presetSubtype="0" fill="hold" nodeType="withEffect">
                                  <p:stCondLst>
                                    <p:cond delay="0"/>
                                  </p:stCondLst>
                                  <p:childTnLst>
                                    <p:animEffect transition="out" filter="fade">
                                      <p:cBhvr>
                                        <p:cTn id="59" dur="500"/>
                                        <p:tgtEl>
                                          <p:spTgt spid="33"/>
                                        </p:tgtEl>
                                      </p:cBhvr>
                                    </p:animEffect>
                                    <p:set>
                                      <p:cBhvr>
                                        <p:cTn id="60"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bwMode="auto">
          <a:xfrm>
            <a:off x="1489075" y="1719263"/>
            <a:ext cx="468313" cy="468312"/>
            <a:chOff x="1488920" y="1719112"/>
            <a:chExt cx="468771" cy="468771"/>
          </a:xfrm>
        </p:grpSpPr>
        <p:grpSp>
          <p:nvGrpSpPr>
            <p:cNvPr id="8222" name="组合 1037"/>
            <p:cNvGrpSpPr/>
            <p:nvPr/>
          </p:nvGrpSpPr>
          <p:grpSpPr bwMode="auto">
            <a:xfrm>
              <a:off x="1488920" y="1719112"/>
              <a:ext cx="468771" cy="468771"/>
              <a:chOff x="768840" y="1421135"/>
              <a:chExt cx="468771" cy="468771"/>
            </a:xfrm>
          </p:grpSpPr>
          <p:sp>
            <p:nvSpPr>
              <p:cNvPr id="7" name="矩形 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3"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bwMode="auto">
          <a:xfrm>
            <a:off x="1489075" y="2382838"/>
            <a:ext cx="468313" cy="468312"/>
            <a:chOff x="1488920" y="2382052"/>
            <a:chExt cx="468771" cy="468771"/>
          </a:xfrm>
        </p:grpSpPr>
        <p:grpSp>
          <p:nvGrpSpPr>
            <p:cNvPr id="8218" name="组合 49"/>
            <p:cNvGrpSpPr/>
            <p:nvPr/>
          </p:nvGrpSpPr>
          <p:grpSpPr bwMode="auto">
            <a:xfrm>
              <a:off x="1488920" y="2382052"/>
              <a:ext cx="468771" cy="468771"/>
              <a:chOff x="768840" y="1421135"/>
              <a:chExt cx="468771" cy="468771"/>
            </a:xfrm>
          </p:grpSpPr>
          <p:sp>
            <p:nvSpPr>
              <p:cNvPr id="12" name="矩形 11"/>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9"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bwMode="auto">
          <a:xfrm>
            <a:off x="1489075" y="3036888"/>
            <a:ext cx="468313" cy="469900"/>
            <a:chOff x="1488920" y="3037372"/>
            <a:chExt cx="468771" cy="468771"/>
          </a:xfrm>
        </p:grpSpPr>
        <p:grpSp>
          <p:nvGrpSpPr>
            <p:cNvPr id="8214" name="组合 56"/>
            <p:cNvGrpSpPr/>
            <p:nvPr/>
          </p:nvGrpSpPr>
          <p:grpSpPr bwMode="auto">
            <a:xfrm>
              <a:off x="1488920" y="3037372"/>
              <a:ext cx="468771" cy="468771"/>
              <a:chOff x="768840" y="1421135"/>
              <a:chExt cx="468771" cy="468771"/>
            </a:xfrm>
          </p:grpSpPr>
          <p:sp>
            <p:nvSpPr>
              <p:cNvPr id="17" name="矩形 1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5"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bwMode="auto">
          <a:xfrm>
            <a:off x="1989138" y="1719263"/>
            <a:ext cx="5689600" cy="471487"/>
            <a:chOff x="1989643" y="1719935"/>
            <a:chExt cx="5688632" cy="470341"/>
          </a:xfrm>
        </p:grpSpPr>
        <p:sp>
          <p:nvSpPr>
            <p:cNvPr id="20" name="矩形 19"/>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3"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1985963" y="2378075"/>
            <a:ext cx="5689600" cy="473075"/>
            <a:chOff x="1986663" y="2378237"/>
            <a:chExt cx="5688632" cy="472440"/>
          </a:xfrm>
        </p:grpSpPr>
        <p:sp>
          <p:nvSpPr>
            <p:cNvPr id="23" name="矩形 2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1"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1985963" y="3043238"/>
            <a:ext cx="5689600" cy="465137"/>
            <a:chOff x="1986663" y="3042888"/>
            <a:chExt cx="5688632" cy="464966"/>
          </a:xfrm>
        </p:grpSpPr>
        <p:sp>
          <p:nvSpPr>
            <p:cNvPr id="26" name="矩形 25"/>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09"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8" name="组合 18"/>
          <p:cNvGrpSpPr/>
          <p:nvPr/>
        </p:nvGrpSpPr>
        <p:grpSpPr bwMode="auto">
          <a:xfrm>
            <a:off x="-19050" y="228600"/>
            <a:ext cx="1806575" cy="368300"/>
            <a:chOff x="-43543" y="99661"/>
            <a:chExt cx="1807231" cy="369332"/>
          </a:xfrm>
        </p:grpSpPr>
        <p:sp>
          <p:nvSpPr>
            <p:cNvPr id="8203"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目  录</a:t>
              </a:r>
              <a:endParaRPr lang="zh-CN" altLang="en-US" sz="1400" b="1">
                <a:latin typeface="微软雅黑" panose="020B0503020204020204" pitchFamily="34" charset="-122"/>
                <a:ea typeface="微软雅黑" panose="020B0503020204020204" pitchFamily="34" charset="-122"/>
              </a:endParaRPr>
            </a:p>
          </p:txBody>
        </p:sp>
        <p:grpSp>
          <p:nvGrpSpPr>
            <p:cNvPr id="8204" name="组合 4"/>
            <p:cNvGrpSpPr/>
            <p:nvPr/>
          </p:nvGrpSpPr>
          <p:grpSpPr bwMode="auto">
            <a:xfrm>
              <a:off x="-43543" y="177800"/>
              <a:ext cx="557352" cy="238124"/>
              <a:chOff x="-43543" y="177800"/>
              <a:chExt cx="557352" cy="238124"/>
            </a:xfrm>
          </p:grpSpPr>
          <p:cxnSp>
            <p:nvCxnSpPr>
              <p:cNvPr id="31" name="直接连接符 30"/>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28"/>
                                        </p:tgtEl>
                                        <p:attrNameLst>
                                          <p:attrName>style.visibility</p:attrName>
                                        </p:attrNameLst>
                                      </p:cBhvr>
                                      <p:to>
                                        <p:strVal val="visible"/>
                                      </p:to>
                                    </p:set>
                                    <p:anim from="(-#ppt_w/2)" to="(#ppt_x)" calcmode="lin" valueType="num">
                                      <p:cBhvr>
                                        <p:cTn id="7" dur="300" fill="hold">
                                          <p:stCondLst>
                                            <p:cond delay="0"/>
                                          </p:stCondLst>
                                        </p:cTn>
                                        <p:tgtEl>
                                          <p:spTgt spid="28"/>
                                        </p:tgtEl>
                                        <p:attrNameLst>
                                          <p:attrName>ppt_x</p:attrName>
                                        </p:attrNameLst>
                                      </p:cBhvr>
                                    </p:anim>
                                    <p:anim from="0" to="-1.0" calcmode="lin" valueType="num">
                                      <p:cBhvr>
                                        <p:cTn id="8" dur="100" decel="50000" autoRev="1" fill="hold">
                                          <p:stCondLst>
                                            <p:cond delay="300"/>
                                          </p:stCondLst>
                                        </p:cTn>
                                        <p:tgtEl>
                                          <p:spTgt spid="28"/>
                                        </p:tgtEl>
                                        <p:attrNameLst>
                                          <p:attrName>xshear</p:attrName>
                                        </p:attrNameLst>
                                      </p:cBhvr>
                                    </p:anim>
                                    <p:animScale>
                                      <p:cBhvr>
                                        <p:cTn id="9" dur="100" decel="100000" autoRev="1" fill="hold">
                                          <p:stCondLst>
                                            <p:cond delay="300"/>
                                          </p:stCondLst>
                                        </p:cTn>
                                        <p:tgtEl>
                                          <p:spTgt spid="28"/>
                                        </p:tgtEl>
                                      </p:cBhvr>
                                      <p:from x="100000" y="100000"/>
                                      <p:to x="80000" y="100000"/>
                                    </p:animScale>
                                    <p:anim by="(#ppt_h/3+#ppt_w*0.1)" calcmode="lin" valueType="num">
                                      <p:cBhvr additive="sum">
                                        <p:cTn id="10" dur="100" decel="100000" autoRev="1" fill="hold">
                                          <p:stCondLst>
                                            <p:cond delay="300"/>
                                          </p:stCondLst>
                                        </p:cTn>
                                        <p:tgtEl>
                                          <p:spTgt spid="28"/>
                                        </p:tgtEl>
                                        <p:attrNameLst>
                                          <p:attrName>ppt_x</p:attrName>
                                        </p:attrNameLst>
                                      </p:cBhvr>
                                    </p:anim>
                                  </p:childTnLst>
                                </p:cTn>
                              </p:par>
                            </p:childTnLst>
                          </p:cTn>
                        </p:par>
                        <p:par>
                          <p:cTn id="11" fill="hold">
                            <p:stCondLst>
                              <p:cond delay="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12" presetClass="entr" presetSubtype="8" fill="hold" nodeType="withEffect">
                                  <p:stCondLst>
                                    <p:cond delay="1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400"/>
                                        <p:tgtEl>
                                          <p:spTgt spid="19"/>
                                        </p:tgtEl>
                                        <p:attrNameLst>
                                          <p:attrName>ppt_x</p:attrName>
                                        </p:attrNameLst>
                                      </p:cBhvr>
                                      <p:tavLst>
                                        <p:tav tm="0">
                                          <p:val>
                                            <p:strVal val="#ppt_x-#ppt_w*1.125000"/>
                                          </p:val>
                                        </p:tav>
                                        <p:tav tm="100000">
                                          <p:val>
                                            <p:strVal val="#ppt_x"/>
                                          </p:val>
                                        </p:tav>
                                      </p:tavLst>
                                    </p:anim>
                                    <p:animEffect transition="in" filter="wipe(right)">
                                      <p:cBhvr>
                                        <p:cTn id="20" dur="400"/>
                                        <p:tgtEl>
                                          <p:spTgt spid="19"/>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200"/>
                                        <p:tgtEl>
                                          <p:spTgt spid="2"/>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 fill="hold"/>
                                        <p:tgtEl>
                                          <p:spTgt spid="9"/>
                                        </p:tgtEl>
                                        <p:attrNameLst>
                                          <p:attrName>ppt_w</p:attrName>
                                        </p:attrNameLst>
                                      </p:cBhvr>
                                      <p:tavLst>
                                        <p:tav tm="0">
                                          <p:val>
                                            <p:fltVal val="0"/>
                                          </p:val>
                                        </p:tav>
                                        <p:tav tm="100000">
                                          <p:val>
                                            <p:strVal val="#ppt_w"/>
                                          </p:val>
                                        </p:tav>
                                      </p:tavLst>
                                    </p:anim>
                                    <p:anim calcmode="lin" valueType="num">
                                      <p:cBhvr>
                                        <p:cTn id="29" dur="100" fill="hold"/>
                                        <p:tgtEl>
                                          <p:spTgt spid="9"/>
                                        </p:tgtEl>
                                        <p:attrNameLst>
                                          <p:attrName>ppt_h</p:attrName>
                                        </p:attrNameLst>
                                      </p:cBhvr>
                                      <p:tavLst>
                                        <p:tav tm="0">
                                          <p:val>
                                            <p:fltVal val="0"/>
                                          </p:val>
                                        </p:tav>
                                        <p:tav tm="100000">
                                          <p:val>
                                            <p:strVal val="#ppt_h"/>
                                          </p:val>
                                        </p:tav>
                                      </p:tavLst>
                                    </p:anim>
                                    <p:animEffect transition="in" filter="fade">
                                      <p:cBhvr>
                                        <p:cTn id="30" dur="100"/>
                                        <p:tgtEl>
                                          <p:spTgt spid="9"/>
                                        </p:tgtEl>
                                      </p:cBhvr>
                                    </p:animEffect>
                                  </p:childTnLst>
                                </p:cTn>
                              </p:par>
                            </p:childTnLst>
                          </p:cTn>
                        </p:par>
                        <p:par>
                          <p:cTn id="31" fill="hold">
                            <p:stCondLst>
                              <p:cond delay="1500"/>
                            </p:stCondLst>
                            <p:childTnLst>
                              <p:par>
                                <p:cTn id="32" presetID="1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p:tgtEl>
                                          <p:spTgt spid="22"/>
                                        </p:tgtEl>
                                        <p:attrNameLst>
                                          <p:attrName>ppt_x</p:attrName>
                                        </p:attrNameLst>
                                      </p:cBhvr>
                                      <p:tavLst>
                                        <p:tav tm="0">
                                          <p:val>
                                            <p:strVal val="#ppt_x-#ppt_w*1.125000"/>
                                          </p:val>
                                        </p:tav>
                                        <p:tav tm="100000">
                                          <p:val>
                                            <p:strVal val="#ppt_x"/>
                                          </p:val>
                                        </p:tav>
                                      </p:tavLst>
                                    </p:anim>
                                    <p:animEffect transition="in" filter="wipe(right)">
                                      <p:cBhvr>
                                        <p:cTn id="35" dur="500"/>
                                        <p:tgtEl>
                                          <p:spTgt spid="22"/>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200"/>
                                        <p:tgtEl>
                                          <p:spTgt spid="3"/>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100" fill="hold"/>
                                        <p:tgtEl>
                                          <p:spTgt spid="14"/>
                                        </p:tgtEl>
                                        <p:attrNameLst>
                                          <p:attrName>ppt_w</p:attrName>
                                        </p:attrNameLst>
                                      </p:cBhvr>
                                      <p:tavLst>
                                        <p:tav tm="0">
                                          <p:val>
                                            <p:fltVal val="0"/>
                                          </p:val>
                                        </p:tav>
                                        <p:tav tm="100000">
                                          <p:val>
                                            <p:strVal val="#ppt_w"/>
                                          </p:val>
                                        </p:tav>
                                      </p:tavLst>
                                    </p:anim>
                                    <p:anim calcmode="lin" valueType="num">
                                      <p:cBhvr>
                                        <p:cTn id="44" dur="100" fill="hold"/>
                                        <p:tgtEl>
                                          <p:spTgt spid="14"/>
                                        </p:tgtEl>
                                        <p:attrNameLst>
                                          <p:attrName>ppt_h</p:attrName>
                                        </p:attrNameLst>
                                      </p:cBhvr>
                                      <p:tavLst>
                                        <p:tav tm="0">
                                          <p:val>
                                            <p:fltVal val="0"/>
                                          </p:val>
                                        </p:tav>
                                        <p:tav tm="100000">
                                          <p:val>
                                            <p:strVal val="#ppt_h"/>
                                          </p:val>
                                        </p:tav>
                                      </p:tavLst>
                                    </p:anim>
                                    <p:animEffect transition="in" filter="fade">
                                      <p:cBhvr>
                                        <p:cTn id="45" dur="100"/>
                                        <p:tgtEl>
                                          <p:spTgt spid="14"/>
                                        </p:tgtEl>
                                      </p:cBhvr>
                                    </p:animEffect>
                                  </p:childTnLst>
                                </p:cTn>
                              </p:par>
                            </p:childTnLst>
                          </p:cTn>
                        </p:par>
                        <p:par>
                          <p:cTn id="46" fill="hold">
                            <p:stCondLst>
                              <p:cond delay="3000"/>
                            </p:stCondLst>
                            <p:childTnLst>
                              <p:par>
                                <p:cTn id="47" presetID="12" presetClass="entr" presetSubtype="8"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p:tgtEl>
                                          <p:spTgt spid="25"/>
                                        </p:tgtEl>
                                        <p:attrNameLst>
                                          <p:attrName>ppt_x</p:attrName>
                                        </p:attrNameLst>
                                      </p:cBhvr>
                                      <p:tavLst>
                                        <p:tav tm="0">
                                          <p:val>
                                            <p:strVal val="#ppt_x-#ppt_w*1.125000"/>
                                          </p:val>
                                        </p:tav>
                                        <p:tav tm="100000">
                                          <p:val>
                                            <p:strVal val="#ppt_x"/>
                                          </p:val>
                                        </p:tav>
                                      </p:tavLst>
                                    </p:anim>
                                    <p:animEffect transition="in" filter="wipe(righ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489075" y="1719263"/>
            <a:ext cx="6189663" cy="1789112"/>
            <a:chOff x="1489075" y="1719263"/>
            <a:chExt cx="6189663" cy="1789112"/>
          </a:xfrm>
        </p:grpSpPr>
        <p:cxnSp>
          <p:nvCxnSpPr>
            <p:cNvPr id="3" name="直接连接符 2"/>
            <p:cNvCxnSpPr/>
            <p:nvPr/>
          </p:nvCxnSpPr>
          <p:spPr>
            <a:xfrm>
              <a:off x="1716088" y="2184400"/>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236" name="组合 67"/>
            <p:cNvGrpSpPr/>
            <p:nvPr/>
          </p:nvGrpSpPr>
          <p:grpSpPr bwMode="auto">
            <a:xfrm>
              <a:off x="1489075" y="1719263"/>
              <a:ext cx="468313" cy="468312"/>
              <a:chOff x="1488920" y="1719112"/>
              <a:chExt cx="468771" cy="468771"/>
            </a:xfrm>
          </p:grpSpPr>
          <p:grpSp>
            <p:nvGrpSpPr>
              <p:cNvPr id="9256" name="组合 1037"/>
              <p:cNvGrpSpPr/>
              <p:nvPr/>
            </p:nvGrpSpPr>
            <p:grpSpPr bwMode="auto">
              <a:xfrm>
                <a:off x="1488920" y="1719112"/>
                <a:ext cx="468771" cy="468771"/>
                <a:chOff x="768840" y="1421135"/>
                <a:chExt cx="468771" cy="468771"/>
              </a:xfrm>
            </p:grpSpPr>
            <p:sp>
              <p:nvSpPr>
                <p:cNvPr id="27" name="矩形 2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57"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37" name="组合 72"/>
            <p:cNvGrpSpPr/>
            <p:nvPr/>
          </p:nvGrpSpPr>
          <p:grpSpPr bwMode="auto">
            <a:xfrm>
              <a:off x="1489075" y="2382838"/>
              <a:ext cx="468313" cy="468312"/>
              <a:chOff x="1488920" y="2382052"/>
              <a:chExt cx="468771" cy="468771"/>
            </a:xfrm>
          </p:grpSpPr>
          <p:grpSp>
            <p:nvGrpSpPr>
              <p:cNvPr id="9252" name="组合 49"/>
              <p:cNvGrpSpPr/>
              <p:nvPr/>
            </p:nvGrpSpPr>
            <p:grpSpPr bwMode="auto">
              <a:xfrm>
                <a:off x="1488920" y="2382052"/>
                <a:ext cx="468771" cy="468771"/>
                <a:chOff x="768840" y="1421135"/>
                <a:chExt cx="468771" cy="468771"/>
              </a:xfrm>
            </p:grpSpPr>
            <p:sp>
              <p:nvSpPr>
                <p:cNvPr id="23" name="矩形 22"/>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843526" y="1510122"/>
                  <a:ext cx="303509"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53"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38" name="组合 77"/>
            <p:cNvGrpSpPr/>
            <p:nvPr/>
          </p:nvGrpSpPr>
          <p:grpSpPr bwMode="auto">
            <a:xfrm>
              <a:off x="1489075" y="3036888"/>
              <a:ext cx="468313" cy="469900"/>
              <a:chOff x="1488920" y="3037372"/>
              <a:chExt cx="468771" cy="468771"/>
            </a:xfrm>
          </p:grpSpPr>
          <p:grpSp>
            <p:nvGrpSpPr>
              <p:cNvPr id="9248" name="组合 56"/>
              <p:cNvGrpSpPr/>
              <p:nvPr/>
            </p:nvGrpSpPr>
            <p:grpSpPr bwMode="auto">
              <a:xfrm>
                <a:off x="1488920" y="3037372"/>
                <a:ext cx="468771" cy="468771"/>
                <a:chOff x="768840" y="1421135"/>
                <a:chExt cx="468771" cy="468771"/>
              </a:xfrm>
            </p:grpSpPr>
            <p:sp>
              <p:nvSpPr>
                <p:cNvPr id="19" name="矩形 18"/>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9"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39" name="组合 82"/>
            <p:cNvGrpSpPr/>
            <p:nvPr/>
          </p:nvGrpSpPr>
          <p:grpSpPr bwMode="auto">
            <a:xfrm>
              <a:off x="1989138" y="1719263"/>
              <a:ext cx="5689600" cy="471487"/>
              <a:chOff x="1989643" y="1719935"/>
              <a:chExt cx="5688632" cy="470341"/>
            </a:xfrm>
          </p:grpSpPr>
          <p:sp>
            <p:nvSpPr>
              <p:cNvPr id="15" name="矩形 14"/>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47"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40" name="组合 85"/>
            <p:cNvGrpSpPr/>
            <p:nvPr/>
          </p:nvGrpSpPr>
          <p:grpSpPr bwMode="auto">
            <a:xfrm>
              <a:off x="1985963" y="2378075"/>
              <a:ext cx="5689600" cy="473075"/>
              <a:chOff x="1986663" y="2378237"/>
              <a:chExt cx="5688632" cy="472440"/>
            </a:xfrm>
          </p:grpSpPr>
          <p:sp>
            <p:nvSpPr>
              <p:cNvPr id="13" name="矩形 1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45"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41" name="组合 88"/>
            <p:cNvGrpSpPr/>
            <p:nvPr/>
          </p:nvGrpSpPr>
          <p:grpSpPr bwMode="auto">
            <a:xfrm>
              <a:off x="1985963" y="3043238"/>
              <a:ext cx="5689600" cy="465137"/>
              <a:chOff x="1986663" y="3042888"/>
              <a:chExt cx="5688632" cy="464966"/>
            </a:xfrm>
          </p:grpSpPr>
          <p:sp>
            <p:nvSpPr>
              <p:cNvPr id="11" name="矩形 10"/>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43"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bwMode="auto">
          <a:xfrm>
            <a:off x="1497013" y="2379663"/>
            <a:ext cx="6189662" cy="471487"/>
            <a:chOff x="1641475" y="1871663"/>
            <a:chExt cx="6189663" cy="471487"/>
          </a:xfrm>
        </p:grpSpPr>
        <p:grpSp>
          <p:nvGrpSpPr>
            <p:cNvPr id="9226" name="组合 92"/>
            <p:cNvGrpSpPr/>
            <p:nvPr/>
          </p:nvGrpSpPr>
          <p:grpSpPr bwMode="auto">
            <a:xfrm>
              <a:off x="1641475" y="1871663"/>
              <a:ext cx="468313" cy="468312"/>
              <a:chOff x="1488920" y="1719112"/>
              <a:chExt cx="468771" cy="468771"/>
            </a:xfrm>
          </p:grpSpPr>
          <p:grpSp>
            <p:nvGrpSpPr>
              <p:cNvPr id="9230" name="组合 1037"/>
              <p:cNvGrpSpPr/>
              <p:nvPr/>
            </p:nvGrpSpPr>
            <p:grpSpPr bwMode="auto">
              <a:xfrm>
                <a:off x="1488920" y="1719112"/>
                <a:ext cx="468771" cy="468771"/>
                <a:chOff x="768840" y="1421135"/>
                <a:chExt cx="468771" cy="468771"/>
              </a:xfrm>
            </p:grpSpPr>
            <p:sp>
              <p:nvSpPr>
                <p:cNvPr id="36" name="矩形 35"/>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843525" y="1510122"/>
                  <a:ext cx="303510" cy="303509"/>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31"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7" name="组合 97"/>
            <p:cNvGrpSpPr/>
            <p:nvPr/>
          </p:nvGrpSpPr>
          <p:grpSpPr bwMode="auto">
            <a:xfrm>
              <a:off x="2141538" y="1871663"/>
              <a:ext cx="5689600" cy="471487"/>
              <a:chOff x="1989643" y="1719935"/>
              <a:chExt cx="5688632" cy="470341"/>
            </a:xfrm>
          </p:grpSpPr>
          <p:sp>
            <p:nvSpPr>
              <p:cNvPr id="32" name="矩形 31"/>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29"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38" name="组合 18"/>
          <p:cNvGrpSpPr/>
          <p:nvPr/>
        </p:nvGrpSpPr>
        <p:grpSpPr bwMode="auto">
          <a:xfrm>
            <a:off x="-19050" y="228600"/>
            <a:ext cx="1806575" cy="368300"/>
            <a:chOff x="-43543" y="99661"/>
            <a:chExt cx="1807231" cy="369332"/>
          </a:xfrm>
        </p:grpSpPr>
        <p:sp>
          <p:nvSpPr>
            <p:cNvPr id="9221"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过渡页</a:t>
              </a:r>
              <a:endParaRPr lang="zh-CN" altLang="en-US" sz="1400" b="1">
                <a:latin typeface="微软雅黑" panose="020B0503020204020204" pitchFamily="34" charset="-122"/>
                <a:ea typeface="微软雅黑" panose="020B0503020204020204" pitchFamily="34" charset="-122"/>
              </a:endParaRPr>
            </a:p>
          </p:txBody>
        </p:sp>
        <p:grpSp>
          <p:nvGrpSpPr>
            <p:cNvPr id="9222" name="组合 4"/>
            <p:cNvGrpSpPr/>
            <p:nvPr/>
          </p:nvGrpSpPr>
          <p:grpSpPr bwMode="auto">
            <a:xfrm>
              <a:off x="-43543" y="177800"/>
              <a:ext cx="557352" cy="238124"/>
              <a:chOff x="-43543" y="177800"/>
              <a:chExt cx="557352" cy="238124"/>
            </a:xfrm>
          </p:grpSpPr>
          <p:cxnSp>
            <p:nvCxnSpPr>
              <p:cNvPr id="41" name="直接连接符 40"/>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39109" y="265281"/>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3543" y="177667"/>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38"/>
                                        </p:tgtEl>
                                        <p:attrNameLst>
                                          <p:attrName>style.visibility</p:attrName>
                                        </p:attrNameLst>
                                      </p:cBhvr>
                                      <p:to>
                                        <p:strVal val="visible"/>
                                      </p:to>
                                    </p:set>
                                    <p:anim from="(-#ppt_w/2)" to="(#ppt_x)" calcmode="lin" valueType="num">
                                      <p:cBhvr>
                                        <p:cTn id="7" dur="300" fill="hold">
                                          <p:stCondLst>
                                            <p:cond delay="0"/>
                                          </p:stCondLst>
                                        </p:cTn>
                                        <p:tgtEl>
                                          <p:spTgt spid="38"/>
                                        </p:tgtEl>
                                        <p:attrNameLst>
                                          <p:attrName>ppt_x</p:attrName>
                                        </p:attrNameLst>
                                      </p:cBhvr>
                                    </p:anim>
                                    <p:anim from="0" to="-1.0" calcmode="lin" valueType="num">
                                      <p:cBhvr>
                                        <p:cTn id="8" dur="100" decel="50000" autoRev="1" fill="hold">
                                          <p:stCondLst>
                                            <p:cond delay="300"/>
                                          </p:stCondLst>
                                        </p:cTn>
                                        <p:tgtEl>
                                          <p:spTgt spid="38"/>
                                        </p:tgtEl>
                                        <p:attrNameLst>
                                          <p:attrName>xshear</p:attrName>
                                        </p:attrNameLst>
                                      </p:cBhvr>
                                    </p:anim>
                                    <p:animScale>
                                      <p:cBhvr>
                                        <p:cTn id="9" dur="100" decel="100000" autoRev="1" fill="hold">
                                          <p:stCondLst>
                                            <p:cond delay="300"/>
                                          </p:stCondLst>
                                        </p:cTn>
                                        <p:tgtEl>
                                          <p:spTgt spid="38"/>
                                        </p:tgtEl>
                                      </p:cBhvr>
                                      <p:from x="100000" y="100000"/>
                                      <p:to x="80000" y="100000"/>
                                    </p:animScale>
                                    <p:anim by="(#ppt_h/3+#ppt_w*0.1)" calcmode="lin" valueType="num">
                                      <p:cBhvr additive="sum">
                                        <p:cTn id="10" dur="100" decel="100000" autoRev="1" fill="hold">
                                          <p:stCondLst>
                                            <p:cond delay="300"/>
                                          </p:stCondLst>
                                        </p:cTn>
                                        <p:tgtEl>
                                          <p:spTgt spid="38"/>
                                        </p:tgtEl>
                                        <p:attrNameLst>
                                          <p:attrName>ppt_x</p:attrName>
                                        </p:attrNameLst>
                                      </p:cBhvr>
                                    </p:anim>
                                  </p:childTnLst>
                                </p:cTn>
                              </p:par>
                              <p:par>
                                <p:cTn id="11" presetID="2" presetClass="exit" presetSubtype="2" fill="hold" nodeType="withEffect">
                                  <p:stCondLst>
                                    <p:cond delay="500"/>
                                  </p:stCondLst>
                                  <p:childTnLst>
                                    <p:anim calcmode="lin" valueType="num">
                                      <p:cBhvr additive="base">
                                        <p:cTn id="12" dur="500"/>
                                        <p:tgtEl>
                                          <p:spTgt spid="2"/>
                                        </p:tgtEl>
                                        <p:attrNameLst>
                                          <p:attrName>ppt_x</p:attrName>
                                        </p:attrNameLst>
                                      </p:cBhvr>
                                      <p:tavLst>
                                        <p:tav tm="0">
                                          <p:val>
                                            <p:strVal val="ppt_x"/>
                                          </p:val>
                                        </p:tav>
                                        <p:tav tm="100000">
                                          <p:val>
                                            <p:strVal val="1+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par>
                                <p:cTn id="15" presetID="2" presetClass="entr" presetSubtype="8" fill="hold" nodeType="withEffect">
                                  <p:stCondLst>
                                    <p:cond delay="50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
          <p:cNvGrpSpPr/>
          <p:nvPr/>
        </p:nvGrpSpPr>
        <p:grpSpPr bwMode="auto">
          <a:xfrm>
            <a:off x="-19050" y="228600"/>
            <a:ext cx="1806575" cy="369888"/>
            <a:chOff x="-43543" y="99661"/>
            <a:chExt cx="1807231" cy="370367"/>
          </a:xfrm>
        </p:grpSpPr>
        <p:sp>
          <p:nvSpPr>
            <p:cNvPr id="10283"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sz="1400" b="1">
                <a:latin typeface="微软雅黑" panose="020B0503020204020204" pitchFamily="34" charset="-122"/>
                <a:ea typeface="微软雅黑" panose="020B0503020204020204" pitchFamily="34" charset="-122"/>
              </a:endParaRPr>
            </a:p>
          </p:txBody>
        </p:sp>
        <p:grpSp>
          <p:nvGrpSpPr>
            <p:cNvPr id="10284" name="组合 4"/>
            <p:cNvGrpSpPr/>
            <p:nvPr/>
          </p:nvGrpSpPr>
          <p:grpSpPr bwMode="auto">
            <a:xfrm>
              <a:off x="-43543" y="177800"/>
              <a:ext cx="557352" cy="238124"/>
              <a:chOff x="-43543" y="177800"/>
              <a:chExt cx="557352" cy="238124"/>
            </a:xfrm>
          </p:grpSpPr>
          <p:cxnSp>
            <p:nvCxnSpPr>
              <p:cNvPr id="5" name="直接连接符 4"/>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8" name="组合 7"/>
          <p:cNvGrpSpPr/>
          <p:nvPr/>
        </p:nvGrpSpPr>
        <p:grpSpPr bwMode="auto">
          <a:xfrm>
            <a:off x="1481138" y="1027113"/>
            <a:ext cx="1482725" cy="3443287"/>
            <a:chOff x="1524716" y="1186710"/>
            <a:chExt cx="1482939" cy="3443915"/>
          </a:xfrm>
        </p:grpSpPr>
        <p:sp>
          <p:nvSpPr>
            <p:cNvPr id="9" name="矩形 8"/>
            <p:cNvSpPr/>
            <p:nvPr/>
          </p:nvSpPr>
          <p:spPr>
            <a:xfrm>
              <a:off x="152471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2"/>
            <p:cNvSpPr/>
            <p:nvPr/>
          </p:nvSpPr>
          <p:spPr>
            <a:xfrm rot="18900000">
              <a:off x="1793042" y="1186710"/>
              <a:ext cx="839909" cy="839940"/>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9223" y="3472282"/>
              <a:ext cx="408432"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a:spLocks noChangeArrowheads="1"/>
            </p:cNvSpPr>
            <p:nvPr/>
          </p:nvSpPr>
          <p:spPr bwMode="auto">
            <a:xfrm flipH="1">
              <a:off x="1602514" y="2591903"/>
              <a:ext cx="1324166" cy="3080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13" name="TextBox 11"/>
            <p:cNvSpPr txBox="1">
              <a:spLocks noChangeArrowheads="1"/>
            </p:cNvSpPr>
            <p:nvPr/>
          </p:nvSpPr>
          <p:spPr bwMode="auto">
            <a:xfrm flipH="1">
              <a:off x="1646971" y="2987263"/>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4" name="TextBox 11"/>
            <p:cNvSpPr txBox="1">
              <a:spLocks noChangeArrowheads="1"/>
            </p:cNvSpPr>
            <p:nvPr/>
          </p:nvSpPr>
          <p:spPr bwMode="auto">
            <a:xfrm flipH="1">
              <a:off x="1646971" y="3193676"/>
              <a:ext cx="1228902" cy="23340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15" name="TextBox 11"/>
            <p:cNvSpPr txBox="1">
              <a:spLocks noChangeArrowheads="1"/>
            </p:cNvSpPr>
            <p:nvPr/>
          </p:nvSpPr>
          <p:spPr bwMode="auto">
            <a:xfrm flipH="1">
              <a:off x="1646971" y="3404851"/>
              <a:ext cx="1228902" cy="233406"/>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16" name="组合 15"/>
          <p:cNvGrpSpPr/>
          <p:nvPr/>
        </p:nvGrpSpPr>
        <p:grpSpPr bwMode="auto">
          <a:xfrm>
            <a:off x="3027363" y="1014413"/>
            <a:ext cx="1471612" cy="3478212"/>
            <a:chOff x="3070173" y="1173420"/>
            <a:chExt cx="1472339" cy="3479106"/>
          </a:xfrm>
        </p:grpSpPr>
        <p:sp>
          <p:nvSpPr>
            <p:cNvPr id="17" name="矩形 16"/>
            <p:cNvSpPr/>
            <p:nvPr/>
          </p:nvSpPr>
          <p:spPr>
            <a:xfrm>
              <a:off x="3070173"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2"/>
            <p:cNvSpPr/>
            <p:nvPr/>
          </p:nvSpPr>
          <p:spPr>
            <a:xfrm rot="18900000">
              <a:off x="3324298" y="1173420"/>
              <a:ext cx="840202" cy="840003"/>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1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080" y="3533018"/>
              <a:ext cx="408432" cy="1119508"/>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1"/>
            <p:cNvSpPr txBox="1">
              <a:spLocks noChangeArrowheads="1"/>
            </p:cNvSpPr>
            <p:nvPr/>
          </p:nvSpPr>
          <p:spPr bwMode="auto">
            <a:xfrm flipH="1">
              <a:off x="3133704" y="2591421"/>
              <a:ext cx="1323040" cy="3080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21" name="TextBox 11"/>
            <p:cNvSpPr txBox="1">
              <a:spLocks noChangeArrowheads="1"/>
            </p:cNvSpPr>
            <p:nvPr/>
          </p:nvSpPr>
          <p:spPr bwMode="auto">
            <a:xfrm flipH="1">
              <a:off x="3176588" y="2986811"/>
              <a:ext cx="1229332" cy="23342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22" name="TextBox 11"/>
            <p:cNvSpPr txBox="1">
              <a:spLocks noChangeArrowheads="1"/>
            </p:cNvSpPr>
            <p:nvPr/>
          </p:nvSpPr>
          <p:spPr bwMode="auto">
            <a:xfrm flipH="1">
              <a:off x="3176588" y="3193239"/>
              <a:ext cx="1229332" cy="23342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23" name="TextBox 11"/>
            <p:cNvSpPr txBox="1">
              <a:spLocks noChangeArrowheads="1"/>
            </p:cNvSpPr>
            <p:nvPr/>
          </p:nvSpPr>
          <p:spPr bwMode="auto">
            <a:xfrm flipH="1">
              <a:off x="3176588" y="3404430"/>
              <a:ext cx="1229332" cy="23342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bwMode="auto">
          <a:xfrm>
            <a:off x="4579938" y="1014413"/>
            <a:ext cx="1527175" cy="3476625"/>
            <a:chOff x="4623086" y="1173420"/>
            <a:chExt cx="1527599" cy="3477291"/>
          </a:xfrm>
        </p:grpSpPr>
        <p:sp>
          <p:nvSpPr>
            <p:cNvPr id="25" name="矩形 24"/>
            <p:cNvSpPr/>
            <p:nvPr/>
          </p:nvSpPr>
          <p:spPr>
            <a:xfrm>
              <a:off x="4623086"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
            <p:cNvSpPr/>
            <p:nvPr/>
          </p:nvSpPr>
          <p:spPr>
            <a:xfrm rot="18900000">
              <a:off x="4877157" y="1173420"/>
              <a:ext cx="840020" cy="839948"/>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878" y="3492369"/>
              <a:ext cx="417807" cy="1158342"/>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11"/>
            <p:cNvSpPr txBox="1">
              <a:spLocks noChangeArrowheads="1"/>
            </p:cNvSpPr>
            <p:nvPr/>
          </p:nvSpPr>
          <p:spPr bwMode="auto">
            <a:xfrm flipH="1">
              <a:off x="4683428" y="2591329"/>
              <a:ext cx="1322754" cy="30803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flipH="1">
              <a:off x="4751709" y="2986692"/>
              <a:ext cx="1229066" cy="23340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0" name="TextBox 11"/>
            <p:cNvSpPr txBox="1">
              <a:spLocks noChangeArrowheads="1"/>
            </p:cNvSpPr>
            <p:nvPr/>
          </p:nvSpPr>
          <p:spPr bwMode="auto">
            <a:xfrm flipH="1">
              <a:off x="4751709" y="3193107"/>
              <a:ext cx="1229066" cy="233407"/>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1" name="TextBox 11"/>
            <p:cNvSpPr txBox="1">
              <a:spLocks noChangeArrowheads="1"/>
            </p:cNvSpPr>
            <p:nvPr/>
          </p:nvSpPr>
          <p:spPr bwMode="auto">
            <a:xfrm flipH="1">
              <a:off x="4751709" y="3404284"/>
              <a:ext cx="1229066" cy="23499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grpSp>
        <p:nvGrpSpPr>
          <p:cNvPr id="32" name="组合 31"/>
          <p:cNvGrpSpPr/>
          <p:nvPr/>
        </p:nvGrpSpPr>
        <p:grpSpPr bwMode="auto">
          <a:xfrm>
            <a:off x="6132513" y="1014413"/>
            <a:ext cx="1428750" cy="3455987"/>
            <a:chOff x="6175999" y="1173420"/>
            <a:chExt cx="1429487" cy="3457205"/>
          </a:xfrm>
        </p:grpSpPr>
        <p:sp>
          <p:nvSpPr>
            <p:cNvPr id="33" name="矩形 32"/>
            <p:cNvSpPr/>
            <p:nvPr/>
          </p:nvSpPr>
          <p:spPr>
            <a:xfrm>
              <a:off x="6175999" y="1593532"/>
              <a:ext cx="1347986" cy="3037093"/>
            </a:xfrm>
            <a:prstGeom prst="rect">
              <a:avLst/>
            </a:prstGeom>
            <a:solidFill>
              <a:schemeClr val="bg1">
                <a:lumMod val="65000"/>
                <a:alpha val="43000"/>
              </a:schemeClr>
            </a:solidFill>
            <a:ln w="3175">
              <a:solidFill>
                <a:schemeClr val="bg1"/>
              </a:solidFill>
            </a:ln>
            <a:scene3d>
              <a:camera prst="orthographicFront"/>
              <a:lightRig rig="threePt" dir="t"/>
            </a:scene3d>
            <a:sp3d extrusionH="76200" contourW="6350">
              <a:extrusionClr>
                <a:schemeClr val="tx1">
                  <a:lumMod val="50000"/>
                  <a:lumOff val="50000"/>
                </a:schemeClr>
              </a:extrusionClr>
              <a:contourClr>
                <a:schemeClr val="bg1">
                  <a:lumMod val="85000"/>
                </a:schemeClr>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2"/>
            <p:cNvSpPr/>
            <p:nvPr/>
          </p:nvSpPr>
          <p:spPr>
            <a:xfrm rot="18900000">
              <a:off x="6430130" y="1173420"/>
              <a:ext cx="840220" cy="840083"/>
            </a:xfrm>
            <a:custGeom>
              <a:avLst/>
              <a:gdLst/>
              <a:ahLst/>
              <a:cxnLst/>
              <a:rect l="l" t="t" r="r" b="b"/>
              <a:pathLst>
                <a:path w="996068" h="996068">
                  <a:moveTo>
                    <a:pt x="639646" y="356422"/>
                  </a:moveTo>
                  <a:lnTo>
                    <a:pt x="356422" y="356422"/>
                  </a:lnTo>
                  <a:lnTo>
                    <a:pt x="356422" y="639646"/>
                  </a:lnTo>
                  <a:lnTo>
                    <a:pt x="639646" y="639646"/>
                  </a:lnTo>
                  <a:close/>
                  <a:moveTo>
                    <a:pt x="996068" y="0"/>
                  </a:moveTo>
                  <a:lnTo>
                    <a:pt x="996068" y="996068"/>
                  </a:lnTo>
                  <a:lnTo>
                    <a:pt x="0" y="996068"/>
                  </a:lnTo>
                  <a:lnTo>
                    <a:pt x="0" y="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2757" y="3492369"/>
              <a:ext cx="322729" cy="1138256"/>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TextBox 11"/>
            <p:cNvSpPr txBox="1">
              <a:spLocks noChangeArrowheads="1"/>
            </p:cNvSpPr>
            <p:nvPr/>
          </p:nvSpPr>
          <p:spPr bwMode="auto">
            <a:xfrm flipH="1">
              <a:off x="6255415" y="2591557"/>
              <a:ext cx="1323069" cy="30808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点击添加文本    </a:t>
              </a:r>
              <a:endParaRPr lang="en-US" altLang="zh-CN" sz="1400" kern="0" dirty="0">
                <a:latin typeface="微软雅黑" panose="020B0503020204020204" pitchFamily="34" charset="-122"/>
                <a:ea typeface="微软雅黑" panose="020B0503020204020204" pitchFamily="34" charset="-122"/>
              </a:endParaRPr>
            </a:p>
          </p:txBody>
        </p:sp>
        <p:sp>
          <p:nvSpPr>
            <p:cNvPr id="37" name="TextBox 11"/>
            <p:cNvSpPr txBox="1">
              <a:spLocks noChangeArrowheads="1"/>
            </p:cNvSpPr>
            <p:nvPr/>
          </p:nvSpPr>
          <p:spPr bwMode="auto">
            <a:xfrm flipH="1">
              <a:off x="6314182" y="2986984"/>
              <a:ext cx="1227771" cy="23344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flipH="1">
              <a:off x="6314182" y="3193432"/>
              <a:ext cx="1227771" cy="23344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sp>
          <p:nvSpPr>
            <p:cNvPr id="39" name="TextBox 11"/>
            <p:cNvSpPr txBox="1">
              <a:spLocks noChangeArrowheads="1"/>
            </p:cNvSpPr>
            <p:nvPr/>
          </p:nvSpPr>
          <p:spPr bwMode="auto">
            <a:xfrm flipH="1">
              <a:off x="6314182" y="3404643"/>
              <a:ext cx="1227771" cy="23344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300" fill="hold">
                                          <p:stCondLst>
                                            <p:cond delay="0"/>
                                          </p:stCondLst>
                                        </p:cTn>
                                        <p:tgtEl>
                                          <p:spTgt spid="2"/>
                                        </p:tgtEl>
                                        <p:attrNameLst>
                                          <p:attrName>ppt_x</p:attrName>
                                        </p:attrNameLst>
                                      </p:cBhvr>
                                    </p:anim>
                                    <p:anim from="0" to="-1.0" calcmode="lin" valueType="num">
                                      <p:cBhvr>
                                        <p:cTn id="8" dur="100" decel="50000" autoRev="1" fill="hold">
                                          <p:stCondLst>
                                            <p:cond delay="300"/>
                                          </p:stCondLst>
                                        </p:cTn>
                                        <p:tgtEl>
                                          <p:spTgt spid="2"/>
                                        </p:tgtEl>
                                        <p:attrNameLst>
                                          <p:attrName>xshear</p:attrName>
                                        </p:attrNameLst>
                                      </p:cBhvr>
                                    </p:anim>
                                    <p:animScale>
                                      <p:cBhvr>
                                        <p:cTn id="9" dur="100" decel="100000" autoRev="1" fill="hold">
                                          <p:stCondLst>
                                            <p:cond delay="300"/>
                                          </p:stCondLst>
                                        </p:cTn>
                                        <p:tgtEl>
                                          <p:spTgt spid="2"/>
                                        </p:tgtEl>
                                      </p:cBhvr>
                                      <p:from x="100000" y="100000"/>
                                      <p:to x="80000" y="100000"/>
                                    </p:animScale>
                                    <p:anim by="(#ppt_h/3+#ppt_w*0.1)" calcmode="lin" valueType="num">
                                      <p:cBhvr additive="sum">
                                        <p:cTn id="10" dur="100" decel="100000" autoRev="1" fill="hold">
                                          <p:stCondLst>
                                            <p:cond delay="300"/>
                                          </p:stCondLst>
                                        </p:cTn>
                                        <p:tgtEl>
                                          <p:spTgt spid="2"/>
                                        </p:tgtEl>
                                        <p:attrNameLst>
                                          <p:attrName>ppt_x</p:attrName>
                                        </p:attrNameLst>
                                      </p:cBhvr>
                                    </p:anim>
                                  </p:childTnLst>
                                </p:cTn>
                              </p:par>
                              <p:par>
                                <p:cTn id="11" presetID="47" presetClass="entr" presetSubtype="0"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anim calcmode="lin" valueType="num">
                                      <p:cBhvr>
                                        <p:cTn id="19" dur="500" fill="hold"/>
                                        <p:tgtEl>
                                          <p:spTgt spid="16"/>
                                        </p:tgtEl>
                                        <p:attrNameLst>
                                          <p:attrName>ppt_x</p:attrName>
                                        </p:attrNameLst>
                                      </p:cBhvr>
                                      <p:tavLst>
                                        <p:tav tm="0">
                                          <p:val>
                                            <p:strVal val="#ppt_x"/>
                                          </p:val>
                                        </p:tav>
                                        <p:tav tm="100000">
                                          <p:val>
                                            <p:strVal val="#ppt_x"/>
                                          </p:val>
                                        </p:tav>
                                      </p:tavLst>
                                    </p:anim>
                                    <p:anim calcmode="lin" valueType="num">
                                      <p:cBhvr>
                                        <p:cTn id="20" dur="5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50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anim calcmode="lin" valueType="num">
                                      <p:cBhvr>
                                        <p:cTn id="24" dur="500" fill="hold"/>
                                        <p:tgtEl>
                                          <p:spTgt spid="24"/>
                                        </p:tgtEl>
                                        <p:attrNameLst>
                                          <p:attrName>ppt_x</p:attrName>
                                        </p:attrNameLst>
                                      </p:cBhvr>
                                      <p:tavLst>
                                        <p:tav tm="0">
                                          <p:val>
                                            <p:strVal val="#ppt_x"/>
                                          </p:val>
                                        </p:tav>
                                        <p:tav tm="100000">
                                          <p:val>
                                            <p:strVal val="#ppt_x"/>
                                          </p:val>
                                        </p:tav>
                                      </p:tavLst>
                                    </p:anim>
                                    <p:anim calcmode="lin" valueType="num">
                                      <p:cBhvr>
                                        <p:cTn id="25" dur="500" fill="hold"/>
                                        <p:tgtEl>
                                          <p:spTgt spid="24"/>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50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anim calcmode="lin" valueType="num">
                                      <p:cBhvr>
                                        <p:cTn id="29" dur="500" fill="hold"/>
                                        <p:tgtEl>
                                          <p:spTgt spid="32"/>
                                        </p:tgtEl>
                                        <p:attrNameLst>
                                          <p:attrName>ppt_x</p:attrName>
                                        </p:attrNameLst>
                                      </p:cBhvr>
                                      <p:tavLst>
                                        <p:tav tm="0">
                                          <p:val>
                                            <p:strVal val="#ppt_x"/>
                                          </p:val>
                                        </p:tav>
                                        <p:tav tm="100000">
                                          <p:val>
                                            <p:strVal val="#ppt_x"/>
                                          </p:val>
                                        </p:tav>
                                      </p:tavLst>
                                    </p:anim>
                                    <p:anim calcmode="lin" valueType="num">
                                      <p:cBhvr>
                                        <p:cTn id="30"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2082120" y="3913219"/>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3" name="组合 2"/>
          <p:cNvGrpSpPr/>
          <p:nvPr/>
        </p:nvGrpSpPr>
        <p:grpSpPr bwMode="auto">
          <a:xfrm>
            <a:off x="2441575" y="1376363"/>
            <a:ext cx="4184650" cy="2801937"/>
            <a:chOff x="2153671" y="1752134"/>
            <a:chExt cx="4184922" cy="2802774"/>
          </a:xfrm>
        </p:grpSpPr>
        <p:grpSp>
          <p:nvGrpSpPr>
            <p:cNvPr id="11301"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rgbClr val="C0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21" name="组合 20"/>
          <p:cNvGrpSpPr/>
          <p:nvPr/>
        </p:nvGrpSpPr>
        <p:grpSpPr bwMode="auto">
          <a:xfrm>
            <a:off x="1401763" y="892175"/>
            <a:ext cx="3536950" cy="592138"/>
            <a:chOff x="1596576" y="1512444"/>
            <a:chExt cx="3536159" cy="592151"/>
          </a:xfrm>
        </p:grpSpPr>
        <p:grpSp>
          <p:nvGrpSpPr>
            <p:cNvPr id="11297"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bwMode="auto">
          <a:xfrm>
            <a:off x="5888038" y="2063750"/>
            <a:ext cx="2751137" cy="588963"/>
            <a:chOff x="5600470" y="2438459"/>
            <a:chExt cx="2751384" cy="591164"/>
          </a:xfrm>
        </p:grpSpPr>
        <p:grpSp>
          <p:nvGrpSpPr>
            <p:cNvPr id="11293"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4927600" y="3300413"/>
            <a:ext cx="3325813" cy="307975"/>
            <a:chOff x="4219009" y="4023792"/>
            <a:chExt cx="3326345" cy="307965"/>
          </a:xfrm>
        </p:grpSpPr>
        <p:grpSp>
          <p:nvGrpSpPr>
            <p:cNvPr id="11289"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bwMode="auto">
          <a:xfrm>
            <a:off x="766763" y="2827338"/>
            <a:ext cx="2692400" cy="569912"/>
            <a:chOff x="478807" y="3204335"/>
            <a:chExt cx="2693066" cy="568690"/>
          </a:xfrm>
        </p:grpSpPr>
        <p:grpSp>
          <p:nvGrpSpPr>
            <p:cNvPr id="11285"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bwMode="auto">
          <a:xfrm>
            <a:off x="749300" y="1816100"/>
            <a:ext cx="2543175" cy="938213"/>
            <a:chOff x="461360" y="2191182"/>
            <a:chExt cx="2544286" cy="938723"/>
          </a:xfrm>
        </p:grpSpPr>
        <p:grpSp>
          <p:nvGrpSpPr>
            <p:cNvPr id="11281"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6" name="组合 18"/>
          <p:cNvGrpSpPr/>
          <p:nvPr/>
        </p:nvGrpSpPr>
        <p:grpSpPr bwMode="auto">
          <a:xfrm>
            <a:off x="-19050" y="228600"/>
            <a:ext cx="1806575" cy="369888"/>
            <a:chOff x="-43543" y="99661"/>
            <a:chExt cx="1807231" cy="370367"/>
          </a:xfrm>
        </p:grpSpPr>
        <p:sp>
          <p:nvSpPr>
            <p:cNvPr id="11276"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sz="1400" b="1">
                <a:latin typeface="微软雅黑" panose="020B0503020204020204" pitchFamily="34" charset="-122"/>
                <a:ea typeface="微软雅黑" panose="020B0503020204020204" pitchFamily="34" charset="-122"/>
              </a:endParaRPr>
            </a:p>
          </p:txBody>
        </p:sp>
        <p:grpSp>
          <p:nvGrpSpPr>
            <p:cNvPr id="11277"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46"/>
                                        </p:tgtEl>
                                        <p:attrNameLst>
                                          <p:attrName>style.visibility</p:attrName>
                                        </p:attrNameLst>
                                      </p:cBhvr>
                                      <p:to>
                                        <p:strVal val="visible"/>
                                      </p:to>
                                    </p:set>
                                    <p:anim from="(-#ppt_w/2)" to="(#ppt_x)" calcmode="lin" valueType="num">
                                      <p:cBhvr>
                                        <p:cTn id="7" dur="300" fill="hold">
                                          <p:stCondLst>
                                            <p:cond delay="0"/>
                                          </p:stCondLst>
                                        </p:cTn>
                                        <p:tgtEl>
                                          <p:spTgt spid="46"/>
                                        </p:tgtEl>
                                        <p:attrNameLst>
                                          <p:attrName>ppt_x</p:attrName>
                                        </p:attrNameLst>
                                      </p:cBhvr>
                                    </p:anim>
                                    <p:anim from="0" to="-1.0" calcmode="lin" valueType="num">
                                      <p:cBhvr>
                                        <p:cTn id="8" dur="100" decel="50000" autoRev="1" fill="hold">
                                          <p:stCondLst>
                                            <p:cond delay="300"/>
                                          </p:stCondLst>
                                        </p:cTn>
                                        <p:tgtEl>
                                          <p:spTgt spid="46"/>
                                        </p:tgtEl>
                                        <p:attrNameLst>
                                          <p:attrName>xshear</p:attrName>
                                        </p:attrNameLst>
                                      </p:cBhvr>
                                    </p:anim>
                                    <p:animScale>
                                      <p:cBhvr>
                                        <p:cTn id="9" dur="100" decel="100000" autoRev="1" fill="hold">
                                          <p:stCondLst>
                                            <p:cond delay="300"/>
                                          </p:stCondLst>
                                        </p:cTn>
                                        <p:tgtEl>
                                          <p:spTgt spid="46"/>
                                        </p:tgtEl>
                                      </p:cBhvr>
                                      <p:from x="100000" y="100000"/>
                                      <p:to x="80000" y="100000"/>
                                    </p:animScale>
                                    <p:anim by="(#ppt_h/3+#ppt_w*0.1)" calcmode="lin" valueType="num">
                                      <p:cBhvr additive="sum">
                                        <p:cTn id="10" dur="100" decel="100000" autoRev="1" fill="hold">
                                          <p:stCondLst>
                                            <p:cond delay="300"/>
                                          </p:stCondLst>
                                        </p:cTn>
                                        <p:tgtEl>
                                          <p:spTgt spid="46"/>
                                        </p:tgtEl>
                                        <p:attrNameLst>
                                          <p:attrName>ppt_x</p:attrName>
                                        </p:attrNameLst>
                                      </p:cBhvr>
                                    </p:anim>
                                  </p:childTnLst>
                                </p:cTn>
                              </p:par>
                              <p:par>
                                <p:cTn id="11" presetID="53" presetClass="entr" presetSubtype="16" fill="hold" nodeType="withEffect">
                                  <p:stCondLst>
                                    <p:cond delay="6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22" presetClass="entr" presetSubtype="2" fill="hold" nodeType="withEffect">
                                  <p:stCondLst>
                                    <p:cond delay="110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22" presetClass="entr" presetSubtype="8" fill="hold" nodeType="withEffect">
                                  <p:stCondLst>
                                    <p:cond delay="11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2" presetClass="entr" presetSubtype="8" fill="hold" nodeType="withEffect">
                                  <p:stCondLst>
                                    <p:cond delay="110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22" presetClass="entr" presetSubtype="2" fill="hold" nodeType="withEffect">
                                  <p:stCondLst>
                                    <p:cond delay="1100"/>
                                  </p:stCondLst>
                                  <p:childTnLst>
                                    <p:set>
                                      <p:cBhvr>
                                        <p:cTn id="26" dur="1" fill="hold">
                                          <p:stCondLst>
                                            <p:cond delay="0"/>
                                          </p:stCondLst>
                                        </p:cTn>
                                        <p:tgtEl>
                                          <p:spTgt spid="36"/>
                                        </p:tgtEl>
                                        <p:attrNameLst>
                                          <p:attrName>style.visibility</p:attrName>
                                        </p:attrNameLst>
                                      </p:cBhvr>
                                      <p:to>
                                        <p:strVal val="visible"/>
                                      </p:to>
                                    </p:set>
                                    <p:animEffect transition="in" filter="wipe(right)">
                                      <p:cBhvr>
                                        <p:cTn id="27" dur="500"/>
                                        <p:tgtEl>
                                          <p:spTgt spid="36"/>
                                        </p:tgtEl>
                                      </p:cBhvr>
                                    </p:animEffect>
                                  </p:childTnLst>
                                </p:cTn>
                              </p:par>
                              <p:par>
                                <p:cTn id="28" presetID="22" presetClass="entr" presetSubtype="2" fill="hold" nodeType="withEffect">
                                  <p:stCondLst>
                                    <p:cond delay="1100"/>
                                  </p:stCondLst>
                                  <p:childTnLst>
                                    <p:set>
                                      <p:cBhvr>
                                        <p:cTn id="29" dur="1" fill="hold">
                                          <p:stCondLst>
                                            <p:cond delay="0"/>
                                          </p:stCondLst>
                                        </p:cTn>
                                        <p:tgtEl>
                                          <p:spTgt spid="41"/>
                                        </p:tgtEl>
                                        <p:attrNameLst>
                                          <p:attrName>style.visibility</p:attrName>
                                        </p:attrNameLst>
                                      </p:cBhvr>
                                      <p:to>
                                        <p:strVal val="visible"/>
                                      </p:to>
                                    </p:set>
                                    <p:animEffect transition="in" filter="wipe(right)">
                                      <p:cBhvr>
                                        <p:cTn id="30" dur="500"/>
                                        <p:tgtEl>
                                          <p:spTgt spid="41"/>
                                        </p:tgtEl>
                                      </p:cBhvr>
                                    </p:animEffect>
                                  </p:childTnLst>
                                </p:cTn>
                              </p:par>
                              <p:par>
                                <p:cTn id="31" presetID="42" presetClass="entr" presetSubtype="0" fill="hold" nodeType="withEffect">
                                  <p:stCondLst>
                                    <p:cond delay="110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anim calcmode="lin" valueType="num">
                                      <p:cBhvr>
                                        <p:cTn id="34" dur="500" fill="hold"/>
                                        <p:tgtEl>
                                          <p:spTgt spid="2"/>
                                        </p:tgtEl>
                                        <p:attrNameLst>
                                          <p:attrName>ppt_x</p:attrName>
                                        </p:attrNameLst>
                                      </p:cBhvr>
                                      <p:tavLst>
                                        <p:tav tm="0">
                                          <p:val>
                                            <p:strVal val="#ppt_x"/>
                                          </p:val>
                                        </p:tav>
                                        <p:tav tm="100000">
                                          <p:val>
                                            <p:strVal val="#ppt_x"/>
                                          </p:val>
                                        </p:tav>
                                      </p:tavLst>
                                    </p:anim>
                                    <p:anim calcmode="lin" valueType="num">
                                      <p:cBhvr>
                                        <p:cTn id="3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814388" y="1323975"/>
            <a:ext cx="7467600" cy="2790825"/>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2298" name="组合 69"/>
            <p:cNvGrpSpPr/>
            <p:nvPr/>
          </p:nvGrpSpPr>
          <p:grpSpPr bwMode="auto">
            <a:xfrm>
              <a:off x="5531874" y="2466861"/>
              <a:ext cx="2798932" cy="1078109"/>
              <a:chOff x="5531874" y="2466861"/>
              <a:chExt cx="2798932" cy="1078109"/>
            </a:xfrm>
          </p:grpSpPr>
          <p:sp>
            <p:nvSpPr>
              <p:cNvPr id="5" name="矩形 4"/>
              <p:cNvSpPr/>
              <p:nvPr/>
            </p:nvSpPr>
            <p:spPr bwMode="auto">
              <a:xfrm>
                <a:off x="5532037" y="2466998"/>
                <a:ext cx="2798769" cy="1077958"/>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300" name="组合 65"/>
              <p:cNvGrpSpPr/>
              <p:nvPr/>
            </p:nvGrpSpPr>
            <p:grpSpPr bwMode="auto">
              <a:xfrm>
                <a:off x="6159940" y="2529811"/>
                <a:ext cx="1415772" cy="990310"/>
                <a:chOff x="2017505" y="2668078"/>
                <a:chExt cx="1415772" cy="990310"/>
              </a:xfrm>
            </p:grpSpPr>
            <p:sp>
              <p:nvSpPr>
                <p:cNvPr id="12302"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2303"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2304"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6325" y="2466998"/>
                <a:ext cx="2784481" cy="1077958"/>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 name="组合 18"/>
          <p:cNvGrpSpPr/>
          <p:nvPr/>
        </p:nvGrpSpPr>
        <p:grpSpPr bwMode="auto">
          <a:xfrm>
            <a:off x="-19050" y="228600"/>
            <a:ext cx="1806575" cy="369888"/>
            <a:chOff x="-43543" y="99661"/>
            <a:chExt cx="1807231" cy="370367"/>
          </a:xfrm>
        </p:grpSpPr>
        <p:sp>
          <p:nvSpPr>
            <p:cNvPr id="12292"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sz="1400" b="1">
                <a:latin typeface="微软雅黑" panose="020B0503020204020204" pitchFamily="34" charset="-122"/>
                <a:ea typeface="微软雅黑" panose="020B0503020204020204" pitchFamily="34" charset="-122"/>
              </a:endParaRPr>
            </a:p>
          </p:txBody>
        </p:sp>
        <p:grpSp>
          <p:nvGrpSpPr>
            <p:cNvPr id="12293"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6" y="264997"/>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50"/>
                <a:ext cx="478011" cy="23843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11"/>
                                        </p:tgtEl>
                                        <p:attrNameLst>
                                          <p:attrName>style.visibility</p:attrName>
                                        </p:attrNameLst>
                                      </p:cBhvr>
                                      <p:to>
                                        <p:strVal val="visible"/>
                                      </p:to>
                                    </p:set>
                                    <p:anim from="(-#ppt_w/2)" to="(#ppt_x)" calcmode="lin" valueType="num">
                                      <p:cBhvr>
                                        <p:cTn id="7" dur="300" fill="hold">
                                          <p:stCondLst>
                                            <p:cond delay="0"/>
                                          </p:stCondLst>
                                        </p:cTn>
                                        <p:tgtEl>
                                          <p:spTgt spid="11"/>
                                        </p:tgtEl>
                                        <p:attrNameLst>
                                          <p:attrName>ppt_x</p:attrName>
                                        </p:attrNameLst>
                                      </p:cBhvr>
                                    </p:anim>
                                    <p:anim from="0" to="-1.0" calcmode="lin" valueType="num">
                                      <p:cBhvr>
                                        <p:cTn id="8" dur="100" decel="50000" autoRev="1" fill="hold">
                                          <p:stCondLst>
                                            <p:cond delay="300"/>
                                          </p:stCondLst>
                                        </p:cTn>
                                        <p:tgtEl>
                                          <p:spTgt spid="11"/>
                                        </p:tgtEl>
                                        <p:attrNameLst>
                                          <p:attrName>xshear</p:attrName>
                                        </p:attrNameLst>
                                      </p:cBhvr>
                                    </p:anim>
                                    <p:animScale>
                                      <p:cBhvr>
                                        <p:cTn id="9" dur="100" decel="100000" autoRev="1" fill="hold">
                                          <p:stCondLst>
                                            <p:cond delay="300"/>
                                          </p:stCondLst>
                                        </p:cTn>
                                        <p:tgtEl>
                                          <p:spTgt spid="11"/>
                                        </p:tgtEl>
                                      </p:cBhvr>
                                      <p:from x="100000" y="100000"/>
                                      <p:to x="80000" y="100000"/>
                                    </p:animScale>
                                    <p:anim by="(#ppt_h/3+#ppt_w*0.1)" calcmode="lin" valueType="num">
                                      <p:cBhvr additive="sum">
                                        <p:cTn id="10" dur="100" decel="100000" autoRev="1" fill="hold">
                                          <p:stCondLst>
                                            <p:cond delay="300"/>
                                          </p:stCondLst>
                                        </p:cTn>
                                        <p:tgtEl>
                                          <p:spTgt spid="11"/>
                                        </p:tgtEl>
                                        <p:attrNameLst>
                                          <p:attrName>ppt_x</p:attrName>
                                        </p:attrNameLst>
                                      </p:cBhvr>
                                    </p:anim>
                                  </p:childTnLst>
                                </p:cTn>
                              </p:par>
                              <p:par>
                                <p:cTn id="11" presetID="42" presetClass="entr" presetSubtype="0" fill="hold" nodeType="withEffect">
                                  <p:stCondLst>
                                    <p:cond delay="5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085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2771775"/>
            <a:ext cx="9142412"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75" y="2301875"/>
            <a:ext cx="8851900"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bwMode="auto">
          <a:xfrm>
            <a:off x="1736725" y="1636713"/>
            <a:ext cx="5659438" cy="3492500"/>
            <a:chOff x="2862071" y="1636775"/>
            <a:chExt cx="5659687" cy="3493009"/>
          </a:xfrm>
        </p:grpSpPr>
        <p:pic>
          <p:nvPicPr>
            <p:cNvPr id="13332" name="图片 3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65797" y="1892808"/>
              <a:ext cx="5633905" cy="323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图片 4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62071" y="1636775"/>
              <a:ext cx="5659687" cy="347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p:cNvGrpSpPr/>
          <p:nvPr/>
        </p:nvGrpSpPr>
        <p:grpSpPr bwMode="auto">
          <a:xfrm>
            <a:off x="3300413" y="1884363"/>
            <a:ext cx="1671637" cy="1847850"/>
            <a:chOff x="4425013" y="1883890"/>
            <a:chExt cx="1672494" cy="1848823"/>
          </a:xfrm>
        </p:grpSpPr>
        <p:pic>
          <p:nvPicPr>
            <p:cNvPr id="13330" name="图片 4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25013" y="2574569"/>
              <a:ext cx="1365391" cy="115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图片 4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79728" y="1883890"/>
              <a:ext cx="1517779" cy="156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组合 14"/>
          <p:cNvGrpSpPr/>
          <p:nvPr/>
        </p:nvGrpSpPr>
        <p:grpSpPr bwMode="auto">
          <a:xfrm>
            <a:off x="836613" y="39688"/>
            <a:ext cx="3636962" cy="438150"/>
            <a:chOff x="142428" y="-47129"/>
            <a:chExt cx="3637483" cy="437594"/>
          </a:xfrm>
        </p:grpSpPr>
        <p:sp>
          <p:nvSpPr>
            <p:cNvPr id="13328" name="TextBox 31"/>
            <p:cNvSpPr txBox="1">
              <a:spLocks noChangeArrowheads="1"/>
            </p:cNvSpPr>
            <p:nvPr/>
          </p:nvSpPr>
          <p:spPr bwMode="auto">
            <a:xfrm>
              <a:off x="142429" y="-47129"/>
              <a:ext cx="1576376"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solidFill>
                    <a:srgbClr val="DF0C12"/>
                  </a:solidFill>
                </a:rPr>
                <a:t>Business</a:t>
              </a:r>
              <a:endParaRPr lang="zh-CN" altLang="en-US" sz="1400">
                <a:solidFill>
                  <a:srgbClr val="DF0C12"/>
                </a:solidFill>
              </a:endParaRPr>
            </a:p>
          </p:txBody>
        </p:sp>
        <p:sp>
          <p:nvSpPr>
            <p:cNvPr id="17" name="TextBox 16"/>
            <p:cNvSpPr txBox="1"/>
            <p:nvPr/>
          </p:nvSpPr>
          <p:spPr>
            <a:xfrm>
              <a:off x="142428" y="144714"/>
              <a:ext cx="3637483" cy="245751"/>
            </a:xfrm>
            <a:prstGeom prst="rect">
              <a:avLst/>
            </a:prstGeom>
            <a:noFill/>
          </p:spPr>
          <p:txBody>
            <a:bodyPr>
              <a:spAutoFit/>
            </a:bodyPr>
            <a:lstStyle/>
            <a:p>
              <a:pPr eaLnBrk="1" fontAlgn="auto" hangingPunct="1">
                <a:spcBef>
                  <a:spcPts val="0"/>
                </a:spcBef>
                <a:spcAft>
                  <a:spcPts val="0"/>
                </a:spcAft>
                <a:defRPr/>
              </a:pPr>
              <a:r>
                <a:rPr lang="en-US" altLang="zh-CN" sz="1000" dirty="0">
                  <a:solidFill>
                    <a:schemeClr val="tx1">
                      <a:lumMod val="65000"/>
                      <a:lumOff val="35000"/>
                    </a:schemeClr>
                  </a:solidFill>
                  <a:latin typeface="+mn-lt"/>
                  <a:ea typeface="+mn-ea"/>
                </a:rPr>
                <a:t>International Trade﹠Business Negotiations</a:t>
              </a:r>
              <a:endParaRPr lang="zh-CN" altLang="en-US" sz="1000" dirty="0">
                <a:solidFill>
                  <a:schemeClr val="tx1">
                    <a:lumMod val="65000"/>
                    <a:lumOff val="35000"/>
                  </a:schemeClr>
                </a:solidFill>
                <a:latin typeface="+mn-lt"/>
                <a:ea typeface="+mn-ea"/>
              </a:endParaRPr>
            </a:p>
          </p:txBody>
        </p:sp>
      </p:grpSp>
      <p:grpSp>
        <p:nvGrpSpPr>
          <p:cNvPr id="18" name="组合 17"/>
          <p:cNvGrpSpPr/>
          <p:nvPr/>
        </p:nvGrpSpPr>
        <p:grpSpPr bwMode="auto">
          <a:xfrm>
            <a:off x="5395913" y="371475"/>
            <a:ext cx="3792537" cy="1285875"/>
            <a:chOff x="5395913" y="371448"/>
            <a:chExt cx="3792144" cy="1285685"/>
          </a:xfrm>
        </p:grpSpPr>
        <p:sp>
          <p:nvSpPr>
            <p:cNvPr id="19" name="TextBox 23"/>
            <p:cNvSpPr txBox="1">
              <a:spLocks noChangeArrowheads="1"/>
            </p:cNvSpPr>
            <p:nvPr/>
          </p:nvSpPr>
          <p:spPr bwMode="auto">
            <a:xfrm>
              <a:off x="5784561" y="371448"/>
              <a:ext cx="3403496" cy="769441"/>
            </a:xfrm>
            <a:prstGeom prst="rect">
              <a:avLst/>
            </a:prstGeom>
            <a:noFill/>
            <a:effectLst/>
          </p:spPr>
          <p:txBody>
            <a:bodyPr wrap="none">
              <a:spAutoFit/>
            </a:bodyPr>
            <a:lstStyle>
              <a:defPPr>
                <a:defRPr lang="zh-CN"/>
              </a:defPPr>
              <a:lvl1pPr fontAlgn="auto">
                <a:spcBef>
                  <a:spcPts val="0"/>
                </a:spcBef>
                <a:spcAft>
                  <a:spcPts val="0"/>
                </a:spcAft>
                <a:defRPr sz="5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algn="ctr" eaLnBrk="1" hangingPunct="1">
                <a:defRPr/>
              </a:pPr>
              <a:r>
                <a:rPr lang="zh-CN" altLang="en-US" sz="4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rPr>
                <a:t>谢谢观看 ！</a:t>
              </a:r>
              <a:endParaRPr lang="zh-CN" altLang="zh-CN" sz="4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endParaRPr>
            </a:p>
          </p:txBody>
        </p:sp>
        <p:sp>
          <p:nvSpPr>
            <p:cNvPr id="20" name="TextBox 19"/>
            <p:cNvSpPr txBox="1"/>
            <p:nvPr/>
          </p:nvSpPr>
          <p:spPr bwMode="auto">
            <a:xfrm>
              <a:off x="6603564" y="1041580"/>
              <a:ext cx="2239716" cy="615553"/>
            </a:xfrm>
            <a:prstGeom prst="rect">
              <a:avLst/>
            </a:prstGeom>
            <a:noFill/>
          </p:spPr>
          <p:txBody>
            <a:bodyPr wrap="none">
              <a:spAutoFit/>
            </a:bodyPr>
            <a:lstStyle>
              <a:defPPr>
                <a:defRPr lang="zh-CN"/>
              </a:defPPr>
              <a:lvl1pPr fontAlgn="auto">
                <a:spcBef>
                  <a:spcPts val="0"/>
                </a:spcBef>
                <a:spcAft>
                  <a:spcPts val="0"/>
                </a:spcAft>
                <a:defRPr sz="4400" b="1">
                  <a:gradFill flip="none" rotWithShape="1">
                    <a:gsLst>
                      <a:gs pos="1000">
                        <a:srgbClr val="FFC000">
                          <a:alpha val="85000"/>
                        </a:srgbClr>
                      </a:gs>
                      <a:gs pos="55000">
                        <a:schemeClr val="bg1"/>
                      </a:gs>
                      <a:gs pos="89000">
                        <a:srgbClr val="FFC000"/>
                      </a:gs>
                      <a:gs pos="27000">
                        <a:schemeClr val="bg1">
                          <a:lumMod val="95000"/>
                        </a:schemeClr>
                      </a:gs>
                    </a:gsLst>
                    <a:lin ang="5400000" scaled="1"/>
                    <a:tileRect/>
                  </a:gradFill>
                  <a:effectLst>
                    <a:outerShdw blurRad="50800" dist="38100" dir="5400000" algn="t" rotWithShape="0">
                      <a:prstClr val="black">
                        <a:alpha val="40000"/>
                      </a:prstClr>
                    </a:outerShdw>
                  </a:effectLst>
                  <a:latin typeface="方正大黑简体" panose="02010601030101010101" pitchFamily="65" charset="-122"/>
                  <a:ea typeface="方正大黑简体" panose="02010601030101010101" pitchFamily="65" charset="-122"/>
                  <a:cs typeface="Arial" panose="020B0604020202020204" pitchFamily="34" charset="0"/>
                </a:defRPr>
              </a:lvl1pPr>
            </a:lstStyle>
            <a:p>
              <a:pPr algn="ctr" eaLnBrk="1" hangingPunct="1">
                <a:defRPr/>
              </a:pPr>
              <a:r>
                <a:rPr lang="en-US" altLang="zh-CN" sz="3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rPr>
                <a:t>THANKS</a:t>
              </a:r>
              <a:endParaRPr lang="zh-CN" altLang="en-US" sz="3400" spc="300" dirty="0">
                <a:ln w="17780" cmpd="sng">
                  <a:solidFill>
                    <a:srgbClr val="FFFFFF"/>
                  </a:solidFill>
                  <a:prstDash val="solid"/>
                  <a:miter lim="800000"/>
                </a:ln>
                <a:gradFill rotWithShape="1">
                  <a:gsLst>
                    <a:gs pos="0">
                      <a:srgbClr val="DF0C12"/>
                    </a:gs>
                    <a:gs pos="77000">
                      <a:srgbClr val="DF0C12"/>
                    </a:gs>
                  </a:gsLst>
                  <a:lin ang="5400000"/>
                </a:gradFill>
                <a:effectLst>
                  <a:outerShdw blurRad="38100" dist="38100" dir="2700000" algn="tl">
                    <a:srgbClr val="000000">
                      <a:alpha val="43137"/>
                    </a:srgbClr>
                  </a:outerShdw>
                </a:effectLst>
                <a:cs typeface="+mj-cs"/>
              </a:endParaRPr>
            </a:p>
          </p:txBody>
        </p:sp>
        <p:grpSp>
          <p:nvGrpSpPr>
            <p:cNvPr id="13325" name="组合 35"/>
            <p:cNvGrpSpPr/>
            <p:nvPr/>
          </p:nvGrpSpPr>
          <p:grpSpPr bwMode="auto">
            <a:xfrm>
              <a:off x="5395913" y="638693"/>
              <a:ext cx="388937" cy="234950"/>
              <a:chOff x="1807859" y="1095191"/>
              <a:chExt cx="387877" cy="235438"/>
            </a:xfrm>
          </p:grpSpPr>
          <p:sp>
            <p:nvSpPr>
              <p:cNvPr id="22" name="燕尾形 21"/>
              <p:cNvSpPr/>
              <p:nvPr/>
            </p:nvSpPr>
            <p:spPr>
              <a:xfrm>
                <a:off x="1983573" y="1094606"/>
                <a:ext cx="212123" cy="235403"/>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3" name="燕尾形 22"/>
              <p:cNvSpPr/>
              <p:nvPr/>
            </p:nvSpPr>
            <p:spPr>
              <a:xfrm>
                <a:off x="1807859" y="1094606"/>
                <a:ext cx="212123" cy="2354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0" presetClass="entr" presetSubtype="0" fill="hold"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23" presetClass="entr" presetSubtype="528" fill="hold" nodeType="withEffect">
                                  <p:stCondLst>
                                    <p:cond delay="75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ppt_x</p:attrName>
                                        </p:attrNameLst>
                                      </p:cBhvr>
                                      <p:tavLst>
                                        <p:tav tm="0">
                                          <p:val>
                                            <p:fltVal val="0.5"/>
                                          </p:val>
                                        </p:tav>
                                        <p:tav tm="100000">
                                          <p:val>
                                            <p:strVal val="#ppt_x"/>
                                          </p:val>
                                        </p:tav>
                                      </p:tavLst>
                                    </p:anim>
                                    <p:anim calcmode="lin" valueType="num">
                                      <p:cBhvr>
                                        <p:cTn id="16" dur="500" fill="hold"/>
                                        <p:tgtEl>
                                          <p:spTgt spid="8"/>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85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ppt_x</p:attrName>
                                        </p:attrNameLst>
                                      </p:cBhvr>
                                      <p:tavLst>
                                        <p:tav tm="0">
                                          <p:val>
                                            <p:fltVal val="0.5"/>
                                          </p:val>
                                        </p:tav>
                                        <p:tav tm="100000">
                                          <p:val>
                                            <p:strVal val="#ppt_x"/>
                                          </p:val>
                                        </p:tav>
                                      </p:tavLst>
                                    </p:anim>
                                    <p:anim calcmode="lin" valueType="num">
                                      <p:cBhvr>
                                        <p:cTn id="22" dur="500" fill="hold"/>
                                        <p:tgtEl>
                                          <p:spTgt spid="11"/>
                                        </p:tgtEl>
                                        <p:attrNameLst>
                                          <p:attrName>ppt_y</p:attrName>
                                        </p:attrNameLst>
                                      </p:cBhvr>
                                      <p:tavLst>
                                        <p:tav tm="0">
                                          <p:val>
                                            <p:fltVal val="0.5"/>
                                          </p:val>
                                        </p:tav>
                                        <p:tav tm="100000">
                                          <p:val>
                                            <p:strVal val="#ppt_y"/>
                                          </p:val>
                                        </p:tav>
                                      </p:tavLst>
                                    </p:anim>
                                  </p:childTnLst>
                                </p:cTn>
                              </p:par>
                              <p:par>
                                <p:cTn id="23" presetID="22" presetClass="entr" presetSubtype="8" fill="hold" nodeType="withEffect">
                                  <p:stCondLst>
                                    <p:cond delay="150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12" presetClass="entr" presetSubtype="8" fill="hold" nodeType="withEffect">
                                  <p:stCondLst>
                                    <p:cond delay="175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p:tgtEl>
                                          <p:spTgt spid="15"/>
                                        </p:tgtEl>
                                        <p:attrNameLst>
                                          <p:attrName>ppt_x</p:attrName>
                                        </p:attrNameLst>
                                      </p:cBhvr>
                                      <p:tavLst>
                                        <p:tav tm="0">
                                          <p:val>
                                            <p:strVal val="#ppt_x-#ppt_w*1.125000"/>
                                          </p:val>
                                        </p:tav>
                                        <p:tav tm="100000">
                                          <p:val>
                                            <p:strVal val="#ppt_x"/>
                                          </p:val>
                                        </p:tav>
                                      </p:tavLst>
                                    </p:anim>
                                    <p:animEffect transition="in" filter="wipe(right)">
                                      <p:cBhvr>
                                        <p:cTn id="29" dur="500"/>
                                        <p:tgtEl>
                                          <p:spTgt spid="15"/>
                                        </p:tgtEl>
                                      </p:cBhvr>
                                    </p:animEffect>
                                  </p:childTnLst>
                                </p:cTn>
                              </p:par>
                              <p:par>
                                <p:cTn id="30" presetID="12" presetClass="entr" presetSubtype="8" fill="hold" nodeType="withEffect">
                                  <p:stCondLst>
                                    <p:cond delay="185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p:tgtEl>
                                          <p:spTgt spid="18"/>
                                        </p:tgtEl>
                                        <p:attrNameLst>
                                          <p:attrName>ppt_x</p:attrName>
                                        </p:attrNameLst>
                                      </p:cBhvr>
                                      <p:tavLst>
                                        <p:tav tm="0">
                                          <p:val>
                                            <p:strVal val="#ppt_x-#ppt_w*1.125000"/>
                                          </p:val>
                                        </p:tav>
                                        <p:tav tm="100000">
                                          <p:val>
                                            <p:strVal val="#ppt_x"/>
                                          </p:val>
                                        </p:tav>
                                      </p:tavLst>
                                    </p:anim>
                                    <p:animEffect transition="in" filter="wipe(right)">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Words>
  <Application>WPS 演示</Application>
  <PresentationFormat>全屏显示(16:9)</PresentationFormat>
  <Paragraphs>134</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方正大黑简体</vt:lpstr>
      <vt:lpstr>方正细等线简体</vt:lpstr>
      <vt:lpstr>微软雅黑</vt:lpstr>
      <vt:lpstr>Dotum</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M120262D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6</cp:revision>
  <dcterms:created xsi:type="dcterms:W3CDTF">2012-11-23T10:11:00Z</dcterms:created>
  <dcterms:modified xsi:type="dcterms:W3CDTF">2018-08-29T07:22:20Z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