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mpact" panose="020B0806030902050204" pitchFamily="34" charset="0"/>
      <p:regular r:id="rId18"/>
    </p:embeddedFont>
    <p:embeddedFont>
      <p:font typeface="方正姚体" panose="02010601030101010101" pitchFamily="2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Arial Black" panose="020B0A04020102020204" pitchFamily="34" charset="0"/>
      <p:bold r:id="rId21"/>
    </p:embeddedFont>
    <p:embeddedFont>
      <p:font typeface="华文细黑" panose="02010600040101010101" pitchFamily="2" charset="-122"/>
      <p:regular r:id="rId22"/>
    </p:embeddedFont>
    <p:embeddedFont>
      <p:font typeface="Wide Latin" panose="020A0A07050505020404" pitchFamily="18" charset="0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1959395-7D77-47C1-B5BA-54F63A7523E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4461C8-C025-47D6-8ECA-78A48174374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F4D67-7733-4BCA-A5D7-3A3D4A6B414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6ABAE-F851-41EE-B350-9E7588CF23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5C037-D632-4774-93F8-9D9326032D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55936-166E-4421-BE59-156C98961D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F212A-9CCD-4BAE-87EB-9F5DA74ADCD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30F50-23A9-4B72-A279-C18715DC24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712D-C33E-4F35-BDB5-15E4B2FA03C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1424B-5BC0-48EE-B130-CF71DE412A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F6BA4-7ECF-4A5F-8CC5-F137912FEA0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F9EE4-1472-4D83-91A2-5CEDBA4645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3D8AA-FF16-4FE4-BD80-53790E970E7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92D0-58BF-4343-8D96-B12EA1889D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78C25-1630-47A5-BD0B-08183BC3C83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972E7-C9D2-436C-84B3-4A14CD0E3B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02A43-B7B8-4BD0-9898-B84263CE45F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3949C-D0B2-4BF7-9FF7-EB0BFC2A42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E0FF-7C49-41A7-AA6E-F6D894E40A6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41CB5-55CA-408F-A7C3-682BE612BC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CDCC-CC0C-4F33-99A7-A4C5E120EE6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AC5EA-A3F2-4D2D-9347-F1049D3257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DDA4-B330-4E8D-9D6E-9AFB61E3765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6C462-178E-4AAF-BC06-33D3044E7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C72756-74CE-49E7-A370-6B86B8414B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10F8023-8C5A-4371-8976-A021F65DE59A}" type="slidenum">
              <a:rPr lang="zh-CN" altLang="en-US"/>
            </a:fld>
            <a:endParaRPr lang="zh-CN" altLang="en-US"/>
          </a:p>
        </p:txBody>
      </p:sp>
      <p:pic>
        <p:nvPicPr>
          <p:cNvPr id="1029" name="图片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组合 20"/>
          <p:cNvGrpSpPr/>
          <p:nvPr userDrawn="1"/>
        </p:nvGrpSpPr>
        <p:grpSpPr bwMode="auto">
          <a:xfrm>
            <a:off x="334963" y="6350"/>
            <a:ext cx="3541712" cy="508000"/>
            <a:chOff x="154191" y="6350"/>
            <a:chExt cx="3542421" cy="508189"/>
          </a:xfrm>
        </p:grpSpPr>
        <p:grpSp>
          <p:nvGrpSpPr>
            <p:cNvPr id="1043" name="组合 46"/>
            <p:cNvGrpSpPr/>
            <p:nvPr/>
          </p:nvGrpSpPr>
          <p:grpSpPr bwMode="auto">
            <a:xfrm>
              <a:off x="249449" y="457658"/>
              <a:ext cx="3447163" cy="46086"/>
              <a:chOff x="253773" y="1206719"/>
              <a:chExt cx="3447104" cy="4576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53784" y="1206431"/>
                <a:ext cx="1217835" cy="457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flipV="1">
                <a:off x="793633" y="1206431"/>
                <a:ext cx="2907244" cy="457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 bwMode="auto">
            <a:xfrm>
              <a:off x="154191" y="6350"/>
              <a:ext cx="1441709" cy="5081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Impact" panose="020B0806030902050204" pitchFamily="34" charset="0"/>
                </a:rPr>
                <a:t>SUCCESS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32" name="组合 34"/>
          <p:cNvGrpSpPr/>
          <p:nvPr userDrawn="1"/>
        </p:nvGrpSpPr>
        <p:grpSpPr bwMode="auto">
          <a:xfrm>
            <a:off x="431800" y="541338"/>
            <a:ext cx="360363" cy="2327275"/>
            <a:chOff x="431540" y="537698"/>
            <a:chExt cx="360040" cy="2328626"/>
          </a:xfrm>
        </p:grpSpPr>
        <p:sp>
          <p:nvSpPr>
            <p:cNvPr id="19" name="矩形 18"/>
            <p:cNvSpPr/>
            <p:nvPr/>
          </p:nvSpPr>
          <p:spPr>
            <a:xfrm>
              <a:off x="431540" y="1522519"/>
              <a:ext cx="360040" cy="3589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31540" y="537698"/>
              <a:ext cx="360040" cy="360571"/>
            </a:xfrm>
            <a:prstGeom prst="rect">
              <a:avLst/>
            </a:prstGeom>
            <a:solidFill>
              <a:srgbClr val="BD2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31540" y="2505752"/>
              <a:ext cx="360040" cy="3605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1540" y="2014930"/>
              <a:ext cx="360040" cy="35898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31540" y="1030109"/>
              <a:ext cx="360040" cy="35898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" name="矩形 23"/>
          <p:cNvSpPr/>
          <p:nvPr userDrawn="1"/>
        </p:nvSpPr>
        <p:spPr>
          <a:xfrm>
            <a:off x="611188" y="541338"/>
            <a:ext cx="8212137" cy="4289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54200" y="250825"/>
            <a:ext cx="269875" cy="268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21188" y="2106613"/>
            <a:ext cx="360362" cy="36036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62375" y="2119313"/>
            <a:ext cx="360363" cy="358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8388" y="3289300"/>
            <a:ext cx="360362" cy="360363"/>
          </a:xfrm>
          <a:prstGeom prst="rect">
            <a:avLst/>
          </a:prstGeom>
          <a:solidFill>
            <a:srgbClr val="471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21188" y="2698750"/>
            <a:ext cx="360362" cy="358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97413" y="1527175"/>
            <a:ext cx="360362" cy="3603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62375" y="2698750"/>
            <a:ext cx="360363" cy="358775"/>
          </a:xfrm>
          <a:prstGeom prst="rect">
            <a:avLst/>
          </a:prstGeom>
          <a:solidFill>
            <a:srgbClr val="BD2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81588" y="2095500"/>
            <a:ext cx="360362" cy="3603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84338" y="1565275"/>
            <a:ext cx="57753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0" b="1">
                <a:latin typeface="Impact" panose="020B0806030902050204" pitchFamily="34" charset="0"/>
              </a:rPr>
              <a:t>SUCCESS</a:t>
            </a:r>
            <a:endParaRPr lang="en-US" altLang="zh-CN" sz="12000">
              <a:latin typeface="Impact" panose="020B080603090205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3024188"/>
            <a:ext cx="86074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 bwMode="auto">
          <a:xfrm>
            <a:off x="6119813" y="773113"/>
            <a:ext cx="827087" cy="200025"/>
            <a:chOff x="1811471" y="3380561"/>
            <a:chExt cx="827003" cy="200202"/>
          </a:xfrm>
        </p:grpSpPr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036873" y="3380561"/>
              <a:ext cx="601601" cy="200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rPr>
                <a:t>Integrity</a:t>
              </a:r>
              <a:endPara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方正大标宋简体" panose="02010601030101010101" pitchFamily="65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11471" y="3380561"/>
              <a:ext cx="363500" cy="2002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诚信</a:t>
              </a:r>
              <a:endParaRPr lang="zh-CN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2093913" y="284163"/>
            <a:ext cx="785812" cy="200025"/>
            <a:chOff x="1826567" y="3380564"/>
            <a:chExt cx="785291" cy="200193"/>
          </a:xfrm>
        </p:grpSpPr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2061361" y="3380564"/>
              <a:ext cx="550497" cy="200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rPr>
                <a:t>Service</a:t>
              </a:r>
              <a:endPara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方正大标宋简体" panose="02010601030101010101" pitchFamily="65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6567" y="3380564"/>
              <a:ext cx="363296" cy="200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zh-CN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4772025" y="4511675"/>
            <a:ext cx="960438" cy="200025"/>
            <a:chOff x="1831600" y="3380564"/>
            <a:chExt cx="959536" cy="200193"/>
          </a:xfrm>
        </p:grpSpPr>
        <p:sp>
          <p:nvSpPr>
            <p:cNvPr id="23" name="TextBox 16"/>
            <p:cNvSpPr txBox="1">
              <a:spLocks noChangeArrowheads="1"/>
            </p:cNvSpPr>
            <p:nvPr/>
          </p:nvSpPr>
          <p:spPr bwMode="auto">
            <a:xfrm>
              <a:off x="2064744" y="3380564"/>
              <a:ext cx="726392" cy="200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rPr>
                <a:t>Developing</a:t>
              </a:r>
              <a:endPara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方正大标宋简体" panose="02010601030101010101" pitchFamily="65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31600" y="3380564"/>
              <a:ext cx="363197" cy="200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</a:t>
              </a:r>
              <a:endParaRPr lang="zh-CN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2166938" y="4195763"/>
            <a:ext cx="987425" cy="215900"/>
            <a:chOff x="1826567" y="3380564"/>
            <a:chExt cx="986827" cy="215592"/>
          </a:xfrm>
        </p:grpSpPr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2034403" y="3380564"/>
              <a:ext cx="778991" cy="215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rPr>
                <a:t>Innovation</a:t>
              </a:r>
              <a:endPara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方正大标宋简体" panose="02010601030101010101" pitchFamily="65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26567" y="3380564"/>
              <a:ext cx="363317" cy="1997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lang="zh-CN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3419475" y="771525"/>
            <a:ext cx="858838" cy="200025"/>
            <a:chOff x="3920034" y="259498"/>
            <a:chExt cx="858119" cy="20005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4156374" y="259498"/>
              <a:ext cx="62177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rPr>
                <a:t>Harmony</a:t>
              </a:r>
              <a:endPara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方正大标宋简体" panose="02010601030101010101" pitchFamily="65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920034" y="259498"/>
              <a:ext cx="364819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和谐</a:t>
              </a:r>
              <a:endParaRPr lang="zh-CN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15"/>
          <p:cNvSpPr>
            <a:spLocks noChangeArrowheads="1"/>
          </p:cNvSpPr>
          <p:nvPr/>
        </p:nvSpPr>
        <p:spPr bwMode="auto">
          <a:xfrm>
            <a:off x="2540000" y="3173413"/>
            <a:ext cx="406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/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适用商务主题相关演示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67063" y="738188"/>
            <a:ext cx="268287" cy="26987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72025" y="273050"/>
            <a:ext cx="268288" cy="268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68988" y="738188"/>
            <a:ext cx="268287" cy="2698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934200" y="4025900"/>
            <a:ext cx="269875" cy="269875"/>
          </a:xfrm>
          <a:prstGeom prst="rect">
            <a:avLst/>
          </a:prstGeom>
          <a:solidFill>
            <a:srgbClr val="471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11675" y="4484688"/>
            <a:ext cx="269875" cy="2682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900238" y="4168775"/>
            <a:ext cx="268287" cy="269875"/>
          </a:xfrm>
          <a:prstGeom prst="rect">
            <a:avLst/>
          </a:prstGeom>
          <a:solidFill>
            <a:srgbClr val="BD2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xit" presetSubtype="16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3" presetClass="exit" presetSubtype="16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xit" presetSubtype="16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3" presetClass="exit" presetSubtype="16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3" presetClass="exit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3" presetClass="exit" presetSubtype="16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3" presetClass="exit" presetSubtype="16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52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52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52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52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52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750"/>
                            </p:stCondLst>
                            <p:childTnLst>
                              <p:par>
                                <p:cTn id="13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grpId="3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4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5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3" grpId="2"/>
      <p:bldP spid="13" grpId="3"/>
      <p:bldP spid="13" grpId="4"/>
      <p:bldP spid="13" grpId="5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431800" y="541338"/>
            <a:ext cx="360363" cy="2327275"/>
            <a:chOff x="431540" y="537698"/>
            <a:chExt cx="360040" cy="2328626"/>
          </a:xfrm>
        </p:grpSpPr>
        <p:sp>
          <p:nvSpPr>
            <p:cNvPr id="7" name="矩形 6"/>
            <p:cNvSpPr/>
            <p:nvPr/>
          </p:nvSpPr>
          <p:spPr>
            <a:xfrm>
              <a:off x="431540" y="1522519"/>
              <a:ext cx="360040" cy="3589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31540" y="537698"/>
              <a:ext cx="360040" cy="360571"/>
            </a:xfrm>
            <a:prstGeom prst="rect">
              <a:avLst/>
            </a:prstGeom>
            <a:solidFill>
              <a:srgbClr val="BD2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31540" y="2505752"/>
              <a:ext cx="360040" cy="3605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540" y="2014930"/>
              <a:ext cx="360040" cy="35898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1540" y="1030109"/>
              <a:ext cx="360040" cy="35898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611188" y="541338"/>
            <a:ext cx="8212137" cy="4289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334963" y="6350"/>
            <a:ext cx="3541712" cy="508000"/>
            <a:chOff x="154191" y="6350"/>
            <a:chExt cx="3542421" cy="508189"/>
          </a:xfrm>
        </p:grpSpPr>
        <p:grpSp>
          <p:nvGrpSpPr>
            <p:cNvPr id="6191" name="组合 46"/>
            <p:cNvGrpSpPr/>
            <p:nvPr/>
          </p:nvGrpSpPr>
          <p:grpSpPr bwMode="auto">
            <a:xfrm>
              <a:off x="249449" y="457658"/>
              <a:ext cx="3447163" cy="46086"/>
              <a:chOff x="253773" y="1206719"/>
              <a:chExt cx="3447104" cy="45767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53784" y="1206431"/>
                <a:ext cx="1217835" cy="457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 flipV="1">
                <a:off x="793633" y="1206431"/>
                <a:ext cx="2907244" cy="457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 bwMode="auto">
            <a:xfrm>
              <a:off x="154191" y="6350"/>
              <a:ext cx="1441709" cy="5081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Impact" panose="020B0806030902050204" pitchFamily="34" charset="0"/>
                </a:rPr>
                <a:t>SUCCESS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17538" y="550863"/>
            <a:ext cx="849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041400" y="1311275"/>
            <a:ext cx="710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8"/>
          <p:cNvSpPr>
            <a:spLocks noChangeArrowheads="1"/>
          </p:cNvSpPr>
          <p:nvPr/>
        </p:nvSpPr>
        <p:spPr bwMode="auto">
          <a:xfrm>
            <a:off x="1028700" y="2660650"/>
            <a:ext cx="710406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36613" y="2619375"/>
            <a:ext cx="7467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87" name="组合 56"/>
          <p:cNvGrpSpPr/>
          <p:nvPr/>
        </p:nvGrpSpPr>
        <p:grpSpPr bwMode="auto">
          <a:xfrm rot="0">
            <a:off x="8051800" y="4840605"/>
            <a:ext cx="975995" cy="262890"/>
            <a:chOff x="402835" y="4601790"/>
            <a:chExt cx="976194" cy="262570"/>
          </a:xfrm>
        </p:grpSpPr>
        <p:sp>
          <p:nvSpPr>
            <p:cNvPr id="25" name="圆角矩形 24"/>
            <p:cNvSpPr/>
            <p:nvPr/>
          </p:nvSpPr>
          <p:spPr>
            <a:xfrm>
              <a:off x="445552" y="4637760"/>
              <a:ext cx="719158" cy="148954"/>
            </a:xfrm>
            <a:prstGeom prst="roundRect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90" name="Rectangle 18"/>
            <p:cNvSpPr txBox="1">
              <a:spLocks noChangeArrowheads="1"/>
            </p:cNvSpPr>
            <p:nvPr/>
          </p:nvSpPr>
          <p:spPr bwMode="auto">
            <a:xfrm>
              <a:off x="402835" y="4601790"/>
              <a:ext cx="976194" cy="26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RAPIDESIGN</a:t>
              </a:r>
              <a:endParaRPr lang="zh-CN" altLang="en-US" sz="800" b="1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68288" y="1565275"/>
            <a:ext cx="8607425" cy="1938338"/>
            <a:chOff x="268579" y="1564796"/>
            <a:chExt cx="8606841" cy="1939507"/>
          </a:xfrm>
        </p:grpSpPr>
        <p:sp>
          <p:nvSpPr>
            <p:cNvPr id="6184" name="TextBox 12"/>
            <p:cNvSpPr txBox="1">
              <a:spLocks noChangeArrowheads="1"/>
            </p:cNvSpPr>
            <p:nvPr/>
          </p:nvSpPr>
          <p:spPr bwMode="auto">
            <a:xfrm>
              <a:off x="1684272" y="1564796"/>
              <a:ext cx="5775455" cy="1939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0" b="1">
                  <a:latin typeface="Impact" panose="020B0806030902050204" pitchFamily="34" charset="0"/>
                </a:rPr>
                <a:t>SUCCESS</a:t>
              </a:r>
              <a:endParaRPr lang="en-US" altLang="zh-CN" sz="12000" b="1">
                <a:latin typeface="Impact" panose="020B0806030902050204" pitchFamily="34" charset="0"/>
              </a:endParaRPr>
            </a:p>
          </p:txBody>
        </p:sp>
        <p:pic>
          <p:nvPicPr>
            <p:cNvPr id="6185" name="图片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579" y="3024286"/>
              <a:ext cx="8606841" cy="262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86" name="矩形 15"/>
            <p:cNvSpPr>
              <a:spLocks noChangeArrowheads="1"/>
            </p:cNvSpPr>
            <p:nvPr/>
          </p:nvSpPr>
          <p:spPr bwMode="auto">
            <a:xfrm>
              <a:off x="2540031" y="3174185"/>
              <a:ext cx="40639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  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/  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适用商务主题相关演示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1854200" y="250825"/>
            <a:ext cx="1025525" cy="268288"/>
            <a:chOff x="1854920" y="250211"/>
            <a:chExt cx="1024780" cy="269126"/>
          </a:xfrm>
        </p:grpSpPr>
        <p:sp>
          <p:nvSpPr>
            <p:cNvPr id="32" name="矩形 31"/>
            <p:cNvSpPr/>
            <p:nvPr/>
          </p:nvSpPr>
          <p:spPr>
            <a:xfrm>
              <a:off x="1854920" y="250211"/>
              <a:ext cx="269679" cy="2691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181" name="组合 73"/>
            <p:cNvGrpSpPr/>
            <p:nvPr/>
          </p:nvGrpSpPr>
          <p:grpSpPr bwMode="auto">
            <a:xfrm>
              <a:off x="2093535" y="284747"/>
              <a:ext cx="786165" cy="200055"/>
              <a:chOff x="1826567" y="3380564"/>
              <a:chExt cx="785291" cy="200193"/>
            </a:xfrm>
          </p:grpSpPr>
          <p:sp>
            <p:nvSpPr>
              <p:cNvPr id="34" name="TextBox 33"/>
              <p:cNvSpPr txBox="1">
                <a:spLocks noChangeArrowheads="1"/>
              </p:cNvSpPr>
              <p:nvPr/>
            </p:nvSpPr>
            <p:spPr bwMode="auto">
              <a:xfrm>
                <a:off x="2060423" y="3381063"/>
                <a:ext cx="551435" cy="199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Service</a:t>
                </a:r>
                <a:endPara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825905" y="3381063"/>
                <a:ext cx="364454" cy="1991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 bwMode="auto">
          <a:xfrm>
            <a:off x="3167063" y="738188"/>
            <a:ext cx="1111250" cy="269875"/>
            <a:chOff x="3166831" y="738726"/>
            <a:chExt cx="1110877" cy="269126"/>
          </a:xfrm>
        </p:grpSpPr>
        <p:grpSp>
          <p:nvGrpSpPr>
            <p:cNvPr id="6176" name="组合 82"/>
            <p:cNvGrpSpPr/>
            <p:nvPr/>
          </p:nvGrpSpPr>
          <p:grpSpPr bwMode="auto">
            <a:xfrm>
              <a:off x="3419589" y="771841"/>
              <a:ext cx="858119" cy="200055"/>
              <a:chOff x="3920034" y="259498"/>
              <a:chExt cx="858119" cy="200055"/>
            </a:xfrm>
          </p:grpSpPr>
          <p:sp>
            <p:nvSpPr>
              <p:cNvPr id="39" name="TextBox 16"/>
              <p:cNvSpPr txBox="1">
                <a:spLocks noChangeArrowheads="1"/>
              </p:cNvSpPr>
              <p:nvPr/>
            </p:nvSpPr>
            <p:spPr bwMode="auto">
              <a:xfrm>
                <a:off x="4156062" y="259628"/>
                <a:ext cx="622091" cy="1994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Harmony</a:t>
                </a:r>
                <a:endPara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 bwMode="auto">
              <a:xfrm>
                <a:off x="3919603" y="259628"/>
                <a:ext cx="365002" cy="1994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和谐</a:t>
                </a:r>
                <a:endPara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166831" y="738726"/>
              <a:ext cx="269784" cy="26912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4772025" y="273050"/>
            <a:ext cx="268288" cy="268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 bwMode="auto">
          <a:xfrm>
            <a:off x="5868988" y="738188"/>
            <a:ext cx="1077912" cy="269875"/>
            <a:chOff x="5868249" y="738726"/>
            <a:chExt cx="1078936" cy="269126"/>
          </a:xfrm>
        </p:grpSpPr>
        <p:grpSp>
          <p:nvGrpSpPr>
            <p:cNvPr id="6172" name="组合 70"/>
            <p:cNvGrpSpPr/>
            <p:nvPr/>
          </p:nvGrpSpPr>
          <p:grpSpPr bwMode="auto">
            <a:xfrm>
              <a:off x="6119261" y="773257"/>
              <a:ext cx="827924" cy="200064"/>
              <a:chOff x="1811471" y="3380561"/>
              <a:chExt cx="827003" cy="200202"/>
            </a:xfrm>
          </p:grpSpPr>
          <p:sp>
            <p:nvSpPr>
              <p:cNvPr id="45" name="TextBox 16"/>
              <p:cNvSpPr txBox="1">
                <a:spLocks noChangeArrowheads="1"/>
              </p:cNvSpPr>
              <p:nvPr/>
            </p:nvSpPr>
            <p:spPr bwMode="auto">
              <a:xfrm>
                <a:off x="2036910" y="3380858"/>
                <a:ext cx="601564" cy="199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Integrity</a:t>
                </a:r>
                <a:endPara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811522" y="3380858"/>
                <a:ext cx="363478" cy="1996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5868249" y="738726"/>
              <a:ext cx="268542" cy="2691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6934200" y="4025900"/>
            <a:ext cx="269875" cy="269875"/>
          </a:xfrm>
          <a:prstGeom prst="rect">
            <a:avLst/>
          </a:prstGeom>
          <a:solidFill>
            <a:srgbClr val="471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 bwMode="auto">
          <a:xfrm>
            <a:off x="4511675" y="4484688"/>
            <a:ext cx="1220788" cy="268287"/>
            <a:chOff x="4512385" y="4484048"/>
            <a:chExt cx="1219812" cy="269126"/>
          </a:xfrm>
        </p:grpSpPr>
        <p:grpSp>
          <p:nvGrpSpPr>
            <p:cNvPr id="6168" name="组合 76"/>
            <p:cNvGrpSpPr/>
            <p:nvPr/>
          </p:nvGrpSpPr>
          <p:grpSpPr bwMode="auto">
            <a:xfrm>
              <a:off x="4771592" y="4512133"/>
              <a:ext cx="960605" cy="200055"/>
              <a:chOff x="1831600" y="3380564"/>
              <a:chExt cx="959536" cy="200193"/>
            </a:xfrm>
          </p:grpSpPr>
          <p:sp>
            <p:nvSpPr>
              <p:cNvPr id="51" name="TextBox 16"/>
              <p:cNvSpPr txBox="1">
                <a:spLocks noChangeArrowheads="1"/>
              </p:cNvSpPr>
              <p:nvPr/>
            </p:nvSpPr>
            <p:spPr bwMode="auto">
              <a:xfrm>
                <a:off x="2065451" y="3381144"/>
                <a:ext cx="725685" cy="199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Developing</a:t>
                </a:r>
                <a:endPara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830950" y="3381144"/>
                <a:ext cx="364427" cy="1991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4512385" y="4484048"/>
              <a:ext cx="269659" cy="2691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 bwMode="auto">
          <a:xfrm>
            <a:off x="1900238" y="4168775"/>
            <a:ext cx="1254125" cy="269875"/>
            <a:chOff x="1899528" y="4168934"/>
            <a:chExt cx="1255521" cy="269126"/>
          </a:xfrm>
        </p:grpSpPr>
        <p:grpSp>
          <p:nvGrpSpPr>
            <p:cNvPr id="6164" name="组合 79"/>
            <p:cNvGrpSpPr/>
            <p:nvPr/>
          </p:nvGrpSpPr>
          <p:grpSpPr bwMode="auto">
            <a:xfrm>
              <a:off x="2167122" y="4195775"/>
              <a:ext cx="987927" cy="215444"/>
              <a:chOff x="1826567" y="3380564"/>
              <a:chExt cx="986827" cy="215592"/>
            </a:xfrm>
          </p:grpSpPr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033933" y="3380636"/>
                <a:ext cx="779461" cy="21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Innovation</a:t>
                </a:r>
                <a:endPara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825971" y="3380636"/>
                <a:ext cx="363536" cy="1996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1899528" y="4168934"/>
              <a:ext cx="268586" cy="269126"/>
            </a:xfrm>
            <a:prstGeom prst="rect">
              <a:avLst/>
            </a:prstGeom>
            <a:solidFill>
              <a:srgbClr val="BD2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544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54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54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54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544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54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/>
      <p:bldP spid="20" grpId="0"/>
      <p:bldP spid="41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12988" y="2041525"/>
            <a:ext cx="4745037" cy="1609725"/>
            <a:chOff x="2312988" y="1916113"/>
            <a:chExt cx="4745669" cy="1609725"/>
          </a:xfrm>
        </p:grpSpPr>
        <p:grpSp>
          <p:nvGrpSpPr>
            <p:cNvPr id="8200" name="组合 4"/>
            <p:cNvGrpSpPr/>
            <p:nvPr/>
          </p:nvGrpSpPr>
          <p:grpSpPr bwMode="auto">
            <a:xfrm>
              <a:off x="2312988" y="1916113"/>
              <a:ext cx="4745669" cy="341312"/>
              <a:chOff x="2893573" y="1865856"/>
              <a:chExt cx="4746702" cy="34060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4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4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1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39" name="直接连接符 38"/>
              <p:cNvCxnSpPr/>
              <p:nvPr/>
            </p:nvCxnSpPr>
            <p:spPr>
              <a:xfrm>
                <a:off x="4343469" y="2052790"/>
                <a:ext cx="3265045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01" name="组合 15"/>
            <p:cNvGrpSpPr/>
            <p:nvPr/>
          </p:nvGrpSpPr>
          <p:grpSpPr bwMode="auto">
            <a:xfrm>
              <a:off x="2312988" y="2338388"/>
              <a:ext cx="4745668" cy="341312"/>
              <a:chOff x="2893573" y="1865856"/>
              <a:chExt cx="4746702" cy="34060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3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3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2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29" name="直接连接符 28"/>
              <p:cNvCxnSpPr/>
              <p:nvPr/>
            </p:nvCxnSpPr>
            <p:spPr>
              <a:xfrm>
                <a:off x="4343469" y="2052790"/>
                <a:ext cx="328410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02" name="组合 26"/>
            <p:cNvGrpSpPr/>
            <p:nvPr/>
          </p:nvGrpSpPr>
          <p:grpSpPr bwMode="auto">
            <a:xfrm>
              <a:off x="2312988" y="2762250"/>
              <a:ext cx="4745668" cy="339725"/>
              <a:chOff x="2893573" y="1865856"/>
              <a:chExt cx="4746702" cy="34060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2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2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514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3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19" name="直接连接符 18"/>
              <p:cNvCxnSpPr/>
              <p:nvPr/>
            </p:nvCxnSpPr>
            <p:spPr>
              <a:xfrm>
                <a:off x="4343469" y="2053664"/>
                <a:ext cx="327457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03" name="组合 37"/>
            <p:cNvGrpSpPr/>
            <p:nvPr/>
          </p:nvGrpSpPr>
          <p:grpSpPr bwMode="auto">
            <a:xfrm>
              <a:off x="2312988" y="3184525"/>
              <a:ext cx="4745668" cy="341313"/>
              <a:chOff x="2893573" y="1865856"/>
              <a:chExt cx="4746702" cy="34060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1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1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4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4343469" y="2052791"/>
                <a:ext cx="326028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"/>
          <p:cNvGrpSpPr/>
          <p:nvPr/>
        </p:nvGrpSpPr>
        <p:grpSpPr bwMode="auto">
          <a:xfrm>
            <a:off x="2312988" y="2587625"/>
            <a:ext cx="4745037" cy="341313"/>
            <a:chOff x="2893573" y="1865856"/>
            <a:chExt cx="4746702" cy="340600"/>
          </a:xfrm>
        </p:grpSpPr>
        <p:grpSp>
          <p:nvGrpSpPr>
            <p:cNvPr id="48" name="组合 47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56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5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17538" y="550863"/>
            <a:ext cx="954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3314700" y="1539875"/>
            <a:ext cx="2844800" cy="2844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Freeform 7"/>
          <p:cNvSpPr/>
          <p:nvPr/>
        </p:nvSpPr>
        <p:spPr bwMode="auto">
          <a:xfrm>
            <a:off x="4737100" y="1614488"/>
            <a:ext cx="1463675" cy="1531937"/>
          </a:xfrm>
          <a:custGeom>
            <a:avLst/>
            <a:gdLst>
              <a:gd name="T0" fmla="*/ 0 w 593"/>
              <a:gd name="T1" fmla="*/ 2147483646 h 621"/>
              <a:gd name="T2" fmla="*/ 2147483646 w 593"/>
              <a:gd name="T3" fmla="*/ 0 h 621"/>
              <a:gd name="T4" fmla="*/ 2147483646 w 593"/>
              <a:gd name="T5" fmla="*/ 2147483646 h 621"/>
              <a:gd name="T6" fmla="*/ 0 w 593"/>
              <a:gd name="T7" fmla="*/ 2147483646 h 6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621">
                <a:moveTo>
                  <a:pt x="0" y="546"/>
                </a:moveTo>
                <a:cubicBezTo>
                  <a:pt x="0" y="546"/>
                  <a:pt x="179" y="15"/>
                  <a:pt x="183" y="0"/>
                </a:cubicBezTo>
                <a:cubicBezTo>
                  <a:pt x="567" y="136"/>
                  <a:pt x="593" y="511"/>
                  <a:pt x="572" y="621"/>
                </a:cubicBezTo>
                <a:cubicBezTo>
                  <a:pt x="593" y="621"/>
                  <a:pt x="0" y="546"/>
                  <a:pt x="0" y="546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8"/>
          <p:cNvSpPr/>
          <p:nvPr/>
        </p:nvSpPr>
        <p:spPr bwMode="auto">
          <a:xfrm>
            <a:off x="3314700" y="2954338"/>
            <a:ext cx="1719263" cy="1568450"/>
          </a:xfrm>
          <a:custGeom>
            <a:avLst/>
            <a:gdLst>
              <a:gd name="T0" fmla="*/ 0 w 696"/>
              <a:gd name="T1" fmla="*/ 2147483646 h 635"/>
              <a:gd name="T2" fmla="*/ 2147483646 w 696"/>
              <a:gd name="T3" fmla="*/ 2147483646 h 635"/>
              <a:gd name="T4" fmla="*/ 2147483646 w 696"/>
              <a:gd name="T5" fmla="*/ 2147483646 h 635"/>
              <a:gd name="T6" fmla="*/ 0 w 696"/>
              <a:gd name="T7" fmla="*/ 2147483646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635">
                <a:moveTo>
                  <a:pt x="0" y="3"/>
                </a:moveTo>
                <a:cubicBezTo>
                  <a:pt x="16" y="0"/>
                  <a:pt x="576" y="3"/>
                  <a:pt x="576" y="3"/>
                </a:cubicBezTo>
                <a:cubicBezTo>
                  <a:pt x="576" y="3"/>
                  <a:pt x="693" y="553"/>
                  <a:pt x="696" y="566"/>
                </a:cubicBezTo>
                <a:cubicBezTo>
                  <a:pt x="428" y="635"/>
                  <a:pt x="7" y="444"/>
                  <a:pt x="0" y="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9"/>
          <p:cNvSpPr>
            <a:spLocks noEditPoints="1"/>
          </p:cNvSpPr>
          <p:nvPr/>
        </p:nvSpPr>
        <p:spPr bwMode="auto">
          <a:xfrm>
            <a:off x="3630613" y="1854200"/>
            <a:ext cx="2214562" cy="2214563"/>
          </a:xfrm>
          <a:custGeom>
            <a:avLst/>
            <a:gdLst>
              <a:gd name="T0" fmla="*/ 0 w 897"/>
              <a:gd name="T1" fmla="*/ 2147483646 h 897"/>
              <a:gd name="T2" fmla="*/ 2147483646 w 897"/>
              <a:gd name="T3" fmla="*/ 0 h 897"/>
              <a:gd name="T4" fmla="*/ 2147483646 w 897"/>
              <a:gd name="T5" fmla="*/ 2147483646 h 897"/>
              <a:gd name="T6" fmla="*/ 2147483646 w 897"/>
              <a:gd name="T7" fmla="*/ 2147483646 h 897"/>
              <a:gd name="T8" fmla="*/ 0 w 897"/>
              <a:gd name="T9" fmla="*/ 2147483646 h 897"/>
              <a:gd name="T10" fmla="*/ 2147483646 w 897"/>
              <a:gd name="T11" fmla="*/ 2147483646 h 897"/>
              <a:gd name="T12" fmla="*/ 2147483646 w 897"/>
              <a:gd name="T13" fmla="*/ 2147483646 h 897"/>
              <a:gd name="T14" fmla="*/ 2147483646 w 897"/>
              <a:gd name="T15" fmla="*/ 2147483646 h 897"/>
              <a:gd name="T16" fmla="*/ 2147483646 w 897"/>
              <a:gd name="T17" fmla="*/ 2147483646 h 897"/>
              <a:gd name="T18" fmla="*/ 2147483646 w 897"/>
              <a:gd name="T19" fmla="*/ 2147483646 h 8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7" h="897">
                <a:moveTo>
                  <a:pt x="0" y="449"/>
                </a:moveTo>
                <a:cubicBezTo>
                  <a:pt x="0" y="201"/>
                  <a:pt x="201" y="0"/>
                  <a:pt x="448" y="0"/>
                </a:cubicBezTo>
                <a:cubicBezTo>
                  <a:pt x="696" y="0"/>
                  <a:pt x="897" y="201"/>
                  <a:pt x="897" y="449"/>
                </a:cubicBezTo>
                <a:cubicBezTo>
                  <a:pt x="897" y="697"/>
                  <a:pt x="696" y="897"/>
                  <a:pt x="448" y="897"/>
                </a:cubicBezTo>
                <a:cubicBezTo>
                  <a:pt x="201" y="897"/>
                  <a:pt x="0" y="697"/>
                  <a:pt x="0" y="449"/>
                </a:cubicBezTo>
                <a:moveTo>
                  <a:pt x="51" y="449"/>
                </a:moveTo>
                <a:cubicBezTo>
                  <a:pt x="51" y="668"/>
                  <a:pt x="229" y="845"/>
                  <a:pt x="448" y="845"/>
                </a:cubicBezTo>
                <a:cubicBezTo>
                  <a:pt x="668" y="845"/>
                  <a:pt x="845" y="668"/>
                  <a:pt x="845" y="449"/>
                </a:cubicBezTo>
                <a:cubicBezTo>
                  <a:pt x="845" y="230"/>
                  <a:pt x="668" y="52"/>
                  <a:pt x="448" y="52"/>
                </a:cubicBezTo>
                <a:cubicBezTo>
                  <a:pt x="229" y="52"/>
                  <a:pt x="51" y="230"/>
                  <a:pt x="51" y="4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0"/>
          <p:cNvSpPr>
            <a:spLocks noEditPoints="1"/>
          </p:cNvSpPr>
          <p:nvPr/>
        </p:nvSpPr>
        <p:spPr bwMode="auto">
          <a:xfrm>
            <a:off x="3181350" y="1406525"/>
            <a:ext cx="3108325" cy="3108325"/>
          </a:xfrm>
          <a:custGeom>
            <a:avLst/>
            <a:gdLst>
              <a:gd name="T0" fmla="*/ 1259 w 1259"/>
              <a:gd name="T1" fmla="*/ 630 h 1259"/>
              <a:gd name="T2" fmla="*/ 629 w 1259"/>
              <a:gd name="T3" fmla="*/ 1259 h 1259"/>
              <a:gd name="T4" fmla="*/ 0 w 1259"/>
              <a:gd name="T5" fmla="*/ 630 h 1259"/>
              <a:gd name="T6" fmla="*/ 629 w 1259"/>
              <a:gd name="T7" fmla="*/ 0 h 1259"/>
              <a:gd name="T8" fmla="*/ 1259 w 1259"/>
              <a:gd name="T9" fmla="*/ 630 h 1259"/>
              <a:gd name="T10" fmla="*/ 630 w 1259"/>
              <a:gd name="T11" fmla="*/ 11 h 1259"/>
              <a:gd name="T12" fmla="*/ 13 w 1259"/>
              <a:gd name="T13" fmla="*/ 629 h 1259"/>
              <a:gd name="T14" fmla="*/ 630 w 1259"/>
              <a:gd name="T15" fmla="*/ 1246 h 1259"/>
              <a:gd name="T16" fmla="*/ 1248 w 1259"/>
              <a:gd name="T17" fmla="*/ 629 h 1259"/>
              <a:gd name="T18" fmla="*/ 630 w 1259"/>
              <a:gd name="T19" fmla="*/ 11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9" h="1259">
                <a:moveTo>
                  <a:pt x="1259" y="630"/>
                </a:moveTo>
                <a:cubicBezTo>
                  <a:pt x="1259" y="977"/>
                  <a:pt x="977" y="1259"/>
                  <a:pt x="629" y="1259"/>
                </a:cubicBezTo>
                <a:cubicBezTo>
                  <a:pt x="282" y="1259"/>
                  <a:pt x="0" y="977"/>
                  <a:pt x="0" y="630"/>
                </a:cubicBezTo>
                <a:cubicBezTo>
                  <a:pt x="0" y="282"/>
                  <a:pt x="282" y="0"/>
                  <a:pt x="629" y="0"/>
                </a:cubicBezTo>
                <a:cubicBezTo>
                  <a:pt x="977" y="0"/>
                  <a:pt x="1259" y="282"/>
                  <a:pt x="1259" y="630"/>
                </a:cubicBezTo>
                <a:close/>
                <a:moveTo>
                  <a:pt x="630" y="11"/>
                </a:moveTo>
                <a:cubicBezTo>
                  <a:pt x="289" y="11"/>
                  <a:pt x="13" y="288"/>
                  <a:pt x="13" y="629"/>
                </a:cubicBezTo>
                <a:cubicBezTo>
                  <a:pt x="13" y="970"/>
                  <a:pt x="289" y="1246"/>
                  <a:pt x="630" y="1246"/>
                </a:cubicBezTo>
                <a:cubicBezTo>
                  <a:pt x="971" y="1246"/>
                  <a:pt x="1248" y="970"/>
                  <a:pt x="1248" y="629"/>
                </a:cubicBezTo>
                <a:cubicBezTo>
                  <a:pt x="1248" y="288"/>
                  <a:pt x="971" y="11"/>
                  <a:pt x="630" y="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13"/>
          <p:cNvSpPr/>
          <p:nvPr/>
        </p:nvSpPr>
        <p:spPr bwMode="auto">
          <a:xfrm>
            <a:off x="3311525" y="1735138"/>
            <a:ext cx="849313" cy="1227137"/>
          </a:xfrm>
          <a:custGeom>
            <a:avLst/>
            <a:gdLst>
              <a:gd name="T0" fmla="*/ 287 w 344"/>
              <a:gd name="T1" fmla="*/ 0 h 497"/>
              <a:gd name="T2" fmla="*/ 344 w 344"/>
              <a:gd name="T3" fmla="*/ 114 h 497"/>
              <a:gd name="T4" fmla="*/ 129 w 344"/>
              <a:gd name="T5" fmla="*/ 496 h 497"/>
              <a:gd name="T6" fmla="*/ 1 w 344"/>
              <a:gd name="T7" fmla="*/ 497 h 497"/>
              <a:gd name="T8" fmla="*/ 287 w 344"/>
              <a:gd name="T9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497">
                <a:moveTo>
                  <a:pt x="287" y="0"/>
                </a:moveTo>
                <a:cubicBezTo>
                  <a:pt x="290" y="6"/>
                  <a:pt x="344" y="114"/>
                  <a:pt x="344" y="114"/>
                </a:cubicBezTo>
                <a:cubicBezTo>
                  <a:pt x="344" y="114"/>
                  <a:pt x="131" y="229"/>
                  <a:pt x="129" y="496"/>
                </a:cubicBezTo>
                <a:cubicBezTo>
                  <a:pt x="118" y="496"/>
                  <a:pt x="18" y="496"/>
                  <a:pt x="1" y="497"/>
                </a:cubicBezTo>
                <a:cubicBezTo>
                  <a:pt x="0" y="398"/>
                  <a:pt x="32" y="151"/>
                  <a:pt x="287" y="0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4"/>
          <p:cNvSpPr/>
          <p:nvPr/>
        </p:nvSpPr>
        <p:spPr bwMode="auto">
          <a:xfrm>
            <a:off x="4968875" y="3103563"/>
            <a:ext cx="1179513" cy="1249362"/>
          </a:xfrm>
          <a:custGeom>
            <a:avLst/>
            <a:gdLst>
              <a:gd name="T0" fmla="*/ 2147483646 w 478"/>
              <a:gd name="T1" fmla="*/ 2147483646 h 506"/>
              <a:gd name="T2" fmla="*/ 2147483646 w 478"/>
              <a:gd name="T3" fmla="*/ 2147483646 h 506"/>
              <a:gd name="T4" fmla="*/ 0 w 478"/>
              <a:gd name="T5" fmla="*/ 2147483646 h 506"/>
              <a:gd name="T6" fmla="*/ 2147483646 w 478"/>
              <a:gd name="T7" fmla="*/ 0 h 506"/>
              <a:gd name="T8" fmla="*/ 2147483646 w 478"/>
              <a:gd name="T9" fmla="*/ 2147483646 h 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8" h="506">
                <a:moveTo>
                  <a:pt x="478" y="18"/>
                </a:moveTo>
                <a:cubicBezTo>
                  <a:pt x="468" y="73"/>
                  <a:pt x="415" y="415"/>
                  <a:pt x="26" y="506"/>
                </a:cubicBezTo>
                <a:cubicBezTo>
                  <a:pt x="24" y="494"/>
                  <a:pt x="4" y="403"/>
                  <a:pt x="0" y="382"/>
                </a:cubicBezTo>
                <a:cubicBezTo>
                  <a:pt x="125" y="356"/>
                  <a:pt x="317" y="245"/>
                  <a:pt x="351" y="0"/>
                </a:cubicBezTo>
                <a:cubicBezTo>
                  <a:pt x="363" y="2"/>
                  <a:pt x="465" y="15"/>
                  <a:pt x="478" y="1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 bwMode="auto">
          <a:xfrm>
            <a:off x="1697038" y="1222375"/>
            <a:ext cx="2330450" cy="695325"/>
            <a:chOff x="911779" y="2276872"/>
            <a:chExt cx="2732501" cy="815982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1002986" y="2349529"/>
              <a:ext cx="2397453" cy="601740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911779" y="2276872"/>
              <a:ext cx="143325" cy="1434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64240" y="3012747"/>
              <a:ext cx="80040" cy="801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429250" y="1222375"/>
            <a:ext cx="2190750" cy="660400"/>
            <a:chOff x="5386838" y="2278028"/>
            <a:chExt cx="2569538" cy="774630"/>
          </a:xfrm>
        </p:grpSpPr>
        <p:sp>
          <p:nvSpPr>
            <p:cNvPr id="9252" name="Line 11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12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537659" y="2348787"/>
              <a:ext cx="2271621" cy="601456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813004" y="2278028"/>
              <a:ext cx="143372" cy="14338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386838" y="2972589"/>
              <a:ext cx="80066" cy="800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5668963" y="3817938"/>
            <a:ext cx="2095500" cy="576262"/>
            <a:chOff x="5497008" y="5620200"/>
            <a:chExt cx="2459368" cy="675935"/>
          </a:xfrm>
        </p:grpSpPr>
        <p:sp>
          <p:nvSpPr>
            <p:cNvPr id="20" name="任意多边形 19"/>
            <p:cNvSpPr/>
            <p:nvPr/>
          </p:nvSpPr>
          <p:spPr>
            <a:xfrm flipV="1">
              <a:off x="5556629" y="5672338"/>
              <a:ext cx="2252557" cy="564210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  <a:gd name="connsiteX0-37" fmla="*/ 0 w 2350501"/>
                <a:gd name="connsiteY0-38" fmla="*/ 438423 h 438423"/>
                <a:gd name="connsiteX1-39" fmla="*/ 1424069 w 2350501"/>
                <a:gd name="connsiteY1-40" fmla="*/ 0 h 438423"/>
                <a:gd name="connsiteX2-41" fmla="*/ 2350501 w 2350501"/>
                <a:gd name="connsiteY2-42" fmla="*/ 0 h 438423"/>
                <a:gd name="connsiteX3-43" fmla="*/ 2347994 w 2350501"/>
                <a:gd name="connsiteY3-44" fmla="*/ 21681 h 438423"/>
                <a:gd name="connsiteX4-45" fmla="*/ 1426450 w 2350501"/>
                <a:gd name="connsiteY4-46" fmla="*/ 21806 h 438423"/>
                <a:gd name="connsiteX5-47" fmla="*/ 0 w 2350501"/>
                <a:gd name="connsiteY5-48" fmla="*/ 438423 h 4384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350501" h="438423">
                  <a:moveTo>
                    <a:pt x="0" y="438423"/>
                  </a:moveTo>
                  <a:lnTo>
                    <a:pt x="1424069" y="0"/>
                  </a:lnTo>
                  <a:lnTo>
                    <a:pt x="2350501" y="0"/>
                  </a:lnTo>
                  <a:lnTo>
                    <a:pt x="2347994" y="21681"/>
                  </a:lnTo>
                  <a:lnTo>
                    <a:pt x="1426450" y="21806"/>
                  </a:lnTo>
                  <a:lnTo>
                    <a:pt x="0" y="4384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7812912" y="6152755"/>
              <a:ext cx="143464" cy="1433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497008" y="5620200"/>
              <a:ext cx="80115" cy="819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1687513" y="3856038"/>
            <a:ext cx="2259012" cy="547687"/>
            <a:chOff x="899542" y="5367086"/>
            <a:chExt cx="2650644" cy="643052"/>
          </a:xfrm>
        </p:grpSpPr>
        <p:sp>
          <p:nvSpPr>
            <p:cNvPr id="24" name="任意多边形 23"/>
            <p:cNvSpPr/>
            <p:nvPr/>
          </p:nvSpPr>
          <p:spPr>
            <a:xfrm flipH="1" flipV="1">
              <a:off x="1001991" y="5374542"/>
              <a:ext cx="2548195" cy="57595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  <a:gd name="connsiteX0-37" fmla="*/ 0 w 2606892"/>
                <a:gd name="connsiteY0-38" fmla="*/ 417726 h 417726"/>
                <a:gd name="connsiteX1-39" fmla="*/ 1680460 w 2606892"/>
                <a:gd name="connsiteY1-40" fmla="*/ 0 h 417726"/>
                <a:gd name="connsiteX2-41" fmla="*/ 2606892 w 2606892"/>
                <a:gd name="connsiteY2-42" fmla="*/ 0 h 417726"/>
                <a:gd name="connsiteX3-43" fmla="*/ 2604385 w 2606892"/>
                <a:gd name="connsiteY3-44" fmla="*/ 21681 h 417726"/>
                <a:gd name="connsiteX4-45" fmla="*/ 1682841 w 2606892"/>
                <a:gd name="connsiteY4-46" fmla="*/ 21806 h 417726"/>
                <a:gd name="connsiteX5-47" fmla="*/ 0 w 2606892"/>
                <a:gd name="connsiteY5-48" fmla="*/ 417726 h 417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606892" h="417726">
                  <a:moveTo>
                    <a:pt x="0" y="417726"/>
                  </a:moveTo>
                  <a:lnTo>
                    <a:pt x="1680460" y="0"/>
                  </a:lnTo>
                  <a:lnTo>
                    <a:pt x="2606892" y="0"/>
                  </a:lnTo>
                  <a:lnTo>
                    <a:pt x="2604385" y="21681"/>
                  </a:lnTo>
                  <a:lnTo>
                    <a:pt x="1682841" y="21806"/>
                  </a:lnTo>
                  <a:lnTo>
                    <a:pt x="0" y="4177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899542" y="5866617"/>
              <a:ext cx="143429" cy="1435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406757" y="5367086"/>
              <a:ext cx="80096" cy="801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1260475" y="1406525"/>
            <a:ext cx="1449388" cy="1227138"/>
            <a:chOff x="638632" y="2492896"/>
            <a:chExt cx="1701120" cy="1440160"/>
          </a:xfrm>
        </p:grpSpPr>
        <p:sp>
          <p:nvSpPr>
            <p:cNvPr id="28" name="圆角矩形 27"/>
            <p:cNvSpPr/>
            <p:nvPr/>
          </p:nvSpPr>
          <p:spPr>
            <a:xfrm>
              <a:off x="638632" y="2492896"/>
              <a:ext cx="1701120" cy="1440160"/>
            </a:xfrm>
            <a:prstGeom prst="roundRect">
              <a:avLst>
                <a:gd name="adj" fmla="val 7408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6015" y="2606544"/>
              <a:ext cx="70802" cy="1212863"/>
            </a:xfrm>
            <a:prstGeom prst="roundRect">
              <a:avLst>
                <a:gd name="adj" fmla="val 4007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45" name="TextBox 49"/>
            <p:cNvSpPr txBox="1">
              <a:spLocks noChangeArrowheads="1"/>
            </p:cNvSpPr>
            <p:nvPr/>
          </p:nvSpPr>
          <p:spPr bwMode="auto">
            <a:xfrm>
              <a:off x="858373" y="2564904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6661150" y="1406525"/>
            <a:ext cx="1450975" cy="1227138"/>
            <a:chOff x="6831320" y="2492896"/>
            <a:chExt cx="1701120" cy="1440160"/>
          </a:xfrm>
        </p:grpSpPr>
        <p:sp>
          <p:nvSpPr>
            <p:cNvPr id="32" name="圆角矩形 31"/>
            <p:cNvSpPr/>
            <p:nvPr/>
          </p:nvSpPr>
          <p:spPr>
            <a:xfrm>
              <a:off x="6831320" y="2492896"/>
              <a:ext cx="1701120" cy="1440160"/>
            </a:xfrm>
            <a:prstGeom prst="roundRect">
              <a:avLst>
                <a:gd name="adj" fmla="val 5203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351906" y="2606544"/>
              <a:ext cx="72585" cy="1212863"/>
            </a:xfrm>
            <a:prstGeom prst="roundRect">
              <a:avLst>
                <a:gd name="adj" fmla="val 40073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42" name="TextBox 53"/>
            <p:cNvSpPr txBox="1">
              <a:spLocks noChangeArrowheads="1"/>
            </p:cNvSpPr>
            <p:nvPr/>
          </p:nvSpPr>
          <p:spPr bwMode="auto">
            <a:xfrm>
              <a:off x="7068462" y="2573837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6723063" y="2917825"/>
            <a:ext cx="1449387" cy="1228725"/>
            <a:chOff x="6903328" y="4687202"/>
            <a:chExt cx="1701120" cy="1440160"/>
          </a:xfrm>
        </p:grpSpPr>
        <p:sp>
          <p:nvSpPr>
            <p:cNvPr id="36" name="圆角矩形 35"/>
            <p:cNvSpPr/>
            <p:nvPr/>
          </p:nvSpPr>
          <p:spPr>
            <a:xfrm>
              <a:off x="6903328" y="4687202"/>
              <a:ext cx="1701120" cy="1440160"/>
            </a:xfrm>
            <a:prstGeom prst="roundRect">
              <a:avLst>
                <a:gd name="adj" fmla="val 5644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388314" y="4802564"/>
              <a:ext cx="72666" cy="1209437"/>
            </a:xfrm>
            <a:prstGeom prst="roundRect">
              <a:avLst>
                <a:gd name="adj" fmla="val 4007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9" name="TextBox 57"/>
            <p:cNvSpPr txBox="1">
              <a:spLocks noChangeArrowheads="1"/>
            </p:cNvSpPr>
            <p:nvPr/>
          </p:nvSpPr>
          <p:spPr bwMode="auto">
            <a:xfrm>
              <a:off x="7068463" y="4760951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1260475" y="2917825"/>
            <a:ext cx="1449388" cy="1228725"/>
            <a:chOff x="638632" y="4687202"/>
            <a:chExt cx="1701120" cy="1440160"/>
          </a:xfrm>
        </p:grpSpPr>
        <p:sp>
          <p:nvSpPr>
            <p:cNvPr id="40" name="圆角矩形 39"/>
            <p:cNvSpPr/>
            <p:nvPr/>
          </p:nvSpPr>
          <p:spPr>
            <a:xfrm>
              <a:off x="638632" y="4687202"/>
              <a:ext cx="1701120" cy="1440160"/>
            </a:xfrm>
            <a:prstGeom prst="roundRect">
              <a:avLst>
                <a:gd name="adj" fmla="val 4762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56015" y="4800704"/>
              <a:ext cx="70802" cy="1211297"/>
            </a:xfrm>
            <a:prstGeom prst="roundRect">
              <a:avLst>
                <a:gd name="adj" fmla="val 4007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6" name="TextBox 61"/>
            <p:cNvSpPr txBox="1">
              <a:spLocks noChangeArrowheads="1"/>
            </p:cNvSpPr>
            <p:nvPr/>
          </p:nvSpPr>
          <p:spPr bwMode="auto">
            <a:xfrm>
              <a:off x="827585" y="4761695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7538" y="550863"/>
            <a:ext cx="1209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869950" y="1390650"/>
            <a:ext cx="7616825" cy="2981325"/>
            <a:chOff x="869575" y="1390625"/>
            <a:chExt cx="7617860" cy="2981325"/>
          </a:xfrm>
        </p:grpSpPr>
        <p:grpSp>
          <p:nvGrpSpPr>
            <p:cNvPr id="10244" name="组合 1"/>
            <p:cNvGrpSpPr/>
            <p:nvPr/>
          </p:nvGrpSpPr>
          <p:grpSpPr bwMode="auto">
            <a:xfrm>
              <a:off x="1208250" y="1789087"/>
              <a:ext cx="7216237" cy="2268538"/>
              <a:chOff x="727613" y="1654175"/>
              <a:chExt cx="7867112" cy="2268538"/>
            </a:xfrm>
          </p:grpSpPr>
          <p:sp>
            <p:nvSpPr>
              <p:cNvPr id="77" name="Line 101"/>
              <p:cNvSpPr>
                <a:spLocks noChangeShapeType="1"/>
              </p:cNvSpPr>
              <p:nvPr/>
            </p:nvSpPr>
            <p:spPr bwMode="auto">
              <a:xfrm>
                <a:off x="728808" y="3595688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Line 102"/>
              <p:cNvSpPr>
                <a:spLocks noChangeShapeType="1"/>
              </p:cNvSpPr>
              <p:nvPr/>
            </p:nvSpPr>
            <p:spPr bwMode="auto">
              <a:xfrm>
                <a:off x="728808" y="3922713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Line 103"/>
              <p:cNvSpPr>
                <a:spLocks noChangeShapeType="1"/>
              </p:cNvSpPr>
              <p:nvPr/>
            </p:nvSpPr>
            <p:spPr bwMode="auto">
              <a:xfrm>
                <a:off x="1114804" y="3148013"/>
                <a:ext cx="747930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Line 104"/>
              <p:cNvSpPr>
                <a:spLocks noChangeShapeType="1"/>
              </p:cNvSpPr>
              <p:nvPr/>
            </p:nvSpPr>
            <p:spPr bwMode="auto">
              <a:xfrm>
                <a:off x="728808" y="2549526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Line 105"/>
              <p:cNvSpPr>
                <a:spLocks noChangeShapeType="1"/>
              </p:cNvSpPr>
              <p:nvPr/>
            </p:nvSpPr>
            <p:spPr bwMode="auto">
              <a:xfrm>
                <a:off x="728808" y="3297238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Line 106"/>
              <p:cNvSpPr>
                <a:spLocks noChangeShapeType="1"/>
              </p:cNvSpPr>
              <p:nvPr/>
            </p:nvSpPr>
            <p:spPr bwMode="auto">
              <a:xfrm>
                <a:off x="728808" y="2998788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Line 107"/>
              <p:cNvSpPr>
                <a:spLocks noChangeShapeType="1"/>
              </p:cNvSpPr>
              <p:nvPr/>
            </p:nvSpPr>
            <p:spPr bwMode="auto">
              <a:xfrm>
                <a:off x="1114804" y="3446463"/>
                <a:ext cx="747930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Line 108"/>
              <p:cNvSpPr>
                <a:spLocks noChangeShapeType="1"/>
              </p:cNvSpPr>
              <p:nvPr/>
            </p:nvSpPr>
            <p:spPr bwMode="auto">
              <a:xfrm>
                <a:off x="1114804" y="3744913"/>
                <a:ext cx="747930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26" name="Line 109"/>
              <p:cNvSpPr>
                <a:spLocks noChangeShapeType="1"/>
              </p:cNvSpPr>
              <p:nvPr/>
            </p:nvSpPr>
            <p:spPr bwMode="auto">
              <a:xfrm>
                <a:off x="727613" y="2848702"/>
                <a:ext cx="7866545" cy="0"/>
              </a:xfrm>
              <a:prstGeom prst="line">
                <a:avLst/>
              </a:prstGeom>
              <a:noFill/>
              <a:ln w="9525">
                <a:solidFill>
                  <a:srgbClr val="666633">
                    <a:alpha val="6705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10"/>
              <p:cNvSpPr>
                <a:spLocks noChangeShapeType="1"/>
              </p:cNvSpPr>
              <p:nvPr/>
            </p:nvSpPr>
            <p:spPr bwMode="auto">
              <a:xfrm>
                <a:off x="728808" y="1952626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Line 111"/>
              <p:cNvSpPr>
                <a:spLocks noChangeShapeType="1"/>
              </p:cNvSpPr>
              <p:nvPr/>
            </p:nvSpPr>
            <p:spPr bwMode="auto">
              <a:xfrm>
                <a:off x="1114804" y="2101851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Line 112"/>
              <p:cNvSpPr>
                <a:spLocks noChangeShapeType="1"/>
              </p:cNvSpPr>
              <p:nvPr/>
            </p:nvSpPr>
            <p:spPr bwMode="auto">
              <a:xfrm>
                <a:off x="1114804" y="2400301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Line 113"/>
              <p:cNvSpPr>
                <a:spLocks noChangeShapeType="1"/>
              </p:cNvSpPr>
              <p:nvPr/>
            </p:nvSpPr>
            <p:spPr bwMode="auto">
              <a:xfrm>
                <a:off x="728808" y="2251076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Line 114"/>
              <p:cNvSpPr>
                <a:spLocks noChangeShapeType="1"/>
              </p:cNvSpPr>
              <p:nvPr/>
            </p:nvSpPr>
            <p:spPr bwMode="auto">
              <a:xfrm>
                <a:off x="1114804" y="2698751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Line 116"/>
              <p:cNvSpPr>
                <a:spLocks noChangeShapeType="1"/>
              </p:cNvSpPr>
              <p:nvPr/>
            </p:nvSpPr>
            <p:spPr bwMode="auto">
              <a:xfrm>
                <a:off x="728808" y="1654176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Line 117"/>
              <p:cNvSpPr>
                <a:spLocks noChangeShapeType="1"/>
              </p:cNvSpPr>
              <p:nvPr/>
            </p:nvSpPr>
            <p:spPr bwMode="auto">
              <a:xfrm>
                <a:off x="1114804" y="1803401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0245" name="组合 25"/>
            <p:cNvGrpSpPr/>
            <p:nvPr/>
          </p:nvGrpSpPr>
          <p:grpSpPr bwMode="auto">
            <a:xfrm>
              <a:off x="1768100" y="2027878"/>
              <a:ext cx="6473869" cy="2029748"/>
              <a:chOff x="1346163" y="1743279"/>
              <a:chExt cx="6487980" cy="2033502"/>
            </a:xfrm>
          </p:grpSpPr>
          <p:sp>
            <p:nvSpPr>
              <p:cNvPr id="10264" name="Rectangle 118"/>
              <p:cNvSpPr>
                <a:spLocks noChangeArrowheads="1"/>
              </p:cNvSpPr>
              <p:nvPr/>
            </p:nvSpPr>
            <p:spPr bwMode="auto">
              <a:xfrm>
                <a:off x="2513743" y="2127359"/>
                <a:ext cx="205367" cy="5746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65" name="Rectangle 119"/>
              <p:cNvSpPr>
                <a:spLocks noChangeArrowheads="1"/>
              </p:cNvSpPr>
              <p:nvPr/>
            </p:nvSpPr>
            <p:spPr bwMode="auto">
              <a:xfrm>
                <a:off x="2047248" y="2527086"/>
                <a:ext cx="206727" cy="17497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66" name="Rectangle 120"/>
              <p:cNvSpPr>
                <a:spLocks noChangeArrowheads="1"/>
              </p:cNvSpPr>
              <p:nvPr/>
            </p:nvSpPr>
            <p:spPr bwMode="auto">
              <a:xfrm>
                <a:off x="1582112" y="2411862"/>
                <a:ext cx="205367" cy="2901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67" name="Rectangle 121"/>
              <p:cNvSpPr>
                <a:spLocks noChangeArrowheads="1"/>
              </p:cNvSpPr>
              <p:nvPr/>
            </p:nvSpPr>
            <p:spPr bwMode="auto">
              <a:xfrm>
                <a:off x="1346824" y="2253963"/>
                <a:ext cx="206727" cy="4480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68" name="Rectangle 123"/>
              <p:cNvSpPr>
                <a:spLocks noChangeArrowheads="1"/>
              </p:cNvSpPr>
              <p:nvPr/>
            </p:nvSpPr>
            <p:spPr bwMode="auto">
              <a:xfrm>
                <a:off x="2978878" y="2305174"/>
                <a:ext cx="20672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69" name="Rectangle 124"/>
              <p:cNvSpPr>
                <a:spLocks noChangeArrowheads="1"/>
              </p:cNvSpPr>
              <p:nvPr/>
            </p:nvSpPr>
            <p:spPr bwMode="auto">
              <a:xfrm>
                <a:off x="2747671" y="2556960"/>
                <a:ext cx="206727" cy="1450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70" name="Rectangle 125"/>
              <p:cNvSpPr>
                <a:spLocks noChangeArrowheads="1"/>
              </p:cNvSpPr>
              <p:nvPr/>
            </p:nvSpPr>
            <p:spPr bwMode="auto">
              <a:xfrm>
                <a:off x="2282536" y="2527086"/>
                <a:ext cx="205367" cy="17497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71" name="Rectangle 126"/>
              <p:cNvSpPr>
                <a:spLocks noChangeArrowheads="1"/>
              </p:cNvSpPr>
              <p:nvPr/>
            </p:nvSpPr>
            <p:spPr bwMode="auto">
              <a:xfrm>
                <a:off x="1813319" y="230517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72" name="Rectangle 127"/>
              <p:cNvSpPr>
                <a:spLocks noChangeArrowheads="1"/>
              </p:cNvSpPr>
              <p:nvPr/>
            </p:nvSpPr>
            <p:spPr bwMode="auto">
              <a:xfrm>
                <a:off x="3214166" y="2453115"/>
                <a:ext cx="205367" cy="24894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73" name="Rectangle 128"/>
              <p:cNvSpPr>
                <a:spLocks noChangeArrowheads="1"/>
              </p:cNvSpPr>
              <p:nvPr/>
            </p:nvSpPr>
            <p:spPr bwMode="auto">
              <a:xfrm>
                <a:off x="2047776" y="2701646"/>
                <a:ext cx="206825" cy="9319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4" name="Rectangle 129"/>
              <p:cNvSpPr>
                <a:spLocks noChangeArrowheads="1"/>
              </p:cNvSpPr>
              <p:nvPr/>
            </p:nvSpPr>
            <p:spPr bwMode="auto">
              <a:xfrm>
                <a:off x="1581625" y="2701646"/>
                <a:ext cx="205233" cy="46440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5" name="Rectangle 131"/>
              <p:cNvSpPr>
                <a:spLocks noChangeArrowheads="1"/>
              </p:cNvSpPr>
              <p:nvPr/>
            </p:nvSpPr>
            <p:spPr bwMode="auto">
              <a:xfrm>
                <a:off x="2513928" y="2701646"/>
                <a:ext cx="205233" cy="10178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6" name="Rectangle 132"/>
              <p:cNvSpPr>
                <a:spLocks noChangeArrowheads="1"/>
              </p:cNvSpPr>
              <p:nvPr/>
            </p:nvSpPr>
            <p:spPr bwMode="auto">
              <a:xfrm>
                <a:off x="2978488" y="2701646"/>
                <a:ext cx="206825" cy="77613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7" name="Rectangle 133"/>
              <p:cNvSpPr>
                <a:spLocks noChangeArrowheads="1"/>
              </p:cNvSpPr>
              <p:nvPr/>
            </p:nvSpPr>
            <p:spPr bwMode="auto">
              <a:xfrm>
                <a:off x="3213950" y="2701646"/>
                <a:ext cx="205233" cy="77613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8" name="Rectangle 134"/>
              <p:cNvSpPr>
                <a:spLocks noChangeArrowheads="1"/>
              </p:cNvSpPr>
              <p:nvPr/>
            </p:nvSpPr>
            <p:spPr bwMode="auto">
              <a:xfrm>
                <a:off x="1346163" y="2701646"/>
                <a:ext cx="206825" cy="77613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9" name="Rectangle 135"/>
              <p:cNvSpPr>
                <a:spLocks noChangeArrowheads="1"/>
              </p:cNvSpPr>
              <p:nvPr/>
            </p:nvSpPr>
            <p:spPr bwMode="auto">
              <a:xfrm>
                <a:off x="1813906" y="2701646"/>
                <a:ext cx="205233" cy="9319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0" name="Rectangle 136"/>
              <p:cNvSpPr>
                <a:spLocks noChangeArrowheads="1"/>
              </p:cNvSpPr>
              <p:nvPr/>
            </p:nvSpPr>
            <p:spPr bwMode="auto">
              <a:xfrm>
                <a:off x="2281648" y="2701646"/>
                <a:ext cx="206825" cy="9319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1" name="Rectangle 137"/>
              <p:cNvSpPr>
                <a:spLocks noChangeArrowheads="1"/>
              </p:cNvSpPr>
              <p:nvPr/>
            </p:nvSpPr>
            <p:spPr bwMode="auto">
              <a:xfrm>
                <a:off x="2747799" y="2701646"/>
                <a:ext cx="206825" cy="53915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2" name="Rectangle 138"/>
              <p:cNvSpPr>
                <a:spLocks noChangeArrowheads="1"/>
              </p:cNvSpPr>
              <p:nvPr/>
            </p:nvSpPr>
            <p:spPr bwMode="auto">
              <a:xfrm>
                <a:off x="4722636" y="2502904"/>
                <a:ext cx="205367" cy="1991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3" name="Rectangle 139"/>
              <p:cNvSpPr>
                <a:spLocks noChangeArrowheads="1"/>
              </p:cNvSpPr>
              <p:nvPr/>
            </p:nvSpPr>
            <p:spPr bwMode="auto">
              <a:xfrm>
                <a:off x="4256139" y="2583988"/>
                <a:ext cx="205367" cy="11806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4" name="Rectangle 140"/>
              <p:cNvSpPr>
                <a:spLocks noChangeArrowheads="1"/>
              </p:cNvSpPr>
              <p:nvPr/>
            </p:nvSpPr>
            <p:spPr bwMode="auto">
              <a:xfrm>
                <a:off x="3791005" y="2583988"/>
                <a:ext cx="205367" cy="11806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5" name="Rectangle 141"/>
              <p:cNvSpPr>
                <a:spLocks noChangeArrowheads="1"/>
              </p:cNvSpPr>
              <p:nvPr/>
            </p:nvSpPr>
            <p:spPr bwMode="auto">
              <a:xfrm>
                <a:off x="3555717" y="2411862"/>
                <a:ext cx="205367" cy="2901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6" name="Rectangle 143"/>
              <p:cNvSpPr>
                <a:spLocks noChangeArrowheads="1"/>
              </p:cNvSpPr>
              <p:nvPr/>
            </p:nvSpPr>
            <p:spPr bwMode="auto">
              <a:xfrm>
                <a:off x="5187772" y="2127359"/>
                <a:ext cx="209447" cy="5746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7" name="Rectangle 144"/>
              <p:cNvSpPr>
                <a:spLocks noChangeArrowheads="1"/>
              </p:cNvSpPr>
              <p:nvPr/>
            </p:nvSpPr>
            <p:spPr bwMode="auto">
              <a:xfrm>
                <a:off x="4956564" y="230517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8" name="Rectangle 145"/>
              <p:cNvSpPr>
                <a:spLocks noChangeArrowheads="1"/>
              </p:cNvSpPr>
              <p:nvPr/>
            </p:nvSpPr>
            <p:spPr bwMode="auto">
              <a:xfrm>
                <a:off x="4491428" y="230517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89" name="Rectangle 146"/>
              <p:cNvSpPr>
                <a:spLocks noChangeArrowheads="1"/>
              </p:cNvSpPr>
              <p:nvPr/>
            </p:nvSpPr>
            <p:spPr bwMode="auto">
              <a:xfrm>
                <a:off x="4024932" y="2354962"/>
                <a:ext cx="205367" cy="34709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90" name="Rectangle 147"/>
              <p:cNvSpPr>
                <a:spLocks noChangeArrowheads="1"/>
              </p:cNvSpPr>
              <p:nvPr/>
            </p:nvSpPr>
            <p:spPr bwMode="auto">
              <a:xfrm>
                <a:off x="5423060" y="230517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91" name="Rectangle 148"/>
              <p:cNvSpPr>
                <a:spLocks noChangeArrowheads="1"/>
              </p:cNvSpPr>
              <p:nvPr/>
            </p:nvSpPr>
            <p:spPr bwMode="auto">
              <a:xfrm>
                <a:off x="4255407" y="2701646"/>
                <a:ext cx="206825" cy="9319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2" name="Rectangle 149"/>
              <p:cNvSpPr>
                <a:spLocks noChangeArrowheads="1"/>
              </p:cNvSpPr>
              <p:nvPr/>
            </p:nvSpPr>
            <p:spPr bwMode="auto">
              <a:xfrm>
                <a:off x="3790847" y="2701646"/>
                <a:ext cx="205234" cy="80317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3" name="Rectangle 151"/>
              <p:cNvSpPr>
                <a:spLocks noChangeArrowheads="1"/>
              </p:cNvSpPr>
              <p:nvPr/>
            </p:nvSpPr>
            <p:spPr bwMode="auto">
              <a:xfrm>
                <a:off x="4723149" y="2701646"/>
                <a:ext cx="205234" cy="80317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4" name="Rectangle 152"/>
              <p:cNvSpPr>
                <a:spLocks noChangeArrowheads="1"/>
              </p:cNvSpPr>
              <p:nvPr/>
            </p:nvSpPr>
            <p:spPr bwMode="auto">
              <a:xfrm>
                <a:off x="5187710" y="2701646"/>
                <a:ext cx="210007" cy="97175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5" name="Rectangle 153"/>
              <p:cNvSpPr>
                <a:spLocks noChangeArrowheads="1"/>
              </p:cNvSpPr>
              <p:nvPr/>
            </p:nvSpPr>
            <p:spPr bwMode="auto">
              <a:xfrm>
                <a:off x="5423171" y="2701646"/>
                <a:ext cx="205234" cy="10751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6" name="Rectangle 154"/>
              <p:cNvSpPr>
                <a:spLocks noChangeArrowheads="1"/>
              </p:cNvSpPr>
              <p:nvPr/>
            </p:nvSpPr>
            <p:spPr bwMode="auto">
              <a:xfrm>
                <a:off x="3555385" y="2701646"/>
                <a:ext cx="205234" cy="8970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7" name="Rectangle 155"/>
              <p:cNvSpPr>
                <a:spLocks noChangeArrowheads="1"/>
              </p:cNvSpPr>
              <p:nvPr/>
            </p:nvSpPr>
            <p:spPr bwMode="auto">
              <a:xfrm>
                <a:off x="4024719" y="2701646"/>
                <a:ext cx="205233" cy="9319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8" name="Rectangle 156"/>
              <p:cNvSpPr>
                <a:spLocks noChangeArrowheads="1"/>
              </p:cNvSpPr>
              <p:nvPr/>
            </p:nvSpPr>
            <p:spPr bwMode="auto">
              <a:xfrm>
                <a:off x="4490869" y="2701646"/>
                <a:ext cx="205234" cy="80317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9" name="Rectangle 157"/>
              <p:cNvSpPr>
                <a:spLocks noChangeArrowheads="1"/>
              </p:cNvSpPr>
              <p:nvPr/>
            </p:nvSpPr>
            <p:spPr bwMode="auto">
              <a:xfrm>
                <a:off x="4957021" y="2701646"/>
                <a:ext cx="205233" cy="66957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0" name="Rectangle 158"/>
              <p:cNvSpPr>
                <a:spLocks noChangeArrowheads="1"/>
              </p:cNvSpPr>
              <p:nvPr/>
            </p:nvSpPr>
            <p:spPr bwMode="auto">
              <a:xfrm>
                <a:off x="6932355" y="2354962"/>
                <a:ext cx="205367" cy="34709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1" name="Rectangle 159"/>
              <p:cNvSpPr>
                <a:spLocks noChangeArrowheads="1"/>
              </p:cNvSpPr>
              <p:nvPr/>
            </p:nvSpPr>
            <p:spPr bwMode="auto">
              <a:xfrm>
                <a:off x="6463141" y="2006446"/>
                <a:ext cx="205367" cy="69561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2" name="Rectangle 160"/>
              <p:cNvSpPr>
                <a:spLocks noChangeArrowheads="1"/>
              </p:cNvSpPr>
              <p:nvPr/>
            </p:nvSpPr>
            <p:spPr bwMode="auto">
              <a:xfrm>
                <a:off x="5996642" y="1945277"/>
                <a:ext cx="205367" cy="75677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3" name="Rectangle 161"/>
              <p:cNvSpPr>
                <a:spLocks noChangeArrowheads="1"/>
              </p:cNvSpPr>
              <p:nvPr/>
            </p:nvSpPr>
            <p:spPr bwMode="auto">
              <a:xfrm>
                <a:off x="5765437" y="2127359"/>
                <a:ext cx="205367" cy="5746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4" name="Rectangle 163"/>
              <p:cNvSpPr>
                <a:spLocks noChangeArrowheads="1"/>
              </p:cNvSpPr>
              <p:nvPr/>
            </p:nvSpPr>
            <p:spPr bwMode="auto">
              <a:xfrm>
                <a:off x="7397492" y="1945277"/>
                <a:ext cx="205367" cy="75677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5" name="Rectangle 164"/>
              <p:cNvSpPr>
                <a:spLocks noChangeArrowheads="1"/>
              </p:cNvSpPr>
              <p:nvPr/>
            </p:nvSpPr>
            <p:spPr bwMode="auto">
              <a:xfrm>
                <a:off x="7163556" y="1743279"/>
                <a:ext cx="205367" cy="95877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6" name="Rectangle 165"/>
              <p:cNvSpPr>
                <a:spLocks noChangeArrowheads="1"/>
              </p:cNvSpPr>
              <p:nvPr/>
            </p:nvSpPr>
            <p:spPr bwMode="auto">
              <a:xfrm>
                <a:off x="6697068" y="2194218"/>
                <a:ext cx="205367" cy="50783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7" name="Rectangle 166"/>
              <p:cNvSpPr>
                <a:spLocks noChangeArrowheads="1"/>
              </p:cNvSpPr>
              <p:nvPr/>
            </p:nvSpPr>
            <p:spPr bwMode="auto">
              <a:xfrm>
                <a:off x="6231932" y="1912559"/>
                <a:ext cx="205367" cy="7894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8" name="Rectangle 167"/>
              <p:cNvSpPr>
                <a:spLocks noChangeArrowheads="1"/>
              </p:cNvSpPr>
              <p:nvPr/>
            </p:nvSpPr>
            <p:spPr bwMode="auto">
              <a:xfrm>
                <a:off x="7628700" y="2164345"/>
                <a:ext cx="205367" cy="53771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09" name="Rectangle 168"/>
              <p:cNvSpPr>
                <a:spLocks noChangeArrowheads="1"/>
              </p:cNvSpPr>
              <p:nvPr/>
            </p:nvSpPr>
            <p:spPr bwMode="auto">
              <a:xfrm>
                <a:off x="6462736" y="2701646"/>
                <a:ext cx="205233" cy="8970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0" name="Rectangle 169"/>
              <p:cNvSpPr>
                <a:spLocks noChangeArrowheads="1"/>
              </p:cNvSpPr>
              <p:nvPr/>
            </p:nvSpPr>
            <p:spPr bwMode="auto">
              <a:xfrm>
                <a:off x="5996580" y="2701646"/>
                <a:ext cx="205234" cy="80317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1" name="Rectangle 171"/>
              <p:cNvSpPr>
                <a:spLocks noChangeArrowheads="1"/>
              </p:cNvSpPr>
              <p:nvPr/>
            </p:nvSpPr>
            <p:spPr bwMode="auto">
              <a:xfrm>
                <a:off x="6932069" y="2701646"/>
                <a:ext cx="205234" cy="8970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2" name="Rectangle 172"/>
              <p:cNvSpPr>
                <a:spLocks noChangeArrowheads="1"/>
              </p:cNvSpPr>
              <p:nvPr/>
            </p:nvSpPr>
            <p:spPr bwMode="auto">
              <a:xfrm>
                <a:off x="7398221" y="2701646"/>
                <a:ext cx="205233" cy="8970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3" name="Rectangle 173"/>
              <p:cNvSpPr>
                <a:spLocks noChangeArrowheads="1"/>
              </p:cNvSpPr>
              <p:nvPr/>
            </p:nvSpPr>
            <p:spPr bwMode="auto">
              <a:xfrm>
                <a:off x="7628909" y="2701646"/>
                <a:ext cx="205234" cy="8970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4" name="Rectangle 174"/>
              <p:cNvSpPr>
                <a:spLocks noChangeArrowheads="1"/>
              </p:cNvSpPr>
              <p:nvPr/>
            </p:nvSpPr>
            <p:spPr bwMode="auto">
              <a:xfrm>
                <a:off x="5765896" y="2701646"/>
                <a:ext cx="205233" cy="10751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5" name="Rectangle 175"/>
              <p:cNvSpPr>
                <a:spLocks noChangeArrowheads="1"/>
              </p:cNvSpPr>
              <p:nvPr/>
            </p:nvSpPr>
            <p:spPr bwMode="auto">
              <a:xfrm>
                <a:off x="6232044" y="2701646"/>
                <a:ext cx="205234" cy="10751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6" name="Rectangle 176"/>
              <p:cNvSpPr>
                <a:spLocks noChangeArrowheads="1"/>
              </p:cNvSpPr>
              <p:nvPr/>
            </p:nvSpPr>
            <p:spPr bwMode="auto">
              <a:xfrm>
                <a:off x="6696607" y="2701646"/>
                <a:ext cx="205234" cy="8970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7" name="Rectangle 177"/>
              <p:cNvSpPr>
                <a:spLocks noChangeArrowheads="1"/>
              </p:cNvSpPr>
              <p:nvPr/>
            </p:nvSpPr>
            <p:spPr bwMode="auto">
              <a:xfrm>
                <a:off x="7164350" y="2701646"/>
                <a:ext cx="205234" cy="10751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 bwMode="auto">
            <a:xfrm>
              <a:off x="3889410" y="1501750"/>
              <a:ext cx="0" cy="279082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auto">
            <a:xfrm>
              <a:off x="6099511" y="1463650"/>
              <a:ext cx="0" cy="282892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8" name="TextBox 28"/>
            <p:cNvSpPr txBox="1">
              <a:spLocks noChangeArrowheads="1"/>
            </p:cNvSpPr>
            <p:nvPr/>
          </p:nvSpPr>
          <p:spPr bwMode="auto">
            <a:xfrm>
              <a:off x="1255929" y="1722751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49" name="TextBox 29"/>
            <p:cNvSpPr txBox="1">
              <a:spLocks noChangeArrowheads="1"/>
            </p:cNvSpPr>
            <p:nvPr/>
          </p:nvSpPr>
          <p:spPr bwMode="auto">
            <a:xfrm>
              <a:off x="1255929" y="2309063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50" name="TextBox 30"/>
            <p:cNvSpPr txBox="1">
              <a:spLocks noChangeArrowheads="1"/>
            </p:cNvSpPr>
            <p:nvPr/>
          </p:nvSpPr>
          <p:spPr bwMode="auto">
            <a:xfrm>
              <a:off x="1255929" y="2016194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51" name="TextBox 31"/>
            <p:cNvSpPr txBox="1">
              <a:spLocks noChangeArrowheads="1"/>
            </p:cNvSpPr>
            <p:nvPr/>
          </p:nvSpPr>
          <p:spPr bwMode="auto">
            <a:xfrm>
              <a:off x="1255929" y="2606013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52" name="TextBox 32"/>
            <p:cNvSpPr txBox="1">
              <a:spLocks noChangeArrowheads="1"/>
            </p:cNvSpPr>
            <p:nvPr/>
          </p:nvSpPr>
          <p:spPr bwMode="auto">
            <a:xfrm>
              <a:off x="1255337" y="3059087"/>
              <a:ext cx="3413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53" name="TextBox 33"/>
            <p:cNvSpPr txBox="1">
              <a:spLocks noChangeArrowheads="1"/>
            </p:cNvSpPr>
            <p:nvPr/>
          </p:nvSpPr>
          <p:spPr bwMode="auto">
            <a:xfrm>
              <a:off x="1255337" y="3365475"/>
              <a:ext cx="341313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54" name="TextBox 34"/>
            <p:cNvSpPr txBox="1">
              <a:spLocks noChangeArrowheads="1"/>
            </p:cNvSpPr>
            <p:nvPr/>
          </p:nvSpPr>
          <p:spPr bwMode="auto">
            <a:xfrm>
              <a:off x="1255337" y="3649637"/>
              <a:ext cx="3413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55" name="TextBox 35"/>
            <p:cNvSpPr txBox="1">
              <a:spLocks noChangeArrowheads="1"/>
            </p:cNvSpPr>
            <p:nvPr/>
          </p:nvSpPr>
          <p:spPr bwMode="auto">
            <a:xfrm>
              <a:off x="1255337" y="3962375"/>
              <a:ext cx="3413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56" name="TextBox 36"/>
            <p:cNvSpPr txBox="1">
              <a:spLocks noChangeArrowheads="1"/>
            </p:cNvSpPr>
            <p:nvPr/>
          </p:nvSpPr>
          <p:spPr bwMode="auto">
            <a:xfrm>
              <a:off x="869575" y="1427624"/>
              <a:ext cx="400088" cy="12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7" name="TextBox 37"/>
            <p:cNvSpPr txBox="1">
              <a:spLocks noChangeArrowheads="1"/>
            </p:cNvSpPr>
            <p:nvPr/>
          </p:nvSpPr>
          <p:spPr bwMode="auto">
            <a:xfrm>
              <a:off x="869575" y="3171293"/>
              <a:ext cx="400088" cy="12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8" name="TextBox 38"/>
            <p:cNvSpPr txBox="1">
              <a:spLocks noChangeArrowheads="1"/>
            </p:cNvSpPr>
            <p:nvPr/>
          </p:nvSpPr>
          <p:spPr bwMode="auto">
            <a:xfrm>
              <a:off x="2433875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9" name="TextBox 39"/>
            <p:cNvSpPr txBox="1">
              <a:spLocks noChangeArrowheads="1"/>
            </p:cNvSpPr>
            <p:nvPr/>
          </p:nvSpPr>
          <p:spPr bwMode="auto">
            <a:xfrm>
              <a:off x="4912640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0" name="TextBox 40"/>
            <p:cNvSpPr txBox="1">
              <a:spLocks noChangeArrowheads="1"/>
            </p:cNvSpPr>
            <p:nvPr/>
          </p:nvSpPr>
          <p:spPr bwMode="auto">
            <a:xfrm>
              <a:off x="7433649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1" name="TextBox 41"/>
            <p:cNvSpPr txBox="1">
              <a:spLocks noChangeArrowheads="1"/>
            </p:cNvSpPr>
            <p:nvPr/>
          </p:nvSpPr>
          <p:spPr bwMode="auto">
            <a:xfrm>
              <a:off x="2433875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2" name="TextBox 42"/>
            <p:cNvSpPr txBox="1">
              <a:spLocks noChangeArrowheads="1"/>
            </p:cNvSpPr>
            <p:nvPr/>
          </p:nvSpPr>
          <p:spPr bwMode="auto">
            <a:xfrm>
              <a:off x="4912640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3" name="TextBox 43"/>
            <p:cNvSpPr txBox="1">
              <a:spLocks noChangeArrowheads="1"/>
            </p:cNvSpPr>
            <p:nvPr/>
          </p:nvSpPr>
          <p:spPr bwMode="auto">
            <a:xfrm>
              <a:off x="7454690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17538" y="550863"/>
            <a:ext cx="1209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1150" y="1547813"/>
            <a:ext cx="3448050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作技术、顶级的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精益求精、拒绝平庸的做事精神，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动感的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67138" y="1373188"/>
            <a:ext cx="1600200" cy="29083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4042544" y="1766443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7538" y="550863"/>
            <a:ext cx="1209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4.70806E-6 L -0.05469 0.1612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0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61111E-6 -2.88539E-6 L 0.0533 -0.16775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164138" y="309563"/>
            <a:ext cx="360362" cy="3603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21138" y="1062038"/>
            <a:ext cx="360362" cy="36036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7888" y="4584700"/>
            <a:ext cx="360362" cy="360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4400" y="3860800"/>
            <a:ext cx="360363" cy="360363"/>
          </a:xfrm>
          <a:prstGeom prst="rect">
            <a:avLst/>
          </a:prstGeom>
          <a:solidFill>
            <a:srgbClr val="471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82838" y="538163"/>
            <a:ext cx="360362" cy="3603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82838" y="4127500"/>
            <a:ext cx="360362" cy="360363"/>
          </a:xfrm>
          <a:prstGeom prst="rect">
            <a:avLst/>
          </a:prstGeom>
          <a:solidFill>
            <a:srgbClr val="BD2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78563" y="1062038"/>
            <a:ext cx="360362" cy="360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1684338" y="1609725"/>
            <a:ext cx="57753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0" b="1">
                <a:latin typeface="Impact" panose="020B0806030902050204" pitchFamily="34" charset="0"/>
              </a:rPr>
              <a:t>THANKS</a:t>
            </a:r>
            <a:endParaRPr lang="en-US" altLang="zh-CN" sz="12000" b="1">
              <a:latin typeface="Impact" panose="020B080603090205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3024188"/>
            <a:ext cx="86074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 bwMode="auto">
          <a:xfrm>
            <a:off x="3260725" y="3178175"/>
            <a:ext cx="262255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6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3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4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5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2" grpId="1"/>
      <p:bldP spid="12" grpId="2"/>
      <p:bldP spid="12" grpId="3"/>
      <p:bldP spid="12" grpId="4"/>
      <p:bldP spid="12" grpId="5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WPS 演示</Application>
  <PresentationFormat>全屏显示(16:9)</PresentationFormat>
  <Paragraphs>176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Impact</vt:lpstr>
      <vt:lpstr>方正姚体</vt:lpstr>
      <vt:lpstr>微软雅黑</vt:lpstr>
      <vt:lpstr>Arial Black</vt:lpstr>
      <vt:lpstr>方正大标宋简体</vt:lpstr>
      <vt:lpstr>华文细黑</vt:lpstr>
      <vt:lpstr>Wide Latin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M120253D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2012-11-20T06:22:00Z</dcterms:created>
  <dcterms:modified xsi:type="dcterms:W3CDTF">2018-08-29T07:26:45Z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