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姚体" panose="0201060103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方正粗倩简体" panose="03000509000000000000" pitchFamily="65" charset="-122"/>
      <p:regular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Aharoni" panose="02010803020104030203" pitchFamily="2" charset="-79"/>
      <p:bold r:id="rId25"/>
    </p:embeddedFont>
    <p:embeddedFont>
      <p:font typeface="华文细黑" panose="02010600040101010101" pitchFamily="2" charset="-122"/>
      <p:regular r:id="rId26"/>
    </p:embeddedFont>
    <p:embeddedFont>
      <p:font typeface="Wide Latin" panose="020A0A07050505020404" pitchFamily="18" charset="0"/>
      <p:regular r:id="rId27"/>
    </p:embeddedFont>
    <p:embeddedFont>
      <p:font typeface="等线" panose="02010600030101010101" charset="-122"/>
      <p:regular r:id="rId2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14.fntdata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0E6B6D8-E1EF-4D33-B079-59255406129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CD65973-E303-4E48-A4A9-18D973062C9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E485F-26F1-4A30-8B5F-A91A8996C6D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05CC53-E439-4281-838E-E3CC630C6B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810DA-C7A2-4214-8F20-C717C7D116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FAC3-B60E-4AAD-88C9-3CAB000D4B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19A5-D918-40DC-A240-E2F491FFD4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88026-A583-4C1B-A5DA-544A8ADAB9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B1C5C-5814-45D7-9CCE-385101A607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82026-6AD0-467E-8990-701818C0A8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7BEA1-CEDE-4655-ACAD-0C92E48CEB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CC5A-C10B-4169-99A3-96FDE1073F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65BCF-EDEE-46FC-85D5-6C8DF82C63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6D017-F89C-4CF4-A5E2-6DF3BAFFB9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0ED32-B76F-4038-B02A-4C8E554490C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045EF-573D-4589-B6E2-AF0F4D0841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C2031-5C52-40DC-A0BE-B55BDC59C7B4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DAC4-9249-4F3B-BE85-0B90C9C37C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3B96-F27F-43A0-9ECD-DD714AA0D2C4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06F0-D507-4DE6-A45A-4667E4BD9F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D4DC2-EAE2-42D7-96DB-9B02C6ED8079}" type="datetimeFigureOut">
              <a:rPr lang="zh-CN" altLang="en-US"/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855B-618F-4833-B55A-05CC1A75A9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26DDB-F6D6-488A-B8FF-CA0E0FB998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7E1FF-0E47-48D1-B194-0294296C25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81DB45-6CE3-4E27-93DC-29086FFD497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838F4C8-2B96-4078-8622-6BFC6288F4AA}" type="slidenum">
              <a:rPr lang="zh-CN" altLang="en-US"/>
            </a:fld>
            <a:endParaRPr lang="zh-CN" altLang="en-US"/>
          </a:p>
        </p:txBody>
      </p:sp>
      <p:pic>
        <p:nvPicPr>
          <p:cNvPr id="1029" name="图片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1863"/>
            <a:ext cx="9144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15"/>
          <p:cNvGrpSpPr/>
          <p:nvPr/>
        </p:nvGrpSpPr>
        <p:grpSpPr bwMode="auto">
          <a:xfrm>
            <a:off x="8099425" y="173038"/>
            <a:ext cx="976313" cy="263525"/>
            <a:chOff x="834017" y="3756618"/>
            <a:chExt cx="976194" cy="262570"/>
          </a:xfrm>
        </p:grpSpPr>
        <p:sp>
          <p:nvSpPr>
            <p:cNvPr id="12" name="圆角矩形 11"/>
            <p:cNvSpPr/>
            <p:nvPr/>
          </p:nvSpPr>
          <p:spPr>
            <a:xfrm>
              <a:off x="887985" y="3772435"/>
              <a:ext cx="720637" cy="1724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Rectangle 18"/>
            <p:cNvSpPr txBox="1">
              <a:spLocks noChangeArrowheads="1"/>
            </p:cNvSpPr>
            <p:nvPr/>
          </p:nvSpPr>
          <p:spPr bwMode="auto">
            <a:xfrm>
              <a:off x="834017" y="3756618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1031" name="组合 19"/>
          <p:cNvGrpSpPr/>
          <p:nvPr userDrawn="1"/>
        </p:nvGrpSpPr>
        <p:grpSpPr bwMode="auto">
          <a:xfrm>
            <a:off x="3579813" y="4911323"/>
            <a:ext cx="1984375" cy="73358"/>
            <a:chOff x="3499959" y="4912010"/>
            <a:chExt cx="1984711" cy="73297"/>
          </a:xfrm>
        </p:grpSpPr>
        <p:grpSp>
          <p:nvGrpSpPr>
            <p:cNvPr id="1037" name="组合 75"/>
            <p:cNvGrpSpPr/>
            <p:nvPr/>
          </p:nvGrpSpPr>
          <p:grpSpPr bwMode="auto">
            <a:xfrm>
              <a:off x="5077934" y="4912010"/>
              <a:ext cx="406736" cy="73297"/>
              <a:chOff x="4472503" y="4274796"/>
              <a:chExt cx="406678" cy="7330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472770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583898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695026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806154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38" name="组合 75"/>
            <p:cNvGrpSpPr/>
            <p:nvPr/>
          </p:nvGrpSpPr>
          <p:grpSpPr bwMode="auto">
            <a:xfrm rot="10800000">
              <a:off x="3499959" y="4912010"/>
              <a:ext cx="406736" cy="73297"/>
              <a:chOff x="4472503" y="4274796"/>
              <a:chExt cx="406678" cy="7330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479120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590248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701376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812504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1032" name="图片 4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630238"/>
            <a:ext cx="8174038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46"/>
          <p:cNvGrpSpPr/>
          <p:nvPr userDrawn="1"/>
        </p:nvGrpSpPr>
        <p:grpSpPr bwMode="auto">
          <a:xfrm>
            <a:off x="249238" y="654050"/>
            <a:ext cx="3467100" cy="46038"/>
            <a:chOff x="253773" y="1206777"/>
            <a:chExt cx="3467327" cy="45720"/>
          </a:xfrm>
        </p:grpSpPr>
        <p:sp>
          <p:nvSpPr>
            <p:cNvPr id="28" name="矩形 27"/>
            <p:cNvSpPr/>
            <p:nvPr/>
          </p:nvSpPr>
          <p:spPr>
            <a:xfrm>
              <a:off x="253773" y="1206777"/>
              <a:ext cx="1217692" cy="457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flipV="1">
              <a:off x="793558" y="1206777"/>
              <a:ext cx="2927542" cy="45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632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1863"/>
            <a:ext cx="9144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-38100"/>
            <a:ext cx="83375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1506538" y="912813"/>
            <a:ext cx="4721225" cy="1216025"/>
            <a:chOff x="338563" y="1596201"/>
            <a:chExt cx="4721764" cy="1215770"/>
          </a:xfrm>
        </p:grpSpPr>
        <p:sp>
          <p:nvSpPr>
            <p:cNvPr id="4140" name="TextBox 12"/>
            <p:cNvSpPr txBox="1">
              <a:spLocks noChangeArrowheads="1"/>
            </p:cNvSpPr>
            <p:nvPr/>
          </p:nvSpPr>
          <p:spPr bwMode="auto">
            <a:xfrm>
              <a:off x="341530" y="1897230"/>
              <a:ext cx="4718797" cy="52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BUSINESS POWERPOINT</a:t>
              </a:r>
              <a:endParaRPr lang="en-US" altLang="zh-CN" sz="2800"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60791" y="2542153"/>
              <a:ext cx="1813132" cy="2698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70" dirty="0">
                  <a:latin typeface="Garamond" panose="02020404030301010803" pitchFamily="18" charset="0"/>
                  <a:ea typeface="方正粗倩简体" panose="03000509000000000000" pitchFamily="65" charset="-122"/>
                  <a:cs typeface="Arial" panose="020B0604020202020204" pitchFamily="34" charset="0"/>
                </a:rPr>
                <a:t>Shanghai Rapidesign Advertising Co.,</a:t>
              </a:r>
              <a:r>
                <a:rPr lang="en-US" altLang="zh-CN" sz="770" dirty="0" err="1">
                  <a:latin typeface="Garamond" panose="02020404030301010803" pitchFamily="18" charset="0"/>
                  <a:ea typeface="方正粗倩简体" panose="03000509000000000000" pitchFamily="65" charset="-122"/>
                  <a:cs typeface="Arial" panose="020B0604020202020204" pitchFamily="34" charset="0"/>
                </a:rPr>
                <a:t>Ltd.c</a:t>
              </a:r>
              <a:endParaRPr lang="en-US" altLang="zh-CN" sz="770" dirty="0">
                <a:latin typeface="Garamond" panose="02020404030301010803" pitchFamily="18" charset="0"/>
                <a:ea typeface="方正粗倩简体" panose="03000509000000000000" pitchFamily="65" charset="-122"/>
                <a:cs typeface="Arial" panose="020B0604020202020204" pitchFamily="34" charset="0"/>
              </a:endParaRPr>
            </a:p>
          </p:txBody>
        </p:sp>
        <p:sp>
          <p:nvSpPr>
            <p:cNvPr id="4142" name="TextBox 12"/>
            <p:cNvSpPr txBox="1">
              <a:spLocks noChangeArrowheads="1"/>
            </p:cNvSpPr>
            <p:nvPr/>
          </p:nvSpPr>
          <p:spPr bwMode="auto">
            <a:xfrm>
              <a:off x="357960" y="2256960"/>
              <a:ext cx="2233820" cy="4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38563" y="1596201"/>
              <a:ext cx="2097326" cy="461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400" spc="300" dirty="0">
                  <a:solidFill>
                    <a:schemeClr val="tx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GLOBAL</a:t>
              </a:r>
              <a:endParaRPr lang="zh-CN" altLang="en-US" sz="2400" spc="300" dirty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3579813" y="4911323"/>
            <a:ext cx="1984375" cy="73358"/>
            <a:chOff x="3499959" y="4912010"/>
            <a:chExt cx="1984711" cy="73297"/>
          </a:xfrm>
        </p:grpSpPr>
        <p:grpSp>
          <p:nvGrpSpPr>
            <p:cNvPr id="4130" name="组合 75"/>
            <p:cNvGrpSpPr/>
            <p:nvPr/>
          </p:nvGrpSpPr>
          <p:grpSpPr bwMode="auto">
            <a:xfrm>
              <a:off x="5077934" y="4912010"/>
              <a:ext cx="406736" cy="73297"/>
              <a:chOff x="4472503" y="4274796"/>
              <a:chExt cx="406678" cy="73304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472770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583898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695026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806154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31" name="组合 75"/>
            <p:cNvGrpSpPr/>
            <p:nvPr/>
          </p:nvGrpSpPr>
          <p:grpSpPr bwMode="auto">
            <a:xfrm rot="10800000">
              <a:off x="3499959" y="4912010"/>
              <a:ext cx="406736" cy="73297"/>
              <a:chOff x="4472503" y="4274796"/>
              <a:chExt cx="406678" cy="7330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479120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590248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701376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812504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 bwMode="auto">
          <a:xfrm>
            <a:off x="6367463" y="2320925"/>
            <a:ext cx="1163637" cy="461963"/>
            <a:chOff x="6367966" y="2321467"/>
            <a:chExt cx="1163518" cy="461367"/>
          </a:xfrm>
        </p:grpSpPr>
        <p:sp>
          <p:nvSpPr>
            <p:cNvPr id="32" name="圆角矩形 31"/>
            <p:cNvSpPr/>
            <p:nvPr/>
          </p:nvSpPr>
          <p:spPr>
            <a:xfrm>
              <a:off x="6370927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67966" y="2321467"/>
              <a:ext cx="1163518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b="1" spc="300">
                  <a:solidFill>
                    <a:schemeClr val="bg1"/>
                  </a:solidFill>
                  <a:latin typeface="AvantGarde Md BT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rPr>
                <a:t>2013</a:t>
              </a:r>
              <a:endParaRPr lang="zh-CN" altLang="en-US" sz="24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5176838" y="2320925"/>
            <a:ext cx="1168400" cy="461963"/>
            <a:chOff x="5176526" y="2321467"/>
            <a:chExt cx="1168325" cy="461367"/>
          </a:xfrm>
        </p:grpSpPr>
        <p:sp>
          <p:nvSpPr>
            <p:cNvPr id="35" name="圆角矩形 34"/>
            <p:cNvSpPr/>
            <p:nvPr/>
          </p:nvSpPr>
          <p:spPr>
            <a:xfrm>
              <a:off x="5181890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rgbClr val="FF66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6526" y="2321467"/>
              <a:ext cx="1168325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b="1" spc="300">
                  <a:solidFill>
                    <a:schemeClr val="bg1"/>
                  </a:solidFill>
                  <a:latin typeface="AvantGarde Md BT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rPr>
                <a:t>2012</a:t>
              </a:r>
              <a:endParaRPr lang="zh-CN" altLang="en-US" sz="24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3981450" y="2320925"/>
            <a:ext cx="1179513" cy="461963"/>
            <a:chOff x="3981880" y="2321467"/>
            <a:chExt cx="1179540" cy="461367"/>
          </a:xfrm>
        </p:grpSpPr>
        <p:sp>
          <p:nvSpPr>
            <p:cNvPr id="38" name="圆角矩形 37"/>
            <p:cNvSpPr/>
            <p:nvPr/>
          </p:nvSpPr>
          <p:spPr>
            <a:xfrm>
              <a:off x="3992852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rgbClr val="FF0066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81880" y="2321467"/>
              <a:ext cx="1179540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1" spc="3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eaLnBrk="1" hangingPunct="1">
                <a:defRPr/>
              </a:pPr>
              <a:r>
                <a:rPr lang="en-US" altLang="zh-CN" dirty="0"/>
                <a:t>2011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2786063" y="2320925"/>
            <a:ext cx="1193800" cy="461963"/>
            <a:chOff x="2786782" y="2321467"/>
            <a:chExt cx="1192358" cy="461367"/>
          </a:xfrm>
        </p:grpSpPr>
        <p:sp>
          <p:nvSpPr>
            <p:cNvPr id="41" name="圆角矩形 40"/>
            <p:cNvSpPr/>
            <p:nvPr/>
          </p:nvSpPr>
          <p:spPr>
            <a:xfrm>
              <a:off x="2803814" y="2346725"/>
              <a:ext cx="1158295" cy="396475"/>
            </a:xfrm>
            <a:prstGeom prst="roundRect">
              <a:avLst>
                <a:gd name="adj" fmla="val 5027"/>
              </a:avLst>
            </a:prstGeom>
            <a:solidFill>
              <a:srgbClr val="00B0F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86782" y="2321467"/>
              <a:ext cx="1192358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2400" b="1" spc="3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eaLnBrk="1" hangingPunct="1">
                <a:defRPr/>
              </a:pPr>
              <a:r>
                <a:rPr lang="en-US" altLang="zh-CN" dirty="0"/>
                <a:t>2010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614488" y="2320925"/>
            <a:ext cx="1195387" cy="461963"/>
            <a:chOff x="1614777" y="2321467"/>
            <a:chExt cx="1195563" cy="461367"/>
          </a:xfrm>
        </p:grpSpPr>
        <p:sp>
          <p:nvSpPr>
            <p:cNvPr id="44" name="圆角矩形 43"/>
            <p:cNvSpPr/>
            <p:nvPr/>
          </p:nvSpPr>
          <p:spPr>
            <a:xfrm>
              <a:off x="1614779" y="2346725"/>
              <a:ext cx="1158296" cy="396475"/>
            </a:xfrm>
            <a:prstGeom prst="roundRect">
              <a:avLst>
                <a:gd name="adj" fmla="val 5027"/>
              </a:avLst>
            </a:prstGeom>
            <a:solidFill>
              <a:srgbClr val="00B05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4777" y="2321467"/>
              <a:ext cx="1195563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 b="1" spc="300">
                  <a:solidFill>
                    <a:schemeClr val="bg1"/>
                  </a:solidFill>
                  <a:latin typeface="AvantGarde Md BT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方正粗倩简体" panose="03000509000000000000" pitchFamily="65" charset="-122"/>
                  <a:ea typeface="方正粗倩简体" panose="03000509000000000000" pitchFamily="65" charset="-122"/>
                  <a:cs typeface="Aharoni" panose="02010803020104030203" pitchFamily="2" charset="-79"/>
                </a:rPr>
                <a:t>2009</a:t>
              </a:r>
              <a:endParaRPr lang="zh-CN" altLang="en-US" sz="24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Aharoni" panose="02010803020104030203" pitchFamily="2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1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ntr" presetSubtype="1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9" presetClass="entr" presetSubtype="1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9" presetClass="entr" presetSubtype="1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6688" y="268288"/>
            <a:ext cx="849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3" name="Text Box 11"/>
          <p:cNvSpPr txBox="1">
            <a:spLocks noChangeArrowheads="1"/>
          </p:cNvSpPr>
          <p:nvPr/>
        </p:nvSpPr>
        <p:spPr bwMode="auto">
          <a:xfrm>
            <a:off x="1041400" y="1474788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18"/>
          <p:cNvSpPr>
            <a:spLocks noChangeArrowheads="1"/>
          </p:cNvSpPr>
          <p:nvPr/>
        </p:nvSpPr>
        <p:spPr bwMode="auto">
          <a:xfrm>
            <a:off x="1028700" y="2824163"/>
            <a:ext cx="7104063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836613" y="2782888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 bwMode="auto">
          <a:xfrm>
            <a:off x="2312988" y="1985963"/>
            <a:ext cx="4745037" cy="341312"/>
            <a:chOff x="2893573" y="1865856"/>
            <a:chExt cx="4746702" cy="340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1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5"/>
          <p:cNvGrpSpPr/>
          <p:nvPr/>
        </p:nvGrpSpPr>
        <p:grpSpPr bwMode="auto">
          <a:xfrm>
            <a:off x="2312988" y="2408238"/>
            <a:ext cx="4745037" cy="341312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6"/>
          <p:cNvGrpSpPr/>
          <p:nvPr/>
        </p:nvGrpSpPr>
        <p:grpSpPr bwMode="auto">
          <a:xfrm>
            <a:off x="2312988" y="2832100"/>
            <a:ext cx="4745037" cy="339725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7"/>
          <p:cNvGrpSpPr/>
          <p:nvPr/>
        </p:nvGrpSpPr>
        <p:grpSpPr bwMode="auto">
          <a:xfrm>
            <a:off x="2312988" y="3254375"/>
            <a:ext cx="4745037" cy="341313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6688" y="268288"/>
            <a:ext cx="84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目  录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12988" y="1985963"/>
            <a:ext cx="4745037" cy="1609725"/>
            <a:chOff x="2312988" y="1916113"/>
            <a:chExt cx="4745669" cy="1609725"/>
          </a:xfrm>
        </p:grpSpPr>
        <p:grpSp>
          <p:nvGrpSpPr>
            <p:cNvPr id="9224" name="组合 4"/>
            <p:cNvGrpSpPr/>
            <p:nvPr/>
          </p:nvGrpSpPr>
          <p:grpSpPr bwMode="auto">
            <a:xfrm>
              <a:off x="2312988" y="1916113"/>
              <a:ext cx="4745669" cy="341312"/>
              <a:chOff x="2893573" y="1865856"/>
              <a:chExt cx="4746702" cy="3406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4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4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1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4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4343469" y="2052790"/>
                <a:ext cx="3265045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5" name="组合 15"/>
            <p:cNvGrpSpPr/>
            <p:nvPr/>
          </p:nvGrpSpPr>
          <p:grpSpPr bwMode="auto">
            <a:xfrm>
              <a:off x="2312988" y="2338388"/>
              <a:ext cx="4745668" cy="341312"/>
              <a:chOff x="2893573" y="1865856"/>
              <a:chExt cx="4746702" cy="3406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3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2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3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4343469" y="2052790"/>
                <a:ext cx="328410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6" name="组合 26"/>
            <p:cNvGrpSpPr/>
            <p:nvPr/>
          </p:nvGrpSpPr>
          <p:grpSpPr bwMode="auto">
            <a:xfrm>
              <a:off x="2312988" y="2762250"/>
              <a:ext cx="4745668" cy="339725"/>
              <a:chOff x="2893573" y="1865856"/>
              <a:chExt cx="4746702" cy="3406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2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514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3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>
                <a:off x="4343469" y="2053663"/>
                <a:ext cx="327457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7" name="组合 37"/>
            <p:cNvGrpSpPr/>
            <p:nvPr/>
          </p:nvGrpSpPr>
          <p:grpSpPr bwMode="auto">
            <a:xfrm>
              <a:off x="2312988" y="3184525"/>
              <a:ext cx="4745668" cy="341313"/>
              <a:chOff x="2893573" y="1865856"/>
              <a:chExt cx="4746702" cy="34060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893573" y="1876970"/>
                <a:ext cx="239713" cy="152400"/>
                <a:chOff x="2330450" y="1866476"/>
                <a:chExt cx="239713" cy="152400"/>
              </a:xfrm>
              <a:solidFill>
                <a:srgbClr val="A12032"/>
              </a:solidFill>
            </p:grpSpPr>
            <p:sp>
              <p:nvSpPr>
                <p:cNvPr id="15" name="Freeform 80"/>
                <p:cNvSpPr/>
                <p:nvPr/>
              </p:nvSpPr>
              <p:spPr bwMode="auto">
                <a:xfrm>
                  <a:off x="2454275" y="1866476"/>
                  <a:ext cx="115888" cy="152400"/>
                </a:xfrm>
                <a:custGeom>
                  <a:avLst/>
                  <a:gdLst>
                    <a:gd name="T0" fmla="*/ 26 w 73"/>
                    <a:gd name="T1" fmla="*/ 0 h 96"/>
                    <a:gd name="T2" fmla="*/ 73 w 73"/>
                    <a:gd name="T3" fmla="*/ 49 h 96"/>
                    <a:gd name="T4" fmla="*/ 26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6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6" y="0"/>
                      </a:moveTo>
                      <a:lnTo>
                        <a:pt x="73" y="49"/>
                      </a:lnTo>
                      <a:lnTo>
                        <a:pt x="26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81"/>
                <p:cNvSpPr/>
                <p:nvPr/>
              </p:nvSpPr>
              <p:spPr bwMode="auto">
                <a:xfrm>
                  <a:off x="2330450" y="1866476"/>
                  <a:ext cx="115888" cy="152400"/>
                </a:xfrm>
                <a:custGeom>
                  <a:avLst/>
                  <a:gdLst>
                    <a:gd name="T0" fmla="*/ 23 w 73"/>
                    <a:gd name="T1" fmla="*/ 0 h 96"/>
                    <a:gd name="T2" fmla="*/ 73 w 73"/>
                    <a:gd name="T3" fmla="*/ 49 h 96"/>
                    <a:gd name="T4" fmla="*/ 23 w 73"/>
                    <a:gd name="T5" fmla="*/ 96 h 96"/>
                    <a:gd name="T6" fmla="*/ 0 w 73"/>
                    <a:gd name="T7" fmla="*/ 96 h 96"/>
                    <a:gd name="T8" fmla="*/ 49 w 73"/>
                    <a:gd name="T9" fmla="*/ 49 h 96"/>
                    <a:gd name="T10" fmla="*/ 0 w 73"/>
                    <a:gd name="T11" fmla="*/ 0 h 96"/>
                    <a:gd name="T12" fmla="*/ 23 w 73"/>
                    <a:gd name="T13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96">
                      <a:moveTo>
                        <a:pt x="23" y="0"/>
                      </a:moveTo>
                      <a:lnTo>
                        <a:pt x="73" y="49"/>
                      </a:lnTo>
                      <a:lnTo>
                        <a:pt x="23" y="96"/>
                      </a:lnTo>
                      <a:lnTo>
                        <a:pt x="0" y="96"/>
                      </a:lnTo>
                      <a:lnTo>
                        <a:pt x="49" y="49"/>
                      </a:lnTo>
                      <a:lnTo>
                        <a:pt x="0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3361886" y="1865856"/>
                <a:ext cx="4278389" cy="340600"/>
                <a:chOff x="2798763" y="1855362"/>
                <a:chExt cx="4278389" cy="340600"/>
              </a:xfrm>
              <a:noFill/>
            </p:grpSpPr>
            <p:sp>
              <p:nvSpPr>
                <p:cNvPr id="10" name="Rectangle 6"/>
                <p:cNvSpPr>
                  <a:spLocks noChangeArrowheads="1"/>
                </p:cNvSpPr>
                <p:nvPr/>
              </p:nvSpPr>
              <p:spPr bwMode="auto">
                <a:xfrm>
                  <a:off x="2800350" y="1855362"/>
                  <a:ext cx="2059682" cy="187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点击添加标题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1" name="Freeform 90"/>
                <p:cNvSpPr/>
                <p:nvPr/>
              </p:nvSpPr>
              <p:spPr bwMode="auto">
                <a:xfrm>
                  <a:off x="2798763" y="2042688"/>
                  <a:ext cx="3386138" cy="0"/>
                </a:xfrm>
                <a:custGeom>
                  <a:avLst/>
                  <a:gdLst>
                    <a:gd name="T0" fmla="*/ 0 w 2133"/>
                    <a:gd name="T1" fmla="*/ 2133 w 2133"/>
                    <a:gd name="T2" fmla="*/ 0 w 21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133">
                      <a:moveTo>
                        <a:pt x="0" y="0"/>
                      </a:moveTo>
                      <a:lnTo>
                        <a:pt x="21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908037" y="1855363"/>
                  <a:ext cx="84960" cy="18466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0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92174" y="1855363"/>
                  <a:ext cx="84978" cy="1842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4</a:t>
                  </a:r>
                  <a:endParaRPr lang="zh-CN" altLang="zh-CN" dirty="0">
                    <a:latin typeface="Arial" panose="020B0604020202020204" pitchFamily="34" charset="0"/>
                    <a:ea typeface="+mn-ea"/>
                  </a:endParaRPr>
                </a:p>
              </p:txBody>
            </p:sp>
            <p:sp>
              <p:nvSpPr>
                <p:cNvPr id="1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800350" y="2072851"/>
                  <a:ext cx="562655" cy="12311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800" dirty="0">
                      <a:latin typeface="+mn-lt"/>
                      <a:ea typeface="+mn-ea"/>
                    </a:rPr>
                    <a:t>Click add title</a:t>
                  </a:r>
                  <a:endParaRPr lang="zh-CN" altLang="en-US" sz="800" dirty="0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4343469" y="2052790"/>
                <a:ext cx="326028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"/>
          <p:cNvGrpSpPr/>
          <p:nvPr/>
        </p:nvGrpSpPr>
        <p:grpSpPr bwMode="auto">
          <a:xfrm>
            <a:off x="2312988" y="2532063"/>
            <a:ext cx="4745037" cy="341312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66688" y="26828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过渡页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182938" y="13287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Freeform 7"/>
          <p:cNvSpPr/>
          <p:nvPr/>
        </p:nvSpPr>
        <p:spPr bwMode="auto">
          <a:xfrm>
            <a:off x="4605338" y="14033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FF5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8"/>
          <p:cNvSpPr/>
          <p:nvPr/>
        </p:nvSpPr>
        <p:spPr bwMode="auto">
          <a:xfrm>
            <a:off x="3182938" y="2743200"/>
            <a:ext cx="1719262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498850" y="16430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3049588" y="11953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3179763" y="15240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4"/>
          <p:cNvSpPr/>
          <p:nvPr/>
        </p:nvSpPr>
        <p:spPr bwMode="auto">
          <a:xfrm>
            <a:off x="4837113" y="28924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1565275" y="1011238"/>
            <a:ext cx="2330450" cy="695325"/>
            <a:chOff x="911779" y="2276872"/>
            <a:chExt cx="2732501" cy="815982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97488" y="1011238"/>
            <a:ext cx="2190750" cy="660400"/>
            <a:chOff x="5386838" y="2278028"/>
            <a:chExt cx="2569538" cy="774630"/>
          </a:xfrm>
        </p:grpSpPr>
        <p:sp>
          <p:nvSpPr>
            <p:cNvPr id="10276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359400" y="3725863"/>
            <a:ext cx="2128838" cy="711200"/>
            <a:chOff x="5457881" y="5461817"/>
            <a:chExt cx="2498495" cy="834318"/>
          </a:xfrm>
        </p:grpSpPr>
        <p:sp>
          <p:nvSpPr>
            <p:cNvPr id="20" name="任意多边形 19"/>
            <p:cNvSpPr/>
            <p:nvPr/>
          </p:nvSpPr>
          <p:spPr>
            <a:xfrm flipV="1">
              <a:off x="5457881" y="5461817"/>
              <a:ext cx="2351305" cy="774724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12912" y="6152736"/>
              <a:ext cx="143464" cy="143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97008" y="5463679"/>
              <a:ext cx="80115" cy="81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1555750" y="3644900"/>
            <a:ext cx="2205038" cy="792163"/>
            <a:chOff x="899542" y="5367086"/>
            <a:chExt cx="2587312" cy="929049"/>
          </a:xfrm>
        </p:grpSpPr>
        <p:sp>
          <p:nvSpPr>
            <p:cNvPr id="24" name="任意多边形 23"/>
            <p:cNvSpPr/>
            <p:nvPr/>
          </p:nvSpPr>
          <p:spPr>
            <a:xfrm flipH="1" flipV="1">
              <a:off x="1001992" y="5408046"/>
              <a:ext cx="2399177" cy="82851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42" y="6152774"/>
              <a:ext cx="143430" cy="143361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06757" y="5367086"/>
              <a:ext cx="80097" cy="800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128713" y="1195388"/>
            <a:ext cx="1449387" cy="1227137"/>
            <a:chOff x="638632" y="2492896"/>
            <a:chExt cx="1701120" cy="1440160"/>
          </a:xfrm>
        </p:grpSpPr>
        <p:sp>
          <p:nvSpPr>
            <p:cNvPr id="28" name="圆角矩形 2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9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6529388" y="1195388"/>
            <a:ext cx="1450975" cy="1227137"/>
            <a:chOff x="6831320" y="2492896"/>
            <a:chExt cx="1701120" cy="1440160"/>
          </a:xfrm>
        </p:grpSpPr>
        <p:sp>
          <p:nvSpPr>
            <p:cNvPr id="32" name="圆角矩形 3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6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6591300" y="3065463"/>
            <a:ext cx="1449388" cy="1228725"/>
            <a:chOff x="6903328" y="4687202"/>
            <a:chExt cx="1701120" cy="1440160"/>
          </a:xfrm>
        </p:grpSpPr>
        <p:sp>
          <p:nvSpPr>
            <p:cNvPr id="36" name="圆角矩形 3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3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1128713" y="3065463"/>
            <a:ext cx="1449387" cy="1228725"/>
            <a:chOff x="638632" y="4687202"/>
            <a:chExt cx="1701120" cy="1440160"/>
          </a:xfrm>
        </p:grpSpPr>
        <p:sp>
          <p:nvSpPr>
            <p:cNvPr id="40" name="圆角矩形 3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0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6688" y="2682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添加标题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66738" y="1317625"/>
            <a:ext cx="7983537" cy="2981325"/>
            <a:chOff x="580878" y="1141230"/>
            <a:chExt cx="8013670" cy="2910568"/>
          </a:xfrm>
        </p:grpSpPr>
        <p:sp>
          <p:nvSpPr>
            <p:cNvPr id="3" name="Line 101"/>
            <p:cNvSpPr>
              <a:spLocks noChangeShapeType="1"/>
            </p:cNvSpPr>
            <p:nvPr/>
          </p:nvSpPr>
          <p:spPr bwMode="auto">
            <a:xfrm>
              <a:off x="912324" y="3447367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Line 102"/>
            <p:cNvSpPr>
              <a:spLocks noChangeShapeType="1"/>
            </p:cNvSpPr>
            <p:nvPr/>
          </p:nvSpPr>
          <p:spPr bwMode="auto">
            <a:xfrm>
              <a:off x="912324" y="3741833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103"/>
            <p:cNvSpPr>
              <a:spLocks noChangeShapeType="1"/>
            </p:cNvSpPr>
            <p:nvPr/>
          </p:nvSpPr>
          <p:spPr bwMode="auto">
            <a:xfrm>
              <a:off x="1289981" y="3004118"/>
              <a:ext cx="7304567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104"/>
            <p:cNvSpPr>
              <a:spLocks noChangeShapeType="1"/>
            </p:cNvSpPr>
            <p:nvPr/>
          </p:nvSpPr>
          <p:spPr bwMode="auto">
            <a:xfrm>
              <a:off x="912324" y="2415185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105"/>
            <p:cNvSpPr>
              <a:spLocks noChangeShapeType="1"/>
            </p:cNvSpPr>
            <p:nvPr/>
          </p:nvSpPr>
          <p:spPr bwMode="auto">
            <a:xfrm>
              <a:off x="912324" y="3151351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>
              <a:off x="912324" y="2856885"/>
              <a:ext cx="7682224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07"/>
            <p:cNvSpPr>
              <a:spLocks noChangeShapeType="1"/>
            </p:cNvSpPr>
            <p:nvPr/>
          </p:nvSpPr>
          <p:spPr bwMode="auto">
            <a:xfrm>
              <a:off x="1289981" y="3300134"/>
              <a:ext cx="7304567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8"/>
            <p:cNvSpPr>
              <a:spLocks noChangeShapeType="1"/>
            </p:cNvSpPr>
            <p:nvPr/>
          </p:nvSpPr>
          <p:spPr bwMode="auto">
            <a:xfrm>
              <a:off x="1289981" y="3594601"/>
              <a:ext cx="7304567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76" name="Line 109"/>
            <p:cNvSpPr>
              <a:spLocks noChangeShapeType="1"/>
            </p:cNvSpPr>
            <p:nvPr/>
          </p:nvSpPr>
          <p:spPr bwMode="auto">
            <a:xfrm>
              <a:off x="911624" y="2710214"/>
              <a:ext cx="7682370" cy="0"/>
            </a:xfrm>
            <a:prstGeom prst="line">
              <a:avLst/>
            </a:prstGeom>
            <a:noFill/>
            <a:ln w="9525">
              <a:solidFill>
                <a:srgbClr val="666633">
                  <a:alpha val="67058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0"/>
            <p:cNvSpPr>
              <a:spLocks noChangeShapeType="1"/>
            </p:cNvSpPr>
            <p:nvPr/>
          </p:nvSpPr>
          <p:spPr bwMode="auto">
            <a:xfrm>
              <a:off x="912324" y="1824703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111"/>
            <p:cNvSpPr>
              <a:spLocks noChangeShapeType="1"/>
            </p:cNvSpPr>
            <p:nvPr/>
          </p:nvSpPr>
          <p:spPr bwMode="auto">
            <a:xfrm>
              <a:off x="1289981" y="1971935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12"/>
            <p:cNvSpPr>
              <a:spLocks noChangeShapeType="1"/>
            </p:cNvSpPr>
            <p:nvPr/>
          </p:nvSpPr>
          <p:spPr bwMode="auto">
            <a:xfrm>
              <a:off x="1289981" y="2267952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>
              <a:off x="912324" y="2119169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14"/>
            <p:cNvSpPr>
              <a:spLocks noChangeShapeType="1"/>
            </p:cNvSpPr>
            <p:nvPr/>
          </p:nvSpPr>
          <p:spPr bwMode="auto">
            <a:xfrm>
              <a:off x="1289981" y="2562418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16"/>
            <p:cNvSpPr>
              <a:spLocks noChangeShapeType="1"/>
            </p:cNvSpPr>
            <p:nvPr/>
          </p:nvSpPr>
          <p:spPr bwMode="auto">
            <a:xfrm>
              <a:off x="912324" y="1530236"/>
              <a:ext cx="7682224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17"/>
            <p:cNvSpPr>
              <a:spLocks noChangeShapeType="1"/>
            </p:cNvSpPr>
            <p:nvPr/>
          </p:nvSpPr>
          <p:spPr bwMode="auto">
            <a:xfrm>
              <a:off x="1289981" y="1677469"/>
              <a:ext cx="7304567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284" name="组合 25"/>
            <p:cNvGrpSpPr/>
            <p:nvPr/>
          </p:nvGrpSpPr>
          <p:grpSpPr bwMode="auto">
            <a:xfrm>
              <a:off x="1503464" y="1650256"/>
              <a:ext cx="6631184" cy="2094535"/>
              <a:chOff x="1115616" y="1627214"/>
              <a:chExt cx="6804956" cy="2149423"/>
            </a:xfrm>
          </p:grpSpPr>
          <p:sp>
            <p:nvSpPr>
              <p:cNvPr id="11303" name="Rectangle 118"/>
              <p:cNvSpPr>
                <a:spLocks noChangeArrowheads="1"/>
              </p:cNvSpPr>
              <p:nvPr/>
            </p:nvSpPr>
            <p:spPr bwMode="auto">
              <a:xfrm>
                <a:off x="2513743" y="2127940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04" name="Rectangle 119"/>
              <p:cNvSpPr>
                <a:spLocks noChangeArrowheads="1"/>
              </p:cNvSpPr>
              <p:nvPr/>
            </p:nvSpPr>
            <p:spPr bwMode="auto">
              <a:xfrm>
                <a:off x="2047248" y="2527667"/>
                <a:ext cx="20672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05" name="Rectangle 120"/>
              <p:cNvSpPr>
                <a:spLocks noChangeArrowheads="1"/>
              </p:cNvSpPr>
              <p:nvPr/>
            </p:nvSpPr>
            <p:spPr bwMode="auto">
              <a:xfrm>
                <a:off x="1582112" y="2412443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06" name="Rectangle 121"/>
              <p:cNvSpPr>
                <a:spLocks noChangeArrowheads="1"/>
              </p:cNvSpPr>
              <p:nvPr/>
            </p:nvSpPr>
            <p:spPr bwMode="auto">
              <a:xfrm>
                <a:off x="1346824" y="2254545"/>
                <a:ext cx="206727" cy="4480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07" name="Rectangle 122"/>
              <p:cNvSpPr>
                <a:spLocks noChangeArrowheads="1"/>
              </p:cNvSpPr>
              <p:nvPr/>
            </p:nvSpPr>
            <p:spPr bwMode="auto">
              <a:xfrm>
                <a:off x="1115616" y="1627214"/>
                <a:ext cx="206727" cy="107542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08" name="Rectangle 123"/>
              <p:cNvSpPr>
                <a:spLocks noChangeArrowheads="1"/>
              </p:cNvSpPr>
              <p:nvPr/>
            </p:nvSpPr>
            <p:spPr bwMode="auto">
              <a:xfrm>
                <a:off x="2978878" y="2305754"/>
                <a:ext cx="20672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09" name="Rectangle 124"/>
              <p:cNvSpPr>
                <a:spLocks noChangeArrowheads="1"/>
              </p:cNvSpPr>
              <p:nvPr/>
            </p:nvSpPr>
            <p:spPr bwMode="auto">
              <a:xfrm>
                <a:off x="2747671" y="2557542"/>
                <a:ext cx="206727" cy="1450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0" name="Rectangle 125"/>
              <p:cNvSpPr>
                <a:spLocks noChangeArrowheads="1"/>
              </p:cNvSpPr>
              <p:nvPr/>
            </p:nvSpPr>
            <p:spPr bwMode="auto">
              <a:xfrm>
                <a:off x="2282536" y="2527667"/>
                <a:ext cx="20536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1" name="Rectangle 126"/>
              <p:cNvSpPr>
                <a:spLocks noChangeArrowheads="1"/>
              </p:cNvSpPr>
              <p:nvPr/>
            </p:nvSpPr>
            <p:spPr bwMode="auto">
              <a:xfrm>
                <a:off x="1813319" y="230575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12" name="Rectangle 128"/>
              <p:cNvSpPr>
                <a:spLocks noChangeArrowheads="1"/>
              </p:cNvSpPr>
              <p:nvPr/>
            </p:nvSpPr>
            <p:spPr bwMode="auto">
              <a:xfrm>
                <a:off x="2047248" y="2702637"/>
                <a:ext cx="20672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3" name="Rectangle 129"/>
              <p:cNvSpPr>
                <a:spLocks noChangeArrowheads="1"/>
              </p:cNvSpPr>
              <p:nvPr/>
            </p:nvSpPr>
            <p:spPr bwMode="auto">
              <a:xfrm>
                <a:off x="1582112" y="2702637"/>
                <a:ext cx="205367" cy="46374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4" name="Rectangle 130"/>
              <p:cNvSpPr>
                <a:spLocks noChangeArrowheads="1"/>
              </p:cNvSpPr>
              <p:nvPr/>
            </p:nvSpPr>
            <p:spPr bwMode="auto">
              <a:xfrm>
                <a:off x="1115616" y="2702637"/>
                <a:ext cx="20672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5" name="Rectangle 131"/>
              <p:cNvSpPr>
                <a:spLocks noChangeArrowheads="1"/>
              </p:cNvSpPr>
              <p:nvPr/>
            </p:nvSpPr>
            <p:spPr bwMode="auto">
              <a:xfrm>
                <a:off x="2513743" y="2702637"/>
                <a:ext cx="205367" cy="10170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6" name="Rectangle 132"/>
              <p:cNvSpPr>
                <a:spLocks noChangeArrowheads="1"/>
              </p:cNvSpPr>
              <p:nvPr/>
            </p:nvSpPr>
            <p:spPr bwMode="auto">
              <a:xfrm>
                <a:off x="2978878" y="2702637"/>
                <a:ext cx="206727" cy="7752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7" name="Rectangle 134"/>
              <p:cNvSpPr>
                <a:spLocks noChangeArrowheads="1"/>
              </p:cNvSpPr>
              <p:nvPr/>
            </p:nvSpPr>
            <p:spPr bwMode="auto">
              <a:xfrm>
                <a:off x="1346824" y="2702637"/>
                <a:ext cx="206727" cy="7752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8" name="Rectangle 135"/>
              <p:cNvSpPr>
                <a:spLocks noChangeArrowheads="1"/>
              </p:cNvSpPr>
              <p:nvPr/>
            </p:nvSpPr>
            <p:spPr bwMode="auto">
              <a:xfrm>
                <a:off x="1813319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9" name="Rectangle 136"/>
              <p:cNvSpPr>
                <a:spLocks noChangeArrowheads="1"/>
              </p:cNvSpPr>
              <p:nvPr/>
            </p:nvSpPr>
            <p:spPr bwMode="auto">
              <a:xfrm>
                <a:off x="2282536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20" name="Rectangle 137"/>
              <p:cNvSpPr>
                <a:spLocks noChangeArrowheads="1"/>
              </p:cNvSpPr>
              <p:nvPr/>
            </p:nvSpPr>
            <p:spPr bwMode="auto">
              <a:xfrm>
                <a:off x="2747671" y="2702637"/>
                <a:ext cx="206727" cy="53771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21" name="Rectangle 138"/>
              <p:cNvSpPr>
                <a:spLocks noChangeArrowheads="1"/>
              </p:cNvSpPr>
              <p:nvPr/>
            </p:nvSpPr>
            <p:spPr bwMode="auto">
              <a:xfrm>
                <a:off x="4858963" y="2503484"/>
                <a:ext cx="205367" cy="1991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2" name="Rectangle 139"/>
              <p:cNvSpPr>
                <a:spLocks noChangeArrowheads="1"/>
              </p:cNvSpPr>
              <p:nvPr/>
            </p:nvSpPr>
            <p:spPr bwMode="auto">
              <a:xfrm>
                <a:off x="4392467" y="2584570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3" name="Rectangle 140"/>
              <p:cNvSpPr>
                <a:spLocks noChangeArrowheads="1"/>
              </p:cNvSpPr>
              <p:nvPr/>
            </p:nvSpPr>
            <p:spPr bwMode="auto">
              <a:xfrm>
                <a:off x="3927332" y="2584570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4" name="Rectangle 141"/>
              <p:cNvSpPr>
                <a:spLocks noChangeArrowheads="1"/>
              </p:cNvSpPr>
              <p:nvPr/>
            </p:nvSpPr>
            <p:spPr bwMode="auto">
              <a:xfrm>
                <a:off x="3692044" y="2412443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5" name="Rectangle 142"/>
              <p:cNvSpPr>
                <a:spLocks noChangeArrowheads="1"/>
              </p:cNvSpPr>
              <p:nvPr/>
            </p:nvSpPr>
            <p:spPr bwMode="auto">
              <a:xfrm>
                <a:off x="3460837" y="2204756"/>
                <a:ext cx="205367" cy="49788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6" name="Rectangle 143"/>
              <p:cNvSpPr>
                <a:spLocks noChangeArrowheads="1"/>
              </p:cNvSpPr>
              <p:nvPr/>
            </p:nvSpPr>
            <p:spPr bwMode="auto">
              <a:xfrm>
                <a:off x="5324098" y="2127940"/>
                <a:ext cx="20944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7" name="Rectangle 144"/>
              <p:cNvSpPr>
                <a:spLocks noChangeArrowheads="1"/>
              </p:cNvSpPr>
              <p:nvPr/>
            </p:nvSpPr>
            <p:spPr bwMode="auto">
              <a:xfrm>
                <a:off x="5092891" y="230575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8" name="Rectangle 145"/>
              <p:cNvSpPr>
                <a:spLocks noChangeArrowheads="1"/>
              </p:cNvSpPr>
              <p:nvPr/>
            </p:nvSpPr>
            <p:spPr bwMode="auto">
              <a:xfrm>
                <a:off x="4627755" y="230575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29" name="Rectangle 146"/>
              <p:cNvSpPr>
                <a:spLocks noChangeArrowheads="1"/>
              </p:cNvSpPr>
              <p:nvPr/>
            </p:nvSpPr>
            <p:spPr bwMode="auto">
              <a:xfrm>
                <a:off x="4161259" y="2355544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30" name="Rectangle 148"/>
              <p:cNvSpPr>
                <a:spLocks noChangeArrowheads="1"/>
              </p:cNvSpPr>
              <p:nvPr/>
            </p:nvSpPr>
            <p:spPr bwMode="auto">
              <a:xfrm>
                <a:off x="4392467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1" name="Rectangle 149"/>
              <p:cNvSpPr>
                <a:spLocks noChangeArrowheads="1"/>
              </p:cNvSpPr>
              <p:nvPr/>
            </p:nvSpPr>
            <p:spPr bwMode="auto">
              <a:xfrm>
                <a:off x="3927332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2" name="Rectangle 150"/>
              <p:cNvSpPr>
                <a:spLocks noChangeArrowheads="1"/>
              </p:cNvSpPr>
              <p:nvPr/>
            </p:nvSpPr>
            <p:spPr bwMode="auto">
              <a:xfrm>
                <a:off x="3460837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3" name="Rectangle 151"/>
              <p:cNvSpPr>
                <a:spLocks noChangeArrowheads="1"/>
              </p:cNvSpPr>
              <p:nvPr/>
            </p:nvSpPr>
            <p:spPr bwMode="auto">
              <a:xfrm>
                <a:off x="4858963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4" name="Rectangle 152"/>
              <p:cNvSpPr>
                <a:spLocks noChangeArrowheads="1"/>
              </p:cNvSpPr>
              <p:nvPr/>
            </p:nvSpPr>
            <p:spPr bwMode="auto">
              <a:xfrm>
                <a:off x="5324098" y="2702637"/>
                <a:ext cx="209447" cy="97015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5" name="Rectangle 154"/>
              <p:cNvSpPr>
                <a:spLocks noChangeArrowheads="1"/>
              </p:cNvSpPr>
              <p:nvPr/>
            </p:nvSpPr>
            <p:spPr bwMode="auto">
              <a:xfrm>
                <a:off x="3692044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6" name="Rectangle 155"/>
              <p:cNvSpPr>
                <a:spLocks noChangeArrowheads="1"/>
              </p:cNvSpPr>
              <p:nvPr/>
            </p:nvSpPr>
            <p:spPr bwMode="auto">
              <a:xfrm>
                <a:off x="4161259" y="2702637"/>
                <a:ext cx="205367" cy="93032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7" name="Rectangle 156"/>
              <p:cNvSpPr>
                <a:spLocks noChangeArrowheads="1"/>
              </p:cNvSpPr>
              <p:nvPr/>
            </p:nvSpPr>
            <p:spPr bwMode="auto">
              <a:xfrm>
                <a:off x="4627755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8" name="Rectangle 157"/>
              <p:cNvSpPr>
                <a:spLocks noChangeArrowheads="1"/>
              </p:cNvSpPr>
              <p:nvPr/>
            </p:nvSpPr>
            <p:spPr bwMode="auto">
              <a:xfrm>
                <a:off x="5092891" y="2702637"/>
                <a:ext cx="205367" cy="66858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39" name="Rectangle 158"/>
              <p:cNvSpPr>
                <a:spLocks noChangeArrowheads="1"/>
              </p:cNvSpPr>
              <p:nvPr/>
            </p:nvSpPr>
            <p:spPr bwMode="auto">
              <a:xfrm>
                <a:off x="7250069" y="2355540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0" name="Rectangle 159"/>
              <p:cNvSpPr>
                <a:spLocks noChangeArrowheads="1"/>
              </p:cNvSpPr>
              <p:nvPr/>
            </p:nvSpPr>
            <p:spPr bwMode="auto">
              <a:xfrm>
                <a:off x="6780856" y="2007025"/>
                <a:ext cx="205367" cy="69561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1" name="Rectangle 160"/>
              <p:cNvSpPr>
                <a:spLocks noChangeArrowheads="1"/>
              </p:cNvSpPr>
              <p:nvPr/>
            </p:nvSpPr>
            <p:spPr bwMode="auto">
              <a:xfrm>
                <a:off x="6314359" y="1945863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2" name="Rectangle 161"/>
              <p:cNvSpPr>
                <a:spLocks noChangeArrowheads="1"/>
              </p:cNvSpPr>
              <p:nvPr/>
            </p:nvSpPr>
            <p:spPr bwMode="auto">
              <a:xfrm>
                <a:off x="6083150" y="2127940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3" name="Rectangle 162"/>
              <p:cNvSpPr>
                <a:spLocks noChangeArrowheads="1"/>
              </p:cNvSpPr>
              <p:nvPr/>
            </p:nvSpPr>
            <p:spPr bwMode="auto">
              <a:xfrm>
                <a:off x="5849223" y="1627214"/>
                <a:ext cx="205367" cy="107542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4" name="Rectangle 163"/>
              <p:cNvSpPr>
                <a:spLocks noChangeArrowheads="1"/>
              </p:cNvSpPr>
              <p:nvPr/>
            </p:nvSpPr>
            <p:spPr bwMode="auto">
              <a:xfrm>
                <a:off x="7715205" y="1945863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5" name="Rectangle 164"/>
              <p:cNvSpPr>
                <a:spLocks noChangeArrowheads="1"/>
              </p:cNvSpPr>
              <p:nvPr/>
            </p:nvSpPr>
            <p:spPr bwMode="auto">
              <a:xfrm>
                <a:off x="7481279" y="1743865"/>
                <a:ext cx="205367" cy="95877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6" name="Rectangle 165"/>
              <p:cNvSpPr>
                <a:spLocks noChangeArrowheads="1"/>
              </p:cNvSpPr>
              <p:nvPr/>
            </p:nvSpPr>
            <p:spPr bwMode="auto">
              <a:xfrm>
                <a:off x="7014782" y="2194796"/>
                <a:ext cx="205367" cy="50783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7" name="Rectangle 166"/>
              <p:cNvSpPr>
                <a:spLocks noChangeArrowheads="1"/>
              </p:cNvSpPr>
              <p:nvPr/>
            </p:nvSpPr>
            <p:spPr bwMode="auto">
              <a:xfrm>
                <a:off x="6549646" y="1913143"/>
                <a:ext cx="205367" cy="7894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348" name="Rectangle 168"/>
              <p:cNvSpPr>
                <a:spLocks noChangeArrowheads="1"/>
              </p:cNvSpPr>
              <p:nvPr/>
            </p:nvSpPr>
            <p:spPr bwMode="auto">
              <a:xfrm>
                <a:off x="6780856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49" name="Rectangle 169"/>
              <p:cNvSpPr>
                <a:spLocks noChangeArrowheads="1"/>
              </p:cNvSpPr>
              <p:nvPr/>
            </p:nvSpPr>
            <p:spPr bwMode="auto">
              <a:xfrm>
                <a:off x="6314359" y="2702637"/>
                <a:ext cx="205367" cy="80229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50" name="Rectangle 170"/>
              <p:cNvSpPr>
                <a:spLocks noChangeArrowheads="1"/>
              </p:cNvSpPr>
              <p:nvPr/>
            </p:nvSpPr>
            <p:spPr bwMode="auto">
              <a:xfrm>
                <a:off x="5849223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51" name="Rectangle 171"/>
              <p:cNvSpPr>
                <a:spLocks noChangeArrowheads="1"/>
              </p:cNvSpPr>
              <p:nvPr/>
            </p:nvSpPr>
            <p:spPr bwMode="auto">
              <a:xfrm>
                <a:off x="7250069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52" name="Rectangle 172"/>
              <p:cNvSpPr>
                <a:spLocks noChangeArrowheads="1"/>
              </p:cNvSpPr>
              <p:nvPr/>
            </p:nvSpPr>
            <p:spPr bwMode="auto">
              <a:xfrm>
                <a:off x="7715205" y="2702638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53" name="Rectangle 174"/>
              <p:cNvSpPr>
                <a:spLocks noChangeArrowheads="1"/>
              </p:cNvSpPr>
              <p:nvPr/>
            </p:nvSpPr>
            <p:spPr bwMode="auto">
              <a:xfrm>
                <a:off x="6083150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54" name="Rectangle 175"/>
              <p:cNvSpPr>
                <a:spLocks noChangeArrowheads="1"/>
              </p:cNvSpPr>
              <p:nvPr/>
            </p:nvSpPr>
            <p:spPr bwMode="auto">
              <a:xfrm>
                <a:off x="6549646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55" name="Rectangle 176"/>
              <p:cNvSpPr>
                <a:spLocks noChangeArrowheads="1"/>
              </p:cNvSpPr>
              <p:nvPr/>
            </p:nvSpPr>
            <p:spPr bwMode="auto">
              <a:xfrm>
                <a:off x="7014782" y="2702637"/>
                <a:ext cx="205367" cy="8961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56" name="Rectangle 177"/>
              <p:cNvSpPr>
                <a:spLocks noChangeArrowheads="1"/>
              </p:cNvSpPr>
              <p:nvPr/>
            </p:nvSpPr>
            <p:spPr bwMode="auto">
              <a:xfrm>
                <a:off x="7481279" y="2702637"/>
                <a:ext cx="205367" cy="1074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648349" y="1259017"/>
              <a:ext cx="0" cy="2724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947759" y="1212522"/>
              <a:ext cx="0" cy="276178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7" name="TextBox 28"/>
            <p:cNvSpPr txBox="1">
              <a:spLocks noChangeArrowheads="1"/>
            </p:cNvSpPr>
            <p:nvPr/>
          </p:nvSpPr>
          <p:spPr bwMode="auto">
            <a:xfrm>
              <a:off x="958187" y="1465474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88" name="TextBox 29"/>
            <p:cNvSpPr txBox="1">
              <a:spLocks noChangeArrowheads="1"/>
            </p:cNvSpPr>
            <p:nvPr/>
          </p:nvSpPr>
          <p:spPr bwMode="auto">
            <a:xfrm>
              <a:off x="958187" y="203787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89" name="TextBox 30"/>
            <p:cNvSpPr txBox="1">
              <a:spLocks noChangeArrowheads="1"/>
            </p:cNvSpPr>
            <p:nvPr/>
          </p:nvSpPr>
          <p:spPr bwMode="auto">
            <a:xfrm>
              <a:off x="958187" y="1751952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0" name="TextBox 31"/>
            <p:cNvSpPr txBox="1">
              <a:spLocks noChangeArrowheads="1"/>
            </p:cNvSpPr>
            <p:nvPr/>
          </p:nvSpPr>
          <p:spPr bwMode="auto">
            <a:xfrm>
              <a:off x="958187" y="2327773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1" name="TextBox 32"/>
            <p:cNvSpPr txBox="1">
              <a:spLocks noChangeArrowheads="1"/>
            </p:cNvSpPr>
            <p:nvPr/>
          </p:nvSpPr>
          <p:spPr bwMode="auto">
            <a:xfrm>
              <a:off x="958187" y="276985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2" name="TextBox 33"/>
            <p:cNvSpPr txBox="1">
              <a:spLocks noChangeArrowheads="1"/>
            </p:cNvSpPr>
            <p:nvPr/>
          </p:nvSpPr>
          <p:spPr bwMode="auto">
            <a:xfrm>
              <a:off x="958187" y="3068537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3" name="TextBox 34"/>
            <p:cNvSpPr txBox="1">
              <a:spLocks noChangeArrowheads="1"/>
            </p:cNvSpPr>
            <p:nvPr/>
          </p:nvSpPr>
          <p:spPr bwMode="auto">
            <a:xfrm>
              <a:off x="958187" y="3346635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4" name="TextBox 35"/>
            <p:cNvSpPr txBox="1">
              <a:spLocks noChangeArrowheads="1"/>
            </p:cNvSpPr>
            <p:nvPr/>
          </p:nvSpPr>
          <p:spPr bwMode="auto">
            <a:xfrm>
              <a:off x="958187" y="3651531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5" name="TextBox 36"/>
            <p:cNvSpPr txBox="1">
              <a:spLocks noChangeArrowheads="1"/>
            </p:cNvSpPr>
            <p:nvPr/>
          </p:nvSpPr>
          <p:spPr bwMode="auto">
            <a:xfrm>
              <a:off x="580878" y="1177351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6" name="TextBox 37"/>
            <p:cNvSpPr txBox="1">
              <a:spLocks noChangeArrowheads="1"/>
            </p:cNvSpPr>
            <p:nvPr/>
          </p:nvSpPr>
          <p:spPr bwMode="auto">
            <a:xfrm>
              <a:off x="580878" y="2879637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7" name="TextBox 38"/>
            <p:cNvSpPr txBox="1">
              <a:spLocks noChangeArrowheads="1"/>
            </p:cNvSpPr>
            <p:nvPr/>
          </p:nvSpPr>
          <p:spPr bwMode="auto">
            <a:xfrm>
              <a:off x="2108554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8" name="TextBox 39"/>
            <p:cNvSpPr txBox="1">
              <a:spLocks noChangeArrowheads="1"/>
            </p:cNvSpPr>
            <p:nvPr/>
          </p:nvSpPr>
          <p:spPr bwMode="auto">
            <a:xfrm>
              <a:off x="4529285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9" name="TextBox 40"/>
            <p:cNvSpPr txBox="1">
              <a:spLocks noChangeArrowheads="1"/>
            </p:cNvSpPr>
            <p:nvPr/>
          </p:nvSpPr>
          <p:spPr bwMode="auto">
            <a:xfrm>
              <a:off x="6991271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0" name="TextBox 41"/>
            <p:cNvSpPr txBox="1">
              <a:spLocks noChangeArrowheads="1"/>
            </p:cNvSpPr>
            <p:nvPr/>
          </p:nvSpPr>
          <p:spPr bwMode="auto">
            <a:xfrm>
              <a:off x="2071539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1" name="TextBox 42"/>
            <p:cNvSpPr txBox="1">
              <a:spLocks noChangeArrowheads="1"/>
            </p:cNvSpPr>
            <p:nvPr/>
          </p:nvSpPr>
          <p:spPr bwMode="auto">
            <a:xfrm>
              <a:off x="4375288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2" name="TextBox 43"/>
            <p:cNvSpPr txBox="1">
              <a:spLocks noChangeArrowheads="1"/>
            </p:cNvSpPr>
            <p:nvPr/>
          </p:nvSpPr>
          <p:spPr bwMode="auto">
            <a:xfrm>
              <a:off x="6724208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66688" y="2682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添加标题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76363" y="1479550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62350" y="1304925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37462" y="1697908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688" y="2682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40404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添加标题</a:t>
            </a:r>
            <a:endParaRPr lang="zh-CN" altLang="en-US" sz="2000">
              <a:solidFill>
                <a:srgbClr val="404040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6325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1863"/>
            <a:ext cx="9144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-38100"/>
            <a:ext cx="83375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2571750" y="1171575"/>
            <a:ext cx="4000500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algn="ctr" eaLnBrk="1" hangingPunct="1">
              <a:defRPr/>
            </a:pPr>
            <a:r>
              <a:rPr lang="en-US" altLang="zh-CN" sz="4000" u="sng" spc="300" dirty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  YOU</a:t>
            </a:r>
            <a:endParaRPr lang="zh-CN" altLang="en-US" sz="4000" u="sng" spc="300" dirty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3579813" y="4911323"/>
            <a:ext cx="1984375" cy="73358"/>
            <a:chOff x="3499959" y="4912010"/>
            <a:chExt cx="1984711" cy="73297"/>
          </a:xfrm>
        </p:grpSpPr>
        <p:grpSp>
          <p:nvGrpSpPr>
            <p:cNvPr id="13335" name="组合 75"/>
            <p:cNvGrpSpPr/>
            <p:nvPr/>
          </p:nvGrpSpPr>
          <p:grpSpPr bwMode="auto">
            <a:xfrm>
              <a:off x="5077934" y="4912010"/>
              <a:ext cx="406736" cy="73297"/>
              <a:chOff x="4472503" y="4274796"/>
              <a:chExt cx="406678" cy="7330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472770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583898" y="4275198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695026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06154" y="4275198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3336" name="组合 75"/>
            <p:cNvGrpSpPr/>
            <p:nvPr/>
          </p:nvGrpSpPr>
          <p:grpSpPr bwMode="auto">
            <a:xfrm rot="10800000">
              <a:off x="3499959" y="4912010"/>
              <a:ext cx="406736" cy="73297"/>
              <a:chOff x="4472503" y="4274796"/>
              <a:chExt cx="406678" cy="7330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479120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590248" y="4274727"/>
                <a:ext cx="73027" cy="729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701376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812504" y="4274727"/>
                <a:ext cx="73027" cy="729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圆角矩形 19"/>
          <p:cNvSpPr/>
          <p:nvPr/>
        </p:nvSpPr>
        <p:spPr>
          <a:xfrm>
            <a:off x="6370927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181890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FF66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992852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FF0066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803814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00B0F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614777" y="2346726"/>
            <a:ext cx="1158295" cy="222304"/>
          </a:xfrm>
          <a:prstGeom prst="roundRect">
            <a:avLst>
              <a:gd name="adj" fmla="val 5027"/>
            </a:avLst>
          </a:prstGeom>
          <a:solidFill>
            <a:srgbClr val="00B05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全屏显示(16:9)</PresentationFormat>
  <Paragraphs>174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方正姚体</vt:lpstr>
      <vt:lpstr>微软雅黑</vt:lpstr>
      <vt:lpstr>方正粗倩简体</vt:lpstr>
      <vt:lpstr>Garamond</vt:lpstr>
      <vt:lpstr>AvantGarde Md BT</vt:lpstr>
      <vt:lpstr>Aharoni</vt:lpstr>
      <vt:lpstr>华文细黑</vt:lpstr>
      <vt:lpstr>Wide Latin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M120250D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7</cp:revision>
  <dcterms:created xsi:type="dcterms:W3CDTF">2012-11-09T07:29:00Z</dcterms:created>
  <dcterms:modified xsi:type="dcterms:W3CDTF">2018-08-28T06:19:57Z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