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方正姚体" panose="02010601030101010101" pitchFamily="2" charset="-122"/>
      <p:regular r:id="rId20"/>
    </p:embeddedFont>
    <p:embeddedFont>
      <p:font typeface="Bell MT" panose="02020503060305020303" pitchFamily="18" charset="0"/>
      <p:regular r:id="rId21"/>
      <p:bold r:id="rId22"/>
      <p:italic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80676E5-A834-4C7D-84E7-BF35104F5A3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598AA4B-44F0-4615-9F54-AA9DE354B63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13221-45C2-44DE-A8A4-47623984C0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39FD45-8FA4-4102-899D-43334B8F48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3F255-22F3-4154-BBBF-4C59E781E6E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62F06-233C-4232-B1E9-33EED12ED5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93FAB-3626-4AA8-A139-00AE6F3B39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5DA1-10FB-430D-873E-0BC78A33F8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F160E-11FB-4F9E-BF3C-3BC88E1FAB0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ADDD6-28EC-49C5-96C0-7CB37D5469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F7FD8-943A-4BF7-AF0E-8E5AE338191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AFFCA-A4A0-4A86-B8C2-8595DD729E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2CFA4-8591-458A-8FF7-123F4EF4A21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D2AAC-A5F9-4D1D-85EF-59B144D8E3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D80E6-DABB-44DE-9FC2-0F5C9A11DDE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02CF-1708-449B-84F6-D38EB6EB50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2400E-F747-46B5-9B93-6D6E631FA5F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693E2-A277-467D-BC22-36CB2B0DAD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7998-118D-4922-A4BC-A5484B76D59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1041B-A289-4920-8EB4-C5618693AA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09F54-B629-484C-A88B-29D89C11EA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A4B4C-AAC1-437F-A529-3C1DBE02C7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22E05-1A4A-42A2-BDA6-8CA7B4D2437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9F7EF-1B8F-4CF8-87EC-A8D781A3BD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2.png"/><Relationship Id="rId22" Type="http://schemas.openxmlformats.org/officeDocument/2006/relationships/image" Target="../media/image11.png"/><Relationship Id="rId21" Type="http://schemas.openxmlformats.org/officeDocument/2006/relationships/image" Target="../media/image10.pn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4FE7DD-AE8E-48F0-A425-76538E35C0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ADB9A7-A4E0-41B6-9160-030154B7C675}" type="slidenum">
              <a:rPr lang="zh-CN" altLang="en-US"/>
            </a:fld>
            <a:endParaRPr lang="zh-CN" altLang="en-US"/>
          </a:p>
        </p:txBody>
      </p:sp>
      <p:pic>
        <p:nvPicPr>
          <p:cNvPr id="1029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77813"/>
            <a:ext cx="67722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0"/>
            <a:ext cx="78216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3" name="组合 10"/>
          <p:cNvGrpSpPr/>
          <p:nvPr userDrawn="1"/>
        </p:nvGrpSpPr>
        <p:grpSpPr bwMode="auto">
          <a:xfrm>
            <a:off x="1993900" y="246063"/>
            <a:ext cx="3478213" cy="387350"/>
            <a:chOff x="1993828" y="245915"/>
            <a:chExt cx="3478272" cy="387783"/>
          </a:xfrm>
        </p:grpSpPr>
        <p:sp>
          <p:nvSpPr>
            <p:cNvPr id="1041" name="矩形 17"/>
            <p:cNvSpPr>
              <a:spLocks noChangeArrowheads="1"/>
            </p:cNvSpPr>
            <p:nvPr/>
          </p:nvSpPr>
          <p:spPr bwMode="auto">
            <a:xfrm>
              <a:off x="3968711" y="331736"/>
              <a:ext cx="1503389" cy="21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</a:t>
              </a:r>
              <a:r>
                <a:rPr lang="zh-CN" altLang="en-US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www.rapidppt.com/</a:t>
              </a:r>
              <a:endParaRPr lang="zh-CN" altLang="en-US" sz="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42" name="组合 12"/>
            <p:cNvGrpSpPr/>
            <p:nvPr/>
          </p:nvGrpSpPr>
          <p:grpSpPr bwMode="auto">
            <a:xfrm>
              <a:off x="1993828" y="245915"/>
              <a:ext cx="1953208" cy="387783"/>
              <a:chOff x="6748665" y="331655"/>
              <a:chExt cx="1953208" cy="387783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748665" y="331655"/>
                <a:ext cx="385770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140785" y="331655"/>
                <a:ext cx="385769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532903" y="331655"/>
                <a:ext cx="384181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923435" y="331655"/>
                <a:ext cx="385770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315554" y="331655"/>
                <a:ext cx="385769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1048" name="图片 18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7114" y="332381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图片 19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9218" y="348725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图片 20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563" y="349830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" name="图片 21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3907" y="343314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图片 22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7116" y="345523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34" name="图片 2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785938"/>
            <a:ext cx="42243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图片 2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971675"/>
            <a:ext cx="3694112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图片 2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8150"/>
            <a:ext cx="762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1"/>
          <p:cNvSpPr/>
          <p:nvPr userDrawn="1"/>
        </p:nvSpPr>
        <p:spPr>
          <a:xfrm>
            <a:off x="392113" y="333375"/>
            <a:ext cx="8766175" cy="4529138"/>
          </a:xfrm>
          <a:custGeom>
            <a:avLst/>
            <a:gdLst>
              <a:gd name="connsiteX0" fmla="*/ 0 w 8766627"/>
              <a:gd name="connsiteY0" fmla="*/ 0 h 4107543"/>
              <a:gd name="connsiteX1" fmla="*/ 8766627 w 8766627"/>
              <a:gd name="connsiteY1" fmla="*/ 0 h 4107543"/>
              <a:gd name="connsiteX2" fmla="*/ 8766627 w 8766627"/>
              <a:gd name="connsiteY2" fmla="*/ 4107543 h 4107543"/>
              <a:gd name="connsiteX3" fmla="*/ 0 w 8766627"/>
              <a:gd name="connsiteY3" fmla="*/ 4107543 h 4107543"/>
              <a:gd name="connsiteX4" fmla="*/ 0 w 8766627"/>
              <a:gd name="connsiteY4" fmla="*/ 0 h 4107543"/>
              <a:gd name="connsiteX0-1" fmla="*/ 769257 w 8766627"/>
              <a:gd name="connsiteY0-2" fmla="*/ 682171 h 4107543"/>
              <a:gd name="connsiteX1-3" fmla="*/ 8766627 w 8766627"/>
              <a:gd name="connsiteY1-4" fmla="*/ 0 h 4107543"/>
              <a:gd name="connsiteX2-5" fmla="*/ 8766627 w 8766627"/>
              <a:gd name="connsiteY2-6" fmla="*/ 4107543 h 4107543"/>
              <a:gd name="connsiteX3-7" fmla="*/ 0 w 8766627"/>
              <a:gd name="connsiteY3-8" fmla="*/ 4107543 h 4107543"/>
              <a:gd name="connsiteX4-9" fmla="*/ 769257 w 8766627"/>
              <a:gd name="connsiteY4-10" fmla="*/ 682171 h 4107543"/>
              <a:gd name="connsiteX0-11" fmla="*/ 769257 w 8781141"/>
              <a:gd name="connsiteY0-12" fmla="*/ 1233714 h 4659086"/>
              <a:gd name="connsiteX1-13" fmla="*/ 8781141 w 8781141"/>
              <a:gd name="connsiteY1-14" fmla="*/ 0 h 4659086"/>
              <a:gd name="connsiteX2-15" fmla="*/ 8766627 w 8781141"/>
              <a:gd name="connsiteY2-16" fmla="*/ 4659086 h 4659086"/>
              <a:gd name="connsiteX3-17" fmla="*/ 0 w 8781141"/>
              <a:gd name="connsiteY3-18" fmla="*/ 4659086 h 4659086"/>
              <a:gd name="connsiteX4-19" fmla="*/ 769257 w 8781141"/>
              <a:gd name="connsiteY4-20" fmla="*/ 1233714 h 46590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81141" h="4659086">
                <a:moveTo>
                  <a:pt x="769257" y="1233714"/>
                </a:moveTo>
                <a:lnTo>
                  <a:pt x="8781141" y="0"/>
                </a:lnTo>
                <a:lnTo>
                  <a:pt x="8766627" y="4659086"/>
                </a:lnTo>
                <a:lnTo>
                  <a:pt x="0" y="4659086"/>
                </a:lnTo>
                <a:lnTo>
                  <a:pt x="769257" y="1233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8" name="组合 27"/>
          <p:cNvGrpSpPr/>
          <p:nvPr userDrawn="1"/>
        </p:nvGrpSpPr>
        <p:grpSpPr bwMode="auto">
          <a:xfrm>
            <a:off x="-9525" y="4862513"/>
            <a:ext cx="9153525" cy="280987"/>
            <a:chOff x="-9144" y="4862286"/>
            <a:chExt cx="9153144" cy="281214"/>
          </a:xfrm>
        </p:grpSpPr>
        <p:pic>
          <p:nvPicPr>
            <p:cNvPr id="1039" name="图片 28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" y="4862286"/>
              <a:ext cx="9143245" cy="28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0" name="矩形 17"/>
            <p:cNvSpPr>
              <a:spLocks noChangeArrowheads="1"/>
            </p:cNvSpPr>
            <p:nvPr/>
          </p:nvSpPr>
          <p:spPr bwMode="auto">
            <a:xfrm>
              <a:off x="-9144" y="4916305"/>
              <a:ext cx="9153144" cy="198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77813"/>
            <a:ext cx="67722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0"/>
            <a:ext cx="78216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-9525" y="4862513"/>
            <a:ext cx="9153525" cy="280987"/>
            <a:chOff x="-9144" y="4862286"/>
            <a:chExt cx="9153144" cy="281214"/>
          </a:xfrm>
        </p:grpSpPr>
        <p:pic>
          <p:nvPicPr>
            <p:cNvPr id="4132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" y="4862286"/>
              <a:ext cx="9143245" cy="28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3" name="矩形 17"/>
            <p:cNvSpPr>
              <a:spLocks noChangeArrowheads="1"/>
            </p:cNvSpPr>
            <p:nvPr/>
          </p:nvSpPr>
          <p:spPr bwMode="auto">
            <a:xfrm>
              <a:off x="-9144" y="4916313"/>
              <a:ext cx="9153144" cy="198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993900" y="246063"/>
            <a:ext cx="3478213" cy="387350"/>
            <a:chOff x="1993828" y="245915"/>
            <a:chExt cx="3478272" cy="387783"/>
          </a:xfrm>
        </p:grpSpPr>
        <p:sp>
          <p:nvSpPr>
            <p:cNvPr id="12" name="矩形 17"/>
            <p:cNvSpPr>
              <a:spLocks noChangeArrowheads="1"/>
            </p:cNvSpPr>
            <p:nvPr/>
          </p:nvSpPr>
          <p:spPr bwMode="auto">
            <a:xfrm>
              <a:off x="3968711" y="331736"/>
              <a:ext cx="1503389" cy="21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www.rapidppt.com/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21" name="组合 12"/>
            <p:cNvGrpSpPr/>
            <p:nvPr/>
          </p:nvGrpSpPr>
          <p:grpSpPr bwMode="auto">
            <a:xfrm>
              <a:off x="1993828" y="245915"/>
              <a:ext cx="1953208" cy="387783"/>
              <a:chOff x="6748665" y="331655"/>
              <a:chExt cx="1953208" cy="387783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748665" y="331655"/>
                <a:ext cx="385770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140785" y="331655"/>
                <a:ext cx="385769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532903" y="331655"/>
                <a:ext cx="384181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7923435" y="331655"/>
                <a:ext cx="385770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315554" y="331655"/>
                <a:ext cx="385769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4127" name="图片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7114" y="332381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8" name="图片 1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9218" y="348725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9" name="图片 2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563" y="349830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0" name="图片 21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3907" y="343314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1" name="图片 2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7116" y="345523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4" name="组合 23"/>
          <p:cNvGrpSpPr/>
          <p:nvPr/>
        </p:nvGrpSpPr>
        <p:grpSpPr bwMode="auto">
          <a:xfrm>
            <a:off x="8156575" y="4078288"/>
            <a:ext cx="698500" cy="698500"/>
            <a:chOff x="8157276" y="3898899"/>
            <a:chExt cx="698075" cy="698075"/>
          </a:xfrm>
        </p:grpSpPr>
        <p:sp>
          <p:nvSpPr>
            <p:cNvPr id="25" name="椭圆 24"/>
            <p:cNvSpPr/>
            <p:nvPr/>
          </p:nvSpPr>
          <p:spPr>
            <a:xfrm>
              <a:off x="8157276" y="3898899"/>
              <a:ext cx="698075" cy="6980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247709" y="3989331"/>
              <a:ext cx="517210" cy="517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Rectangle 18"/>
            <p:cNvSpPr txBox="1">
              <a:spLocks noChangeArrowheads="1"/>
            </p:cNvSpPr>
            <p:nvPr/>
          </p:nvSpPr>
          <p:spPr bwMode="auto">
            <a:xfrm>
              <a:off x="8214391" y="4151157"/>
              <a:ext cx="583845" cy="26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DESIGN</a:t>
              </a:r>
              <a:endPara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7367588" y="4078288"/>
            <a:ext cx="698500" cy="698500"/>
            <a:chOff x="7367261" y="3898899"/>
            <a:chExt cx="698075" cy="698075"/>
          </a:xfrm>
        </p:grpSpPr>
        <p:sp>
          <p:nvSpPr>
            <p:cNvPr id="29" name="椭圆 28"/>
            <p:cNvSpPr/>
            <p:nvPr/>
          </p:nvSpPr>
          <p:spPr>
            <a:xfrm>
              <a:off x="7367261" y="3898899"/>
              <a:ext cx="698075" cy="6980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457693" y="3989331"/>
              <a:ext cx="517210" cy="517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Rectangle 18"/>
            <p:cNvSpPr txBox="1">
              <a:spLocks noChangeArrowheads="1"/>
            </p:cNvSpPr>
            <p:nvPr/>
          </p:nvSpPr>
          <p:spPr bwMode="auto">
            <a:xfrm>
              <a:off x="7430722" y="4151157"/>
              <a:ext cx="571152" cy="26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</a:t>
              </a:r>
              <a:endPara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4200525" y="2530475"/>
            <a:ext cx="6172200" cy="1646238"/>
            <a:chOff x="4201205" y="2530503"/>
            <a:chExt cx="6171538" cy="1645906"/>
          </a:xfrm>
        </p:grpSpPr>
        <p:sp>
          <p:nvSpPr>
            <p:cNvPr id="33" name="TextBox 32"/>
            <p:cNvSpPr txBox="1"/>
            <p:nvPr/>
          </p:nvSpPr>
          <p:spPr bwMode="auto">
            <a:xfrm rot="20091550">
              <a:off x="4720262" y="3601850"/>
              <a:ext cx="2620681" cy="3380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 rot="20091550">
              <a:off x="4329779" y="2530503"/>
              <a:ext cx="6042964" cy="4618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50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15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ell MT" panose="02020503060305020303" pitchFamily="18" charset="0"/>
                  <a:ea typeface="+mn-ea"/>
                </a:rPr>
                <a:t>BUSINESS POWERPOINT</a:t>
              </a:r>
              <a:endParaRPr lang="zh-CN" altLang="en-US" sz="2400" spc="-15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 bwMode="auto">
            <a:xfrm rot="20091550">
              <a:off x="4201205" y="2614645"/>
              <a:ext cx="3003646" cy="830997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12700" h="38100"/>
              </a:sp3d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ell MT" panose="02020503060305020303" pitchFamily="18" charset="0"/>
                  <a:ea typeface="+mn-ea"/>
                </a:rPr>
                <a:t>GLOBAL</a:t>
              </a:r>
              <a:endParaRPr lang="zh-CN" altLang="en-US" sz="4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n-ea"/>
              </a:endParaRP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 rot="20091550">
              <a:off x="4880582" y="3946267"/>
              <a:ext cx="2031782" cy="230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9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785938"/>
            <a:ext cx="42243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971675"/>
            <a:ext cx="3694112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8150"/>
            <a:ext cx="762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77813"/>
            <a:ext cx="67722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0"/>
            <a:ext cx="78216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4" name="组合 7"/>
          <p:cNvGrpSpPr/>
          <p:nvPr/>
        </p:nvGrpSpPr>
        <p:grpSpPr bwMode="auto">
          <a:xfrm>
            <a:off x="1993900" y="246063"/>
            <a:ext cx="3478213" cy="387350"/>
            <a:chOff x="1993828" y="245915"/>
            <a:chExt cx="3478272" cy="387783"/>
          </a:xfrm>
        </p:grpSpPr>
        <p:sp>
          <p:nvSpPr>
            <p:cNvPr id="9" name="矩形 17"/>
            <p:cNvSpPr>
              <a:spLocks noChangeArrowheads="1"/>
            </p:cNvSpPr>
            <p:nvPr/>
          </p:nvSpPr>
          <p:spPr bwMode="auto">
            <a:xfrm>
              <a:off x="3968711" y="331736"/>
              <a:ext cx="1503389" cy="216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www.rapidppt.com/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10" name="组合 9"/>
            <p:cNvGrpSpPr/>
            <p:nvPr/>
          </p:nvGrpSpPr>
          <p:grpSpPr bwMode="auto">
            <a:xfrm>
              <a:off x="1993828" y="245915"/>
              <a:ext cx="1953208" cy="387783"/>
              <a:chOff x="6748665" y="331655"/>
              <a:chExt cx="1953208" cy="38778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748665" y="331655"/>
                <a:ext cx="385770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7140785" y="331655"/>
                <a:ext cx="385769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532903" y="331655"/>
                <a:ext cx="384181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923435" y="331655"/>
                <a:ext cx="385770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15554" y="331655"/>
                <a:ext cx="385769" cy="38619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7216" name="图片 1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7114" y="332381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17" name="图片 1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9218" y="348725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18" name="图片 1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563" y="349830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19" name="图片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3907" y="343314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20" name="图片 1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7116" y="345523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175" name="组合 20"/>
          <p:cNvGrpSpPr/>
          <p:nvPr/>
        </p:nvGrpSpPr>
        <p:grpSpPr bwMode="auto">
          <a:xfrm>
            <a:off x="8156575" y="4078288"/>
            <a:ext cx="698500" cy="698500"/>
            <a:chOff x="8157276" y="3898899"/>
            <a:chExt cx="698075" cy="698075"/>
          </a:xfrm>
        </p:grpSpPr>
        <p:sp>
          <p:nvSpPr>
            <p:cNvPr id="22" name="椭圆 21"/>
            <p:cNvSpPr/>
            <p:nvPr/>
          </p:nvSpPr>
          <p:spPr>
            <a:xfrm>
              <a:off x="8157276" y="3898899"/>
              <a:ext cx="698075" cy="6980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247709" y="3989331"/>
              <a:ext cx="517210" cy="517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Rectangle 18"/>
            <p:cNvSpPr txBox="1">
              <a:spLocks noChangeArrowheads="1"/>
            </p:cNvSpPr>
            <p:nvPr/>
          </p:nvSpPr>
          <p:spPr bwMode="auto">
            <a:xfrm>
              <a:off x="8214391" y="4151157"/>
              <a:ext cx="583845" cy="26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DESIGN</a:t>
              </a:r>
              <a:endPara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7176" name="组合 24"/>
          <p:cNvGrpSpPr/>
          <p:nvPr/>
        </p:nvGrpSpPr>
        <p:grpSpPr bwMode="auto">
          <a:xfrm>
            <a:off x="7367588" y="4078288"/>
            <a:ext cx="698500" cy="698500"/>
            <a:chOff x="7367261" y="3898899"/>
            <a:chExt cx="698075" cy="698075"/>
          </a:xfrm>
        </p:grpSpPr>
        <p:sp>
          <p:nvSpPr>
            <p:cNvPr id="26" name="椭圆 25"/>
            <p:cNvSpPr/>
            <p:nvPr/>
          </p:nvSpPr>
          <p:spPr>
            <a:xfrm>
              <a:off x="7367261" y="3898899"/>
              <a:ext cx="698075" cy="6980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457693" y="3989331"/>
              <a:ext cx="517210" cy="517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Rectangle 18"/>
            <p:cNvSpPr txBox="1">
              <a:spLocks noChangeArrowheads="1"/>
            </p:cNvSpPr>
            <p:nvPr/>
          </p:nvSpPr>
          <p:spPr bwMode="auto">
            <a:xfrm>
              <a:off x="7430722" y="4151157"/>
              <a:ext cx="571152" cy="26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</a:t>
              </a:r>
              <a:endPara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7177" name="组合 28"/>
          <p:cNvGrpSpPr/>
          <p:nvPr/>
        </p:nvGrpSpPr>
        <p:grpSpPr bwMode="auto">
          <a:xfrm>
            <a:off x="4200525" y="2530475"/>
            <a:ext cx="6172200" cy="1646238"/>
            <a:chOff x="4201205" y="2530503"/>
            <a:chExt cx="6171538" cy="1645906"/>
          </a:xfrm>
        </p:grpSpPr>
        <p:sp>
          <p:nvSpPr>
            <p:cNvPr id="30" name="TextBox 29"/>
            <p:cNvSpPr txBox="1"/>
            <p:nvPr/>
          </p:nvSpPr>
          <p:spPr bwMode="auto">
            <a:xfrm rot="20091550">
              <a:off x="4720262" y="3601850"/>
              <a:ext cx="2620681" cy="3380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 rot="20091550">
              <a:off x="4329779" y="2530503"/>
              <a:ext cx="6042964" cy="4618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5000"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-15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ell MT" panose="02020503060305020303" pitchFamily="18" charset="0"/>
                  <a:ea typeface="+mn-ea"/>
                </a:rPr>
                <a:t>BUSINESS POWERPOINT</a:t>
              </a:r>
              <a:endParaRPr lang="zh-CN" altLang="en-US" sz="2400" spc="-15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20091550">
              <a:off x="4201205" y="2614645"/>
              <a:ext cx="3003646" cy="830997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12700" h="38100"/>
              </a:sp3d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800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Bell MT" panose="02020503060305020303" pitchFamily="18" charset="0"/>
                  <a:ea typeface="+mn-ea"/>
                </a:rPr>
                <a:t>GLOBAL</a:t>
              </a:r>
              <a:endParaRPr lang="zh-CN" altLang="en-US" sz="4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n-ea"/>
              </a:endParaRPr>
            </a:p>
          </p:txBody>
        </p: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 rot="20091550">
              <a:off x="4880582" y="3946267"/>
              <a:ext cx="2031782" cy="230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9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178" name="图片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785938"/>
            <a:ext cx="42243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图片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971675"/>
            <a:ext cx="3694112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图片 3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8150"/>
            <a:ext cx="762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1"/>
          <p:cNvSpPr/>
          <p:nvPr/>
        </p:nvSpPr>
        <p:spPr>
          <a:xfrm>
            <a:off x="392113" y="333375"/>
            <a:ext cx="8766175" cy="4529138"/>
          </a:xfrm>
          <a:custGeom>
            <a:avLst/>
            <a:gdLst>
              <a:gd name="connsiteX0" fmla="*/ 0 w 8766627"/>
              <a:gd name="connsiteY0" fmla="*/ 0 h 4107543"/>
              <a:gd name="connsiteX1" fmla="*/ 8766627 w 8766627"/>
              <a:gd name="connsiteY1" fmla="*/ 0 h 4107543"/>
              <a:gd name="connsiteX2" fmla="*/ 8766627 w 8766627"/>
              <a:gd name="connsiteY2" fmla="*/ 4107543 h 4107543"/>
              <a:gd name="connsiteX3" fmla="*/ 0 w 8766627"/>
              <a:gd name="connsiteY3" fmla="*/ 4107543 h 4107543"/>
              <a:gd name="connsiteX4" fmla="*/ 0 w 8766627"/>
              <a:gd name="connsiteY4" fmla="*/ 0 h 4107543"/>
              <a:gd name="connsiteX0-1" fmla="*/ 769257 w 8766627"/>
              <a:gd name="connsiteY0-2" fmla="*/ 682171 h 4107543"/>
              <a:gd name="connsiteX1-3" fmla="*/ 8766627 w 8766627"/>
              <a:gd name="connsiteY1-4" fmla="*/ 0 h 4107543"/>
              <a:gd name="connsiteX2-5" fmla="*/ 8766627 w 8766627"/>
              <a:gd name="connsiteY2-6" fmla="*/ 4107543 h 4107543"/>
              <a:gd name="connsiteX3-7" fmla="*/ 0 w 8766627"/>
              <a:gd name="connsiteY3-8" fmla="*/ 4107543 h 4107543"/>
              <a:gd name="connsiteX4-9" fmla="*/ 769257 w 8766627"/>
              <a:gd name="connsiteY4-10" fmla="*/ 682171 h 4107543"/>
              <a:gd name="connsiteX0-11" fmla="*/ 769257 w 8781141"/>
              <a:gd name="connsiteY0-12" fmla="*/ 1233714 h 4659086"/>
              <a:gd name="connsiteX1-13" fmla="*/ 8781141 w 8781141"/>
              <a:gd name="connsiteY1-14" fmla="*/ 0 h 4659086"/>
              <a:gd name="connsiteX2-15" fmla="*/ 8766627 w 8781141"/>
              <a:gd name="connsiteY2-16" fmla="*/ 4659086 h 4659086"/>
              <a:gd name="connsiteX3-17" fmla="*/ 0 w 8781141"/>
              <a:gd name="connsiteY3-18" fmla="*/ 4659086 h 4659086"/>
              <a:gd name="connsiteX4-19" fmla="*/ 769257 w 8781141"/>
              <a:gd name="connsiteY4-20" fmla="*/ 1233714 h 46590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81141" h="4659086">
                <a:moveTo>
                  <a:pt x="769257" y="1233714"/>
                </a:moveTo>
                <a:lnTo>
                  <a:pt x="8781141" y="0"/>
                </a:lnTo>
                <a:lnTo>
                  <a:pt x="8766627" y="4659086"/>
                </a:lnTo>
                <a:lnTo>
                  <a:pt x="0" y="4659086"/>
                </a:lnTo>
                <a:lnTo>
                  <a:pt x="769257" y="1233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7190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4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1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4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4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7732713" y="671513"/>
            <a:ext cx="784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1806575" y="1716088"/>
            <a:ext cx="6365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18"/>
          <p:cNvSpPr>
            <a:spLocks noChangeArrowheads="1"/>
          </p:cNvSpPr>
          <p:nvPr/>
        </p:nvSpPr>
        <p:spPr bwMode="auto">
          <a:xfrm>
            <a:off x="1793875" y="3065463"/>
            <a:ext cx="63658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1625600" y="3024188"/>
            <a:ext cx="64785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87" name="组合 51"/>
          <p:cNvGrpSpPr/>
          <p:nvPr/>
        </p:nvGrpSpPr>
        <p:grpSpPr bwMode="auto">
          <a:xfrm>
            <a:off x="-9525" y="4862513"/>
            <a:ext cx="9153525" cy="280987"/>
            <a:chOff x="-9144" y="4862286"/>
            <a:chExt cx="9153144" cy="281214"/>
          </a:xfrm>
        </p:grpSpPr>
        <p:pic>
          <p:nvPicPr>
            <p:cNvPr id="7188" name="图片 5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" y="4862286"/>
              <a:ext cx="9143245" cy="28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9" name="矩形 17"/>
            <p:cNvSpPr>
              <a:spLocks noChangeArrowheads="1"/>
            </p:cNvSpPr>
            <p:nvPr/>
          </p:nvSpPr>
          <p:spPr bwMode="auto">
            <a:xfrm>
              <a:off x="-9144" y="4916313"/>
              <a:ext cx="9153144" cy="198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7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必究</a:t>
              </a:r>
              <a:endParaRPr lang="zh-CN" altLang="en-US" sz="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068513" y="2197100"/>
            <a:ext cx="1262062" cy="1482725"/>
            <a:chOff x="1499025" y="1791615"/>
            <a:chExt cx="1262168" cy="1482383"/>
          </a:xfrm>
        </p:grpSpPr>
        <p:sp>
          <p:nvSpPr>
            <p:cNvPr id="8227" name="TextBox 2"/>
            <p:cNvSpPr txBox="1">
              <a:spLocks noChangeArrowheads="1"/>
            </p:cNvSpPr>
            <p:nvPr/>
          </p:nvSpPr>
          <p:spPr bwMode="auto">
            <a:xfrm>
              <a:off x="14990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01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8228" name="TextBox 3"/>
            <p:cNvSpPr txBox="1">
              <a:spLocks noChangeArrowheads="1"/>
            </p:cNvSpPr>
            <p:nvPr/>
          </p:nvSpPr>
          <p:spPr bwMode="auto">
            <a:xfrm>
              <a:off x="14993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3824288" y="2197100"/>
            <a:ext cx="1262062" cy="1482725"/>
            <a:chOff x="3332058" y="1791615"/>
            <a:chExt cx="1262168" cy="1482383"/>
          </a:xfrm>
        </p:grpSpPr>
        <p:sp>
          <p:nvSpPr>
            <p:cNvPr id="8225" name="TextBox 5"/>
            <p:cNvSpPr txBox="1">
              <a:spLocks noChangeArrowheads="1"/>
            </p:cNvSpPr>
            <p:nvPr/>
          </p:nvSpPr>
          <p:spPr bwMode="auto">
            <a:xfrm>
              <a:off x="3332058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02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8226" name="TextBox 6"/>
            <p:cNvSpPr txBox="1">
              <a:spLocks noChangeArrowheads="1"/>
            </p:cNvSpPr>
            <p:nvPr/>
          </p:nvSpPr>
          <p:spPr bwMode="auto">
            <a:xfrm>
              <a:off x="3332342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5580063" y="2197100"/>
            <a:ext cx="1262062" cy="1482725"/>
            <a:chOff x="5165091" y="1791615"/>
            <a:chExt cx="1262168" cy="1482383"/>
          </a:xfrm>
        </p:grpSpPr>
        <p:sp>
          <p:nvSpPr>
            <p:cNvPr id="8223" name="TextBox 8"/>
            <p:cNvSpPr txBox="1">
              <a:spLocks noChangeArrowheads="1"/>
            </p:cNvSpPr>
            <p:nvPr/>
          </p:nvSpPr>
          <p:spPr bwMode="auto">
            <a:xfrm>
              <a:off x="5165091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03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8224" name="TextBox 9"/>
            <p:cNvSpPr txBox="1">
              <a:spLocks noChangeArrowheads="1"/>
            </p:cNvSpPr>
            <p:nvPr/>
          </p:nvSpPr>
          <p:spPr bwMode="auto">
            <a:xfrm>
              <a:off x="5165375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7289800" y="2197100"/>
            <a:ext cx="1262063" cy="1482725"/>
            <a:chOff x="6998125" y="1791615"/>
            <a:chExt cx="1262168" cy="1482383"/>
          </a:xfrm>
        </p:grpSpPr>
        <p:sp>
          <p:nvSpPr>
            <p:cNvPr id="8221" name="TextBox 11"/>
            <p:cNvSpPr txBox="1">
              <a:spLocks noChangeArrowheads="1"/>
            </p:cNvSpPr>
            <p:nvPr/>
          </p:nvSpPr>
          <p:spPr bwMode="auto">
            <a:xfrm>
              <a:off x="69981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82" charset="0"/>
                </a:rPr>
                <a:t>04</a:t>
              </a:r>
              <a:endParaRPr lang="zh-CN" altLang="en-US" sz="7200">
                <a:solidFill>
                  <a:srgbClr val="7C756A"/>
                </a:solidFill>
                <a:latin typeface="Eccentric Std" pitchFamily="82" charset="0"/>
              </a:endParaRPr>
            </a:p>
          </p:txBody>
        </p:sp>
        <p:sp>
          <p:nvSpPr>
            <p:cNvPr id="8222" name="TextBox 12"/>
            <p:cNvSpPr txBox="1">
              <a:spLocks noChangeArrowheads="1"/>
            </p:cNvSpPr>
            <p:nvPr/>
          </p:nvSpPr>
          <p:spPr bwMode="auto">
            <a:xfrm>
              <a:off x="69984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1630363" y="2378075"/>
            <a:ext cx="609600" cy="1724025"/>
            <a:chOff x="1060317" y="1972010"/>
            <a:chExt cx="610197" cy="172369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7033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 bwMode="auto">
            <a:xfrm rot="20192946">
              <a:off x="10603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851650" y="2378075"/>
            <a:ext cx="609600" cy="1724025"/>
            <a:chOff x="6559417" y="1972010"/>
            <a:chExt cx="610197" cy="172369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036133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 bwMode="auto">
            <a:xfrm rot="20192946">
              <a:off x="65594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141913" y="2378075"/>
            <a:ext cx="609600" cy="1724025"/>
            <a:chOff x="4726383" y="1972010"/>
            <a:chExt cx="610197" cy="172369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203099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/>
          </p:nvSpPr>
          <p:spPr bwMode="auto">
            <a:xfrm rot="20192946">
              <a:off x="4726383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386138" y="2378075"/>
            <a:ext cx="609600" cy="1724025"/>
            <a:chOff x="2893350" y="1972010"/>
            <a:chExt cx="610197" cy="172369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3370066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 bwMode="auto">
            <a:xfrm rot="20192946">
              <a:off x="2893350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202" name="组合 25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8204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3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05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3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06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3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7732713" y="671513"/>
            <a:ext cx="715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630363" y="2197100"/>
            <a:ext cx="1700212" cy="1905000"/>
            <a:chOff x="1629769" y="2197835"/>
            <a:chExt cx="1700876" cy="1904085"/>
          </a:xfrm>
        </p:grpSpPr>
        <p:grpSp>
          <p:nvGrpSpPr>
            <p:cNvPr id="9250" name="组合 2"/>
            <p:cNvGrpSpPr/>
            <p:nvPr/>
          </p:nvGrpSpPr>
          <p:grpSpPr bwMode="auto">
            <a:xfrm>
              <a:off x="2068477" y="2197835"/>
              <a:ext cx="1262168" cy="1482383"/>
              <a:chOff x="1499025" y="1791615"/>
              <a:chExt cx="1262168" cy="1482383"/>
            </a:xfrm>
          </p:grpSpPr>
          <p:sp>
            <p:nvSpPr>
              <p:cNvPr id="9254" name="TextBox 6"/>
              <p:cNvSpPr txBox="1">
                <a:spLocks noChangeArrowheads="1"/>
              </p:cNvSpPr>
              <p:nvPr/>
            </p:nvSpPr>
            <p:spPr bwMode="auto">
              <a:xfrm>
                <a:off x="1499025" y="1791615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82" charset="0"/>
                  </a:rPr>
                  <a:t>01</a:t>
                </a:r>
                <a:endParaRPr lang="zh-CN" altLang="en-US" sz="72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9255" name="TextBox 7"/>
              <p:cNvSpPr txBox="1">
                <a:spLocks noChangeArrowheads="1"/>
              </p:cNvSpPr>
              <p:nvPr/>
            </p:nvSpPr>
            <p:spPr bwMode="auto">
              <a:xfrm>
                <a:off x="1499309" y="2966221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51" name="组合 3"/>
            <p:cNvGrpSpPr/>
            <p:nvPr/>
          </p:nvGrpSpPr>
          <p:grpSpPr bwMode="auto">
            <a:xfrm>
              <a:off x="1629769" y="2378230"/>
              <a:ext cx="610197" cy="1723690"/>
              <a:chOff x="1060317" y="1972010"/>
              <a:chExt cx="610197" cy="172369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1536753" y="1972503"/>
                <a:ext cx="0" cy="172319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任意多边形 5"/>
              <p:cNvSpPr/>
              <p:nvPr/>
            </p:nvSpPr>
            <p:spPr bwMode="auto">
              <a:xfrm rot="20192946">
                <a:off x="1060317" y="2069294"/>
                <a:ext cx="609838" cy="57757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3386138" y="2197100"/>
            <a:ext cx="5165725" cy="1905000"/>
            <a:chOff x="3386257" y="2197835"/>
            <a:chExt cx="5166261" cy="1904085"/>
          </a:xfrm>
        </p:grpSpPr>
        <p:grpSp>
          <p:nvGrpSpPr>
            <p:cNvPr id="9231" name="组合 9"/>
            <p:cNvGrpSpPr/>
            <p:nvPr/>
          </p:nvGrpSpPr>
          <p:grpSpPr bwMode="auto">
            <a:xfrm>
              <a:off x="3824965" y="2197835"/>
              <a:ext cx="1262168" cy="1482383"/>
              <a:chOff x="3332058" y="1791615"/>
              <a:chExt cx="1262168" cy="1482383"/>
            </a:xfrm>
          </p:grpSpPr>
          <p:sp>
            <p:nvSpPr>
              <p:cNvPr id="9248" name="TextBox 26"/>
              <p:cNvSpPr txBox="1">
                <a:spLocks noChangeArrowheads="1"/>
              </p:cNvSpPr>
              <p:nvPr/>
            </p:nvSpPr>
            <p:spPr bwMode="auto">
              <a:xfrm>
                <a:off x="3332058" y="1791615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82" charset="0"/>
                  </a:rPr>
                  <a:t>02</a:t>
                </a:r>
                <a:endParaRPr lang="zh-CN" altLang="en-US" sz="72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9249" name="TextBox 27"/>
              <p:cNvSpPr txBox="1">
                <a:spLocks noChangeArrowheads="1"/>
              </p:cNvSpPr>
              <p:nvPr/>
            </p:nvSpPr>
            <p:spPr bwMode="auto">
              <a:xfrm>
                <a:off x="3332342" y="2966221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32" name="组合 10"/>
            <p:cNvGrpSpPr/>
            <p:nvPr/>
          </p:nvGrpSpPr>
          <p:grpSpPr bwMode="auto">
            <a:xfrm>
              <a:off x="5580160" y="2197835"/>
              <a:ext cx="1262168" cy="1482383"/>
              <a:chOff x="5165091" y="1791615"/>
              <a:chExt cx="1262168" cy="1482383"/>
            </a:xfrm>
          </p:grpSpPr>
          <p:sp>
            <p:nvSpPr>
              <p:cNvPr id="9246" name="TextBox 24"/>
              <p:cNvSpPr txBox="1">
                <a:spLocks noChangeArrowheads="1"/>
              </p:cNvSpPr>
              <p:nvPr/>
            </p:nvSpPr>
            <p:spPr bwMode="auto">
              <a:xfrm>
                <a:off x="5165091" y="1791615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82" charset="0"/>
                  </a:rPr>
                  <a:t>03</a:t>
                </a:r>
                <a:endParaRPr lang="zh-CN" altLang="en-US" sz="7200">
                  <a:solidFill>
                    <a:srgbClr val="7C756A"/>
                  </a:solidFill>
                  <a:latin typeface="Eccentric Std" pitchFamily="82" charset="0"/>
                </a:endParaRPr>
              </a:p>
            </p:txBody>
          </p:sp>
          <p:sp>
            <p:nvSpPr>
              <p:cNvPr id="9247" name="TextBox 25"/>
              <p:cNvSpPr txBox="1">
                <a:spLocks noChangeArrowheads="1"/>
              </p:cNvSpPr>
              <p:nvPr/>
            </p:nvSpPr>
            <p:spPr bwMode="auto">
              <a:xfrm>
                <a:off x="5165375" y="2966221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33" name="组合 11"/>
            <p:cNvGrpSpPr/>
            <p:nvPr/>
          </p:nvGrpSpPr>
          <p:grpSpPr bwMode="auto">
            <a:xfrm>
              <a:off x="6851642" y="2197835"/>
              <a:ext cx="1700876" cy="1904085"/>
              <a:chOff x="6851642" y="2197835"/>
              <a:chExt cx="1700876" cy="1904085"/>
            </a:xfrm>
          </p:grpSpPr>
          <p:grpSp>
            <p:nvGrpSpPr>
              <p:cNvPr id="9240" name="组合 18"/>
              <p:cNvGrpSpPr/>
              <p:nvPr/>
            </p:nvGrpSpPr>
            <p:grpSpPr bwMode="auto">
              <a:xfrm>
                <a:off x="7290350" y="2197835"/>
                <a:ext cx="1262168" cy="1482383"/>
                <a:chOff x="6998125" y="1791615"/>
                <a:chExt cx="1262168" cy="1482383"/>
              </a:xfrm>
            </p:grpSpPr>
            <p:sp>
              <p:nvSpPr>
                <p:cNvPr id="9244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6998125" y="1791615"/>
                  <a:ext cx="934871" cy="1200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7200">
                      <a:solidFill>
                        <a:srgbClr val="7C756A"/>
                      </a:solidFill>
                      <a:latin typeface="Eccentric Std" pitchFamily="82" charset="0"/>
                    </a:rPr>
                    <a:t>04</a:t>
                  </a:r>
                  <a:endParaRPr lang="zh-CN" altLang="en-US" sz="7200">
                    <a:solidFill>
                      <a:srgbClr val="7C756A"/>
                    </a:solidFill>
                    <a:latin typeface="Eccentric Std" pitchFamily="82" charset="0"/>
                  </a:endParaRPr>
                </a:p>
              </p:txBody>
            </p:sp>
            <p:sp>
              <p:nvSpPr>
                <p:cNvPr id="9245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998409" y="2966221"/>
                  <a:ext cx="1261884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4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241" name="组合 19"/>
              <p:cNvGrpSpPr/>
              <p:nvPr/>
            </p:nvGrpSpPr>
            <p:grpSpPr bwMode="auto">
              <a:xfrm>
                <a:off x="6851642" y="2378230"/>
                <a:ext cx="610197" cy="1723690"/>
                <a:chOff x="6559417" y="1972010"/>
                <a:chExt cx="610197" cy="1723690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>
                  <a:off x="7036203" y="1972503"/>
                  <a:ext cx="0" cy="1723197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任意多边形 21"/>
                <p:cNvSpPr/>
                <p:nvPr/>
              </p:nvSpPr>
              <p:spPr bwMode="auto">
                <a:xfrm rot="20192946">
                  <a:off x="6559904" y="2069294"/>
                  <a:ext cx="609663" cy="577573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  <a:gd name="connsiteX0-73" fmla="*/ 0 w 608807"/>
                    <a:gd name="connsiteY0-74" fmla="*/ 351632 h 574490"/>
                    <a:gd name="connsiteX1-75" fmla="*/ 111125 w 608807"/>
                    <a:gd name="connsiteY1-76" fmla="*/ 103982 h 574490"/>
                    <a:gd name="connsiteX2-77" fmla="*/ 608807 w 608807"/>
                    <a:gd name="connsiteY2-78" fmla="*/ 0 h 574490"/>
                    <a:gd name="connsiteX3-79" fmla="*/ 351476 w 608807"/>
                    <a:gd name="connsiteY3-80" fmla="*/ 574490 h 574490"/>
                    <a:gd name="connsiteX4-81" fmla="*/ 41275 w 608807"/>
                    <a:gd name="connsiteY4-82" fmla="*/ 399257 h 574490"/>
                    <a:gd name="connsiteX5-83" fmla="*/ 0 w 608807"/>
                    <a:gd name="connsiteY5-84" fmla="*/ 351632 h 574490"/>
                    <a:gd name="connsiteX0-85" fmla="*/ 0 w 608807"/>
                    <a:gd name="connsiteY0-86" fmla="*/ 351632 h 578280"/>
                    <a:gd name="connsiteX1-87" fmla="*/ 111125 w 608807"/>
                    <a:gd name="connsiteY1-88" fmla="*/ 103982 h 578280"/>
                    <a:gd name="connsiteX2-89" fmla="*/ 608807 w 608807"/>
                    <a:gd name="connsiteY2-90" fmla="*/ 0 h 578280"/>
                    <a:gd name="connsiteX3-91" fmla="*/ 360226 w 608807"/>
                    <a:gd name="connsiteY3-92" fmla="*/ 578280 h 578280"/>
                    <a:gd name="connsiteX4-93" fmla="*/ 41275 w 608807"/>
                    <a:gd name="connsiteY4-94" fmla="*/ 399257 h 578280"/>
                    <a:gd name="connsiteX5-95" fmla="*/ 0 w 608807"/>
                    <a:gd name="connsiteY5-96" fmla="*/ 351632 h 578280"/>
                    <a:gd name="connsiteX0-97" fmla="*/ 0 w 610994"/>
                    <a:gd name="connsiteY0-98" fmla="*/ 350685 h 577333"/>
                    <a:gd name="connsiteX1-99" fmla="*/ 111125 w 610994"/>
                    <a:gd name="connsiteY1-100" fmla="*/ 103035 h 577333"/>
                    <a:gd name="connsiteX2-101" fmla="*/ 610994 w 610994"/>
                    <a:gd name="connsiteY2-102" fmla="*/ 0 h 577333"/>
                    <a:gd name="connsiteX3-103" fmla="*/ 360226 w 610994"/>
                    <a:gd name="connsiteY3-104" fmla="*/ 577333 h 577333"/>
                    <a:gd name="connsiteX4-105" fmla="*/ 41275 w 610994"/>
                    <a:gd name="connsiteY4-106" fmla="*/ 398310 h 577333"/>
                    <a:gd name="connsiteX5-107" fmla="*/ 0 w 610994"/>
                    <a:gd name="connsiteY5-108" fmla="*/ 350685 h 5773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10994" h="577333">
                      <a:moveTo>
                        <a:pt x="0" y="350685"/>
                      </a:moveTo>
                      <a:lnTo>
                        <a:pt x="111125" y="103035"/>
                      </a:lnTo>
                      <a:lnTo>
                        <a:pt x="610994" y="0"/>
                      </a:lnTo>
                      <a:lnTo>
                        <a:pt x="360226" y="577333"/>
                      </a:lnTo>
                      <a:lnTo>
                        <a:pt x="41275" y="398310"/>
                      </a:lnTo>
                      <a:lnTo>
                        <a:pt x="0" y="35068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234" name="组合 12"/>
            <p:cNvGrpSpPr/>
            <p:nvPr/>
          </p:nvGrpSpPr>
          <p:grpSpPr bwMode="auto">
            <a:xfrm>
              <a:off x="5141452" y="2378230"/>
              <a:ext cx="610197" cy="1723690"/>
              <a:chOff x="4726383" y="1972010"/>
              <a:chExt cx="610197" cy="172369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203444" y="1972503"/>
                <a:ext cx="0" cy="172319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任意多边形 17"/>
              <p:cNvSpPr/>
              <p:nvPr/>
            </p:nvSpPr>
            <p:spPr bwMode="auto">
              <a:xfrm rot="20192946">
                <a:off x="4727145" y="2069294"/>
                <a:ext cx="609663" cy="57757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9235" name="组合 13"/>
            <p:cNvGrpSpPr/>
            <p:nvPr/>
          </p:nvGrpSpPr>
          <p:grpSpPr bwMode="auto">
            <a:xfrm>
              <a:off x="3386257" y="2378230"/>
              <a:ext cx="610197" cy="1723690"/>
              <a:chOff x="2893350" y="1972010"/>
              <a:chExt cx="610197" cy="172369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3369649" y="1972503"/>
                <a:ext cx="0" cy="172319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任意多边形 15"/>
              <p:cNvSpPr/>
              <p:nvPr/>
            </p:nvSpPr>
            <p:spPr bwMode="auto">
              <a:xfrm rot="20192946">
                <a:off x="2893350" y="2069294"/>
                <a:ext cx="609663" cy="57757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9220" name="组合 28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9222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37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23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3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24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3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7570788" y="671513"/>
            <a:ext cx="877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61111E-6 3.17919E-6 L 0.07309 0.0006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3.17919E-6 L 0.1283 0.0034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 noChangeAspect="1"/>
          </p:cNvGrpSpPr>
          <p:nvPr/>
        </p:nvGrpSpPr>
        <p:grpSpPr bwMode="auto">
          <a:xfrm>
            <a:off x="7273925" y="1338263"/>
            <a:ext cx="942975" cy="3573462"/>
            <a:chOff x="4046" y="832"/>
            <a:chExt cx="694" cy="2627"/>
          </a:xfrm>
        </p:grpSpPr>
        <p:sp>
          <p:nvSpPr>
            <p:cNvPr id="10335" name="Freeform 25"/>
            <p:cNvSpPr/>
            <p:nvPr/>
          </p:nvSpPr>
          <p:spPr bwMode="auto">
            <a:xfrm>
              <a:off x="4046" y="832"/>
              <a:ext cx="694" cy="2627"/>
            </a:xfrm>
            <a:custGeom>
              <a:avLst/>
              <a:gdLst>
                <a:gd name="T0" fmla="*/ 1091109 w 54"/>
                <a:gd name="T1" fmla="*/ 5069315 h 205"/>
                <a:gd name="T2" fmla="*/ 1118702 w 54"/>
                <a:gd name="T3" fmla="*/ 5393474 h 205"/>
                <a:gd name="T4" fmla="*/ 982768 w 54"/>
                <a:gd name="T5" fmla="*/ 5473451 h 205"/>
                <a:gd name="T6" fmla="*/ 844842 w 54"/>
                <a:gd name="T7" fmla="*/ 5286075 h 205"/>
                <a:gd name="T8" fmla="*/ 819408 w 54"/>
                <a:gd name="T9" fmla="*/ 5176715 h 205"/>
                <a:gd name="T10" fmla="*/ 573141 w 54"/>
                <a:gd name="T11" fmla="*/ 5204138 h 205"/>
                <a:gd name="T12" fmla="*/ 517968 w 54"/>
                <a:gd name="T13" fmla="*/ 5176715 h 205"/>
                <a:gd name="T14" fmla="*/ 764248 w 54"/>
                <a:gd name="T15" fmla="*/ 4934659 h 205"/>
                <a:gd name="T16" fmla="*/ 736655 w 54"/>
                <a:gd name="T17" fmla="*/ 4423291 h 205"/>
                <a:gd name="T18" fmla="*/ 628301 w 54"/>
                <a:gd name="T19" fmla="*/ 3937219 h 205"/>
                <a:gd name="T20" fmla="*/ 545561 w 54"/>
                <a:gd name="T21" fmla="*/ 3640484 h 205"/>
                <a:gd name="T22" fmla="*/ 462808 w 54"/>
                <a:gd name="T23" fmla="*/ 3585791 h 205"/>
                <a:gd name="T24" fmla="*/ 354454 w 54"/>
                <a:gd name="T25" fmla="*/ 3505828 h 205"/>
                <a:gd name="T26" fmla="*/ 326874 w 54"/>
                <a:gd name="T27" fmla="*/ 3019743 h 205"/>
                <a:gd name="T28" fmla="*/ 299294 w 54"/>
                <a:gd name="T29" fmla="*/ 2588351 h 205"/>
                <a:gd name="T30" fmla="*/ 299294 w 54"/>
                <a:gd name="T31" fmla="*/ 2426272 h 205"/>
                <a:gd name="T32" fmla="*/ 246267 w 54"/>
                <a:gd name="T33" fmla="*/ 2400988 h 205"/>
                <a:gd name="T34" fmla="*/ 299294 w 54"/>
                <a:gd name="T35" fmla="*/ 2184383 h 205"/>
                <a:gd name="T36" fmla="*/ 354454 w 54"/>
                <a:gd name="T37" fmla="*/ 1967623 h 205"/>
                <a:gd name="T38" fmla="*/ 82753 w 54"/>
                <a:gd name="T39" fmla="*/ 1780247 h 205"/>
                <a:gd name="T40" fmla="*/ 27580 w 54"/>
                <a:gd name="T41" fmla="*/ 1673015 h 205"/>
                <a:gd name="T42" fmla="*/ 191107 w 54"/>
                <a:gd name="T43" fmla="*/ 1321599 h 205"/>
                <a:gd name="T44" fmla="*/ 462808 w 54"/>
                <a:gd name="T45" fmla="*/ 944887 h 205"/>
                <a:gd name="T46" fmla="*/ 573141 w 54"/>
                <a:gd name="T47" fmla="*/ 890207 h 205"/>
                <a:gd name="T48" fmla="*/ 764248 w 54"/>
                <a:gd name="T49" fmla="*/ 835360 h 205"/>
                <a:gd name="T50" fmla="*/ 736655 w 54"/>
                <a:gd name="T51" fmla="*/ 755384 h 205"/>
                <a:gd name="T52" fmla="*/ 628301 w 54"/>
                <a:gd name="T53" fmla="*/ 486072 h 205"/>
                <a:gd name="T54" fmla="*/ 681328 w 54"/>
                <a:gd name="T55" fmla="*/ 134656 h 205"/>
                <a:gd name="T56" fmla="*/ 1118702 w 54"/>
                <a:gd name="T57" fmla="*/ 189336 h 205"/>
                <a:gd name="T58" fmla="*/ 1146282 w 54"/>
                <a:gd name="T59" fmla="*/ 376712 h 205"/>
                <a:gd name="T60" fmla="*/ 1199296 w 54"/>
                <a:gd name="T61" fmla="*/ 431392 h 205"/>
                <a:gd name="T62" fmla="*/ 1173862 w 54"/>
                <a:gd name="T63" fmla="*/ 538791 h 205"/>
                <a:gd name="T64" fmla="*/ 1146282 w 54"/>
                <a:gd name="T65" fmla="*/ 566048 h 205"/>
                <a:gd name="T66" fmla="*/ 1091109 w 54"/>
                <a:gd name="T67" fmla="*/ 673447 h 205"/>
                <a:gd name="T68" fmla="*/ 1146282 w 54"/>
                <a:gd name="T69" fmla="*/ 755384 h 205"/>
                <a:gd name="T70" fmla="*/ 1199296 w 54"/>
                <a:gd name="T71" fmla="*/ 835360 h 205"/>
                <a:gd name="T72" fmla="*/ 1473156 w 54"/>
                <a:gd name="T73" fmla="*/ 1104839 h 205"/>
                <a:gd name="T74" fmla="*/ 1337377 w 54"/>
                <a:gd name="T75" fmla="*/ 1590911 h 205"/>
                <a:gd name="T76" fmla="*/ 1226889 w 54"/>
                <a:gd name="T77" fmla="*/ 1967623 h 205"/>
                <a:gd name="T78" fmla="*/ 1309796 w 54"/>
                <a:gd name="T79" fmla="*/ 2508388 h 205"/>
                <a:gd name="T80" fmla="*/ 1282216 w 54"/>
                <a:gd name="T81" fmla="*/ 2535811 h 205"/>
                <a:gd name="T82" fmla="*/ 1254469 w 54"/>
                <a:gd name="T83" fmla="*/ 2805123 h 205"/>
                <a:gd name="T84" fmla="*/ 1199296 w 54"/>
                <a:gd name="T85" fmla="*/ 3343748 h 205"/>
                <a:gd name="T86" fmla="*/ 1146282 w 54"/>
                <a:gd name="T87" fmla="*/ 3695164 h 205"/>
                <a:gd name="T88" fmla="*/ 1010348 w 54"/>
                <a:gd name="T89" fmla="*/ 3747870 h 205"/>
                <a:gd name="T90" fmla="*/ 1091109 w 54"/>
                <a:gd name="T91" fmla="*/ 4206532 h 205"/>
                <a:gd name="T92" fmla="*/ 1063529 w 54"/>
                <a:gd name="T93" fmla="*/ 4610654 h 205"/>
                <a:gd name="T94" fmla="*/ 1146282 w 54"/>
                <a:gd name="T95" fmla="*/ 4827426 h 205"/>
                <a:gd name="T96" fmla="*/ 1091109 w 54"/>
                <a:gd name="T97" fmla="*/ 4907403 h 205"/>
                <a:gd name="T98" fmla="*/ 1091109 w 54"/>
                <a:gd name="T99" fmla="*/ 5042059 h 205"/>
                <a:gd name="T100" fmla="*/ 1063529 w 54"/>
                <a:gd name="T101" fmla="*/ 5042059 h 205"/>
                <a:gd name="T102" fmla="*/ 1091109 w 54"/>
                <a:gd name="T103" fmla="*/ 5069315 h 20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" h="205">
                  <a:moveTo>
                    <a:pt x="40" y="188"/>
                  </a:moveTo>
                  <a:cubicBezTo>
                    <a:pt x="40" y="188"/>
                    <a:pt x="43" y="197"/>
                    <a:pt x="41" y="200"/>
                  </a:cubicBezTo>
                  <a:cubicBezTo>
                    <a:pt x="39" y="202"/>
                    <a:pt x="37" y="205"/>
                    <a:pt x="36" y="203"/>
                  </a:cubicBezTo>
                  <a:cubicBezTo>
                    <a:pt x="34" y="202"/>
                    <a:pt x="31" y="200"/>
                    <a:pt x="31" y="196"/>
                  </a:cubicBezTo>
                  <a:cubicBezTo>
                    <a:pt x="31" y="193"/>
                    <a:pt x="32" y="192"/>
                    <a:pt x="30" y="192"/>
                  </a:cubicBezTo>
                  <a:cubicBezTo>
                    <a:pt x="29" y="193"/>
                    <a:pt x="24" y="193"/>
                    <a:pt x="21" y="193"/>
                  </a:cubicBezTo>
                  <a:cubicBezTo>
                    <a:pt x="18" y="193"/>
                    <a:pt x="18" y="192"/>
                    <a:pt x="19" y="192"/>
                  </a:cubicBezTo>
                  <a:cubicBezTo>
                    <a:pt x="21" y="191"/>
                    <a:pt x="27" y="188"/>
                    <a:pt x="28" y="183"/>
                  </a:cubicBezTo>
                  <a:cubicBezTo>
                    <a:pt x="28" y="178"/>
                    <a:pt x="30" y="172"/>
                    <a:pt x="27" y="164"/>
                  </a:cubicBezTo>
                  <a:cubicBezTo>
                    <a:pt x="24" y="155"/>
                    <a:pt x="23" y="150"/>
                    <a:pt x="23" y="146"/>
                  </a:cubicBezTo>
                  <a:cubicBezTo>
                    <a:pt x="21" y="135"/>
                    <a:pt x="22" y="136"/>
                    <a:pt x="20" y="135"/>
                  </a:cubicBezTo>
                  <a:cubicBezTo>
                    <a:pt x="20" y="135"/>
                    <a:pt x="18" y="134"/>
                    <a:pt x="17" y="133"/>
                  </a:cubicBezTo>
                  <a:cubicBezTo>
                    <a:pt x="15" y="133"/>
                    <a:pt x="13" y="132"/>
                    <a:pt x="13" y="130"/>
                  </a:cubicBezTo>
                  <a:cubicBezTo>
                    <a:pt x="13" y="129"/>
                    <a:pt x="12" y="117"/>
                    <a:pt x="12" y="112"/>
                  </a:cubicBezTo>
                  <a:cubicBezTo>
                    <a:pt x="12" y="108"/>
                    <a:pt x="11" y="100"/>
                    <a:pt x="11" y="96"/>
                  </a:cubicBezTo>
                  <a:cubicBezTo>
                    <a:pt x="11" y="93"/>
                    <a:pt x="12" y="91"/>
                    <a:pt x="11" y="90"/>
                  </a:cubicBezTo>
                  <a:cubicBezTo>
                    <a:pt x="10" y="90"/>
                    <a:pt x="9" y="89"/>
                    <a:pt x="9" y="89"/>
                  </a:cubicBezTo>
                  <a:cubicBezTo>
                    <a:pt x="9" y="89"/>
                    <a:pt x="11" y="83"/>
                    <a:pt x="11" y="81"/>
                  </a:cubicBezTo>
                  <a:cubicBezTo>
                    <a:pt x="11" y="80"/>
                    <a:pt x="14" y="74"/>
                    <a:pt x="13" y="73"/>
                  </a:cubicBezTo>
                  <a:cubicBezTo>
                    <a:pt x="12" y="72"/>
                    <a:pt x="5" y="68"/>
                    <a:pt x="3" y="66"/>
                  </a:cubicBezTo>
                  <a:cubicBezTo>
                    <a:pt x="2" y="65"/>
                    <a:pt x="0" y="64"/>
                    <a:pt x="1" y="62"/>
                  </a:cubicBezTo>
                  <a:cubicBezTo>
                    <a:pt x="1" y="59"/>
                    <a:pt x="2" y="56"/>
                    <a:pt x="7" y="49"/>
                  </a:cubicBezTo>
                  <a:cubicBezTo>
                    <a:pt x="12" y="43"/>
                    <a:pt x="15" y="37"/>
                    <a:pt x="17" y="35"/>
                  </a:cubicBezTo>
                  <a:cubicBezTo>
                    <a:pt x="18" y="34"/>
                    <a:pt x="19" y="33"/>
                    <a:pt x="21" y="33"/>
                  </a:cubicBezTo>
                  <a:cubicBezTo>
                    <a:pt x="24" y="32"/>
                    <a:pt x="28" y="32"/>
                    <a:pt x="28" y="31"/>
                  </a:cubicBezTo>
                  <a:cubicBezTo>
                    <a:pt x="28" y="30"/>
                    <a:pt x="28" y="30"/>
                    <a:pt x="27" y="28"/>
                  </a:cubicBezTo>
                  <a:cubicBezTo>
                    <a:pt x="26" y="26"/>
                    <a:pt x="24" y="20"/>
                    <a:pt x="23" y="18"/>
                  </a:cubicBezTo>
                  <a:cubicBezTo>
                    <a:pt x="23" y="17"/>
                    <a:pt x="19" y="8"/>
                    <a:pt x="25" y="5"/>
                  </a:cubicBezTo>
                  <a:cubicBezTo>
                    <a:pt x="30" y="1"/>
                    <a:pt x="37" y="0"/>
                    <a:pt x="41" y="7"/>
                  </a:cubicBezTo>
                  <a:cubicBezTo>
                    <a:pt x="43" y="10"/>
                    <a:pt x="42" y="13"/>
                    <a:pt x="42" y="14"/>
                  </a:cubicBezTo>
                  <a:cubicBezTo>
                    <a:pt x="42" y="14"/>
                    <a:pt x="44" y="14"/>
                    <a:pt x="44" y="16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0"/>
                    <a:pt x="42" y="21"/>
                  </a:cubicBezTo>
                  <a:cubicBezTo>
                    <a:pt x="41" y="21"/>
                    <a:pt x="40" y="24"/>
                    <a:pt x="40" y="25"/>
                  </a:cubicBezTo>
                  <a:cubicBezTo>
                    <a:pt x="41" y="26"/>
                    <a:pt x="42" y="27"/>
                    <a:pt x="42" y="28"/>
                  </a:cubicBezTo>
                  <a:cubicBezTo>
                    <a:pt x="42" y="30"/>
                    <a:pt x="43" y="30"/>
                    <a:pt x="44" y="31"/>
                  </a:cubicBezTo>
                  <a:cubicBezTo>
                    <a:pt x="46" y="33"/>
                    <a:pt x="54" y="36"/>
                    <a:pt x="54" y="41"/>
                  </a:cubicBezTo>
                  <a:cubicBezTo>
                    <a:pt x="54" y="46"/>
                    <a:pt x="52" y="53"/>
                    <a:pt x="49" y="59"/>
                  </a:cubicBezTo>
                  <a:cubicBezTo>
                    <a:pt x="47" y="65"/>
                    <a:pt x="45" y="68"/>
                    <a:pt x="45" y="73"/>
                  </a:cubicBezTo>
                  <a:cubicBezTo>
                    <a:pt x="45" y="79"/>
                    <a:pt x="48" y="91"/>
                    <a:pt x="48" y="93"/>
                  </a:cubicBezTo>
                  <a:cubicBezTo>
                    <a:pt x="48" y="95"/>
                    <a:pt x="48" y="94"/>
                    <a:pt x="47" y="94"/>
                  </a:cubicBezTo>
                  <a:cubicBezTo>
                    <a:pt x="46" y="94"/>
                    <a:pt x="47" y="97"/>
                    <a:pt x="46" y="104"/>
                  </a:cubicBezTo>
                  <a:cubicBezTo>
                    <a:pt x="45" y="110"/>
                    <a:pt x="44" y="118"/>
                    <a:pt x="44" y="124"/>
                  </a:cubicBezTo>
                  <a:cubicBezTo>
                    <a:pt x="44" y="129"/>
                    <a:pt x="44" y="136"/>
                    <a:pt x="42" y="137"/>
                  </a:cubicBezTo>
                  <a:cubicBezTo>
                    <a:pt x="39" y="138"/>
                    <a:pt x="37" y="137"/>
                    <a:pt x="37" y="139"/>
                  </a:cubicBezTo>
                  <a:cubicBezTo>
                    <a:pt x="37" y="141"/>
                    <a:pt x="41" y="149"/>
                    <a:pt x="40" y="156"/>
                  </a:cubicBezTo>
                  <a:cubicBezTo>
                    <a:pt x="38" y="163"/>
                    <a:pt x="37" y="171"/>
                    <a:pt x="39" y="171"/>
                  </a:cubicBezTo>
                  <a:cubicBezTo>
                    <a:pt x="40" y="172"/>
                    <a:pt x="44" y="176"/>
                    <a:pt x="42" y="179"/>
                  </a:cubicBezTo>
                  <a:cubicBezTo>
                    <a:pt x="41" y="181"/>
                    <a:pt x="40" y="179"/>
                    <a:pt x="40" y="182"/>
                  </a:cubicBezTo>
                  <a:cubicBezTo>
                    <a:pt x="40" y="185"/>
                    <a:pt x="40" y="187"/>
                    <a:pt x="40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40" y="188"/>
                    <a:pt x="40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Freeform 26"/>
            <p:cNvSpPr/>
            <p:nvPr/>
          </p:nvSpPr>
          <p:spPr bwMode="auto">
            <a:xfrm>
              <a:off x="4290" y="1152"/>
              <a:ext cx="296" cy="282"/>
            </a:xfrm>
            <a:custGeom>
              <a:avLst/>
              <a:gdLst>
                <a:gd name="T0" fmla="*/ 136482 w 23"/>
                <a:gd name="T1" fmla="*/ 593969 h 22"/>
                <a:gd name="T2" fmla="*/ 328264 w 23"/>
                <a:gd name="T3" fmla="*/ 376919 h 22"/>
                <a:gd name="T4" fmla="*/ 466728 w 23"/>
                <a:gd name="T5" fmla="*/ 431793 h 22"/>
                <a:gd name="T6" fmla="*/ 575553 w 23"/>
                <a:gd name="T7" fmla="*/ 216884 h 22"/>
                <a:gd name="T8" fmla="*/ 630866 w 23"/>
                <a:gd name="T9" fmla="*/ 80011 h 22"/>
                <a:gd name="T10" fmla="*/ 575553 w 23"/>
                <a:gd name="T11" fmla="*/ 0 h 22"/>
                <a:gd name="T12" fmla="*/ 302602 w 23"/>
                <a:gd name="T13" fmla="*/ 324338 h 22"/>
                <a:gd name="T14" fmla="*/ 219619 w 23"/>
                <a:gd name="T15" fmla="*/ 404362 h 22"/>
                <a:gd name="T16" fmla="*/ 191795 w 23"/>
                <a:gd name="T17" fmla="*/ 351782 h 22"/>
                <a:gd name="T18" fmla="*/ 247276 w 23"/>
                <a:gd name="T19" fmla="*/ 189607 h 22"/>
                <a:gd name="T20" fmla="*/ 191795 w 23"/>
                <a:gd name="T21" fmla="*/ 189607 h 22"/>
                <a:gd name="T22" fmla="*/ 0 w 23"/>
                <a:gd name="T23" fmla="*/ 351782 h 22"/>
                <a:gd name="T24" fmla="*/ 108645 w 23"/>
                <a:gd name="T25" fmla="*/ 351782 h 22"/>
                <a:gd name="T26" fmla="*/ 136482 w 23"/>
                <a:gd name="T27" fmla="*/ 593969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9" y="11"/>
                    <a:pt x="21" y="8"/>
                  </a:cubicBezTo>
                  <a:cubicBezTo>
                    <a:pt x="22" y="6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9"/>
                    <a:pt x="11" y="12"/>
                  </a:cubicBezTo>
                  <a:cubicBezTo>
                    <a:pt x="11" y="12"/>
                    <a:pt x="9" y="14"/>
                    <a:pt x="8" y="15"/>
                  </a:cubicBezTo>
                  <a:cubicBezTo>
                    <a:pt x="7" y="16"/>
                    <a:pt x="7" y="14"/>
                    <a:pt x="7" y="13"/>
                  </a:cubicBezTo>
                  <a:cubicBezTo>
                    <a:pt x="7" y="11"/>
                    <a:pt x="9" y="7"/>
                    <a:pt x="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12"/>
                    <a:pt x="4" y="13"/>
                  </a:cubicBezTo>
                  <a:cubicBezTo>
                    <a:pt x="4" y="14"/>
                    <a:pt x="5" y="21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Freeform 27"/>
            <p:cNvSpPr/>
            <p:nvPr/>
          </p:nvSpPr>
          <p:spPr bwMode="auto">
            <a:xfrm>
              <a:off x="4149" y="1511"/>
              <a:ext cx="77" cy="90"/>
            </a:xfrm>
            <a:custGeom>
              <a:avLst/>
              <a:gdLst>
                <a:gd name="T0" fmla="*/ 55004 w 6"/>
                <a:gd name="T1" fmla="*/ 191263 h 7"/>
                <a:gd name="T2" fmla="*/ 162714 w 6"/>
                <a:gd name="T3" fmla="*/ 27604 h 7"/>
                <a:gd name="T4" fmla="*/ 107877 w 6"/>
                <a:gd name="T5" fmla="*/ 27604 h 7"/>
                <a:gd name="T6" fmla="*/ 27502 w 6"/>
                <a:gd name="T7" fmla="*/ 163659 h 7"/>
                <a:gd name="T8" fmla="*/ 55004 w 6"/>
                <a:gd name="T9" fmla="*/ 191263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4" y="1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Freeform 28"/>
            <p:cNvSpPr/>
            <p:nvPr/>
          </p:nvSpPr>
          <p:spPr bwMode="auto">
            <a:xfrm>
              <a:off x="4290" y="1703"/>
              <a:ext cx="90" cy="90"/>
            </a:xfrm>
            <a:custGeom>
              <a:avLst/>
              <a:gdLst>
                <a:gd name="T0" fmla="*/ 55209 w 7"/>
                <a:gd name="T1" fmla="*/ 191263 h 7"/>
                <a:gd name="T2" fmla="*/ 136041 w 7"/>
                <a:gd name="T3" fmla="*/ 191263 h 7"/>
                <a:gd name="T4" fmla="*/ 191263 w 7"/>
                <a:gd name="T5" fmla="*/ 136041 h 7"/>
                <a:gd name="T6" fmla="*/ 136041 w 7"/>
                <a:gd name="T7" fmla="*/ 163659 h 7"/>
                <a:gd name="T8" fmla="*/ 82813 w 7"/>
                <a:gd name="T9" fmla="*/ 55209 h 7"/>
                <a:gd name="T10" fmla="*/ 82813 w 7"/>
                <a:gd name="T11" fmla="*/ 0 h 7"/>
                <a:gd name="T12" fmla="*/ 0 w 7"/>
                <a:gd name="T13" fmla="*/ 55209 h 7"/>
                <a:gd name="T14" fmla="*/ 55209 w 7"/>
                <a:gd name="T15" fmla="*/ 19126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4" y="7"/>
                    <a:pt x="5" y="7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722688" y="22447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57775" y="22447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41588" y="2262188"/>
            <a:ext cx="4017962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1120775" y="1571625"/>
            <a:ext cx="2446338" cy="1298575"/>
            <a:chOff x="737575" y="1402811"/>
            <a:chExt cx="2445923" cy="1297461"/>
          </a:xfrm>
        </p:grpSpPr>
        <p:grpSp>
          <p:nvGrpSpPr>
            <p:cNvPr id="10328" name="组合 10"/>
            <p:cNvGrpSpPr/>
            <p:nvPr/>
          </p:nvGrpSpPr>
          <p:grpSpPr bwMode="auto">
            <a:xfrm>
              <a:off x="737575" y="1402811"/>
              <a:ext cx="2445923" cy="1297461"/>
              <a:chOff x="737575" y="1402811"/>
              <a:chExt cx="2445923" cy="1297461"/>
            </a:xfrm>
          </p:grpSpPr>
          <p:sp>
            <p:nvSpPr>
              <p:cNvPr id="14" name="椭圆 10"/>
              <p:cNvSpPr>
                <a:spLocks noChangeArrowheads="1"/>
              </p:cNvSpPr>
              <p:nvPr/>
            </p:nvSpPr>
            <p:spPr bwMode="auto">
              <a:xfrm flipH="1" flipV="1">
                <a:off x="737575" y="1856192"/>
                <a:ext cx="2445923" cy="8440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3000"/>
                      <a:lumOff val="7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27000">
                  <a:srgbClr val="F79524">
                    <a:alpha val="0"/>
                  </a:srgbClr>
                </a:glow>
                <a:outerShdw dist="107763" dir="2700000" algn="ctr" rotWithShape="0">
                  <a:srgbClr val="535455"/>
                </a:outerShdw>
                <a:softEdge rad="368300"/>
              </a:effectLst>
            </p:spPr>
            <p:txBody>
              <a:bodyPr wrap="none" lIns="92075" tIns="46038" rIns="92075" bIns="46038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1496271" y="1402811"/>
                <a:ext cx="928530" cy="997681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1497859" y="1604251"/>
              <a:ext cx="465058" cy="799414"/>
            </a:xfrm>
            <a:custGeom>
              <a:avLst/>
              <a:gdLst>
                <a:gd name="connsiteX0" fmla="*/ 12700 w 469900"/>
                <a:gd name="connsiteY0" fmla="*/ 0 h 790575"/>
                <a:gd name="connsiteX1" fmla="*/ 469900 w 469900"/>
                <a:gd name="connsiteY1" fmla="*/ 196850 h 790575"/>
                <a:gd name="connsiteX2" fmla="*/ 469900 w 469900"/>
                <a:gd name="connsiteY2" fmla="*/ 790575 h 790575"/>
                <a:gd name="connsiteX3" fmla="*/ 0 w 469900"/>
                <a:gd name="connsiteY3" fmla="*/ 603250 h 790575"/>
                <a:gd name="connsiteX4" fmla="*/ 12700 w 469900"/>
                <a:gd name="connsiteY4" fmla="*/ 0 h 790575"/>
                <a:gd name="connsiteX0-1" fmla="*/ 12700 w 469900"/>
                <a:gd name="connsiteY0-2" fmla="*/ 0 h 795338"/>
                <a:gd name="connsiteX1-3" fmla="*/ 469900 w 469900"/>
                <a:gd name="connsiteY1-4" fmla="*/ 196850 h 795338"/>
                <a:gd name="connsiteX2-5" fmla="*/ 467519 w 469900"/>
                <a:gd name="connsiteY2-6" fmla="*/ 795338 h 795338"/>
                <a:gd name="connsiteX3-7" fmla="*/ 0 w 469900"/>
                <a:gd name="connsiteY3-8" fmla="*/ 603250 h 795338"/>
                <a:gd name="connsiteX4-9" fmla="*/ 12700 w 469900"/>
                <a:gd name="connsiteY4-10" fmla="*/ 0 h 795338"/>
                <a:gd name="connsiteX0-11" fmla="*/ 12700 w 472386"/>
                <a:gd name="connsiteY0-12" fmla="*/ 0 h 802482"/>
                <a:gd name="connsiteX1-13" fmla="*/ 469900 w 472386"/>
                <a:gd name="connsiteY1-14" fmla="*/ 196850 h 802482"/>
                <a:gd name="connsiteX2-15" fmla="*/ 472281 w 472386"/>
                <a:gd name="connsiteY2-16" fmla="*/ 802482 h 802482"/>
                <a:gd name="connsiteX3-17" fmla="*/ 0 w 472386"/>
                <a:gd name="connsiteY3-18" fmla="*/ 603250 h 802482"/>
                <a:gd name="connsiteX4-19" fmla="*/ 12700 w 472386"/>
                <a:gd name="connsiteY4-20" fmla="*/ 0 h 802482"/>
                <a:gd name="connsiteX0-21" fmla="*/ 0 w 459686"/>
                <a:gd name="connsiteY0-22" fmla="*/ 0 h 802482"/>
                <a:gd name="connsiteX1-23" fmla="*/ 457200 w 459686"/>
                <a:gd name="connsiteY1-24" fmla="*/ 196850 h 802482"/>
                <a:gd name="connsiteX2-25" fmla="*/ 459581 w 459686"/>
                <a:gd name="connsiteY2-26" fmla="*/ 802482 h 802482"/>
                <a:gd name="connsiteX3-27" fmla="*/ 32544 w 459686"/>
                <a:gd name="connsiteY3-28" fmla="*/ 581819 h 802482"/>
                <a:gd name="connsiteX4-29" fmla="*/ 0 w 459686"/>
                <a:gd name="connsiteY4-30" fmla="*/ 0 h 802482"/>
                <a:gd name="connsiteX0-31" fmla="*/ 794 w 460480"/>
                <a:gd name="connsiteY0-32" fmla="*/ 0 h 802482"/>
                <a:gd name="connsiteX1-33" fmla="*/ 457994 w 460480"/>
                <a:gd name="connsiteY1-34" fmla="*/ 196850 h 802482"/>
                <a:gd name="connsiteX2-35" fmla="*/ 460375 w 460480"/>
                <a:gd name="connsiteY2-36" fmla="*/ 802482 h 802482"/>
                <a:gd name="connsiteX3-37" fmla="*/ 0 w 460480"/>
                <a:gd name="connsiteY3-38" fmla="*/ 610394 h 802482"/>
                <a:gd name="connsiteX4-39" fmla="*/ 794 w 460480"/>
                <a:gd name="connsiteY4-40" fmla="*/ 0 h 802482"/>
                <a:gd name="connsiteX0-41" fmla="*/ 0 w 523980"/>
                <a:gd name="connsiteY0-42" fmla="*/ 0 h 709613"/>
                <a:gd name="connsiteX1-43" fmla="*/ 521494 w 523980"/>
                <a:gd name="connsiteY1-44" fmla="*/ 103981 h 709613"/>
                <a:gd name="connsiteX2-45" fmla="*/ 523875 w 523980"/>
                <a:gd name="connsiteY2-46" fmla="*/ 709613 h 709613"/>
                <a:gd name="connsiteX3-47" fmla="*/ 63500 w 523980"/>
                <a:gd name="connsiteY3-48" fmla="*/ 517525 h 709613"/>
                <a:gd name="connsiteX4-49" fmla="*/ 0 w 523980"/>
                <a:gd name="connsiteY4-50" fmla="*/ 0 h 709613"/>
                <a:gd name="connsiteX0-51" fmla="*/ 12 w 464461"/>
                <a:gd name="connsiteY0-52" fmla="*/ 0 h 800100"/>
                <a:gd name="connsiteX1-53" fmla="*/ 461975 w 464461"/>
                <a:gd name="connsiteY1-54" fmla="*/ 194468 h 800100"/>
                <a:gd name="connsiteX2-55" fmla="*/ 464356 w 464461"/>
                <a:gd name="connsiteY2-56" fmla="*/ 800100 h 800100"/>
                <a:gd name="connsiteX3-57" fmla="*/ 3981 w 464461"/>
                <a:gd name="connsiteY3-58" fmla="*/ 608012 h 800100"/>
                <a:gd name="connsiteX4-59" fmla="*/ 12 w 464461"/>
                <a:gd name="connsiteY4-60" fmla="*/ 0 h 800100"/>
                <a:gd name="connsiteX0-61" fmla="*/ 41274 w 505723"/>
                <a:gd name="connsiteY0-62" fmla="*/ 0 h 800100"/>
                <a:gd name="connsiteX1-63" fmla="*/ 503237 w 505723"/>
                <a:gd name="connsiteY1-64" fmla="*/ 194468 h 800100"/>
                <a:gd name="connsiteX2-65" fmla="*/ 505618 w 505723"/>
                <a:gd name="connsiteY2-66" fmla="*/ 800100 h 800100"/>
                <a:gd name="connsiteX3-67" fmla="*/ 0 w 505723"/>
                <a:gd name="connsiteY3-68" fmla="*/ 629443 h 800100"/>
                <a:gd name="connsiteX4-69" fmla="*/ 41274 w 505723"/>
                <a:gd name="connsiteY4-70" fmla="*/ 0 h 800100"/>
                <a:gd name="connsiteX0-71" fmla="*/ 1 w 464450"/>
                <a:gd name="connsiteY0-72" fmla="*/ 0 h 800100"/>
                <a:gd name="connsiteX1-73" fmla="*/ 461964 w 464450"/>
                <a:gd name="connsiteY1-74" fmla="*/ 194468 h 800100"/>
                <a:gd name="connsiteX2-75" fmla="*/ 464345 w 464450"/>
                <a:gd name="connsiteY2-76" fmla="*/ 800100 h 800100"/>
                <a:gd name="connsiteX3-77" fmla="*/ 63502 w 464450"/>
                <a:gd name="connsiteY3-78" fmla="*/ 598487 h 800100"/>
                <a:gd name="connsiteX4-79" fmla="*/ 1 w 464450"/>
                <a:gd name="connsiteY4-80" fmla="*/ 0 h 800100"/>
                <a:gd name="connsiteX0-81" fmla="*/ 793 w 465242"/>
                <a:gd name="connsiteY0-82" fmla="*/ 0 h 800100"/>
                <a:gd name="connsiteX1-83" fmla="*/ 462756 w 465242"/>
                <a:gd name="connsiteY1-84" fmla="*/ 194468 h 800100"/>
                <a:gd name="connsiteX2-85" fmla="*/ 465137 w 465242"/>
                <a:gd name="connsiteY2-86" fmla="*/ 800100 h 800100"/>
                <a:gd name="connsiteX3-87" fmla="*/ 0 w 465242"/>
                <a:gd name="connsiteY3-88" fmla="*/ 603250 h 800100"/>
                <a:gd name="connsiteX4-89" fmla="*/ 793 w 465242"/>
                <a:gd name="connsiteY4-90" fmla="*/ 0 h 800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242" h="800100">
                  <a:moveTo>
                    <a:pt x="793" y="0"/>
                  </a:moveTo>
                  <a:lnTo>
                    <a:pt x="462756" y="194468"/>
                  </a:lnTo>
                  <a:cubicBezTo>
                    <a:pt x="461962" y="393964"/>
                    <a:pt x="465931" y="600604"/>
                    <a:pt x="465137" y="800100"/>
                  </a:cubicBezTo>
                  <a:lnTo>
                    <a:pt x="0" y="603250"/>
                  </a:lnTo>
                  <a:cubicBezTo>
                    <a:pt x="265" y="399785"/>
                    <a:pt x="528" y="203465"/>
                    <a:pt x="793" y="0"/>
                  </a:cubicBez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F7D7D"/>
                </a:gs>
              </a:gsLst>
              <a:lin ang="10200000" scaled="0"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962917" y="1601079"/>
              <a:ext cx="466646" cy="805758"/>
            </a:xfrm>
            <a:custGeom>
              <a:avLst/>
              <a:gdLst>
                <a:gd name="connsiteX0" fmla="*/ 0 w 460375"/>
                <a:gd name="connsiteY0" fmla="*/ 187325 h 784225"/>
                <a:gd name="connsiteX1" fmla="*/ 460375 w 460375"/>
                <a:gd name="connsiteY1" fmla="*/ 0 h 784225"/>
                <a:gd name="connsiteX2" fmla="*/ 460375 w 460375"/>
                <a:gd name="connsiteY2" fmla="*/ 593725 h 784225"/>
                <a:gd name="connsiteX3" fmla="*/ 3175 w 460375"/>
                <a:gd name="connsiteY3" fmla="*/ 784225 h 784225"/>
                <a:gd name="connsiteX4" fmla="*/ 0 w 460375"/>
                <a:gd name="connsiteY4" fmla="*/ 187325 h 784225"/>
                <a:gd name="connsiteX0-1" fmla="*/ 0 w 465138"/>
                <a:gd name="connsiteY0-2" fmla="*/ 201613 h 798513"/>
                <a:gd name="connsiteX1-3" fmla="*/ 465138 w 465138"/>
                <a:gd name="connsiteY1-4" fmla="*/ 0 h 798513"/>
                <a:gd name="connsiteX2-5" fmla="*/ 460375 w 465138"/>
                <a:gd name="connsiteY2-6" fmla="*/ 608013 h 798513"/>
                <a:gd name="connsiteX3-7" fmla="*/ 3175 w 465138"/>
                <a:gd name="connsiteY3-8" fmla="*/ 798513 h 798513"/>
                <a:gd name="connsiteX4-9" fmla="*/ 0 w 465138"/>
                <a:gd name="connsiteY4-10" fmla="*/ 201613 h 798513"/>
                <a:gd name="connsiteX0-11" fmla="*/ 0 w 465138"/>
                <a:gd name="connsiteY0-12" fmla="*/ 201613 h 798513"/>
                <a:gd name="connsiteX1-13" fmla="*/ 465138 w 465138"/>
                <a:gd name="connsiteY1-14" fmla="*/ 0 h 798513"/>
                <a:gd name="connsiteX2-15" fmla="*/ 457994 w 465138"/>
                <a:gd name="connsiteY2-16" fmla="*/ 619920 h 798513"/>
                <a:gd name="connsiteX3-17" fmla="*/ 3175 w 465138"/>
                <a:gd name="connsiteY3-18" fmla="*/ 798513 h 798513"/>
                <a:gd name="connsiteX4-19" fmla="*/ 0 w 465138"/>
                <a:gd name="connsiteY4-20" fmla="*/ 201613 h 798513"/>
                <a:gd name="connsiteX0-21" fmla="*/ 0 w 465138"/>
                <a:gd name="connsiteY0-22" fmla="*/ 201613 h 712788"/>
                <a:gd name="connsiteX1-23" fmla="*/ 465138 w 465138"/>
                <a:gd name="connsiteY1-24" fmla="*/ 0 h 712788"/>
                <a:gd name="connsiteX2-25" fmla="*/ 457994 w 465138"/>
                <a:gd name="connsiteY2-26" fmla="*/ 619920 h 712788"/>
                <a:gd name="connsiteX3-27" fmla="*/ 5557 w 465138"/>
                <a:gd name="connsiteY3-28" fmla="*/ 712788 h 712788"/>
                <a:gd name="connsiteX4-29" fmla="*/ 0 w 465138"/>
                <a:gd name="connsiteY4-30" fmla="*/ 201613 h 712788"/>
                <a:gd name="connsiteX0-31" fmla="*/ 0 w 465138"/>
                <a:gd name="connsiteY0-32" fmla="*/ 201613 h 800894"/>
                <a:gd name="connsiteX1-33" fmla="*/ 465138 w 465138"/>
                <a:gd name="connsiteY1-34" fmla="*/ 0 h 800894"/>
                <a:gd name="connsiteX2-35" fmla="*/ 457994 w 465138"/>
                <a:gd name="connsiteY2-36" fmla="*/ 619920 h 800894"/>
                <a:gd name="connsiteX3-37" fmla="*/ 3176 w 465138"/>
                <a:gd name="connsiteY3-38" fmla="*/ 800894 h 800894"/>
                <a:gd name="connsiteX4-39" fmla="*/ 0 w 465138"/>
                <a:gd name="connsiteY4-40" fmla="*/ 201613 h 800894"/>
                <a:gd name="connsiteX0-41" fmla="*/ 0 w 469901"/>
                <a:gd name="connsiteY0-42" fmla="*/ 199232 h 800894"/>
                <a:gd name="connsiteX1-43" fmla="*/ 469901 w 469901"/>
                <a:gd name="connsiteY1-44" fmla="*/ 0 h 800894"/>
                <a:gd name="connsiteX2-45" fmla="*/ 462757 w 469901"/>
                <a:gd name="connsiteY2-46" fmla="*/ 619920 h 800894"/>
                <a:gd name="connsiteX3-47" fmla="*/ 7939 w 469901"/>
                <a:gd name="connsiteY3-48" fmla="*/ 800894 h 800894"/>
                <a:gd name="connsiteX4-49" fmla="*/ 0 w 469901"/>
                <a:gd name="connsiteY4-50" fmla="*/ 199232 h 800894"/>
                <a:gd name="connsiteX0-51" fmla="*/ 0 w 469901"/>
                <a:gd name="connsiteY0-52" fmla="*/ 199232 h 800894"/>
                <a:gd name="connsiteX1-53" fmla="*/ 469901 w 469901"/>
                <a:gd name="connsiteY1-54" fmla="*/ 0 h 800894"/>
                <a:gd name="connsiteX2-55" fmla="*/ 462757 w 469901"/>
                <a:gd name="connsiteY2-56" fmla="*/ 619920 h 800894"/>
                <a:gd name="connsiteX3-57" fmla="*/ 7939 w 469901"/>
                <a:gd name="connsiteY3-58" fmla="*/ 800894 h 800894"/>
                <a:gd name="connsiteX4-59" fmla="*/ 0 w 469901"/>
                <a:gd name="connsiteY4-60" fmla="*/ 199232 h 800894"/>
                <a:gd name="connsiteX0-61" fmla="*/ 0 w 469901"/>
                <a:gd name="connsiteY0-62" fmla="*/ 199232 h 805656"/>
                <a:gd name="connsiteX1-63" fmla="*/ 469901 w 469901"/>
                <a:gd name="connsiteY1-64" fmla="*/ 0 h 805656"/>
                <a:gd name="connsiteX2-65" fmla="*/ 462757 w 469901"/>
                <a:gd name="connsiteY2-66" fmla="*/ 619920 h 805656"/>
                <a:gd name="connsiteX3-67" fmla="*/ 7939 w 469901"/>
                <a:gd name="connsiteY3-68" fmla="*/ 805656 h 805656"/>
                <a:gd name="connsiteX4-69" fmla="*/ 0 w 469901"/>
                <a:gd name="connsiteY4-70" fmla="*/ 199232 h 805656"/>
                <a:gd name="connsiteX0-71" fmla="*/ 0 w 469901"/>
                <a:gd name="connsiteY0-72" fmla="*/ 199232 h 805656"/>
                <a:gd name="connsiteX1-73" fmla="*/ 469901 w 469901"/>
                <a:gd name="connsiteY1-74" fmla="*/ 0 h 805656"/>
                <a:gd name="connsiteX2-75" fmla="*/ 462757 w 469901"/>
                <a:gd name="connsiteY2-76" fmla="*/ 619920 h 805656"/>
                <a:gd name="connsiteX3-77" fmla="*/ 7939 w 469901"/>
                <a:gd name="connsiteY3-78" fmla="*/ 805656 h 805656"/>
                <a:gd name="connsiteX4-79" fmla="*/ 0 w 469901"/>
                <a:gd name="connsiteY4-80" fmla="*/ 199232 h 805656"/>
                <a:gd name="connsiteX0-81" fmla="*/ 0 w 465139"/>
                <a:gd name="connsiteY0-82" fmla="*/ 194470 h 805656"/>
                <a:gd name="connsiteX1-83" fmla="*/ 465139 w 465139"/>
                <a:gd name="connsiteY1-84" fmla="*/ 0 h 805656"/>
                <a:gd name="connsiteX2-85" fmla="*/ 457995 w 465139"/>
                <a:gd name="connsiteY2-86" fmla="*/ 619920 h 805656"/>
                <a:gd name="connsiteX3-87" fmla="*/ 3177 w 465139"/>
                <a:gd name="connsiteY3-88" fmla="*/ 805656 h 805656"/>
                <a:gd name="connsiteX4-89" fmla="*/ 0 w 465139"/>
                <a:gd name="connsiteY4-90" fmla="*/ 194470 h 805656"/>
                <a:gd name="connsiteX0-91" fmla="*/ 298 w 465437"/>
                <a:gd name="connsiteY0-92" fmla="*/ 194470 h 805656"/>
                <a:gd name="connsiteX1-93" fmla="*/ 465437 w 465437"/>
                <a:gd name="connsiteY1-94" fmla="*/ 0 h 805656"/>
                <a:gd name="connsiteX2-95" fmla="*/ 458293 w 465437"/>
                <a:gd name="connsiteY2-96" fmla="*/ 619920 h 805656"/>
                <a:gd name="connsiteX3-97" fmla="*/ 3475 w 465437"/>
                <a:gd name="connsiteY3-98" fmla="*/ 805656 h 805656"/>
                <a:gd name="connsiteX4-99" fmla="*/ 298 w 465437"/>
                <a:gd name="connsiteY4-100" fmla="*/ 194470 h 805656"/>
                <a:gd name="connsiteX0-101" fmla="*/ 146 w 465285"/>
                <a:gd name="connsiteY0-102" fmla="*/ 194470 h 805696"/>
                <a:gd name="connsiteX1-103" fmla="*/ 465285 w 465285"/>
                <a:gd name="connsiteY1-104" fmla="*/ 0 h 805696"/>
                <a:gd name="connsiteX2-105" fmla="*/ 458141 w 465285"/>
                <a:gd name="connsiteY2-106" fmla="*/ 619920 h 805696"/>
                <a:gd name="connsiteX3-107" fmla="*/ 3323 w 465285"/>
                <a:gd name="connsiteY3-108" fmla="*/ 805656 h 805696"/>
                <a:gd name="connsiteX4-109" fmla="*/ 146 w 465285"/>
                <a:gd name="connsiteY4-110" fmla="*/ 194470 h 805696"/>
                <a:gd name="connsiteX0-111" fmla="*/ 11 w 465150"/>
                <a:gd name="connsiteY0-112" fmla="*/ 194470 h 824745"/>
                <a:gd name="connsiteX1-113" fmla="*/ 465150 w 465150"/>
                <a:gd name="connsiteY1-114" fmla="*/ 0 h 824745"/>
                <a:gd name="connsiteX2-115" fmla="*/ 458006 w 465150"/>
                <a:gd name="connsiteY2-116" fmla="*/ 619920 h 824745"/>
                <a:gd name="connsiteX3-117" fmla="*/ 122250 w 465150"/>
                <a:gd name="connsiteY3-118" fmla="*/ 824706 h 824745"/>
                <a:gd name="connsiteX4-119" fmla="*/ 11 w 465150"/>
                <a:gd name="connsiteY4-120" fmla="*/ 194470 h 824745"/>
                <a:gd name="connsiteX0-121" fmla="*/ 199 w 465338"/>
                <a:gd name="connsiteY0-122" fmla="*/ 194470 h 793791"/>
                <a:gd name="connsiteX1-123" fmla="*/ 465338 w 465338"/>
                <a:gd name="connsiteY1-124" fmla="*/ 0 h 793791"/>
                <a:gd name="connsiteX2-125" fmla="*/ 458194 w 465338"/>
                <a:gd name="connsiteY2-126" fmla="*/ 619920 h 793791"/>
                <a:gd name="connsiteX3-127" fmla="*/ 994 w 465338"/>
                <a:gd name="connsiteY3-128" fmla="*/ 793750 h 793791"/>
                <a:gd name="connsiteX4-129" fmla="*/ 199 w 465338"/>
                <a:gd name="connsiteY4-130" fmla="*/ 194470 h 793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338" h="793791">
                  <a:moveTo>
                    <a:pt x="199" y="194470"/>
                  </a:moveTo>
                  <a:lnTo>
                    <a:pt x="465338" y="0"/>
                  </a:lnTo>
                  <a:cubicBezTo>
                    <a:pt x="463750" y="202671"/>
                    <a:pt x="459782" y="417249"/>
                    <a:pt x="458194" y="619920"/>
                  </a:cubicBezTo>
                  <a:lnTo>
                    <a:pt x="994" y="793750"/>
                  </a:lnTo>
                  <a:cubicBezTo>
                    <a:pt x="4699" y="799571"/>
                    <a:pt x="-1124" y="193412"/>
                    <a:pt x="199" y="1944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F7D7D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771775" y="1944688"/>
            <a:ext cx="1855788" cy="871537"/>
            <a:chOff x="2573139" y="1614120"/>
            <a:chExt cx="1856607" cy="872316"/>
          </a:xfrm>
        </p:grpSpPr>
        <p:sp>
          <p:nvSpPr>
            <p:cNvPr id="17" name="椭圆 10"/>
            <p:cNvSpPr>
              <a:spLocks noChangeArrowheads="1"/>
            </p:cNvSpPr>
            <p:nvPr/>
          </p:nvSpPr>
          <p:spPr bwMode="auto">
            <a:xfrm flipH="1" flipV="1">
              <a:off x="257313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324" name="组合 17"/>
            <p:cNvGrpSpPr/>
            <p:nvPr/>
          </p:nvGrpSpPr>
          <p:grpSpPr bwMode="auto">
            <a:xfrm>
              <a:off x="3271788" y="1614120"/>
              <a:ext cx="497943" cy="536601"/>
              <a:chOff x="404540" y="2565285"/>
              <a:chExt cx="931864" cy="1004209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404838" y="2565285"/>
                <a:ext cx="924356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04838" y="2767486"/>
                <a:ext cx="466637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871475" y="2764511"/>
                <a:ext cx="463664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2" name="TextBox 11"/>
          <p:cNvSpPr txBox="1">
            <a:spLocks noChangeArrowheads="1"/>
          </p:cNvSpPr>
          <p:nvPr/>
        </p:nvSpPr>
        <p:spPr bwMode="auto">
          <a:xfrm flipH="1">
            <a:off x="1550988" y="3138488"/>
            <a:ext cx="13081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 flipH="1">
            <a:off x="1838325" y="2840038"/>
            <a:ext cx="7334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768475" y="3148013"/>
            <a:ext cx="873125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 flipH="1">
            <a:off x="3354388" y="1627188"/>
            <a:ext cx="735012" cy="3063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4689475" y="1627188"/>
            <a:ext cx="735013" cy="3063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6049963" y="1627188"/>
            <a:ext cx="733425" cy="3063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3067050" y="2728913"/>
            <a:ext cx="1309688" cy="1857375"/>
            <a:chOff x="2869229" y="2399761"/>
            <a:chExt cx="1309173" cy="1856624"/>
          </a:xfrm>
        </p:grpSpPr>
        <p:sp>
          <p:nvSpPr>
            <p:cNvPr id="29" name="圆角矩形 28"/>
            <p:cNvSpPr/>
            <p:nvPr/>
          </p:nvSpPr>
          <p:spPr>
            <a:xfrm>
              <a:off x="2912075" y="2399761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912075" y="2718719"/>
              <a:ext cx="1223481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912075" y="3037678"/>
              <a:ext cx="1223481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12075" y="3356636"/>
              <a:ext cx="1223481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912075" y="3677181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12075" y="3996140"/>
              <a:ext cx="1223481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 flipH="1">
              <a:off x="2869229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2869229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2869229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2869229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2869229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2869229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4422775" y="2728913"/>
            <a:ext cx="1309688" cy="1857375"/>
            <a:chOff x="4224160" y="2399761"/>
            <a:chExt cx="1309173" cy="1856624"/>
          </a:xfrm>
        </p:grpSpPr>
        <p:sp>
          <p:nvSpPr>
            <p:cNvPr id="42" name="圆角矩形 41"/>
            <p:cNvSpPr/>
            <p:nvPr/>
          </p:nvSpPr>
          <p:spPr>
            <a:xfrm>
              <a:off x="4259071" y="2399761"/>
              <a:ext cx="122506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259071" y="2718719"/>
              <a:ext cx="122506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259071" y="3037678"/>
              <a:ext cx="1225068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259071" y="3356636"/>
              <a:ext cx="122506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59071" y="3677181"/>
              <a:ext cx="122506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259071" y="3996140"/>
              <a:ext cx="122506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4224160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4224160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4224160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224160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4224160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4224160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6407150" y="2244725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 bwMode="auto">
          <a:xfrm>
            <a:off x="5748338" y="2728913"/>
            <a:ext cx="1309687" cy="1857375"/>
            <a:chOff x="5550517" y="2399761"/>
            <a:chExt cx="1309173" cy="1856624"/>
          </a:xfrm>
        </p:grpSpPr>
        <p:sp>
          <p:nvSpPr>
            <p:cNvPr id="56" name="圆角矩形 55"/>
            <p:cNvSpPr/>
            <p:nvPr/>
          </p:nvSpPr>
          <p:spPr>
            <a:xfrm>
              <a:off x="5594950" y="2399761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594950" y="2718719"/>
              <a:ext cx="1223482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594950" y="3037678"/>
              <a:ext cx="1223482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594950" y="3356636"/>
              <a:ext cx="1223482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594950" y="3677181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594950" y="3996140"/>
              <a:ext cx="1223482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5550517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5550517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5550517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5550517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5550517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5550517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4141788" y="1944688"/>
            <a:ext cx="1855787" cy="871537"/>
            <a:chOff x="3943049" y="1614120"/>
            <a:chExt cx="1856607" cy="872316"/>
          </a:xfrm>
        </p:grpSpPr>
        <p:sp>
          <p:nvSpPr>
            <p:cNvPr id="69" name="椭圆 10"/>
            <p:cNvSpPr>
              <a:spLocks noChangeArrowheads="1"/>
            </p:cNvSpPr>
            <p:nvPr/>
          </p:nvSpPr>
          <p:spPr bwMode="auto">
            <a:xfrm flipH="1" flipV="1">
              <a:off x="394304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281" name="组合 17"/>
            <p:cNvGrpSpPr/>
            <p:nvPr/>
          </p:nvGrpSpPr>
          <p:grpSpPr bwMode="auto">
            <a:xfrm>
              <a:off x="4624338" y="1614120"/>
              <a:ext cx="497943" cy="536601"/>
              <a:chOff x="404540" y="2565285"/>
              <a:chExt cx="931864" cy="1004209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404632" y="2565285"/>
                <a:ext cx="924356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04632" y="2767486"/>
                <a:ext cx="466637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871269" y="2764511"/>
                <a:ext cx="463664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 bwMode="auto">
          <a:xfrm>
            <a:off x="5489575" y="1944688"/>
            <a:ext cx="1857375" cy="871537"/>
            <a:chOff x="5291523" y="1614120"/>
            <a:chExt cx="1856607" cy="872316"/>
          </a:xfrm>
        </p:grpSpPr>
        <p:sp>
          <p:nvSpPr>
            <p:cNvPr id="75" name="椭圆 10"/>
            <p:cNvSpPr>
              <a:spLocks noChangeArrowheads="1"/>
            </p:cNvSpPr>
            <p:nvPr/>
          </p:nvSpPr>
          <p:spPr bwMode="auto">
            <a:xfrm flipH="1" flipV="1">
              <a:off x="5291523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0274" name="组合 17"/>
            <p:cNvGrpSpPr/>
            <p:nvPr/>
          </p:nvGrpSpPr>
          <p:grpSpPr bwMode="auto">
            <a:xfrm>
              <a:off x="5957838" y="1614120"/>
              <a:ext cx="497943" cy="536601"/>
              <a:chOff x="404540" y="2565285"/>
              <a:chExt cx="931864" cy="1004209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404837" y="2565285"/>
                <a:ext cx="926535" cy="999110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404837" y="2767486"/>
                <a:ext cx="466238" cy="799882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871075" y="2764511"/>
                <a:ext cx="466236" cy="805831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0260" name="组合 79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10262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8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63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64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8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0" name="TextBox 9"/>
          <p:cNvSpPr txBox="1">
            <a:spLocks noChangeArrowheads="1"/>
          </p:cNvSpPr>
          <p:nvPr/>
        </p:nvSpPr>
        <p:spPr bwMode="auto">
          <a:xfrm>
            <a:off x="7340600" y="6715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 noChangeAspect="1"/>
          </p:cNvGrpSpPr>
          <p:nvPr/>
        </p:nvGrpSpPr>
        <p:grpSpPr bwMode="auto">
          <a:xfrm>
            <a:off x="2123997" y="2064595"/>
            <a:ext cx="1190673" cy="2548655"/>
            <a:chOff x="2297" y="921"/>
            <a:chExt cx="1160" cy="2483"/>
          </a:xfrm>
          <a:effectLst>
            <a:reflection blurRad="6350" stA="35000" endPos="20000" dir="5400000" sy="-100000" algn="bl" rotWithShape="0"/>
          </a:effectLst>
        </p:grpSpPr>
        <p:sp>
          <p:nvSpPr>
            <p:cNvPr id="3" name="Freeform 27"/>
            <p:cNvSpPr/>
            <p:nvPr/>
          </p:nvSpPr>
          <p:spPr bwMode="auto">
            <a:xfrm>
              <a:off x="2297" y="921"/>
              <a:ext cx="1160" cy="2483"/>
            </a:xfrm>
            <a:custGeom>
              <a:avLst/>
              <a:gdLst>
                <a:gd name="T0" fmla="*/ 238 w 491"/>
                <a:gd name="T1" fmla="*/ 738 h 1051"/>
                <a:gd name="T2" fmla="*/ 260 w 491"/>
                <a:gd name="T3" fmla="*/ 828 h 1051"/>
                <a:gd name="T4" fmla="*/ 303 w 491"/>
                <a:gd name="T5" fmla="*/ 951 h 1051"/>
                <a:gd name="T6" fmla="*/ 313 w 491"/>
                <a:gd name="T7" fmla="*/ 1019 h 1051"/>
                <a:gd name="T8" fmla="*/ 344 w 491"/>
                <a:gd name="T9" fmla="*/ 1040 h 1051"/>
                <a:gd name="T10" fmla="*/ 415 w 491"/>
                <a:gd name="T11" fmla="*/ 1030 h 1051"/>
                <a:gd name="T12" fmla="*/ 372 w 491"/>
                <a:gd name="T13" fmla="*/ 988 h 1051"/>
                <a:gd name="T14" fmla="*/ 360 w 491"/>
                <a:gd name="T15" fmla="*/ 950 h 1051"/>
                <a:gd name="T16" fmla="*/ 349 w 491"/>
                <a:gd name="T17" fmla="*/ 871 h 1051"/>
                <a:gd name="T18" fmla="*/ 321 w 491"/>
                <a:gd name="T19" fmla="*/ 734 h 1051"/>
                <a:gd name="T20" fmla="*/ 311 w 491"/>
                <a:gd name="T21" fmla="*/ 608 h 1051"/>
                <a:gd name="T22" fmla="*/ 304 w 491"/>
                <a:gd name="T23" fmla="*/ 534 h 1051"/>
                <a:gd name="T24" fmla="*/ 389 w 491"/>
                <a:gd name="T25" fmla="*/ 506 h 1051"/>
                <a:gd name="T26" fmla="*/ 359 w 491"/>
                <a:gd name="T27" fmla="*/ 353 h 1051"/>
                <a:gd name="T28" fmla="*/ 409 w 491"/>
                <a:gd name="T29" fmla="*/ 250 h 1051"/>
                <a:gd name="T30" fmla="*/ 474 w 491"/>
                <a:gd name="T31" fmla="*/ 131 h 1051"/>
                <a:gd name="T32" fmla="*/ 483 w 491"/>
                <a:gd name="T33" fmla="*/ 68 h 1051"/>
                <a:gd name="T34" fmla="*/ 477 w 491"/>
                <a:gd name="T35" fmla="*/ 42 h 1051"/>
                <a:gd name="T36" fmla="*/ 484 w 491"/>
                <a:gd name="T37" fmla="*/ 7 h 1051"/>
                <a:gd name="T38" fmla="*/ 447 w 491"/>
                <a:gd name="T39" fmla="*/ 29 h 1051"/>
                <a:gd name="T40" fmla="*/ 427 w 491"/>
                <a:gd name="T41" fmla="*/ 79 h 1051"/>
                <a:gd name="T42" fmla="*/ 404 w 491"/>
                <a:gd name="T43" fmla="*/ 139 h 1051"/>
                <a:gd name="T44" fmla="*/ 389 w 491"/>
                <a:gd name="T45" fmla="*/ 182 h 1051"/>
                <a:gd name="T46" fmla="*/ 366 w 491"/>
                <a:gd name="T47" fmla="*/ 204 h 1051"/>
                <a:gd name="T48" fmla="*/ 327 w 491"/>
                <a:gd name="T49" fmla="*/ 211 h 1051"/>
                <a:gd name="T50" fmla="*/ 284 w 491"/>
                <a:gd name="T51" fmla="*/ 187 h 1051"/>
                <a:gd name="T52" fmla="*/ 228 w 491"/>
                <a:gd name="T53" fmla="*/ 203 h 1051"/>
                <a:gd name="T54" fmla="*/ 243 w 491"/>
                <a:gd name="T55" fmla="*/ 109 h 1051"/>
                <a:gd name="T56" fmla="*/ 147 w 491"/>
                <a:gd name="T57" fmla="*/ 142 h 1051"/>
                <a:gd name="T58" fmla="*/ 148 w 491"/>
                <a:gd name="T59" fmla="*/ 205 h 1051"/>
                <a:gd name="T60" fmla="*/ 100 w 491"/>
                <a:gd name="T61" fmla="*/ 231 h 1051"/>
                <a:gd name="T62" fmla="*/ 56 w 491"/>
                <a:gd name="T63" fmla="*/ 281 h 1051"/>
                <a:gd name="T64" fmla="*/ 42 w 491"/>
                <a:gd name="T65" fmla="*/ 348 h 1051"/>
                <a:gd name="T66" fmla="*/ 20 w 491"/>
                <a:gd name="T67" fmla="*/ 403 h 1051"/>
                <a:gd name="T68" fmla="*/ 5 w 491"/>
                <a:gd name="T69" fmla="*/ 504 h 1051"/>
                <a:gd name="T70" fmla="*/ 15 w 491"/>
                <a:gd name="T71" fmla="*/ 574 h 1051"/>
                <a:gd name="T72" fmla="*/ 34 w 491"/>
                <a:gd name="T73" fmla="*/ 562 h 1051"/>
                <a:gd name="T74" fmla="*/ 45 w 491"/>
                <a:gd name="T75" fmla="*/ 562 h 1051"/>
                <a:gd name="T76" fmla="*/ 52 w 491"/>
                <a:gd name="T77" fmla="*/ 506 h 1051"/>
                <a:gd name="T78" fmla="*/ 87 w 491"/>
                <a:gd name="T79" fmla="*/ 389 h 1051"/>
                <a:gd name="T80" fmla="*/ 89 w 491"/>
                <a:gd name="T81" fmla="*/ 505 h 1051"/>
                <a:gd name="T82" fmla="*/ 85 w 491"/>
                <a:gd name="T83" fmla="*/ 595 h 1051"/>
                <a:gd name="T84" fmla="*/ 92 w 491"/>
                <a:gd name="T85" fmla="*/ 773 h 1051"/>
                <a:gd name="T86" fmla="*/ 92 w 491"/>
                <a:gd name="T87" fmla="*/ 900 h 1051"/>
                <a:gd name="T88" fmla="*/ 75 w 491"/>
                <a:gd name="T89" fmla="*/ 971 h 1051"/>
                <a:gd name="T90" fmla="*/ 66 w 491"/>
                <a:gd name="T91" fmla="*/ 1043 h 1051"/>
                <a:gd name="T92" fmla="*/ 144 w 491"/>
                <a:gd name="T93" fmla="*/ 1034 h 1051"/>
                <a:gd name="T94" fmla="*/ 152 w 491"/>
                <a:gd name="T95" fmla="*/ 964 h 1051"/>
                <a:gd name="T96" fmla="*/ 158 w 491"/>
                <a:gd name="T97" fmla="*/ 848 h 1051"/>
                <a:gd name="T98" fmla="*/ 169 w 491"/>
                <a:gd name="T99" fmla="*/ 770 h 1051"/>
                <a:gd name="T100" fmla="*/ 194 w 491"/>
                <a:gd name="T101" fmla="*/ 61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1" h="1051">
                  <a:moveTo>
                    <a:pt x="200" y="609"/>
                  </a:moveTo>
                  <a:cubicBezTo>
                    <a:pt x="200" y="609"/>
                    <a:pt x="201" y="618"/>
                    <a:pt x="204" y="627"/>
                  </a:cubicBezTo>
                  <a:cubicBezTo>
                    <a:pt x="208" y="635"/>
                    <a:pt x="214" y="651"/>
                    <a:pt x="218" y="666"/>
                  </a:cubicBezTo>
                  <a:cubicBezTo>
                    <a:pt x="221" y="681"/>
                    <a:pt x="225" y="694"/>
                    <a:pt x="228" y="703"/>
                  </a:cubicBezTo>
                  <a:cubicBezTo>
                    <a:pt x="231" y="712"/>
                    <a:pt x="235" y="729"/>
                    <a:pt x="238" y="738"/>
                  </a:cubicBezTo>
                  <a:cubicBezTo>
                    <a:pt x="242" y="748"/>
                    <a:pt x="244" y="760"/>
                    <a:pt x="245" y="765"/>
                  </a:cubicBezTo>
                  <a:cubicBezTo>
                    <a:pt x="246" y="771"/>
                    <a:pt x="249" y="785"/>
                    <a:pt x="250" y="789"/>
                  </a:cubicBezTo>
                  <a:cubicBezTo>
                    <a:pt x="251" y="793"/>
                    <a:pt x="250" y="792"/>
                    <a:pt x="251" y="802"/>
                  </a:cubicBezTo>
                  <a:cubicBezTo>
                    <a:pt x="252" y="811"/>
                    <a:pt x="255" y="816"/>
                    <a:pt x="257" y="817"/>
                  </a:cubicBezTo>
                  <a:cubicBezTo>
                    <a:pt x="258" y="818"/>
                    <a:pt x="259" y="825"/>
                    <a:pt x="260" y="828"/>
                  </a:cubicBezTo>
                  <a:cubicBezTo>
                    <a:pt x="261" y="831"/>
                    <a:pt x="264" y="847"/>
                    <a:pt x="270" y="859"/>
                  </a:cubicBezTo>
                  <a:cubicBezTo>
                    <a:pt x="275" y="871"/>
                    <a:pt x="280" y="880"/>
                    <a:pt x="281" y="884"/>
                  </a:cubicBezTo>
                  <a:cubicBezTo>
                    <a:pt x="282" y="887"/>
                    <a:pt x="285" y="902"/>
                    <a:pt x="288" y="908"/>
                  </a:cubicBezTo>
                  <a:cubicBezTo>
                    <a:pt x="291" y="915"/>
                    <a:pt x="295" y="928"/>
                    <a:pt x="296" y="931"/>
                  </a:cubicBezTo>
                  <a:cubicBezTo>
                    <a:pt x="297" y="933"/>
                    <a:pt x="299" y="945"/>
                    <a:pt x="303" y="951"/>
                  </a:cubicBezTo>
                  <a:cubicBezTo>
                    <a:pt x="306" y="956"/>
                    <a:pt x="307" y="957"/>
                    <a:pt x="304" y="959"/>
                  </a:cubicBezTo>
                  <a:cubicBezTo>
                    <a:pt x="302" y="961"/>
                    <a:pt x="290" y="968"/>
                    <a:pt x="293" y="975"/>
                  </a:cubicBezTo>
                  <a:cubicBezTo>
                    <a:pt x="295" y="981"/>
                    <a:pt x="302" y="991"/>
                    <a:pt x="308" y="997"/>
                  </a:cubicBezTo>
                  <a:cubicBezTo>
                    <a:pt x="313" y="1002"/>
                    <a:pt x="314" y="1000"/>
                    <a:pt x="314" y="1006"/>
                  </a:cubicBezTo>
                  <a:cubicBezTo>
                    <a:pt x="314" y="1006"/>
                    <a:pt x="312" y="1017"/>
                    <a:pt x="313" y="1019"/>
                  </a:cubicBezTo>
                  <a:cubicBezTo>
                    <a:pt x="314" y="1020"/>
                    <a:pt x="311" y="1019"/>
                    <a:pt x="311" y="1021"/>
                  </a:cubicBezTo>
                  <a:cubicBezTo>
                    <a:pt x="311" y="1022"/>
                    <a:pt x="310" y="1035"/>
                    <a:pt x="313" y="1035"/>
                  </a:cubicBezTo>
                  <a:cubicBezTo>
                    <a:pt x="315" y="1036"/>
                    <a:pt x="331" y="1039"/>
                    <a:pt x="334" y="1038"/>
                  </a:cubicBezTo>
                  <a:cubicBezTo>
                    <a:pt x="337" y="1038"/>
                    <a:pt x="344" y="1036"/>
                    <a:pt x="344" y="1036"/>
                  </a:cubicBezTo>
                  <a:cubicBezTo>
                    <a:pt x="344" y="1036"/>
                    <a:pt x="343" y="1038"/>
                    <a:pt x="344" y="1040"/>
                  </a:cubicBezTo>
                  <a:cubicBezTo>
                    <a:pt x="344" y="1043"/>
                    <a:pt x="357" y="1048"/>
                    <a:pt x="367" y="1048"/>
                  </a:cubicBezTo>
                  <a:cubicBezTo>
                    <a:pt x="377" y="1049"/>
                    <a:pt x="399" y="1046"/>
                    <a:pt x="405" y="1045"/>
                  </a:cubicBezTo>
                  <a:cubicBezTo>
                    <a:pt x="412" y="1045"/>
                    <a:pt x="419" y="1043"/>
                    <a:pt x="419" y="1038"/>
                  </a:cubicBezTo>
                  <a:cubicBezTo>
                    <a:pt x="420" y="1033"/>
                    <a:pt x="419" y="1033"/>
                    <a:pt x="417" y="1033"/>
                  </a:cubicBezTo>
                  <a:cubicBezTo>
                    <a:pt x="416" y="1033"/>
                    <a:pt x="415" y="1032"/>
                    <a:pt x="415" y="1030"/>
                  </a:cubicBezTo>
                  <a:cubicBezTo>
                    <a:pt x="415" y="1027"/>
                    <a:pt x="415" y="1025"/>
                    <a:pt x="410" y="1024"/>
                  </a:cubicBezTo>
                  <a:cubicBezTo>
                    <a:pt x="405" y="1023"/>
                    <a:pt x="405" y="1023"/>
                    <a:pt x="401" y="1020"/>
                  </a:cubicBezTo>
                  <a:cubicBezTo>
                    <a:pt x="396" y="1017"/>
                    <a:pt x="389" y="1010"/>
                    <a:pt x="385" y="1007"/>
                  </a:cubicBezTo>
                  <a:cubicBezTo>
                    <a:pt x="381" y="1005"/>
                    <a:pt x="379" y="1001"/>
                    <a:pt x="377" y="1000"/>
                  </a:cubicBezTo>
                  <a:cubicBezTo>
                    <a:pt x="376" y="998"/>
                    <a:pt x="371" y="992"/>
                    <a:pt x="372" y="988"/>
                  </a:cubicBezTo>
                  <a:cubicBezTo>
                    <a:pt x="374" y="985"/>
                    <a:pt x="374" y="983"/>
                    <a:pt x="374" y="981"/>
                  </a:cubicBezTo>
                  <a:cubicBezTo>
                    <a:pt x="375" y="980"/>
                    <a:pt x="375" y="978"/>
                    <a:pt x="375" y="974"/>
                  </a:cubicBezTo>
                  <a:cubicBezTo>
                    <a:pt x="375" y="970"/>
                    <a:pt x="373" y="970"/>
                    <a:pt x="375" y="965"/>
                  </a:cubicBezTo>
                  <a:cubicBezTo>
                    <a:pt x="377" y="960"/>
                    <a:pt x="376" y="957"/>
                    <a:pt x="373" y="954"/>
                  </a:cubicBezTo>
                  <a:cubicBezTo>
                    <a:pt x="370" y="951"/>
                    <a:pt x="364" y="951"/>
                    <a:pt x="360" y="950"/>
                  </a:cubicBezTo>
                  <a:cubicBezTo>
                    <a:pt x="355" y="948"/>
                    <a:pt x="353" y="945"/>
                    <a:pt x="351" y="943"/>
                  </a:cubicBezTo>
                  <a:cubicBezTo>
                    <a:pt x="350" y="941"/>
                    <a:pt x="348" y="938"/>
                    <a:pt x="349" y="936"/>
                  </a:cubicBezTo>
                  <a:cubicBezTo>
                    <a:pt x="350" y="935"/>
                    <a:pt x="353" y="925"/>
                    <a:pt x="352" y="918"/>
                  </a:cubicBezTo>
                  <a:cubicBezTo>
                    <a:pt x="350" y="912"/>
                    <a:pt x="352" y="901"/>
                    <a:pt x="351" y="896"/>
                  </a:cubicBezTo>
                  <a:cubicBezTo>
                    <a:pt x="351" y="891"/>
                    <a:pt x="351" y="883"/>
                    <a:pt x="349" y="871"/>
                  </a:cubicBezTo>
                  <a:cubicBezTo>
                    <a:pt x="347" y="860"/>
                    <a:pt x="345" y="845"/>
                    <a:pt x="346" y="843"/>
                  </a:cubicBezTo>
                  <a:cubicBezTo>
                    <a:pt x="346" y="840"/>
                    <a:pt x="346" y="829"/>
                    <a:pt x="345" y="825"/>
                  </a:cubicBezTo>
                  <a:cubicBezTo>
                    <a:pt x="344" y="821"/>
                    <a:pt x="337" y="804"/>
                    <a:pt x="335" y="794"/>
                  </a:cubicBezTo>
                  <a:cubicBezTo>
                    <a:pt x="333" y="784"/>
                    <a:pt x="329" y="771"/>
                    <a:pt x="328" y="768"/>
                  </a:cubicBezTo>
                  <a:cubicBezTo>
                    <a:pt x="327" y="765"/>
                    <a:pt x="321" y="743"/>
                    <a:pt x="321" y="734"/>
                  </a:cubicBezTo>
                  <a:cubicBezTo>
                    <a:pt x="320" y="724"/>
                    <a:pt x="321" y="705"/>
                    <a:pt x="318" y="694"/>
                  </a:cubicBezTo>
                  <a:cubicBezTo>
                    <a:pt x="315" y="682"/>
                    <a:pt x="316" y="669"/>
                    <a:pt x="314" y="660"/>
                  </a:cubicBezTo>
                  <a:cubicBezTo>
                    <a:pt x="312" y="651"/>
                    <a:pt x="312" y="634"/>
                    <a:pt x="311" y="630"/>
                  </a:cubicBezTo>
                  <a:cubicBezTo>
                    <a:pt x="310" y="625"/>
                    <a:pt x="309" y="621"/>
                    <a:pt x="310" y="618"/>
                  </a:cubicBezTo>
                  <a:cubicBezTo>
                    <a:pt x="311" y="616"/>
                    <a:pt x="312" y="611"/>
                    <a:pt x="311" y="608"/>
                  </a:cubicBezTo>
                  <a:cubicBezTo>
                    <a:pt x="310" y="604"/>
                    <a:pt x="308" y="597"/>
                    <a:pt x="308" y="592"/>
                  </a:cubicBezTo>
                  <a:cubicBezTo>
                    <a:pt x="308" y="587"/>
                    <a:pt x="305" y="583"/>
                    <a:pt x="305" y="577"/>
                  </a:cubicBezTo>
                  <a:cubicBezTo>
                    <a:pt x="305" y="571"/>
                    <a:pt x="306" y="567"/>
                    <a:pt x="306" y="562"/>
                  </a:cubicBezTo>
                  <a:cubicBezTo>
                    <a:pt x="306" y="558"/>
                    <a:pt x="307" y="546"/>
                    <a:pt x="306" y="543"/>
                  </a:cubicBezTo>
                  <a:cubicBezTo>
                    <a:pt x="305" y="540"/>
                    <a:pt x="304" y="534"/>
                    <a:pt x="304" y="534"/>
                  </a:cubicBezTo>
                  <a:cubicBezTo>
                    <a:pt x="304" y="534"/>
                    <a:pt x="310" y="533"/>
                    <a:pt x="323" y="529"/>
                  </a:cubicBezTo>
                  <a:cubicBezTo>
                    <a:pt x="335" y="525"/>
                    <a:pt x="342" y="522"/>
                    <a:pt x="344" y="521"/>
                  </a:cubicBezTo>
                  <a:cubicBezTo>
                    <a:pt x="345" y="521"/>
                    <a:pt x="350" y="517"/>
                    <a:pt x="356" y="518"/>
                  </a:cubicBezTo>
                  <a:cubicBezTo>
                    <a:pt x="361" y="519"/>
                    <a:pt x="380" y="523"/>
                    <a:pt x="384" y="521"/>
                  </a:cubicBezTo>
                  <a:cubicBezTo>
                    <a:pt x="389" y="518"/>
                    <a:pt x="389" y="516"/>
                    <a:pt x="389" y="506"/>
                  </a:cubicBezTo>
                  <a:cubicBezTo>
                    <a:pt x="390" y="497"/>
                    <a:pt x="386" y="487"/>
                    <a:pt x="385" y="479"/>
                  </a:cubicBezTo>
                  <a:cubicBezTo>
                    <a:pt x="383" y="470"/>
                    <a:pt x="379" y="452"/>
                    <a:pt x="379" y="447"/>
                  </a:cubicBezTo>
                  <a:cubicBezTo>
                    <a:pt x="378" y="442"/>
                    <a:pt x="376" y="430"/>
                    <a:pt x="374" y="418"/>
                  </a:cubicBezTo>
                  <a:cubicBezTo>
                    <a:pt x="372" y="406"/>
                    <a:pt x="369" y="386"/>
                    <a:pt x="368" y="383"/>
                  </a:cubicBezTo>
                  <a:cubicBezTo>
                    <a:pt x="367" y="380"/>
                    <a:pt x="364" y="367"/>
                    <a:pt x="359" y="353"/>
                  </a:cubicBezTo>
                  <a:cubicBezTo>
                    <a:pt x="354" y="338"/>
                    <a:pt x="350" y="321"/>
                    <a:pt x="347" y="314"/>
                  </a:cubicBezTo>
                  <a:cubicBezTo>
                    <a:pt x="344" y="306"/>
                    <a:pt x="336" y="283"/>
                    <a:pt x="336" y="283"/>
                  </a:cubicBezTo>
                  <a:cubicBezTo>
                    <a:pt x="336" y="283"/>
                    <a:pt x="351" y="278"/>
                    <a:pt x="362" y="274"/>
                  </a:cubicBezTo>
                  <a:cubicBezTo>
                    <a:pt x="373" y="269"/>
                    <a:pt x="382" y="262"/>
                    <a:pt x="384" y="260"/>
                  </a:cubicBezTo>
                  <a:cubicBezTo>
                    <a:pt x="387" y="258"/>
                    <a:pt x="405" y="252"/>
                    <a:pt x="409" y="250"/>
                  </a:cubicBezTo>
                  <a:cubicBezTo>
                    <a:pt x="412" y="248"/>
                    <a:pt x="423" y="241"/>
                    <a:pt x="426" y="235"/>
                  </a:cubicBezTo>
                  <a:cubicBezTo>
                    <a:pt x="430" y="229"/>
                    <a:pt x="438" y="212"/>
                    <a:pt x="440" y="209"/>
                  </a:cubicBezTo>
                  <a:cubicBezTo>
                    <a:pt x="441" y="206"/>
                    <a:pt x="453" y="188"/>
                    <a:pt x="456" y="175"/>
                  </a:cubicBezTo>
                  <a:cubicBezTo>
                    <a:pt x="459" y="163"/>
                    <a:pt x="463" y="157"/>
                    <a:pt x="466" y="150"/>
                  </a:cubicBezTo>
                  <a:cubicBezTo>
                    <a:pt x="469" y="143"/>
                    <a:pt x="474" y="132"/>
                    <a:pt x="474" y="131"/>
                  </a:cubicBezTo>
                  <a:cubicBezTo>
                    <a:pt x="474" y="129"/>
                    <a:pt x="485" y="117"/>
                    <a:pt x="482" y="112"/>
                  </a:cubicBezTo>
                  <a:cubicBezTo>
                    <a:pt x="480" y="107"/>
                    <a:pt x="476" y="104"/>
                    <a:pt x="472" y="102"/>
                  </a:cubicBezTo>
                  <a:cubicBezTo>
                    <a:pt x="469" y="99"/>
                    <a:pt x="462" y="95"/>
                    <a:pt x="462" y="95"/>
                  </a:cubicBezTo>
                  <a:cubicBezTo>
                    <a:pt x="462" y="95"/>
                    <a:pt x="470" y="88"/>
                    <a:pt x="474" y="82"/>
                  </a:cubicBezTo>
                  <a:cubicBezTo>
                    <a:pt x="478" y="77"/>
                    <a:pt x="481" y="71"/>
                    <a:pt x="483" y="68"/>
                  </a:cubicBezTo>
                  <a:cubicBezTo>
                    <a:pt x="484" y="66"/>
                    <a:pt x="490" y="63"/>
                    <a:pt x="490" y="59"/>
                  </a:cubicBezTo>
                  <a:cubicBezTo>
                    <a:pt x="490" y="59"/>
                    <a:pt x="491" y="55"/>
                    <a:pt x="489" y="52"/>
                  </a:cubicBezTo>
                  <a:cubicBezTo>
                    <a:pt x="487" y="49"/>
                    <a:pt x="485" y="49"/>
                    <a:pt x="484" y="49"/>
                  </a:cubicBezTo>
                  <a:cubicBezTo>
                    <a:pt x="483" y="49"/>
                    <a:pt x="484" y="45"/>
                    <a:pt x="482" y="44"/>
                  </a:cubicBezTo>
                  <a:cubicBezTo>
                    <a:pt x="480" y="42"/>
                    <a:pt x="478" y="42"/>
                    <a:pt x="477" y="42"/>
                  </a:cubicBezTo>
                  <a:cubicBezTo>
                    <a:pt x="476" y="42"/>
                    <a:pt x="478" y="36"/>
                    <a:pt x="475" y="34"/>
                  </a:cubicBezTo>
                  <a:cubicBezTo>
                    <a:pt x="473" y="33"/>
                    <a:pt x="470" y="33"/>
                    <a:pt x="469" y="33"/>
                  </a:cubicBezTo>
                  <a:cubicBezTo>
                    <a:pt x="467" y="33"/>
                    <a:pt x="463" y="36"/>
                    <a:pt x="465" y="34"/>
                  </a:cubicBezTo>
                  <a:cubicBezTo>
                    <a:pt x="466" y="31"/>
                    <a:pt x="471" y="25"/>
                    <a:pt x="474" y="20"/>
                  </a:cubicBezTo>
                  <a:cubicBezTo>
                    <a:pt x="478" y="15"/>
                    <a:pt x="483" y="9"/>
                    <a:pt x="484" y="7"/>
                  </a:cubicBezTo>
                  <a:cubicBezTo>
                    <a:pt x="486" y="5"/>
                    <a:pt x="486" y="2"/>
                    <a:pt x="483" y="1"/>
                  </a:cubicBezTo>
                  <a:cubicBezTo>
                    <a:pt x="480" y="0"/>
                    <a:pt x="477" y="2"/>
                    <a:pt x="473" y="6"/>
                  </a:cubicBezTo>
                  <a:cubicBezTo>
                    <a:pt x="469" y="10"/>
                    <a:pt x="460" y="21"/>
                    <a:pt x="456" y="25"/>
                  </a:cubicBezTo>
                  <a:cubicBezTo>
                    <a:pt x="453" y="29"/>
                    <a:pt x="448" y="35"/>
                    <a:pt x="447" y="37"/>
                  </a:cubicBezTo>
                  <a:cubicBezTo>
                    <a:pt x="446" y="39"/>
                    <a:pt x="448" y="32"/>
                    <a:pt x="447" y="29"/>
                  </a:cubicBezTo>
                  <a:cubicBezTo>
                    <a:pt x="446" y="26"/>
                    <a:pt x="446" y="25"/>
                    <a:pt x="444" y="25"/>
                  </a:cubicBezTo>
                  <a:cubicBezTo>
                    <a:pt x="442" y="24"/>
                    <a:pt x="441" y="26"/>
                    <a:pt x="439" y="31"/>
                  </a:cubicBezTo>
                  <a:cubicBezTo>
                    <a:pt x="438" y="35"/>
                    <a:pt x="435" y="40"/>
                    <a:pt x="434" y="44"/>
                  </a:cubicBezTo>
                  <a:cubicBezTo>
                    <a:pt x="433" y="48"/>
                    <a:pt x="429" y="62"/>
                    <a:pt x="429" y="66"/>
                  </a:cubicBezTo>
                  <a:cubicBezTo>
                    <a:pt x="429" y="69"/>
                    <a:pt x="428" y="75"/>
                    <a:pt x="427" y="79"/>
                  </a:cubicBezTo>
                  <a:cubicBezTo>
                    <a:pt x="426" y="83"/>
                    <a:pt x="427" y="83"/>
                    <a:pt x="427" y="83"/>
                  </a:cubicBezTo>
                  <a:cubicBezTo>
                    <a:pt x="425" y="84"/>
                    <a:pt x="425" y="84"/>
                    <a:pt x="425" y="84"/>
                  </a:cubicBezTo>
                  <a:cubicBezTo>
                    <a:pt x="425" y="84"/>
                    <a:pt x="421" y="95"/>
                    <a:pt x="420" y="98"/>
                  </a:cubicBezTo>
                  <a:cubicBezTo>
                    <a:pt x="419" y="100"/>
                    <a:pt x="411" y="120"/>
                    <a:pt x="411" y="120"/>
                  </a:cubicBezTo>
                  <a:cubicBezTo>
                    <a:pt x="411" y="120"/>
                    <a:pt x="405" y="135"/>
                    <a:pt x="404" y="139"/>
                  </a:cubicBezTo>
                  <a:cubicBezTo>
                    <a:pt x="403" y="143"/>
                    <a:pt x="404" y="149"/>
                    <a:pt x="401" y="154"/>
                  </a:cubicBezTo>
                  <a:cubicBezTo>
                    <a:pt x="399" y="159"/>
                    <a:pt x="397" y="163"/>
                    <a:pt x="397" y="164"/>
                  </a:cubicBezTo>
                  <a:cubicBezTo>
                    <a:pt x="397" y="164"/>
                    <a:pt x="397" y="169"/>
                    <a:pt x="396" y="172"/>
                  </a:cubicBezTo>
                  <a:cubicBezTo>
                    <a:pt x="396" y="174"/>
                    <a:pt x="397" y="177"/>
                    <a:pt x="394" y="179"/>
                  </a:cubicBezTo>
                  <a:cubicBezTo>
                    <a:pt x="392" y="180"/>
                    <a:pt x="392" y="179"/>
                    <a:pt x="389" y="182"/>
                  </a:cubicBezTo>
                  <a:cubicBezTo>
                    <a:pt x="387" y="185"/>
                    <a:pt x="387" y="186"/>
                    <a:pt x="386" y="186"/>
                  </a:cubicBezTo>
                  <a:cubicBezTo>
                    <a:pt x="385" y="186"/>
                    <a:pt x="383" y="186"/>
                    <a:pt x="381" y="189"/>
                  </a:cubicBezTo>
                  <a:cubicBezTo>
                    <a:pt x="379" y="192"/>
                    <a:pt x="377" y="192"/>
                    <a:pt x="375" y="195"/>
                  </a:cubicBezTo>
                  <a:cubicBezTo>
                    <a:pt x="372" y="198"/>
                    <a:pt x="372" y="197"/>
                    <a:pt x="371" y="198"/>
                  </a:cubicBezTo>
                  <a:cubicBezTo>
                    <a:pt x="371" y="199"/>
                    <a:pt x="367" y="204"/>
                    <a:pt x="366" y="204"/>
                  </a:cubicBezTo>
                  <a:cubicBezTo>
                    <a:pt x="365" y="204"/>
                    <a:pt x="364" y="204"/>
                    <a:pt x="362" y="205"/>
                  </a:cubicBezTo>
                  <a:cubicBezTo>
                    <a:pt x="359" y="205"/>
                    <a:pt x="360" y="205"/>
                    <a:pt x="356" y="206"/>
                  </a:cubicBezTo>
                  <a:cubicBezTo>
                    <a:pt x="351" y="207"/>
                    <a:pt x="347" y="208"/>
                    <a:pt x="345" y="209"/>
                  </a:cubicBezTo>
                  <a:cubicBezTo>
                    <a:pt x="342" y="211"/>
                    <a:pt x="340" y="211"/>
                    <a:pt x="337" y="211"/>
                  </a:cubicBezTo>
                  <a:cubicBezTo>
                    <a:pt x="333" y="211"/>
                    <a:pt x="332" y="211"/>
                    <a:pt x="327" y="211"/>
                  </a:cubicBezTo>
                  <a:cubicBezTo>
                    <a:pt x="322" y="212"/>
                    <a:pt x="322" y="213"/>
                    <a:pt x="318" y="214"/>
                  </a:cubicBezTo>
                  <a:cubicBezTo>
                    <a:pt x="314" y="214"/>
                    <a:pt x="314" y="214"/>
                    <a:pt x="314" y="213"/>
                  </a:cubicBezTo>
                  <a:cubicBezTo>
                    <a:pt x="313" y="212"/>
                    <a:pt x="310" y="211"/>
                    <a:pt x="307" y="211"/>
                  </a:cubicBezTo>
                  <a:cubicBezTo>
                    <a:pt x="305" y="211"/>
                    <a:pt x="302" y="211"/>
                    <a:pt x="302" y="208"/>
                  </a:cubicBezTo>
                  <a:cubicBezTo>
                    <a:pt x="301" y="206"/>
                    <a:pt x="289" y="189"/>
                    <a:pt x="284" y="187"/>
                  </a:cubicBezTo>
                  <a:cubicBezTo>
                    <a:pt x="279" y="186"/>
                    <a:pt x="278" y="187"/>
                    <a:pt x="276" y="188"/>
                  </a:cubicBezTo>
                  <a:cubicBezTo>
                    <a:pt x="273" y="188"/>
                    <a:pt x="257" y="195"/>
                    <a:pt x="251" y="198"/>
                  </a:cubicBezTo>
                  <a:cubicBezTo>
                    <a:pt x="245" y="201"/>
                    <a:pt x="223" y="217"/>
                    <a:pt x="221" y="218"/>
                  </a:cubicBezTo>
                  <a:cubicBezTo>
                    <a:pt x="220" y="218"/>
                    <a:pt x="218" y="212"/>
                    <a:pt x="218" y="212"/>
                  </a:cubicBezTo>
                  <a:cubicBezTo>
                    <a:pt x="218" y="212"/>
                    <a:pt x="224" y="207"/>
                    <a:pt x="228" y="203"/>
                  </a:cubicBezTo>
                  <a:cubicBezTo>
                    <a:pt x="233" y="199"/>
                    <a:pt x="237" y="189"/>
                    <a:pt x="238" y="184"/>
                  </a:cubicBezTo>
                  <a:cubicBezTo>
                    <a:pt x="239" y="179"/>
                    <a:pt x="242" y="170"/>
                    <a:pt x="243" y="165"/>
                  </a:cubicBezTo>
                  <a:cubicBezTo>
                    <a:pt x="245" y="159"/>
                    <a:pt x="246" y="152"/>
                    <a:pt x="248" y="148"/>
                  </a:cubicBezTo>
                  <a:cubicBezTo>
                    <a:pt x="249" y="145"/>
                    <a:pt x="251" y="131"/>
                    <a:pt x="249" y="125"/>
                  </a:cubicBezTo>
                  <a:cubicBezTo>
                    <a:pt x="247" y="120"/>
                    <a:pt x="246" y="115"/>
                    <a:pt x="243" y="109"/>
                  </a:cubicBezTo>
                  <a:cubicBezTo>
                    <a:pt x="240" y="103"/>
                    <a:pt x="244" y="103"/>
                    <a:pt x="241" y="98"/>
                  </a:cubicBezTo>
                  <a:cubicBezTo>
                    <a:pt x="238" y="94"/>
                    <a:pt x="228" y="90"/>
                    <a:pt x="226" y="88"/>
                  </a:cubicBezTo>
                  <a:cubicBezTo>
                    <a:pt x="224" y="86"/>
                    <a:pt x="189" y="68"/>
                    <a:pt x="168" y="87"/>
                  </a:cubicBezTo>
                  <a:cubicBezTo>
                    <a:pt x="147" y="106"/>
                    <a:pt x="149" y="135"/>
                    <a:pt x="149" y="137"/>
                  </a:cubicBezTo>
                  <a:cubicBezTo>
                    <a:pt x="149" y="139"/>
                    <a:pt x="148" y="142"/>
                    <a:pt x="147" y="142"/>
                  </a:cubicBezTo>
                  <a:cubicBezTo>
                    <a:pt x="146" y="143"/>
                    <a:pt x="145" y="148"/>
                    <a:pt x="148" y="156"/>
                  </a:cubicBezTo>
                  <a:cubicBezTo>
                    <a:pt x="152" y="163"/>
                    <a:pt x="153" y="164"/>
                    <a:pt x="154" y="167"/>
                  </a:cubicBezTo>
                  <a:cubicBezTo>
                    <a:pt x="155" y="170"/>
                    <a:pt x="158" y="174"/>
                    <a:pt x="157" y="181"/>
                  </a:cubicBezTo>
                  <a:cubicBezTo>
                    <a:pt x="156" y="188"/>
                    <a:pt x="155" y="198"/>
                    <a:pt x="155" y="198"/>
                  </a:cubicBezTo>
                  <a:cubicBezTo>
                    <a:pt x="155" y="198"/>
                    <a:pt x="150" y="197"/>
                    <a:pt x="148" y="205"/>
                  </a:cubicBezTo>
                  <a:cubicBezTo>
                    <a:pt x="145" y="213"/>
                    <a:pt x="141" y="218"/>
                    <a:pt x="140" y="219"/>
                  </a:cubicBezTo>
                  <a:cubicBezTo>
                    <a:pt x="139" y="220"/>
                    <a:pt x="133" y="224"/>
                    <a:pt x="131" y="224"/>
                  </a:cubicBezTo>
                  <a:cubicBezTo>
                    <a:pt x="129" y="224"/>
                    <a:pt x="121" y="224"/>
                    <a:pt x="119" y="224"/>
                  </a:cubicBezTo>
                  <a:cubicBezTo>
                    <a:pt x="118" y="224"/>
                    <a:pt x="108" y="226"/>
                    <a:pt x="107" y="227"/>
                  </a:cubicBezTo>
                  <a:cubicBezTo>
                    <a:pt x="105" y="228"/>
                    <a:pt x="103" y="228"/>
                    <a:pt x="100" y="231"/>
                  </a:cubicBezTo>
                  <a:cubicBezTo>
                    <a:pt x="97" y="234"/>
                    <a:pt x="93" y="235"/>
                    <a:pt x="91" y="236"/>
                  </a:cubicBezTo>
                  <a:cubicBezTo>
                    <a:pt x="91" y="236"/>
                    <a:pt x="73" y="242"/>
                    <a:pt x="71" y="244"/>
                  </a:cubicBezTo>
                  <a:cubicBezTo>
                    <a:pt x="68" y="245"/>
                    <a:pt x="63" y="249"/>
                    <a:pt x="62" y="253"/>
                  </a:cubicBezTo>
                  <a:cubicBezTo>
                    <a:pt x="61" y="256"/>
                    <a:pt x="62" y="271"/>
                    <a:pt x="60" y="274"/>
                  </a:cubicBezTo>
                  <a:cubicBezTo>
                    <a:pt x="58" y="276"/>
                    <a:pt x="57" y="278"/>
                    <a:pt x="56" y="281"/>
                  </a:cubicBezTo>
                  <a:cubicBezTo>
                    <a:pt x="55" y="283"/>
                    <a:pt x="53" y="291"/>
                    <a:pt x="53" y="297"/>
                  </a:cubicBezTo>
                  <a:cubicBezTo>
                    <a:pt x="52" y="303"/>
                    <a:pt x="53" y="311"/>
                    <a:pt x="52" y="315"/>
                  </a:cubicBezTo>
                  <a:cubicBezTo>
                    <a:pt x="50" y="319"/>
                    <a:pt x="48" y="323"/>
                    <a:pt x="47" y="326"/>
                  </a:cubicBezTo>
                  <a:cubicBezTo>
                    <a:pt x="46" y="328"/>
                    <a:pt x="46" y="333"/>
                    <a:pt x="45" y="336"/>
                  </a:cubicBezTo>
                  <a:cubicBezTo>
                    <a:pt x="45" y="340"/>
                    <a:pt x="45" y="344"/>
                    <a:pt x="42" y="348"/>
                  </a:cubicBezTo>
                  <a:cubicBezTo>
                    <a:pt x="38" y="351"/>
                    <a:pt x="36" y="359"/>
                    <a:pt x="35" y="360"/>
                  </a:cubicBezTo>
                  <a:cubicBezTo>
                    <a:pt x="34" y="362"/>
                    <a:pt x="36" y="370"/>
                    <a:pt x="33" y="374"/>
                  </a:cubicBezTo>
                  <a:cubicBezTo>
                    <a:pt x="30" y="377"/>
                    <a:pt x="26" y="387"/>
                    <a:pt x="26" y="390"/>
                  </a:cubicBezTo>
                  <a:cubicBezTo>
                    <a:pt x="26" y="393"/>
                    <a:pt x="27" y="394"/>
                    <a:pt x="25" y="396"/>
                  </a:cubicBezTo>
                  <a:cubicBezTo>
                    <a:pt x="24" y="398"/>
                    <a:pt x="21" y="398"/>
                    <a:pt x="20" y="403"/>
                  </a:cubicBezTo>
                  <a:cubicBezTo>
                    <a:pt x="19" y="408"/>
                    <a:pt x="18" y="420"/>
                    <a:pt x="16" y="422"/>
                  </a:cubicBezTo>
                  <a:cubicBezTo>
                    <a:pt x="15" y="424"/>
                    <a:pt x="14" y="428"/>
                    <a:pt x="12" y="431"/>
                  </a:cubicBezTo>
                  <a:cubicBezTo>
                    <a:pt x="11" y="434"/>
                    <a:pt x="6" y="452"/>
                    <a:pt x="6" y="456"/>
                  </a:cubicBezTo>
                  <a:cubicBezTo>
                    <a:pt x="6" y="461"/>
                    <a:pt x="4" y="490"/>
                    <a:pt x="4" y="494"/>
                  </a:cubicBezTo>
                  <a:cubicBezTo>
                    <a:pt x="4" y="498"/>
                    <a:pt x="3" y="501"/>
                    <a:pt x="5" y="504"/>
                  </a:cubicBezTo>
                  <a:cubicBezTo>
                    <a:pt x="7" y="507"/>
                    <a:pt x="6" y="510"/>
                    <a:pt x="6" y="512"/>
                  </a:cubicBezTo>
                  <a:cubicBezTo>
                    <a:pt x="6" y="514"/>
                    <a:pt x="0" y="536"/>
                    <a:pt x="2" y="538"/>
                  </a:cubicBezTo>
                  <a:cubicBezTo>
                    <a:pt x="4" y="541"/>
                    <a:pt x="5" y="540"/>
                    <a:pt x="5" y="543"/>
                  </a:cubicBezTo>
                  <a:cubicBezTo>
                    <a:pt x="5" y="545"/>
                    <a:pt x="3" y="559"/>
                    <a:pt x="10" y="568"/>
                  </a:cubicBezTo>
                  <a:cubicBezTo>
                    <a:pt x="18" y="578"/>
                    <a:pt x="13" y="572"/>
                    <a:pt x="15" y="574"/>
                  </a:cubicBezTo>
                  <a:cubicBezTo>
                    <a:pt x="18" y="575"/>
                    <a:pt x="19" y="578"/>
                    <a:pt x="21" y="578"/>
                  </a:cubicBezTo>
                  <a:cubicBezTo>
                    <a:pt x="23" y="579"/>
                    <a:pt x="25" y="582"/>
                    <a:pt x="27" y="583"/>
                  </a:cubicBezTo>
                  <a:cubicBezTo>
                    <a:pt x="30" y="584"/>
                    <a:pt x="30" y="588"/>
                    <a:pt x="34" y="588"/>
                  </a:cubicBezTo>
                  <a:cubicBezTo>
                    <a:pt x="37" y="588"/>
                    <a:pt x="37" y="585"/>
                    <a:pt x="36" y="577"/>
                  </a:cubicBezTo>
                  <a:cubicBezTo>
                    <a:pt x="35" y="568"/>
                    <a:pt x="35" y="564"/>
                    <a:pt x="34" y="562"/>
                  </a:cubicBezTo>
                  <a:cubicBezTo>
                    <a:pt x="34" y="559"/>
                    <a:pt x="35" y="554"/>
                    <a:pt x="34" y="551"/>
                  </a:cubicBezTo>
                  <a:cubicBezTo>
                    <a:pt x="32" y="548"/>
                    <a:pt x="33" y="547"/>
                    <a:pt x="33" y="547"/>
                  </a:cubicBezTo>
                  <a:cubicBezTo>
                    <a:pt x="33" y="547"/>
                    <a:pt x="39" y="547"/>
                    <a:pt x="40" y="546"/>
                  </a:cubicBezTo>
                  <a:cubicBezTo>
                    <a:pt x="40" y="545"/>
                    <a:pt x="40" y="550"/>
                    <a:pt x="40" y="551"/>
                  </a:cubicBezTo>
                  <a:cubicBezTo>
                    <a:pt x="40" y="552"/>
                    <a:pt x="40" y="560"/>
                    <a:pt x="45" y="562"/>
                  </a:cubicBezTo>
                  <a:cubicBezTo>
                    <a:pt x="50" y="564"/>
                    <a:pt x="51" y="563"/>
                    <a:pt x="52" y="560"/>
                  </a:cubicBezTo>
                  <a:cubicBezTo>
                    <a:pt x="52" y="556"/>
                    <a:pt x="52" y="554"/>
                    <a:pt x="52" y="552"/>
                  </a:cubicBezTo>
                  <a:cubicBezTo>
                    <a:pt x="53" y="550"/>
                    <a:pt x="52" y="546"/>
                    <a:pt x="52" y="543"/>
                  </a:cubicBezTo>
                  <a:cubicBezTo>
                    <a:pt x="51" y="539"/>
                    <a:pt x="50" y="528"/>
                    <a:pt x="50" y="528"/>
                  </a:cubicBezTo>
                  <a:cubicBezTo>
                    <a:pt x="50" y="528"/>
                    <a:pt x="49" y="518"/>
                    <a:pt x="52" y="506"/>
                  </a:cubicBezTo>
                  <a:cubicBezTo>
                    <a:pt x="55" y="494"/>
                    <a:pt x="61" y="480"/>
                    <a:pt x="62" y="473"/>
                  </a:cubicBezTo>
                  <a:cubicBezTo>
                    <a:pt x="63" y="467"/>
                    <a:pt x="64" y="465"/>
                    <a:pt x="68" y="458"/>
                  </a:cubicBezTo>
                  <a:cubicBezTo>
                    <a:pt x="71" y="451"/>
                    <a:pt x="72" y="444"/>
                    <a:pt x="72" y="432"/>
                  </a:cubicBezTo>
                  <a:cubicBezTo>
                    <a:pt x="72" y="420"/>
                    <a:pt x="70" y="419"/>
                    <a:pt x="72" y="418"/>
                  </a:cubicBezTo>
                  <a:cubicBezTo>
                    <a:pt x="73" y="416"/>
                    <a:pt x="87" y="389"/>
                    <a:pt x="87" y="389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90" y="410"/>
                    <a:pt x="91" y="432"/>
                    <a:pt x="92" y="439"/>
                  </a:cubicBezTo>
                  <a:cubicBezTo>
                    <a:pt x="92" y="447"/>
                    <a:pt x="92" y="462"/>
                    <a:pt x="92" y="467"/>
                  </a:cubicBezTo>
                  <a:cubicBezTo>
                    <a:pt x="91" y="471"/>
                    <a:pt x="86" y="483"/>
                    <a:pt x="87" y="492"/>
                  </a:cubicBezTo>
                  <a:cubicBezTo>
                    <a:pt x="89" y="500"/>
                    <a:pt x="89" y="499"/>
                    <a:pt x="89" y="505"/>
                  </a:cubicBezTo>
                  <a:cubicBezTo>
                    <a:pt x="89" y="511"/>
                    <a:pt x="87" y="520"/>
                    <a:pt x="86" y="526"/>
                  </a:cubicBezTo>
                  <a:cubicBezTo>
                    <a:pt x="85" y="532"/>
                    <a:pt x="82" y="545"/>
                    <a:pt x="82" y="555"/>
                  </a:cubicBezTo>
                  <a:cubicBezTo>
                    <a:pt x="82" y="565"/>
                    <a:pt x="78" y="577"/>
                    <a:pt x="78" y="582"/>
                  </a:cubicBezTo>
                  <a:cubicBezTo>
                    <a:pt x="78" y="588"/>
                    <a:pt x="76" y="595"/>
                    <a:pt x="79" y="596"/>
                  </a:cubicBezTo>
                  <a:cubicBezTo>
                    <a:pt x="82" y="597"/>
                    <a:pt x="83" y="597"/>
                    <a:pt x="85" y="595"/>
                  </a:cubicBezTo>
                  <a:cubicBezTo>
                    <a:pt x="88" y="593"/>
                    <a:pt x="87" y="598"/>
                    <a:pt x="86" y="609"/>
                  </a:cubicBezTo>
                  <a:cubicBezTo>
                    <a:pt x="86" y="620"/>
                    <a:pt x="86" y="629"/>
                    <a:pt x="86" y="643"/>
                  </a:cubicBezTo>
                  <a:cubicBezTo>
                    <a:pt x="87" y="656"/>
                    <a:pt x="88" y="679"/>
                    <a:pt x="90" y="701"/>
                  </a:cubicBezTo>
                  <a:cubicBezTo>
                    <a:pt x="91" y="723"/>
                    <a:pt x="91" y="744"/>
                    <a:pt x="93" y="749"/>
                  </a:cubicBezTo>
                  <a:cubicBezTo>
                    <a:pt x="94" y="755"/>
                    <a:pt x="91" y="767"/>
                    <a:pt x="92" y="773"/>
                  </a:cubicBezTo>
                  <a:cubicBezTo>
                    <a:pt x="93" y="779"/>
                    <a:pt x="93" y="778"/>
                    <a:pt x="94" y="783"/>
                  </a:cubicBezTo>
                  <a:cubicBezTo>
                    <a:pt x="94" y="789"/>
                    <a:pt x="92" y="796"/>
                    <a:pt x="92" y="797"/>
                  </a:cubicBezTo>
                  <a:cubicBezTo>
                    <a:pt x="92" y="798"/>
                    <a:pt x="88" y="823"/>
                    <a:pt x="88" y="830"/>
                  </a:cubicBezTo>
                  <a:cubicBezTo>
                    <a:pt x="89" y="837"/>
                    <a:pt x="86" y="862"/>
                    <a:pt x="89" y="871"/>
                  </a:cubicBezTo>
                  <a:cubicBezTo>
                    <a:pt x="91" y="880"/>
                    <a:pt x="92" y="893"/>
                    <a:pt x="92" y="900"/>
                  </a:cubicBezTo>
                  <a:cubicBezTo>
                    <a:pt x="92" y="908"/>
                    <a:pt x="91" y="914"/>
                    <a:pt x="92" y="917"/>
                  </a:cubicBezTo>
                  <a:cubicBezTo>
                    <a:pt x="93" y="921"/>
                    <a:pt x="98" y="935"/>
                    <a:pt x="95" y="938"/>
                  </a:cubicBezTo>
                  <a:cubicBezTo>
                    <a:pt x="92" y="941"/>
                    <a:pt x="93" y="953"/>
                    <a:pt x="91" y="956"/>
                  </a:cubicBezTo>
                  <a:cubicBezTo>
                    <a:pt x="90" y="959"/>
                    <a:pt x="86" y="957"/>
                    <a:pt x="81" y="960"/>
                  </a:cubicBezTo>
                  <a:cubicBezTo>
                    <a:pt x="77" y="962"/>
                    <a:pt x="75" y="963"/>
                    <a:pt x="75" y="971"/>
                  </a:cubicBezTo>
                  <a:cubicBezTo>
                    <a:pt x="76" y="979"/>
                    <a:pt x="83" y="993"/>
                    <a:pt x="83" y="995"/>
                  </a:cubicBezTo>
                  <a:cubicBezTo>
                    <a:pt x="84" y="997"/>
                    <a:pt x="86" y="1007"/>
                    <a:pt x="86" y="1007"/>
                  </a:cubicBezTo>
                  <a:cubicBezTo>
                    <a:pt x="86" y="1007"/>
                    <a:pt x="81" y="1015"/>
                    <a:pt x="79" y="1018"/>
                  </a:cubicBezTo>
                  <a:cubicBezTo>
                    <a:pt x="77" y="1021"/>
                    <a:pt x="66" y="1030"/>
                    <a:pt x="66" y="1035"/>
                  </a:cubicBezTo>
                  <a:cubicBezTo>
                    <a:pt x="66" y="1040"/>
                    <a:pt x="66" y="1042"/>
                    <a:pt x="66" y="1043"/>
                  </a:cubicBezTo>
                  <a:cubicBezTo>
                    <a:pt x="65" y="1044"/>
                    <a:pt x="61" y="1048"/>
                    <a:pt x="68" y="1049"/>
                  </a:cubicBezTo>
                  <a:cubicBezTo>
                    <a:pt x="74" y="1051"/>
                    <a:pt x="108" y="1051"/>
                    <a:pt x="113" y="1050"/>
                  </a:cubicBezTo>
                  <a:cubicBezTo>
                    <a:pt x="119" y="1048"/>
                    <a:pt x="131" y="1045"/>
                    <a:pt x="131" y="1042"/>
                  </a:cubicBezTo>
                  <a:cubicBezTo>
                    <a:pt x="130" y="1040"/>
                    <a:pt x="129" y="1038"/>
                    <a:pt x="130" y="1038"/>
                  </a:cubicBezTo>
                  <a:cubicBezTo>
                    <a:pt x="131" y="1038"/>
                    <a:pt x="144" y="1034"/>
                    <a:pt x="144" y="1034"/>
                  </a:cubicBezTo>
                  <a:cubicBezTo>
                    <a:pt x="143" y="1022"/>
                    <a:pt x="143" y="1022"/>
                    <a:pt x="143" y="1022"/>
                  </a:cubicBezTo>
                  <a:cubicBezTo>
                    <a:pt x="143" y="1022"/>
                    <a:pt x="141" y="1020"/>
                    <a:pt x="141" y="1018"/>
                  </a:cubicBezTo>
                  <a:cubicBezTo>
                    <a:pt x="141" y="1016"/>
                    <a:pt x="141" y="1013"/>
                    <a:pt x="144" y="1010"/>
                  </a:cubicBezTo>
                  <a:cubicBezTo>
                    <a:pt x="146" y="1006"/>
                    <a:pt x="157" y="993"/>
                    <a:pt x="157" y="985"/>
                  </a:cubicBezTo>
                  <a:cubicBezTo>
                    <a:pt x="157" y="977"/>
                    <a:pt x="156" y="966"/>
                    <a:pt x="152" y="964"/>
                  </a:cubicBezTo>
                  <a:cubicBezTo>
                    <a:pt x="149" y="961"/>
                    <a:pt x="144" y="957"/>
                    <a:pt x="144" y="957"/>
                  </a:cubicBezTo>
                  <a:cubicBezTo>
                    <a:pt x="144" y="957"/>
                    <a:pt x="148" y="950"/>
                    <a:pt x="148" y="944"/>
                  </a:cubicBezTo>
                  <a:cubicBezTo>
                    <a:pt x="149" y="938"/>
                    <a:pt x="152" y="919"/>
                    <a:pt x="154" y="906"/>
                  </a:cubicBezTo>
                  <a:cubicBezTo>
                    <a:pt x="155" y="893"/>
                    <a:pt x="156" y="877"/>
                    <a:pt x="156" y="873"/>
                  </a:cubicBezTo>
                  <a:cubicBezTo>
                    <a:pt x="156" y="869"/>
                    <a:pt x="158" y="852"/>
                    <a:pt x="158" y="848"/>
                  </a:cubicBezTo>
                  <a:cubicBezTo>
                    <a:pt x="158" y="843"/>
                    <a:pt x="158" y="841"/>
                    <a:pt x="157" y="838"/>
                  </a:cubicBezTo>
                  <a:cubicBezTo>
                    <a:pt x="156" y="836"/>
                    <a:pt x="155" y="835"/>
                    <a:pt x="156" y="833"/>
                  </a:cubicBezTo>
                  <a:cubicBezTo>
                    <a:pt x="157" y="831"/>
                    <a:pt x="162" y="824"/>
                    <a:pt x="161" y="812"/>
                  </a:cubicBezTo>
                  <a:cubicBezTo>
                    <a:pt x="160" y="800"/>
                    <a:pt x="157" y="803"/>
                    <a:pt x="160" y="798"/>
                  </a:cubicBezTo>
                  <a:cubicBezTo>
                    <a:pt x="160" y="798"/>
                    <a:pt x="166" y="791"/>
                    <a:pt x="169" y="770"/>
                  </a:cubicBezTo>
                  <a:cubicBezTo>
                    <a:pt x="173" y="750"/>
                    <a:pt x="178" y="712"/>
                    <a:pt x="178" y="710"/>
                  </a:cubicBezTo>
                  <a:cubicBezTo>
                    <a:pt x="178" y="707"/>
                    <a:pt x="179" y="688"/>
                    <a:pt x="180" y="684"/>
                  </a:cubicBezTo>
                  <a:cubicBezTo>
                    <a:pt x="181" y="680"/>
                    <a:pt x="185" y="671"/>
                    <a:pt x="185" y="660"/>
                  </a:cubicBezTo>
                  <a:cubicBezTo>
                    <a:pt x="185" y="648"/>
                    <a:pt x="189" y="635"/>
                    <a:pt x="190" y="633"/>
                  </a:cubicBezTo>
                  <a:cubicBezTo>
                    <a:pt x="191" y="631"/>
                    <a:pt x="194" y="618"/>
                    <a:pt x="194" y="617"/>
                  </a:cubicBezTo>
                  <a:cubicBezTo>
                    <a:pt x="194" y="615"/>
                    <a:pt x="198" y="606"/>
                    <a:pt x="200" y="6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2557" y="1387"/>
              <a:ext cx="449" cy="661"/>
            </a:xfrm>
            <a:custGeom>
              <a:avLst/>
              <a:gdLst>
                <a:gd name="T0" fmla="*/ 0 w 190"/>
                <a:gd name="T1" fmla="*/ 277 h 280"/>
                <a:gd name="T2" fmla="*/ 34 w 190"/>
                <a:gd name="T3" fmla="*/ 278 h 280"/>
                <a:gd name="T4" fmla="*/ 72 w 190"/>
                <a:gd name="T5" fmla="*/ 278 h 280"/>
                <a:gd name="T6" fmla="*/ 122 w 190"/>
                <a:gd name="T7" fmla="*/ 273 h 280"/>
                <a:gd name="T8" fmla="*/ 147 w 190"/>
                <a:gd name="T9" fmla="*/ 270 h 280"/>
                <a:gd name="T10" fmla="*/ 173 w 190"/>
                <a:gd name="T11" fmla="*/ 266 h 280"/>
                <a:gd name="T12" fmla="*/ 187 w 190"/>
                <a:gd name="T13" fmla="*/ 236 h 280"/>
                <a:gd name="T14" fmla="*/ 189 w 190"/>
                <a:gd name="T15" fmla="*/ 205 h 280"/>
                <a:gd name="T16" fmla="*/ 187 w 190"/>
                <a:gd name="T17" fmla="*/ 170 h 280"/>
                <a:gd name="T18" fmla="*/ 180 w 190"/>
                <a:gd name="T19" fmla="*/ 137 h 280"/>
                <a:gd name="T20" fmla="*/ 156 w 190"/>
                <a:gd name="T21" fmla="*/ 113 h 280"/>
                <a:gd name="T22" fmla="*/ 131 w 190"/>
                <a:gd name="T23" fmla="*/ 77 h 280"/>
                <a:gd name="T24" fmla="*/ 106 w 190"/>
                <a:gd name="T25" fmla="*/ 33 h 280"/>
                <a:gd name="T26" fmla="*/ 110 w 190"/>
                <a:gd name="T27" fmla="*/ 21 h 280"/>
                <a:gd name="T28" fmla="*/ 108 w 190"/>
                <a:gd name="T29" fmla="*/ 15 h 280"/>
                <a:gd name="T30" fmla="*/ 91 w 190"/>
                <a:gd name="T31" fmla="*/ 19 h 280"/>
                <a:gd name="T32" fmla="*/ 69 w 190"/>
                <a:gd name="T33" fmla="*/ 23 h 280"/>
                <a:gd name="T34" fmla="*/ 41 w 190"/>
                <a:gd name="T35" fmla="*/ 3 h 280"/>
                <a:gd name="T36" fmla="*/ 38 w 190"/>
                <a:gd name="T37" fmla="*/ 8 h 280"/>
                <a:gd name="T38" fmla="*/ 26 w 190"/>
                <a:gd name="T39" fmla="*/ 56 h 280"/>
                <a:gd name="T40" fmla="*/ 13 w 190"/>
                <a:gd name="T41" fmla="*/ 150 h 280"/>
                <a:gd name="T42" fmla="*/ 8 w 190"/>
                <a:gd name="T43" fmla="*/ 198 h 280"/>
                <a:gd name="T44" fmla="*/ 0 w 190"/>
                <a:gd name="T45" fmla="*/ 2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0">
                  <a:moveTo>
                    <a:pt x="0" y="277"/>
                  </a:moveTo>
                  <a:cubicBezTo>
                    <a:pt x="0" y="277"/>
                    <a:pt x="21" y="277"/>
                    <a:pt x="34" y="278"/>
                  </a:cubicBezTo>
                  <a:cubicBezTo>
                    <a:pt x="48" y="280"/>
                    <a:pt x="72" y="278"/>
                    <a:pt x="72" y="278"/>
                  </a:cubicBezTo>
                  <a:cubicBezTo>
                    <a:pt x="72" y="278"/>
                    <a:pt x="112" y="274"/>
                    <a:pt x="122" y="273"/>
                  </a:cubicBezTo>
                  <a:cubicBezTo>
                    <a:pt x="131" y="272"/>
                    <a:pt x="139" y="270"/>
                    <a:pt x="147" y="270"/>
                  </a:cubicBezTo>
                  <a:cubicBezTo>
                    <a:pt x="156" y="270"/>
                    <a:pt x="167" y="269"/>
                    <a:pt x="173" y="266"/>
                  </a:cubicBezTo>
                  <a:cubicBezTo>
                    <a:pt x="180" y="262"/>
                    <a:pt x="187" y="248"/>
                    <a:pt x="187" y="236"/>
                  </a:cubicBezTo>
                  <a:cubicBezTo>
                    <a:pt x="187" y="224"/>
                    <a:pt x="188" y="215"/>
                    <a:pt x="189" y="205"/>
                  </a:cubicBezTo>
                  <a:cubicBezTo>
                    <a:pt x="190" y="194"/>
                    <a:pt x="190" y="185"/>
                    <a:pt x="187" y="170"/>
                  </a:cubicBezTo>
                  <a:cubicBezTo>
                    <a:pt x="184" y="156"/>
                    <a:pt x="181" y="140"/>
                    <a:pt x="180" y="137"/>
                  </a:cubicBezTo>
                  <a:cubicBezTo>
                    <a:pt x="178" y="135"/>
                    <a:pt x="166" y="128"/>
                    <a:pt x="156" y="113"/>
                  </a:cubicBezTo>
                  <a:cubicBezTo>
                    <a:pt x="146" y="99"/>
                    <a:pt x="141" y="90"/>
                    <a:pt x="131" y="77"/>
                  </a:cubicBezTo>
                  <a:cubicBezTo>
                    <a:pt x="121" y="64"/>
                    <a:pt x="106" y="44"/>
                    <a:pt x="106" y="33"/>
                  </a:cubicBezTo>
                  <a:cubicBezTo>
                    <a:pt x="107" y="22"/>
                    <a:pt x="110" y="21"/>
                    <a:pt x="110" y="21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1" y="20"/>
                    <a:pt x="91" y="19"/>
                  </a:cubicBezTo>
                  <a:cubicBezTo>
                    <a:pt x="81" y="18"/>
                    <a:pt x="70" y="22"/>
                    <a:pt x="69" y="23"/>
                  </a:cubicBezTo>
                  <a:cubicBezTo>
                    <a:pt x="67" y="24"/>
                    <a:pt x="42" y="5"/>
                    <a:pt x="41" y="3"/>
                  </a:cubicBezTo>
                  <a:cubicBezTo>
                    <a:pt x="39" y="0"/>
                    <a:pt x="38" y="8"/>
                    <a:pt x="38" y="8"/>
                  </a:cubicBezTo>
                  <a:cubicBezTo>
                    <a:pt x="38" y="8"/>
                    <a:pt x="31" y="25"/>
                    <a:pt x="26" y="56"/>
                  </a:cubicBezTo>
                  <a:cubicBezTo>
                    <a:pt x="21" y="86"/>
                    <a:pt x="16" y="133"/>
                    <a:pt x="13" y="150"/>
                  </a:cubicBezTo>
                  <a:cubicBezTo>
                    <a:pt x="9" y="167"/>
                    <a:pt x="9" y="186"/>
                    <a:pt x="8" y="198"/>
                  </a:cubicBezTo>
                  <a:cubicBezTo>
                    <a:pt x="6" y="211"/>
                    <a:pt x="0" y="277"/>
                    <a:pt x="0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9"/>
            <p:cNvSpPr/>
            <p:nvPr/>
          </p:nvSpPr>
          <p:spPr bwMode="auto">
            <a:xfrm>
              <a:off x="2692" y="1455"/>
              <a:ext cx="160" cy="643"/>
            </a:xfrm>
            <a:custGeom>
              <a:avLst/>
              <a:gdLst>
                <a:gd name="T0" fmla="*/ 31 w 68"/>
                <a:gd name="T1" fmla="*/ 3 h 272"/>
                <a:gd name="T2" fmla="*/ 5 w 68"/>
                <a:gd name="T3" fmla="*/ 3 h 272"/>
                <a:gd name="T4" fmla="*/ 10 w 68"/>
                <a:gd name="T5" fmla="*/ 17 h 272"/>
                <a:gd name="T6" fmla="*/ 4 w 68"/>
                <a:gd name="T7" fmla="*/ 48 h 272"/>
                <a:gd name="T8" fmla="*/ 17 w 68"/>
                <a:gd name="T9" fmla="*/ 251 h 272"/>
                <a:gd name="T10" fmla="*/ 41 w 68"/>
                <a:gd name="T11" fmla="*/ 272 h 272"/>
                <a:gd name="T12" fmla="*/ 68 w 68"/>
                <a:gd name="T13" fmla="*/ 239 h 272"/>
                <a:gd name="T14" fmla="*/ 54 w 68"/>
                <a:gd name="T15" fmla="*/ 132 h 272"/>
                <a:gd name="T16" fmla="*/ 42 w 68"/>
                <a:gd name="T17" fmla="*/ 49 h 272"/>
                <a:gd name="T18" fmla="*/ 29 w 68"/>
                <a:gd name="T19" fmla="*/ 18 h 272"/>
                <a:gd name="T20" fmla="*/ 31 w 68"/>
                <a:gd name="T21" fmla="*/ 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72">
                  <a:moveTo>
                    <a:pt x="31" y="3"/>
                  </a:moveTo>
                  <a:cubicBezTo>
                    <a:pt x="31" y="3"/>
                    <a:pt x="10" y="0"/>
                    <a:pt x="5" y="3"/>
                  </a:cubicBezTo>
                  <a:cubicBezTo>
                    <a:pt x="0" y="7"/>
                    <a:pt x="7" y="14"/>
                    <a:pt x="10" y="17"/>
                  </a:cubicBezTo>
                  <a:cubicBezTo>
                    <a:pt x="13" y="21"/>
                    <a:pt x="4" y="26"/>
                    <a:pt x="4" y="48"/>
                  </a:cubicBezTo>
                  <a:cubicBezTo>
                    <a:pt x="4" y="71"/>
                    <a:pt x="3" y="239"/>
                    <a:pt x="17" y="251"/>
                  </a:cubicBezTo>
                  <a:cubicBezTo>
                    <a:pt x="31" y="263"/>
                    <a:pt x="41" y="272"/>
                    <a:pt x="41" y="27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9" y="163"/>
                    <a:pt x="54" y="132"/>
                  </a:cubicBezTo>
                  <a:cubicBezTo>
                    <a:pt x="49" y="100"/>
                    <a:pt x="47" y="66"/>
                    <a:pt x="42" y="49"/>
                  </a:cubicBezTo>
                  <a:cubicBezTo>
                    <a:pt x="37" y="32"/>
                    <a:pt x="26" y="23"/>
                    <a:pt x="29" y="18"/>
                  </a:cubicBezTo>
                  <a:cubicBezTo>
                    <a:pt x="33" y="14"/>
                    <a:pt x="35" y="4"/>
                    <a:pt x="31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30"/>
            <p:cNvSpPr/>
            <p:nvPr/>
          </p:nvSpPr>
          <p:spPr bwMode="auto">
            <a:xfrm>
              <a:off x="2628" y="1432"/>
              <a:ext cx="189" cy="73"/>
            </a:xfrm>
            <a:custGeom>
              <a:avLst/>
              <a:gdLst>
                <a:gd name="T0" fmla="*/ 2 w 80"/>
                <a:gd name="T1" fmla="*/ 30 h 31"/>
                <a:gd name="T2" fmla="*/ 20 w 80"/>
                <a:gd name="T3" fmla="*/ 15 h 31"/>
                <a:gd name="T4" fmla="*/ 39 w 80"/>
                <a:gd name="T5" fmla="*/ 4 h 31"/>
                <a:gd name="T6" fmla="*/ 51 w 80"/>
                <a:gd name="T7" fmla="*/ 1 h 31"/>
                <a:gd name="T8" fmla="*/ 55 w 80"/>
                <a:gd name="T9" fmla="*/ 1 h 31"/>
                <a:gd name="T10" fmla="*/ 70 w 80"/>
                <a:gd name="T11" fmla="*/ 18 h 31"/>
                <a:gd name="T12" fmla="*/ 80 w 80"/>
                <a:gd name="T13" fmla="*/ 27 h 31"/>
                <a:gd name="T14" fmla="*/ 80 w 80"/>
                <a:gd name="T15" fmla="*/ 27 h 31"/>
                <a:gd name="T16" fmla="*/ 70 w 80"/>
                <a:gd name="T17" fmla="*/ 18 h 31"/>
                <a:gd name="T18" fmla="*/ 55 w 80"/>
                <a:gd name="T19" fmla="*/ 1 h 31"/>
                <a:gd name="T20" fmla="*/ 51 w 80"/>
                <a:gd name="T21" fmla="*/ 0 h 31"/>
                <a:gd name="T22" fmla="*/ 38 w 80"/>
                <a:gd name="T23" fmla="*/ 3 h 31"/>
                <a:gd name="T24" fmla="*/ 20 w 80"/>
                <a:gd name="T25" fmla="*/ 15 h 31"/>
                <a:gd name="T26" fmla="*/ 2 w 80"/>
                <a:gd name="T27" fmla="*/ 30 h 31"/>
                <a:gd name="T28" fmla="*/ 2 w 80"/>
                <a:gd name="T29" fmla="*/ 30 h 31"/>
                <a:gd name="T30" fmla="*/ 2 w 80"/>
                <a:gd name="T31" fmla="*/ 30 h 31"/>
                <a:gd name="T32" fmla="*/ 1 w 80"/>
                <a:gd name="T33" fmla="*/ 28 h 31"/>
                <a:gd name="T34" fmla="*/ 0 w 80"/>
                <a:gd name="T35" fmla="*/ 22 h 31"/>
                <a:gd name="T36" fmla="*/ 0 w 80"/>
                <a:gd name="T37" fmla="*/ 15 h 31"/>
                <a:gd name="T38" fmla="*/ 0 w 80"/>
                <a:gd name="T39" fmla="*/ 15 h 31"/>
                <a:gd name="T40" fmla="*/ 0 w 80"/>
                <a:gd name="T41" fmla="*/ 28 h 31"/>
                <a:gd name="T42" fmla="*/ 2 w 80"/>
                <a:gd name="T43" fmla="*/ 31 h 31"/>
                <a:gd name="T44" fmla="*/ 2 w 80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31">
                  <a:moveTo>
                    <a:pt x="2" y="30"/>
                  </a:moveTo>
                  <a:cubicBezTo>
                    <a:pt x="5" y="29"/>
                    <a:pt x="14" y="22"/>
                    <a:pt x="20" y="15"/>
                  </a:cubicBezTo>
                  <a:cubicBezTo>
                    <a:pt x="27" y="8"/>
                    <a:pt x="36" y="6"/>
                    <a:pt x="39" y="4"/>
                  </a:cubicBezTo>
                  <a:cubicBezTo>
                    <a:pt x="41" y="2"/>
                    <a:pt x="46" y="1"/>
                    <a:pt x="51" y="1"/>
                  </a:cubicBezTo>
                  <a:cubicBezTo>
                    <a:pt x="52" y="1"/>
                    <a:pt x="54" y="1"/>
                    <a:pt x="55" y="1"/>
                  </a:cubicBezTo>
                  <a:cubicBezTo>
                    <a:pt x="62" y="2"/>
                    <a:pt x="67" y="11"/>
                    <a:pt x="70" y="18"/>
                  </a:cubicBezTo>
                  <a:cubicBezTo>
                    <a:pt x="73" y="26"/>
                    <a:pt x="79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7"/>
                    <a:pt x="73" y="25"/>
                    <a:pt x="70" y="18"/>
                  </a:cubicBezTo>
                  <a:cubicBezTo>
                    <a:pt x="67" y="10"/>
                    <a:pt x="62" y="2"/>
                    <a:pt x="55" y="1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6" y="0"/>
                    <a:pt x="41" y="2"/>
                    <a:pt x="38" y="3"/>
                  </a:cubicBezTo>
                  <a:cubicBezTo>
                    <a:pt x="36" y="6"/>
                    <a:pt x="26" y="8"/>
                    <a:pt x="20" y="15"/>
                  </a:cubicBezTo>
                  <a:cubicBezTo>
                    <a:pt x="13" y="22"/>
                    <a:pt x="4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1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23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3240088" y="1416050"/>
            <a:ext cx="4946650" cy="3157538"/>
            <a:chOff x="2329483" y="1000454"/>
            <a:chExt cx="4947617" cy="3157226"/>
          </a:xfrm>
        </p:grpSpPr>
        <p:sp>
          <p:nvSpPr>
            <p:cNvPr id="8" name="矩形 4"/>
            <p:cNvSpPr/>
            <p:nvPr/>
          </p:nvSpPr>
          <p:spPr>
            <a:xfrm>
              <a:off x="3293086" y="1034830"/>
              <a:ext cx="1516277" cy="1853218"/>
            </a:xfrm>
            <a:custGeom>
              <a:avLst/>
              <a:gdLst/>
              <a:ahLst/>
              <a:cxnLst/>
              <a:rect l="l" t="t" r="r" b="b"/>
              <a:pathLst>
                <a:path w="1060487" h="1296145">
                  <a:moveTo>
                    <a:pt x="1060487" y="0"/>
                  </a:moveTo>
                  <a:lnTo>
                    <a:pt x="1060487" y="432135"/>
                  </a:lnTo>
                  <a:lnTo>
                    <a:pt x="999752" y="440174"/>
                  </a:lnTo>
                  <a:cubicBezTo>
                    <a:pt x="985120" y="416091"/>
                    <a:pt x="958404" y="400916"/>
                    <a:pt x="928143" y="400916"/>
                  </a:cubicBezTo>
                  <a:cubicBezTo>
                    <a:pt x="879224" y="400916"/>
                    <a:pt x="839568" y="440572"/>
                    <a:pt x="839568" y="489491"/>
                  </a:cubicBezTo>
                  <a:cubicBezTo>
                    <a:pt x="839568" y="538410"/>
                    <a:pt x="879224" y="578066"/>
                    <a:pt x="928143" y="578066"/>
                  </a:cubicBezTo>
                  <a:cubicBezTo>
                    <a:pt x="958403" y="578066"/>
                    <a:pt x="985119" y="562892"/>
                    <a:pt x="999751" y="538810"/>
                  </a:cubicBezTo>
                  <a:cubicBezTo>
                    <a:pt x="1018166" y="542359"/>
                    <a:pt x="1038519" y="545361"/>
                    <a:pt x="1060487" y="546850"/>
                  </a:cubicBezTo>
                  <a:lnTo>
                    <a:pt x="1060487" y="1060487"/>
                  </a:lnTo>
                  <a:lnTo>
                    <a:pt x="587116" y="1060487"/>
                  </a:lnTo>
                  <a:cubicBezTo>
                    <a:pt x="584918" y="1087669"/>
                    <a:pt x="580951" y="1112323"/>
                    <a:pt x="576245" y="1133726"/>
                  </a:cubicBezTo>
                  <a:cubicBezTo>
                    <a:pt x="602145" y="1148025"/>
                    <a:pt x="618818" y="1175850"/>
                    <a:pt x="618818" y="1207570"/>
                  </a:cubicBezTo>
                  <a:cubicBezTo>
                    <a:pt x="618818" y="1256489"/>
                    <a:pt x="579162" y="1296145"/>
                    <a:pt x="530243" y="1296145"/>
                  </a:cubicBezTo>
                  <a:cubicBezTo>
                    <a:pt x="481324" y="1296145"/>
                    <a:pt x="441668" y="1256489"/>
                    <a:pt x="441668" y="1207570"/>
                  </a:cubicBezTo>
                  <a:cubicBezTo>
                    <a:pt x="441668" y="1175850"/>
                    <a:pt x="458341" y="1148025"/>
                    <a:pt x="484241" y="1133726"/>
                  </a:cubicBezTo>
                  <a:lnTo>
                    <a:pt x="473370" y="1060487"/>
                  </a:lnTo>
                  <a:lnTo>
                    <a:pt x="0" y="1060487"/>
                  </a:lnTo>
                  <a:cubicBezTo>
                    <a:pt x="0" y="474796"/>
                    <a:pt x="474796" y="0"/>
                    <a:pt x="1060487" y="0"/>
                  </a:cubicBez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F7D7D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>
            <a:xfrm>
              <a:off x="4087521" y="1701672"/>
              <a:ext cx="2452901" cy="2456008"/>
              <a:chOff x="2914318" y="1815812"/>
              <a:chExt cx="3483326" cy="3487738"/>
            </a:xfrm>
            <a:effectLst>
              <a:outerShdw blurRad="50800" dist="12700" dir="2700000" algn="tl" rotWithShape="0">
                <a:prstClr val="black">
                  <a:alpha val="40000"/>
                </a:prstClr>
              </a:outerShdw>
              <a:reflection blurRad="6350" stA="35000" endPos="24000" dir="5400000" sy="-100000" algn="bl" rotWithShape="0"/>
            </a:effectLst>
          </p:grpSpPr>
          <p:sp>
            <p:nvSpPr>
              <p:cNvPr id="16" name="椭圆 20"/>
              <p:cNvSpPr/>
              <p:nvPr/>
            </p:nvSpPr>
            <p:spPr>
              <a:xfrm>
                <a:off x="4656069" y="3200989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38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8"/>
              <p:cNvSpPr/>
              <p:nvPr/>
            </p:nvSpPr>
            <p:spPr>
              <a:xfrm>
                <a:off x="2914318" y="3561653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74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4"/>
              <p:cNvSpPr/>
              <p:nvPr/>
            </p:nvSpPr>
            <p:spPr>
              <a:xfrm>
                <a:off x="4290659" y="1815812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2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2493027" y="1429037"/>
              <a:ext cx="849479" cy="338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6540356" y="2279853"/>
              <a:ext cx="736744" cy="2682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3469531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6540356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2329483" y="1000454"/>
              <a:ext cx="1140048" cy="4015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2439041" y="1435386"/>
              <a:ext cx="1479839" cy="158734"/>
            </a:xfrm>
            <a:custGeom>
              <a:avLst/>
              <a:gdLst>
                <a:gd name="connsiteX0" fmla="*/ 0 w 1990725"/>
                <a:gd name="connsiteY0" fmla="*/ 0 h 304800"/>
                <a:gd name="connsiteX1" fmla="*/ 1152525 w 1990725"/>
                <a:gd name="connsiteY1" fmla="*/ 0 h 304800"/>
                <a:gd name="connsiteX2" fmla="*/ 1990725 w 1990725"/>
                <a:gd name="connsiteY2" fmla="*/ 304800 h 304800"/>
                <a:gd name="connsiteX0-1" fmla="*/ 0 w 1419225"/>
                <a:gd name="connsiteY0-2" fmla="*/ 352425 h 352425"/>
                <a:gd name="connsiteX1-3" fmla="*/ 1152525 w 1419225"/>
                <a:gd name="connsiteY1-4" fmla="*/ 352425 h 352425"/>
                <a:gd name="connsiteX2-5" fmla="*/ 1419225 w 1419225"/>
                <a:gd name="connsiteY2-6" fmla="*/ 0 h 352425"/>
                <a:gd name="connsiteX0-7" fmla="*/ 1838325 w 1838325"/>
                <a:gd name="connsiteY0-8" fmla="*/ 942975 h 942975"/>
                <a:gd name="connsiteX1-9" fmla="*/ 0 w 1838325"/>
                <a:gd name="connsiteY1-10" fmla="*/ 352425 h 942975"/>
                <a:gd name="connsiteX2-11" fmla="*/ 266700 w 1838325"/>
                <a:gd name="connsiteY2-12" fmla="*/ 0 h 942975"/>
                <a:gd name="connsiteX0-13" fmla="*/ 1571625 w 1571625"/>
                <a:gd name="connsiteY0-14" fmla="*/ 942975 h 942975"/>
                <a:gd name="connsiteX1-15" fmla="*/ 219075 w 1571625"/>
                <a:gd name="connsiteY1-16" fmla="*/ 942975 h 942975"/>
                <a:gd name="connsiteX2-17" fmla="*/ 0 w 1571625"/>
                <a:gd name="connsiteY2-18" fmla="*/ 0 h 942975"/>
                <a:gd name="connsiteX0-19" fmla="*/ 2133600 w 2133600"/>
                <a:gd name="connsiteY0-20" fmla="*/ 0 h 1933575"/>
                <a:gd name="connsiteX1-21" fmla="*/ 219075 w 2133600"/>
                <a:gd name="connsiteY1-22" fmla="*/ 1933575 h 1933575"/>
                <a:gd name="connsiteX2-23" fmla="*/ 0 w 2133600"/>
                <a:gd name="connsiteY2-24" fmla="*/ 990600 h 1933575"/>
                <a:gd name="connsiteX0-25" fmla="*/ 2133600 w 2133600"/>
                <a:gd name="connsiteY0-26" fmla="*/ 0 h 990600"/>
                <a:gd name="connsiteX1-27" fmla="*/ 1028700 w 2133600"/>
                <a:gd name="connsiteY1-28" fmla="*/ 9525 h 990600"/>
                <a:gd name="connsiteX2-29" fmla="*/ 0 w 2133600"/>
                <a:gd name="connsiteY2-30" fmla="*/ 990600 h 990600"/>
                <a:gd name="connsiteX0-31" fmla="*/ 2171700 w 2171700"/>
                <a:gd name="connsiteY0-32" fmla="*/ 0 h 733425"/>
                <a:gd name="connsiteX1-33" fmla="*/ 1066800 w 2171700"/>
                <a:gd name="connsiteY1-34" fmla="*/ 9525 h 733425"/>
                <a:gd name="connsiteX2-35" fmla="*/ 0 w 2171700"/>
                <a:gd name="connsiteY2-36" fmla="*/ 733425 h 733425"/>
                <a:gd name="connsiteX0-37" fmla="*/ 2166937 w 2166937"/>
                <a:gd name="connsiteY0-38" fmla="*/ 19050 h 723900"/>
                <a:gd name="connsiteX1-39" fmla="*/ 1066800 w 2166937"/>
                <a:gd name="connsiteY1-40" fmla="*/ 0 h 723900"/>
                <a:gd name="connsiteX2-41" fmla="*/ 0 w 2166937"/>
                <a:gd name="connsiteY2-42" fmla="*/ 723900 h 723900"/>
                <a:gd name="connsiteX0-43" fmla="*/ 2166937 w 2166937"/>
                <a:gd name="connsiteY0-44" fmla="*/ 19050 h 723900"/>
                <a:gd name="connsiteX1-45" fmla="*/ 1066800 w 2166937"/>
                <a:gd name="connsiteY1-46" fmla="*/ 0 h 723900"/>
                <a:gd name="connsiteX2-47" fmla="*/ 0 w 2166937"/>
                <a:gd name="connsiteY2-48" fmla="*/ 723900 h 723900"/>
                <a:gd name="connsiteX0-49" fmla="*/ 2190749 w 2190749"/>
                <a:gd name="connsiteY0-50" fmla="*/ 19050 h 500062"/>
                <a:gd name="connsiteX1-51" fmla="*/ 1090612 w 2190749"/>
                <a:gd name="connsiteY1-52" fmla="*/ 0 h 500062"/>
                <a:gd name="connsiteX2-53" fmla="*/ 0 w 2190749"/>
                <a:gd name="connsiteY2-54" fmla="*/ 500062 h 500062"/>
                <a:gd name="connsiteX0-55" fmla="*/ 2171699 w 2171699"/>
                <a:gd name="connsiteY0-56" fmla="*/ 19050 h 704850"/>
                <a:gd name="connsiteX1-57" fmla="*/ 1071562 w 2171699"/>
                <a:gd name="connsiteY1-58" fmla="*/ 0 h 704850"/>
                <a:gd name="connsiteX2-59" fmla="*/ 0 w 2171699"/>
                <a:gd name="connsiteY2-60" fmla="*/ 704850 h 704850"/>
                <a:gd name="connsiteX0-61" fmla="*/ 2171699 w 2171699"/>
                <a:gd name="connsiteY0-62" fmla="*/ 26194 h 711994"/>
                <a:gd name="connsiteX1-63" fmla="*/ 1081087 w 2171699"/>
                <a:gd name="connsiteY1-64" fmla="*/ 0 h 711994"/>
                <a:gd name="connsiteX2-65" fmla="*/ 0 w 2171699"/>
                <a:gd name="connsiteY2-66" fmla="*/ 711994 h 711994"/>
                <a:gd name="connsiteX0-67" fmla="*/ 2169317 w 2169317"/>
                <a:gd name="connsiteY0-68" fmla="*/ 19050 h 711994"/>
                <a:gd name="connsiteX1-69" fmla="*/ 1081087 w 2169317"/>
                <a:gd name="connsiteY1-70" fmla="*/ 0 h 711994"/>
                <a:gd name="connsiteX2-71" fmla="*/ 0 w 2169317"/>
                <a:gd name="connsiteY2-72" fmla="*/ 711994 h 711994"/>
                <a:gd name="connsiteX0-73" fmla="*/ 2166936 w 2166936"/>
                <a:gd name="connsiteY0-74" fmla="*/ 14288 h 711994"/>
                <a:gd name="connsiteX1-75" fmla="*/ 1081087 w 2166936"/>
                <a:gd name="connsiteY1-76" fmla="*/ 0 h 711994"/>
                <a:gd name="connsiteX2-77" fmla="*/ 0 w 2166936"/>
                <a:gd name="connsiteY2-78" fmla="*/ 711994 h 711994"/>
                <a:gd name="connsiteX0-79" fmla="*/ 2159792 w 2159792"/>
                <a:gd name="connsiteY0-80" fmla="*/ 9525 h 711994"/>
                <a:gd name="connsiteX1-81" fmla="*/ 1081087 w 2159792"/>
                <a:gd name="connsiteY1-82" fmla="*/ 0 h 711994"/>
                <a:gd name="connsiteX2-83" fmla="*/ 0 w 2159792"/>
                <a:gd name="connsiteY2-84" fmla="*/ 711994 h 711994"/>
                <a:gd name="connsiteX0-85" fmla="*/ 2157410 w 2157410"/>
                <a:gd name="connsiteY0-86" fmla="*/ 0 h 711994"/>
                <a:gd name="connsiteX1-87" fmla="*/ 1081087 w 2157410"/>
                <a:gd name="connsiteY1-88" fmla="*/ 0 h 711994"/>
                <a:gd name="connsiteX2-89" fmla="*/ 0 w 2157410"/>
                <a:gd name="connsiteY2-90" fmla="*/ 711994 h 711994"/>
                <a:gd name="connsiteX0-91" fmla="*/ 1700210 w 1700210"/>
                <a:gd name="connsiteY0-92" fmla="*/ 0 h 419894"/>
                <a:gd name="connsiteX1-93" fmla="*/ 623887 w 1700210"/>
                <a:gd name="connsiteY1-94" fmla="*/ 0 h 419894"/>
                <a:gd name="connsiteX2-95" fmla="*/ 0 w 1700210"/>
                <a:gd name="connsiteY2-96" fmla="*/ 419894 h 4198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0210" h="419894">
                  <a:moveTo>
                    <a:pt x="1700210" y="0"/>
                  </a:moveTo>
                  <a:lnTo>
                    <a:pt x="623887" y="0"/>
                  </a:lnTo>
                  <a:lnTo>
                    <a:pt x="0" y="419894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7340600" y="6715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9" name="组合 19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11270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2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71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2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72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24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1195388"/>
            <a:ext cx="4157662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 rot="21351613">
            <a:off x="1585913" y="1706563"/>
            <a:ext cx="6640512" cy="2479675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2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2"/>
          <p:cNvSpPr/>
          <p:nvPr/>
        </p:nvSpPr>
        <p:spPr>
          <a:xfrm rot="21442869">
            <a:off x="1525588" y="1781175"/>
            <a:ext cx="6640512" cy="2755900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2"/>
          <p:cNvSpPr/>
          <p:nvPr/>
        </p:nvSpPr>
        <p:spPr>
          <a:xfrm>
            <a:off x="1446213" y="1851025"/>
            <a:ext cx="6642100" cy="279241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2"/>
          <p:cNvSpPr/>
          <p:nvPr/>
        </p:nvSpPr>
        <p:spPr bwMode="auto">
          <a:xfrm>
            <a:off x="1593850" y="2303463"/>
            <a:ext cx="5743575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593850" y="3157538"/>
            <a:ext cx="58435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</a:t>
            </a:r>
            <a:endParaRPr lang="en-US" altLang="zh-CN" sz="1050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7340600" y="671513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7" name="组合 8"/>
          <p:cNvGrpSpPr/>
          <p:nvPr/>
        </p:nvGrpSpPr>
        <p:grpSpPr bwMode="auto">
          <a:xfrm rot="10800000">
            <a:off x="8545513" y="766763"/>
            <a:ext cx="392112" cy="179387"/>
            <a:chOff x="974015" y="378110"/>
            <a:chExt cx="251138" cy="114941"/>
          </a:xfrm>
        </p:grpSpPr>
        <p:grpSp>
          <p:nvGrpSpPr>
            <p:cNvPr id="12298" name="组合 146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7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299" name="组合 147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096227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00" name="组合 148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096227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77813"/>
            <a:ext cx="67722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0"/>
            <a:ext cx="782161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34" name="组合 8"/>
          <p:cNvGrpSpPr/>
          <p:nvPr/>
        </p:nvGrpSpPr>
        <p:grpSpPr bwMode="auto">
          <a:xfrm rot="0">
            <a:off x="1993265" y="245110"/>
            <a:ext cx="3478530" cy="388620"/>
            <a:chOff x="1993828" y="245915"/>
            <a:chExt cx="3478272" cy="387783"/>
          </a:xfrm>
        </p:grpSpPr>
        <p:sp>
          <p:nvSpPr>
            <p:cNvPr id="10" name="矩形 17"/>
            <p:cNvSpPr>
              <a:spLocks noChangeArrowheads="1"/>
            </p:cNvSpPr>
            <p:nvPr/>
          </p:nvSpPr>
          <p:spPr bwMode="auto">
            <a:xfrm>
              <a:off x="3968969" y="332145"/>
              <a:ext cx="1503131" cy="21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www.rapidppt.com/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336" name="组合 10"/>
            <p:cNvGrpSpPr/>
            <p:nvPr/>
          </p:nvGrpSpPr>
          <p:grpSpPr bwMode="auto">
            <a:xfrm>
              <a:off x="1993828" y="245915"/>
              <a:ext cx="1953208" cy="387783"/>
              <a:chOff x="6748665" y="331655"/>
              <a:chExt cx="1953208" cy="387783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6749261" y="332389"/>
                <a:ext cx="385703" cy="3847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7141313" y="332389"/>
                <a:ext cx="385702" cy="3847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7533365" y="332389"/>
                <a:ext cx="384116" cy="3847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923829" y="332389"/>
                <a:ext cx="385703" cy="3847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8315882" y="332389"/>
                <a:ext cx="385702" cy="38473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13342" name="图片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7114" y="332381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43" name="图片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9218" y="348725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44" name="图片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563" y="349830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45" name="图片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3907" y="343314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46" name="图片 2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7116" y="345523"/>
                <a:ext cx="347304" cy="369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2" name="组合 21"/>
          <p:cNvGrpSpPr/>
          <p:nvPr/>
        </p:nvGrpSpPr>
        <p:grpSpPr bwMode="auto">
          <a:xfrm>
            <a:off x="8156575" y="4078288"/>
            <a:ext cx="698500" cy="698500"/>
            <a:chOff x="8157276" y="3898899"/>
            <a:chExt cx="698075" cy="698075"/>
          </a:xfrm>
        </p:grpSpPr>
        <p:sp>
          <p:nvSpPr>
            <p:cNvPr id="23" name="椭圆 22"/>
            <p:cNvSpPr/>
            <p:nvPr/>
          </p:nvSpPr>
          <p:spPr>
            <a:xfrm>
              <a:off x="8157276" y="3898899"/>
              <a:ext cx="698075" cy="6980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247709" y="3989331"/>
              <a:ext cx="517210" cy="517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Rectangle 18"/>
            <p:cNvSpPr txBox="1">
              <a:spLocks noChangeArrowheads="1"/>
            </p:cNvSpPr>
            <p:nvPr/>
          </p:nvSpPr>
          <p:spPr bwMode="auto">
            <a:xfrm>
              <a:off x="8214391" y="4151157"/>
              <a:ext cx="583845" cy="26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DESIGN</a:t>
              </a:r>
              <a:endPara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7367588" y="4078288"/>
            <a:ext cx="698500" cy="698500"/>
            <a:chOff x="7367261" y="3898899"/>
            <a:chExt cx="698075" cy="698075"/>
          </a:xfrm>
        </p:grpSpPr>
        <p:sp>
          <p:nvSpPr>
            <p:cNvPr id="27" name="椭圆 26"/>
            <p:cNvSpPr/>
            <p:nvPr/>
          </p:nvSpPr>
          <p:spPr>
            <a:xfrm>
              <a:off x="7367261" y="3898899"/>
              <a:ext cx="698075" cy="69807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457693" y="3989331"/>
              <a:ext cx="517210" cy="517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Rectangle 18"/>
            <p:cNvSpPr txBox="1">
              <a:spLocks noChangeArrowheads="1"/>
            </p:cNvSpPr>
            <p:nvPr/>
          </p:nvSpPr>
          <p:spPr bwMode="auto">
            <a:xfrm>
              <a:off x="7430722" y="4151157"/>
              <a:ext cx="571152" cy="26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D6BC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1D528D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方正姚体" panose="02010601030101010101" pitchFamily="2" charset="-122"/>
                </a:rPr>
                <a:t>RAPID</a:t>
              </a:r>
              <a:endParaRPr lang="zh-CN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方正姚体" panose="02010601030101010101" pitchFamily="2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 bwMode="auto">
          <a:xfrm rot="20091550">
            <a:off x="4646613" y="2870200"/>
            <a:ext cx="3321050" cy="6461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5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u="sng" spc="-15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ell MT" panose="02020503060305020303" pitchFamily="18" charset="0"/>
                <a:ea typeface="+mn-ea"/>
              </a:rPr>
              <a:t>THANK YOU</a:t>
            </a:r>
            <a:endParaRPr lang="zh-CN" altLang="en-US" sz="3600" b="1" u="sng" spc="-15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ell MT" panose="02020503060305020303" pitchFamily="18" charset="0"/>
              <a:ea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785938"/>
            <a:ext cx="42243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971675"/>
            <a:ext cx="3694112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438150"/>
            <a:ext cx="7620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" name="组合 33"/>
          <p:cNvGrpSpPr/>
          <p:nvPr/>
        </p:nvGrpSpPr>
        <p:grpSpPr bwMode="auto">
          <a:xfrm>
            <a:off x="-9525" y="4862513"/>
            <a:ext cx="9162037" cy="280987"/>
            <a:chOff x="-9144" y="4862286"/>
            <a:chExt cx="9161656" cy="281214"/>
          </a:xfrm>
        </p:grpSpPr>
        <p:pic>
          <p:nvPicPr>
            <p:cNvPr id="13325" name="图片 3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7" y="4862286"/>
              <a:ext cx="9143245" cy="28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6" name="矩形 17"/>
            <p:cNvSpPr>
              <a:spLocks noChangeArrowheads="1"/>
            </p:cNvSpPr>
            <p:nvPr/>
          </p:nvSpPr>
          <p:spPr bwMode="auto">
            <a:xfrm>
              <a:off x="-9144" y="4916313"/>
              <a:ext cx="9153144" cy="214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WPS 演示</Application>
  <PresentationFormat>全屏显示(16:9)</PresentationFormat>
  <Paragraphs>153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方正姚体</vt:lpstr>
      <vt:lpstr>Bell MT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M120221D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8</cp:revision>
  <dcterms:created xsi:type="dcterms:W3CDTF">2012-10-17T03:34:00Z</dcterms:created>
  <dcterms:modified xsi:type="dcterms:W3CDTF">2018-08-28T06:29:47Z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