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otype Corsiva" panose="03010101010201010101" pitchFamily="66" charset="0"/>
      <p:italic r:id="rId19"/>
    </p:embeddedFont>
    <p:embeddedFont>
      <p:font typeface="微软雅黑" panose="020B0503020204020204" pitchFamily="34" charset="-122"/>
      <p:regular r:id="rId20"/>
    </p:embeddedFont>
    <p:embeddedFont>
      <p:font typeface="方正姚体" panose="02010601030101010101" pitchFamily="2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4D7E5B5-A4DD-41F1-9301-2759F18ED89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CD50C98-815D-4915-9ADF-882554D878D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4D265-DC4C-43B9-B0EF-7A71DE4BB6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D0CA1-14B4-4B70-87B9-163BB6F8E7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7C67B-0535-4858-B151-708CB3FB1E6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FB21A-12ED-4A41-B525-2109EF0AD7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70116-84A7-4BE9-AB39-F3E5A3F885D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15403-CB76-48D4-9A70-33C1D4A08E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3D2E8-8803-439A-901A-7B01D021875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C39D8-A09E-4BC0-9A00-5D08E0D7A8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DD772-F0C8-40DD-817F-029AEE3E5A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E0631-B04F-4ADF-A2DD-41F220EB5F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35670-EDDF-4383-A6AC-6ABBA4EC0A5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0B10C-4ED9-4537-A693-517C678C3F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ABA63-8AF7-4E87-A3C8-8A7589C62FC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61D9A-3505-4F40-BCCE-C3B1486114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8CA1F-93E7-4BBB-8332-50632FE7EF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31A76-F5E1-45DA-BF60-0BF45ECCCE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E4697-633A-410B-BA5D-267DC05C78B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7ECBB-EFA0-401A-A386-9C065AE27E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7A5F8-341A-4663-921E-6952C98F4D9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2B76F-A501-4914-B0E9-5E6810ED4C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80FCB-1D54-4A2E-AB26-469BEE5C061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A70E9-EAFF-4A06-BDAF-1C8286DEFD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FDAB46-F819-4572-AA9C-66600C86FC4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DD32F2-B660-467F-9038-6D53FFA7AB31}" type="slidenum">
              <a:rPr lang="zh-CN" altLang="en-US"/>
            </a:fld>
            <a:endParaRPr lang="zh-CN" altLang="en-US"/>
          </a:p>
        </p:txBody>
      </p:sp>
      <p:pic>
        <p:nvPicPr>
          <p:cNvPr id="1029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3590925"/>
            <a:ext cx="2133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3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3810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3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232275"/>
            <a:ext cx="8651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 rot="18886632">
            <a:off x="7377113" y="134938"/>
            <a:ext cx="644525" cy="644525"/>
          </a:xfrm>
          <a:prstGeom prst="roundRect">
            <a:avLst>
              <a:gd name="adj" fmla="val 869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 rot="18886632">
            <a:off x="7856538" y="623888"/>
            <a:ext cx="644525" cy="644525"/>
          </a:xfrm>
          <a:prstGeom prst="roundRect">
            <a:avLst>
              <a:gd name="adj" fmla="val 869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 rot="18886632">
            <a:off x="602457" y="3867944"/>
            <a:ext cx="642937" cy="644525"/>
          </a:xfrm>
          <a:prstGeom prst="roundRect">
            <a:avLst>
              <a:gd name="adj" fmla="val 869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 userDrawn="1"/>
        </p:nvSpPr>
        <p:spPr>
          <a:xfrm rot="18886632">
            <a:off x="1081088" y="4356100"/>
            <a:ext cx="644525" cy="644525"/>
          </a:xfrm>
          <a:prstGeom prst="roundRect">
            <a:avLst>
              <a:gd name="adj" fmla="val 869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7" name="图片 5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3287712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4975225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1382713"/>
            <a:ext cx="5170487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354013" y="142875"/>
            <a:ext cx="4738687" cy="1604963"/>
            <a:chOff x="353581" y="50677"/>
            <a:chExt cx="4739119" cy="1605560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386921" y="1070231"/>
              <a:ext cx="2235404" cy="3382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康俪金黑W8" pitchFamily="49" charset="-122"/>
                  <a:ea typeface="华康俪金黑W8" pitchFamily="49" charset="-122"/>
                </a:rPr>
                <a:t>上海锐普广告有限公司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" pitchFamily="49" charset="-122"/>
                <a:ea typeface="华康俪金黑W8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53581" y="50677"/>
              <a:ext cx="2097073" cy="707796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5000">
                  <a:gradFill flip="none" rotWithShape="1">
                    <a:gsLst>
                      <a:gs pos="23000">
                        <a:schemeClr val="tx1"/>
                      </a:gs>
                      <a:gs pos="9000">
                        <a:schemeClr val="bg1">
                          <a:lumMod val="95000"/>
                        </a:schemeClr>
                      </a:gs>
                      <a:gs pos="0">
                        <a:schemeClr val="tx1"/>
                      </a:gs>
                      <a:gs pos="69608">
                        <a:schemeClr val="bg1">
                          <a:lumMod val="85000"/>
                        </a:schemeClr>
                      </a:gs>
                      <a:gs pos="60000">
                        <a:schemeClr val="tx1">
                          <a:lumMod val="75000"/>
                          <a:lumOff val="25000"/>
                        </a:schemeClr>
                      </a:gs>
                      <a:gs pos="79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0"/>
                    <a:tileRect/>
                  </a:gradFill>
                </a:defRPr>
              </a:lvl1pPr>
            </a:lstStyle>
            <a:p>
              <a:pPr eaLnBrk="1" hangingPunct="1">
                <a:defRPr/>
              </a:pPr>
              <a:r>
                <a:rPr lang="en-US" altLang="zh-CN" sz="4000" dirty="0">
                  <a:latin typeface="Monotype Corsiva" panose="03010101010201010101" pitchFamily="66" charset="0"/>
                  <a:ea typeface="+mn-ea"/>
                </a:rPr>
                <a:t>GLOBAL</a:t>
              </a:r>
              <a:endParaRPr lang="zh-CN" altLang="en-US" sz="4000" dirty="0">
                <a:latin typeface="Monotype Corsiva" panose="03010101010201010101" pitchFamily="66" charset="0"/>
                <a:ea typeface="+mn-ea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91684" y="1410082"/>
              <a:ext cx="1724182" cy="246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53581" y="591530"/>
              <a:ext cx="4739119" cy="52322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>
                  <a:gradFill>
                    <a:gsLst>
                      <a:gs pos="23000">
                        <a:srgbClr val="C00000"/>
                      </a:gs>
                      <a:gs pos="9000">
                        <a:schemeClr val="bg1">
                          <a:lumMod val="95000"/>
                        </a:schemeClr>
                      </a:gs>
                      <a:gs pos="0">
                        <a:srgbClr val="C00000"/>
                      </a:gs>
                      <a:gs pos="69608">
                        <a:schemeClr val="bg1">
                          <a:lumMod val="85000"/>
                        </a:schemeClr>
                      </a:gs>
                      <a:gs pos="60000">
                        <a:srgbClr val="C00000"/>
                      </a:gs>
                      <a:gs pos="79000">
                        <a:srgbClr val="C00000"/>
                      </a:gs>
                    </a:gsLst>
                    <a:lin ang="16200000" scaled="0"/>
                  </a:gradFill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latin typeface="Monotype Corsiva" panose="03010101010201010101" pitchFamily="66" charset="0"/>
                  <a:ea typeface="+mn-ea"/>
                </a:rPr>
                <a:t>BUSINESS</a:t>
              </a:r>
              <a:r>
                <a:rPr lang="zh-CN" altLang="en-US" sz="2800" dirty="0">
                  <a:latin typeface="Monotype Corsiva" panose="03010101010201010101" pitchFamily="66" charset="0"/>
                  <a:ea typeface="+mn-ea"/>
                </a:rPr>
                <a:t>  </a:t>
              </a:r>
              <a:r>
                <a:rPr lang="en-US" altLang="zh-CN" sz="2800" dirty="0">
                  <a:latin typeface="Monotype Corsiva" panose="03010101010201010101" pitchFamily="66" charset="0"/>
                  <a:ea typeface="+mn-ea"/>
                </a:rPr>
                <a:t>POWERPOINT</a:t>
              </a:r>
              <a:endParaRPr lang="zh-CN" altLang="en-US" sz="2800" dirty="0">
                <a:latin typeface="Monotype Corsiva" panose="03010101010201010101" pitchFamily="66" charset="0"/>
                <a:ea typeface="+mn-ea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823913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3397250"/>
            <a:ext cx="147002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>
          <a:xfrm rot="18886632">
            <a:off x="4290219" y="989807"/>
            <a:ext cx="1095375" cy="1093787"/>
          </a:xfrm>
          <a:prstGeom prst="roundRect">
            <a:avLst>
              <a:gd name="adj" fmla="val 8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8886632">
            <a:off x="5105400" y="1819275"/>
            <a:ext cx="1095375" cy="1095375"/>
          </a:xfrm>
          <a:prstGeom prst="roundRect">
            <a:avLst>
              <a:gd name="adj" fmla="val 8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 rot="18886632">
            <a:off x="2529681" y="2780507"/>
            <a:ext cx="1095375" cy="1093788"/>
          </a:xfrm>
          <a:prstGeom prst="roundRect">
            <a:avLst>
              <a:gd name="adj" fmla="val 8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18886632">
            <a:off x="3344863" y="3609975"/>
            <a:ext cx="1095375" cy="1095375"/>
          </a:xfrm>
          <a:prstGeom prst="roundRect">
            <a:avLst>
              <a:gd name="adj" fmla="val 8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055688"/>
            <a:ext cx="3430588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圆角矩形 18"/>
          <p:cNvSpPr/>
          <p:nvPr/>
        </p:nvSpPr>
        <p:spPr>
          <a:xfrm rot="18886632">
            <a:off x="3812381" y="3020219"/>
            <a:ext cx="1095375" cy="1093788"/>
          </a:xfrm>
          <a:prstGeom prst="roundRect">
            <a:avLst>
              <a:gd name="adj" fmla="val 86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5445125" y="314325"/>
            <a:ext cx="3305175" cy="263525"/>
            <a:chOff x="3604333" y="313986"/>
            <a:chExt cx="3304896" cy="263479"/>
          </a:xfrm>
        </p:grpSpPr>
        <p:sp>
          <p:nvSpPr>
            <p:cNvPr id="22" name="圆角矩形 21"/>
            <p:cNvSpPr/>
            <p:nvPr/>
          </p:nvSpPr>
          <p:spPr>
            <a:xfrm>
              <a:off x="3604333" y="352425"/>
              <a:ext cx="3304896" cy="20002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444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115" name="组合 11"/>
            <p:cNvGrpSpPr/>
            <p:nvPr/>
          </p:nvGrpSpPr>
          <p:grpSpPr bwMode="auto">
            <a:xfrm>
              <a:off x="3810830" y="313986"/>
              <a:ext cx="2891902" cy="263479"/>
              <a:chOff x="3778823" y="313986"/>
              <a:chExt cx="2891902" cy="263479"/>
            </a:xfrm>
          </p:grpSpPr>
          <p:sp>
            <p:nvSpPr>
              <p:cNvPr id="3116" name="矩形 17"/>
              <p:cNvSpPr>
                <a:spLocks noChangeArrowheads="1"/>
              </p:cNvSpPr>
              <p:nvPr/>
            </p:nvSpPr>
            <p:spPr bwMode="auto">
              <a:xfrm>
                <a:off x="4838172" y="322615"/>
                <a:ext cx="18325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http://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www.rapidppt.com/</a:t>
                </a:r>
                <a:endPara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17" name="Rectangle 18"/>
              <p:cNvSpPr txBox="1">
                <a:spLocks noChangeArrowheads="1"/>
              </p:cNvSpPr>
              <p:nvPr/>
            </p:nvSpPr>
            <p:spPr bwMode="auto">
              <a:xfrm>
                <a:off x="3778823" y="313986"/>
                <a:ext cx="1311272" cy="263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2D6BC7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1D528D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b="1">
                    <a:solidFill>
                      <a:schemeClr val="bg1"/>
                    </a:solidFill>
                    <a:latin typeface="Arial" panose="020B0604020202020204" pitchFamily="34" charset="0"/>
                    <a:ea typeface="方正姚体" panose="02010601030101010101" pitchFamily="2" charset="-122"/>
                  </a:rPr>
                  <a:t>RAPIDESIGN</a:t>
                </a:r>
                <a:endParaRPr lang="zh-CN" altLang="en-US" sz="1200" b="1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 bwMode="auto">
          <a:xfrm>
            <a:off x="7605713" y="1417638"/>
            <a:ext cx="1144587" cy="3619500"/>
            <a:chOff x="6636446" y="2400490"/>
            <a:chExt cx="701253" cy="2216841"/>
          </a:xfrm>
        </p:grpSpPr>
        <p:grpSp>
          <p:nvGrpSpPr>
            <p:cNvPr id="3091" name="组合 26"/>
            <p:cNvGrpSpPr/>
            <p:nvPr/>
          </p:nvGrpSpPr>
          <p:grpSpPr bwMode="auto">
            <a:xfrm>
              <a:off x="6796402" y="2670864"/>
              <a:ext cx="369525" cy="303286"/>
              <a:chOff x="8158036" y="2306193"/>
              <a:chExt cx="369525" cy="303286"/>
            </a:xfrm>
          </p:grpSpPr>
          <p:sp>
            <p:nvSpPr>
              <p:cNvPr id="46" name="TextBox 16"/>
              <p:cNvSpPr txBox="1">
                <a:spLocks noChangeArrowheads="1"/>
              </p:cNvSpPr>
              <p:nvPr/>
            </p:nvSpPr>
            <p:spPr bwMode="auto">
              <a:xfrm>
                <a:off x="8157588" y="2468492"/>
                <a:ext cx="369592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Integrity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34"/>
              <p:cNvSpPr txBox="1">
                <a:spLocks noChangeArrowheads="1"/>
              </p:cNvSpPr>
              <p:nvPr/>
            </p:nvSpPr>
            <p:spPr bwMode="auto">
              <a:xfrm>
                <a:off x="8215945" y="2306118"/>
                <a:ext cx="252879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92" name="组合 27"/>
            <p:cNvGrpSpPr/>
            <p:nvPr/>
          </p:nvGrpSpPr>
          <p:grpSpPr bwMode="auto">
            <a:xfrm>
              <a:off x="6804430" y="3704129"/>
              <a:ext cx="353467" cy="303289"/>
              <a:chOff x="8207741" y="3648207"/>
              <a:chExt cx="353467" cy="303289"/>
            </a:xfrm>
          </p:grpSpPr>
          <p:sp>
            <p:nvSpPr>
              <p:cNvPr id="44" name="TextBox 16"/>
              <p:cNvSpPr txBox="1">
                <a:spLocks noChangeArrowheads="1"/>
              </p:cNvSpPr>
              <p:nvPr/>
            </p:nvSpPr>
            <p:spPr bwMode="auto">
              <a:xfrm>
                <a:off x="8208019" y="3810794"/>
                <a:ext cx="353058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Service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59"/>
              <p:cNvSpPr txBox="1">
                <a:spLocks noChangeArrowheads="1"/>
              </p:cNvSpPr>
              <p:nvPr/>
            </p:nvSpPr>
            <p:spPr bwMode="auto">
              <a:xfrm>
                <a:off x="8258594" y="3648420"/>
                <a:ext cx="251907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93" name="组合 28"/>
            <p:cNvGrpSpPr/>
            <p:nvPr/>
          </p:nvGrpSpPr>
          <p:grpSpPr bwMode="auto">
            <a:xfrm>
              <a:off x="6756254" y="3015285"/>
              <a:ext cx="449819" cy="303286"/>
              <a:chOff x="8117887" y="2902178"/>
              <a:chExt cx="449819" cy="303286"/>
            </a:xfrm>
          </p:grpSpPr>
          <p:sp>
            <p:nvSpPr>
              <p:cNvPr id="42" name="TextBox 16"/>
              <p:cNvSpPr txBox="1">
                <a:spLocks noChangeArrowheads="1"/>
              </p:cNvSpPr>
              <p:nvPr/>
            </p:nvSpPr>
            <p:spPr bwMode="auto">
              <a:xfrm>
                <a:off x="8117710" y="3064250"/>
                <a:ext cx="450320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Innovation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3"/>
              <p:cNvSpPr txBox="1">
                <a:spLocks noChangeArrowheads="1"/>
              </p:cNvSpPr>
              <p:nvPr/>
            </p:nvSpPr>
            <p:spPr bwMode="auto">
              <a:xfrm>
                <a:off x="8215944" y="2901876"/>
                <a:ext cx="253851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94" name="组合 29"/>
            <p:cNvGrpSpPr/>
            <p:nvPr/>
          </p:nvGrpSpPr>
          <p:grpSpPr bwMode="auto">
            <a:xfrm>
              <a:off x="6741088" y="4048553"/>
              <a:ext cx="480152" cy="303283"/>
              <a:chOff x="8102721" y="4343750"/>
              <a:chExt cx="480152" cy="303283"/>
            </a:xfrm>
          </p:grpSpPr>
          <p:sp>
            <p:nvSpPr>
              <p:cNvPr id="40" name="TextBox 16"/>
              <p:cNvSpPr txBox="1">
                <a:spLocks noChangeArrowheads="1"/>
              </p:cNvSpPr>
              <p:nvPr/>
            </p:nvSpPr>
            <p:spPr bwMode="auto">
              <a:xfrm>
                <a:off x="8103121" y="4506107"/>
                <a:ext cx="479498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Developing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67"/>
              <p:cNvSpPr txBox="1">
                <a:spLocks noChangeArrowheads="1"/>
              </p:cNvSpPr>
              <p:nvPr/>
            </p:nvSpPr>
            <p:spPr bwMode="auto">
              <a:xfrm>
                <a:off x="8216916" y="4343733"/>
                <a:ext cx="251907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95" name="组合 30"/>
            <p:cNvGrpSpPr/>
            <p:nvPr/>
          </p:nvGrpSpPr>
          <p:grpSpPr bwMode="auto">
            <a:xfrm>
              <a:off x="6777220" y="3359707"/>
              <a:ext cx="407888" cy="303287"/>
              <a:chOff x="8138853" y="3330485"/>
              <a:chExt cx="407888" cy="303287"/>
            </a:xfrm>
          </p:grpSpPr>
          <p:sp>
            <p:nvSpPr>
              <p:cNvPr id="38" name="TextBox 16"/>
              <p:cNvSpPr txBox="1">
                <a:spLocks noChangeArrowheads="1"/>
              </p:cNvSpPr>
              <p:nvPr/>
            </p:nvSpPr>
            <p:spPr bwMode="auto">
              <a:xfrm>
                <a:off x="8139107" y="3492328"/>
                <a:ext cx="407525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Harmony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51"/>
              <p:cNvSpPr txBox="1">
                <a:spLocks noChangeArrowheads="1"/>
              </p:cNvSpPr>
              <p:nvPr/>
            </p:nvSpPr>
            <p:spPr bwMode="auto">
              <a:xfrm>
                <a:off x="8216916" y="3330927"/>
                <a:ext cx="251907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和谐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>
              <a:off x="6636446" y="2994564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636446" y="3338758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636446" y="3683924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636446" y="4028118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半闭框 35"/>
            <p:cNvSpPr/>
            <p:nvPr/>
          </p:nvSpPr>
          <p:spPr>
            <a:xfrm rot="2809132">
              <a:off x="6910745" y="4476325"/>
              <a:ext cx="140984" cy="141028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37" name="半闭框 36"/>
            <p:cNvSpPr/>
            <p:nvPr/>
          </p:nvSpPr>
          <p:spPr>
            <a:xfrm rot="13459923">
              <a:off x="6910723" y="2400490"/>
              <a:ext cx="141028" cy="140983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8" name="圆角矩形 47"/>
          <p:cNvSpPr/>
          <p:nvPr/>
        </p:nvSpPr>
        <p:spPr>
          <a:xfrm rot="18886632">
            <a:off x="1706563" y="3589338"/>
            <a:ext cx="1095375" cy="1095375"/>
          </a:xfrm>
          <a:prstGeom prst="roundRect">
            <a:avLst>
              <a:gd name="adj" fmla="val 8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 rot="18886632">
            <a:off x="5953919" y="997744"/>
            <a:ext cx="1095375" cy="1093787"/>
          </a:xfrm>
          <a:prstGeom prst="roundRect">
            <a:avLst>
              <a:gd name="adj" fmla="val 8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9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xit" presetSubtype="1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4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9" presetClass="exit" presetSubtype="1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48" grpId="0" animBg="1"/>
      <p:bldP spid="48" grpId="1" animBg="1"/>
      <p:bldP spid="49" grpId="0" animBg="1"/>
      <p:bldP spid="4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247775" y="1474788"/>
            <a:ext cx="6365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18"/>
          <p:cNvSpPr>
            <a:spLocks noChangeArrowheads="1"/>
          </p:cNvSpPr>
          <p:nvPr/>
        </p:nvSpPr>
        <p:spPr bwMode="auto">
          <a:xfrm>
            <a:off x="1235075" y="2824163"/>
            <a:ext cx="6365875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066800" y="2782888"/>
            <a:ext cx="64785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 bwMode="auto">
          <a:xfrm>
            <a:off x="804863" y="571500"/>
            <a:ext cx="392112" cy="179388"/>
            <a:chOff x="974015" y="378110"/>
            <a:chExt cx="251138" cy="114941"/>
          </a:xfrm>
        </p:grpSpPr>
        <p:grpSp>
          <p:nvGrpSpPr>
            <p:cNvPr id="6151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5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52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4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53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4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1289050" y="492125"/>
            <a:ext cx="884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595959"/>
                </a:solidFill>
                <a:latin typeface="华康俪金黑W8" pitchFamily="49" charset="-122"/>
                <a:ea typeface="华康俪金黑W8" pitchFamily="49" charset="-122"/>
              </a:rPr>
              <a:t>前  言</a:t>
            </a:r>
            <a:endParaRPr lang="en-US" altLang="zh-CN">
              <a:solidFill>
                <a:srgbClr val="595959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3"/>
          <p:cNvGrpSpPr/>
          <p:nvPr/>
        </p:nvGrpSpPr>
        <p:grpSpPr bwMode="auto">
          <a:xfrm>
            <a:off x="804863" y="571500"/>
            <a:ext cx="392112" cy="179388"/>
            <a:chOff x="974015" y="378110"/>
            <a:chExt cx="251138" cy="114941"/>
          </a:xfrm>
        </p:grpSpPr>
        <p:grpSp>
          <p:nvGrpSpPr>
            <p:cNvPr id="7196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7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8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1289050" y="492125"/>
            <a:ext cx="884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595959"/>
                </a:solidFill>
                <a:latin typeface="华康俪金黑W8" pitchFamily="49" charset="-122"/>
                <a:ea typeface="华康俪金黑W8" pitchFamily="49" charset="-122"/>
              </a:rPr>
              <a:t>目  录</a:t>
            </a:r>
            <a:endParaRPr lang="en-US" altLang="zh-CN">
              <a:solidFill>
                <a:srgbClr val="595959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1408113" y="1817688"/>
            <a:ext cx="1262062" cy="1482725"/>
            <a:chOff x="1499025" y="1791615"/>
            <a:chExt cx="1262168" cy="1482383"/>
          </a:xfrm>
        </p:grpSpPr>
        <p:sp>
          <p:nvSpPr>
            <p:cNvPr id="7194" name="TextBox 15"/>
            <p:cNvSpPr txBox="1">
              <a:spLocks noChangeArrowheads="1"/>
            </p:cNvSpPr>
            <p:nvPr/>
          </p:nvSpPr>
          <p:spPr bwMode="auto">
            <a:xfrm>
              <a:off x="1499025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01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7195" name="TextBox 16"/>
            <p:cNvSpPr txBox="1">
              <a:spLocks noChangeArrowheads="1"/>
            </p:cNvSpPr>
            <p:nvPr/>
          </p:nvSpPr>
          <p:spPr bwMode="auto">
            <a:xfrm>
              <a:off x="1499309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3163888" y="1817688"/>
            <a:ext cx="1262062" cy="1482725"/>
            <a:chOff x="3332058" y="1791615"/>
            <a:chExt cx="1262168" cy="1482383"/>
          </a:xfrm>
        </p:grpSpPr>
        <p:sp>
          <p:nvSpPr>
            <p:cNvPr id="7192" name="TextBox 18"/>
            <p:cNvSpPr txBox="1">
              <a:spLocks noChangeArrowheads="1"/>
            </p:cNvSpPr>
            <p:nvPr/>
          </p:nvSpPr>
          <p:spPr bwMode="auto">
            <a:xfrm>
              <a:off x="3332058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02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7193" name="TextBox 19"/>
            <p:cNvSpPr txBox="1">
              <a:spLocks noChangeArrowheads="1"/>
            </p:cNvSpPr>
            <p:nvPr/>
          </p:nvSpPr>
          <p:spPr bwMode="auto">
            <a:xfrm>
              <a:off x="3332342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919663" y="1817688"/>
            <a:ext cx="1262062" cy="1482725"/>
            <a:chOff x="5165091" y="1791615"/>
            <a:chExt cx="1262168" cy="1482383"/>
          </a:xfrm>
        </p:grpSpPr>
        <p:sp>
          <p:nvSpPr>
            <p:cNvPr id="7190" name="TextBox 21"/>
            <p:cNvSpPr txBox="1">
              <a:spLocks noChangeArrowheads="1"/>
            </p:cNvSpPr>
            <p:nvPr/>
          </p:nvSpPr>
          <p:spPr bwMode="auto">
            <a:xfrm>
              <a:off x="5165091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03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7191" name="TextBox 22"/>
            <p:cNvSpPr txBox="1">
              <a:spLocks noChangeArrowheads="1"/>
            </p:cNvSpPr>
            <p:nvPr/>
          </p:nvSpPr>
          <p:spPr bwMode="auto">
            <a:xfrm>
              <a:off x="5165375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629400" y="1817688"/>
            <a:ext cx="1262063" cy="1482725"/>
            <a:chOff x="6998125" y="1791615"/>
            <a:chExt cx="1262168" cy="1482383"/>
          </a:xfrm>
        </p:grpSpPr>
        <p:sp>
          <p:nvSpPr>
            <p:cNvPr id="7188" name="TextBox 24"/>
            <p:cNvSpPr txBox="1">
              <a:spLocks noChangeArrowheads="1"/>
            </p:cNvSpPr>
            <p:nvPr/>
          </p:nvSpPr>
          <p:spPr bwMode="auto">
            <a:xfrm>
              <a:off x="6998125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04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7189" name="TextBox 25"/>
            <p:cNvSpPr txBox="1">
              <a:spLocks noChangeArrowheads="1"/>
            </p:cNvSpPr>
            <p:nvPr/>
          </p:nvSpPr>
          <p:spPr bwMode="auto">
            <a:xfrm>
              <a:off x="6998409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969963" y="1997075"/>
            <a:ext cx="609600" cy="1724025"/>
            <a:chOff x="1060317" y="1972010"/>
            <a:chExt cx="610197" cy="17236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537033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 bwMode="auto">
            <a:xfrm rot="20192946">
              <a:off x="1060317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6191250" y="1997075"/>
            <a:ext cx="609600" cy="1724025"/>
            <a:chOff x="6559417" y="1972010"/>
            <a:chExt cx="610197" cy="172369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7036133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任意多边形 29"/>
            <p:cNvSpPr/>
            <p:nvPr/>
          </p:nvSpPr>
          <p:spPr bwMode="auto">
            <a:xfrm rot="20192946">
              <a:off x="6559417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4481513" y="1997075"/>
            <a:ext cx="609600" cy="1724025"/>
            <a:chOff x="4726383" y="1972010"/>
            <a:chExt cx="610197" cy="172369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03099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 bwMode="auto">
            <a:xfrm rot="20192946">
              <a:off x="4726383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2725738" y="1997075"/>
            <a:ext cx="609600" cy="1724025"/>
            <a:chOff x="2893350" y="1972010"/>
            <a:chExt cx="610197" cy="172369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3370066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任意多边形 35"/>
            <p:cNvSpPr/>
            <p:nvPr/>
          </p:nvSpPr>
          <p:spPr bwMode="auto">
            <a:xfrm rot="20192946">
              <a:off x="2893350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3"/>
          <p:cNvGrpSpPr/>
          <p:nvPr/>
        </p:nvGrpSpPr>
        <p:grpSpPr bwMode="auto">
          <a:xfrm>
            <a:off x="804863" y="571500"/>
            <a:ext cx="392112" cy="179388"/>
            <a:chOff x="974015" y="378110"/>
            <a:chExt cx="251138" cy="114941"/>
          </a:xfrm>
        </p:grpSpPr>
        <p:grpSp>
          <p:nvGrpSpPr>
            <p:cNvPr id="8222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23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24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1289050" y="492125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595959"/>
                </a:solidFill>
                <a:latin typeface="华康俪金黑W8" pitchFamily="49" charset="-122"/>
                <a:ea typeface="华康俪金黑W8" pitchFamily="49" charset="-122"/>
              </a:rPr>
              <a:t>过渡页</a:t>
            </a:r>
            <a:endParaRPr lang="en-US" altLang="zh-CN">
              <a:solidFill>
                <a:srgbClr val="595959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969963" y="1817688"/>
            <a:ext cx="1700212" cy="1903412"/>
            <a:chOff x="969369" y="1817384"/>
            <a:chExt cx="1700876" cy="1904085"/>
          </a:xfrm>
        </p:grpSpPr>
        <p:grpSp>
          <p:nvGrpSpPr>
            <p:cNvPr id="8216" name="组合 14"/>
            <p:cNvGrpSpPr/>
            <p:nvPr/>
          </p:nvGrpSpPr>
          <p:grpSpPr bwMode="auto">
            <a:xfrm>
              <a:off x="1408077" y="1817384"/>
              <a:ext cx="1262168" cy="1482383"/>
              <a:chOff x="1499025" y="1791615"/>
              <a:chExt cx="1262168" cy="1482383"/>
            </a:xfrm>
          </p:grpSpPr>
          <p:sp>
            <p:nvSpPr>
              <p:cNvPr id="8220" name="TextBox 15"/>
              <p:cNvSpPr txBox="1">
                <a:spLocks noChangeArrowheads="1"/>
              </p:cNvSpPr>
              <p:nvPr/>
            </p:nvSpPr>
            <p:spPr bwMode="auto">
              <a:xfrm>
                <a:off x="1499025" y="1791615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82" charset="0"/>
                  </a:rPr>
                  <a:t>01</a:t>
                </a:r>
                <a:endParaRPr lang="zh-CN" altLang="en-US" sz="7200">
                  <a:solidFill>
                    <a:srgbClr val="7C756A"/>
                  </a:solidFill>
                  <a:latin typeface="Eccentric Std" pitchFamily="82" charset="0"/>
                </a:endParaRPr>
              </a:p>
            </p:txBody>
          </p:sp>
          <p:sp>
            <p:nvSpPr>
              <p:cNvPr id="8221" name="TextBox 16"/>
              <p:cNvSpPr txBox="1">
                <a:spLocks noChangeArrowheads="1"/>
              </p:cNvSpPr>
              <p:nvPr/>
            </p:nvSpPr>
            <p:spPr bwMode="auto">
              <a:xfrm>
                <a:off x="1499309" y="2966221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17" name="组合 26"/>
            <p:cNvGrpSpPr/>
            <p:nvPr/>
          </p:nvGrpSpPr>
          <p:grpSpPr bwMode="auto">
            <a:xfrm>
              <a:off x="969369" y="1997779"/>
              <a:ext cx="610197" cy="1723690"/>
              <a:chOff x="1060317" y="1972010"/>
              <a:chExt cx="610197" cy="1723690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536753" y="1972654"/>
                <a:ext cx="0" cy="172304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 16"/>
              <p:cNvSpPr/>
              <p:nvPr/>
            </p:nvSpPr>
            <p:spPr bwMode="auto">
              <a:xfrm rot="20192946">
                <a:off x="1060317" y="2069525"/>
                <a:ext cx="609838" cy="578054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  <a:gd name="connsiteX0-73" fmla="*/ 0 w 608807"/>
                  <a:gd name="connsiteY0-74" fmla="*/ 351632 h 574490"/>
                  <a:gd name="connsiteX1-75" fmla="*/ 111125 w 608807"/>
                  <a:gd name="connsiteY1-76" fmla="*/ 103982 h 574490"/>
                  <a:gd name="connsiteX2-77" fmla="*/ 608807 w 608807"/>
                  <a:gd name="connsiteY2-78" fmla="*/ 0 h 574490"/>
                  <a:gd name="connsiteX3-79" fmla="*/ 351476 w 608807"/>
                  <a:gd name="connsiteY3-80" fmla="*/ 574490 h 574490"/>
                  <a:gd name="connsiteX4-81" fmla="*/ 41275 w 608807"/>
                  <a:gd name="connsiteY4-82" fmla="*/ 399257 h 574490"/>
                  <a:gd name="connsiteX5-83" fmla="*/ 0 w 608807"/>
                  <a:gd name="connsiteY5-84" fmla="*/ 351632 h 574490"/>
                  <a:gd name="connsiteX0-85" fmla="*/ 0 w 608807"/>
                  <a:gd name="connsiteY0-86" fmla="*/ 351632 h 578280"/>
                  <a:gd name="connsiteX1-87" fmla="*/ 111125 w 608807"/>
                  <a:gd name="connsiteY1-88" fmla="*/ 103982 h 578280"/>
                  <a:gd name="connsiteX2-89" fmla="*/ 608807 w 608807"/>
                  <a:gd name="connsiteY2-90" fmla="*/ 0 h 578280"/>
                  <a:gd name="connsiteX3-91" fmla="*/ 360226 w 608807"/>
                  <a:gd name="connsiteY3-92" fmla="*/ 578280 h 578280"/>
                  <a:gd name="connsiteX4-93" fmla="*/ 41275 w 608807"/>
                  <a:gd name="connsiteY4-94" fmla="*/ 399257 h 578280"/>
                  <a:gd name="connsiteX5-95" fmla="*/ 0 w 608807"/>
                  <a:gd name="connsiteY5-96" fmla="*/ 351632 h 578280"/>
                  <a:gd name="connsiteX0-97" fmla="*/ 0 w 610994"/>
                  <a:gd name="connsiteY0-98" fmla="*/ 350685 h 577333"/>
                  <a:gd name="connsiteX1-99" fmla="*/ 111125 w 610994"/>
                  <a:gd name="connsiteY1-100" fmla="*/ 103035 h 577333"/>
                  <a:gd name="connsiteX2-101" fmla="*/ 610994 w 610994"/>
                  <a:gd name="connsiteY2-102" fmla="*/ 0 h 577333"/>
                  <a:gd name="connsiteX3-103" fmla="*/ 360226 w 610994"/>
                  <a:gd name="connsiteY3-104" fmla="*/ 577333 h 577333"/>
                  <a:gd name="connsiteX4-105" fmla="*/ 41275 w 610994"/>
                  <a:gd name="connsiteY4-106" fmla="*/ 398310 h 577333"/>
                  <a:gd name="connsiteX5-107" fmla="*/ 0 w 610994"/>
                  <a:gd name="connsiteY5-108" fmla="*/ 350685 h 5773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10994" h="577333">
                    <a:moveTo>
                      <a:pt x="0" y="350685"/>
                    </a:moveTo>
                    <a:lnTo>
                      <a:pt x="111125" y="103035"/>
                    </a:lnTo>
                    <a:lnTo>
                      <a:pt x="610994" y="0"/>
                    </a:lnTo>
                    <a:lnTo>
                      <a:pt x="360226" y="577333"/>
                    </a:lnTo>
                    <a:lnTo>
                      <a:pt x="41275" y="398310"/>
                    </a:lnTo>
                    <a:lnTo>
                      <a:pt x="0" y="35068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 bwMode="auto">
          <a:xfrm>
            <a:off x="2725738" y="1817688"/>
            <a:ext cx="5165725" cy="1903412"/>
            <a:chOff x="2725857" y="1817384"/>
            <a:chExt cx="5166261" cy="1904085"/>
          </a:xfrm>
        </p:grpSpPr>
        <p:grpSp>
          <p:nvGrpSpPr>
            <p:cNvPr id="8198" name="组合 17"/>
            <p:cNvGrpSpPr/>
            <p:nvPr/>
          </p:nvGrpSpPr>
          <p:grpSpPr bwMode="auto">
            <a:xfrm>
              <a:off x="3164565" y="1817384"/>
              <a:ext cx="1262168" cy="1482383"/>
              <a:chOff x="3332058" y="1791615"/>
              <a:chExt cx="1262168" cy="1482383"/>
            </a:xfrm>
          </p:grpSpPr>
          <p:sp>
            <p:nvSpPr>
              <p:cNvPr id="8214" name="TextBox 18"/>
              <p:cNvSpPr txBox="1">
                <a:spLocks noChangeArrowheads="1"/>
              </p:cNvSpPr>
              <p:nvPr/>
            </p:nvSpPr>
            <p:spPr bwMode="auto">
              <a:xfrm>
                <a:off x="3332058" y="1791615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82" charset="0"/>
                  </a:rPr>
                  <a:t>02</a:t>
                </a:r>
                <a:endParaRPr lang="zh-CN" altLang="en-US" sz="7200">
                  <a:solidFill>
                    <a:srgbClr val="7C756A"/>
                  </a:solidFill>
                  <a:latin typeface="Eccentric Std" pitchFamily="82" charset="0"/>
                </a:endParaRPr>
              </a:p>
            </p:txBody>
          </p:sp>
          <p:sp>
            <p:nvSpPr>
              <p:cNvPr id="8215" name="TextBox 19"/>
              <p:cNvSpPr txBox="1">
                <a:spLocks noChangeArrowheads="1"/>
              </p:cNvSpPr>
              <p:nvPr/>
            </p:nvSpPr>
            <p:spPr bwMode="auto">
              <a:xfrm>
                <a:off x="3332342" y="2966221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99" name="组合 20"/>
            <p:cNvGrpSpPr/>
            <p:nvPr/>
          </p:nvGrpSpPr>
          <p:grpSpPr bwMode="auto">
            <a:xfrm>
              <a:off x="4919760" y="1817384"/>
              <a:ext cx="1262168" cy="1482383"/>
              <a:chOff x="5165091" y="1791615"/>
              <a:chExt cx="1262168" cy="1482383"/>
            </a:xfrm>
          </p:grpSpPr>
          <p:sp>
            <p:nvSpPr>
              <p:cNvPr id="8212" name="TextBox 21"/>
              <p:cNvSpPr txBox="1">
                <a:spLocks noChangeArrowheads="1"/>
              </p:cNvSpPr>
              <p:nvPr/>
            </p:nvSpPr>
            <p:spPr bwMode="auto">
              <a:xfrm>
                <a:off x="5165091" y="1791615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82" charset="0"/>
                  </a:rPr>
                  <a:t>03</a:t>
                </a:r>
                <a:endParaRPr lang="zh-CN" altLang="en-US" sz="7200">
                  <a:solidFill>
                    <a:srgbClr val="7C756A"/>
                  </a:solidFill>
                  <a:latin typeface="Eccentric Std" pitchFamily="82" charset="0"/>
                </a:endParaRPr>
              </a:p>
            </p:txBody>
          </p:sp>
          <p:sp>
            <p:nvSpPr>
              <p:cNvPr id="8213" name="TextBox 22"/>
              <p:cNvSpPr txBox="1">
                <a:spLocks noChangeArrowheads="1"/>
              </p:cNvSpPr>
              <p:nvPr/>
            </p:nvSpPr>
            <p:spPr bwMode="auto">
              <a:xfrm>
                <a:off x="5165375" y="2966221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00" name="组合 23"/>
            <p:cNvGrpSpPr/>
            <p:nvPr/>
          </p:nvGrpSpPr>
          <p:grpSpPr bwMode="auto">
            <a:xfrm>
              <a:off x="6629950" y="1817384"/>
              <a:ext cx="1262168" cy="1482383"/>
              <a:chOff x="6998125" y="1791615"/>
              <a:chExt cx="1262168" cy="1482383"/>
            </a:xfrm>
          </p:grpSpPr>
          <p:sp>
            <p:nvSpPr>
              <p:cNvPr id="8210" name="TextBox 24"/>
              <p:cNvSpPr txBox="1">
                <a:spLocks noChangeArrowheads="1"/>
              </p:cNvSpPr>
              <p:nvPr/>
            </p:nvSpPr>
            <p:spPr bwMode="auto">
              <a:xfrm>
                <a:off x="6998125" y="1791615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82" charset="0"/>
                  </a:rPr>
                  <a:t>04</a:t>
                </a:r>
                <a:endParaRPr lang="zh-CN" altLang="en-US" sz="7200">
                  <a:solidFill>
                    <a:srgbClr val="7C756A"/>
                  </a:solidFill>
                  <a:latin typeface="Eccentric Std" pitchFamily="82" charset="0"/>
                </a:endParaRPr>
              </a:p>
            </p:txBody>
          </p:sp>
          <p:sp>
            <p:nvSpPr>
              <p:cNvPr id="8211" name="TextBox 25"/>
              <p:cNvSpPr txBox="1">
                <a:spLocks noChangeArrowheads="1"/>
              </p:cNvSpPr>
              <p:nvPr/>
            </p:nvSpPr>
            <p:spPr bwMode="auto">
              <a:xfrm>
                <a:off x="6998409" y="2966221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01" name="组合 29"/>
            <p:cNvGrpSpPr/>
            <p:nvPr/>
          </p:nvGrpSpPr>
          <p:grpSpPr bwMode="auto">
            <a:xfrm>
              <a:off x="6191242" y="1997779"/>
              <a:ext cx="610197" cy="1723690"/>
              <a:chOff x="6559417" y="1972010"/>
              <a:chExt cx="610197" cy="1723690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7036203" y="1972654"/>
                <a:ext cx="0" cy="172304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任意多边形 31"/>
              <p:cNvSpPr/>
              <p:nvPr/>
            </p:nvSpPr>
            <p:spPr bwMode="auto">
              <a:xfrm rot="20192946">
                <a:off x="6559904" y="2069525"/>
                <a:ext cx="609663" cy="578054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  <a:gd name="connsiteX0-73" fmla="*/ 0 w 608807"/>
                  <a:gd name="connsiteY0-74" fmla="*/ 351632 h 574490"/>
                  <a:gd name="connsiteX1-75" fmla="*/ 111125 w 608807"/>
                  <a:gd name="connsiteY1-76" fmla="*/ 103982 h 574490"/>
                  <a:gd name="connsiteX2-77" fmla="*/ 608807 w 608807"/>
                  <a:gd name="connsiteY2-78" fmla="*/ 0 h 574490"/>
                  <a:gd name="connsiteX3-79" fmla="*/ 351476 w 608807"/>
                  <a:gd name="connsiteY3-80" fmla="*/ 574490 h 574490"/>
                  <a:gd name="connsiteX4-81" fmla="*/ 41275 w 608807"/>
                  <a:gd name="connsiteY4-82" fmla="*/ 399257 h 574490"/>
                  <a:gd name="connsiteX5-83" fmla="*/ 0 w 608807"/>
                  <a:gd name="connsiteY5-84" fmla="*/ 351632 h 574490"/>
                  <a:gd name="connsiteX0-85" fmla="*/ 0 w 608807"/>
                  <a:gd name="connsiteY0-86" fmla="*/ 351632 h 578280"/>
                  <a:gd name="connsiteX1-87" fmla="*/ 111125 w 608807"/>
                  <a:gd name="connsiteY1-88" fmla="*/ 103982 h 578280"/>
                  <a:gd name="connsiteX2-89" fmla="*/ 608807 w 608807"/>
                  <a:gd name="connsiteY2-90" fmla="*/ 0 h 578280"/>
                  <a:gd name="connsiteX3-91" fmla="*/ 360226 w 608807"/>
                  <a:gd name="connsiteY3-92" fmla="*/ 578280 h 578280"/>
                  <a:gd name="connsiteX4-93" fmla="*/ 41275 w 608807"/>
                  <a:gd name="connsiteY4-94" fmla="*/ 399257 h 578280"/>
                  <a:gd name="connsiteX5-95" fmla="*/ 0 w 608807"/>
                  <a:gd name="connsiteY5-96" fmla="*/ 351632 h 578280"/>
                  <a:gd name="connsiteX0-97" fmla="*/ 0 w 610994"/>
                  <a:gd name="connsiteY0-98" fmla="*/ 350685 h 577333"/>
                  <a:gd name="connsiteX1-99" fmla="*/ 111125 w 610994"/>
                  <a:gd name="connsiteY1-100" fmla="*/ 103035 h 577333"/>
                  <a:gd name="connsiteX2-101" fmla="*/ 610994 w 610994"/>
                  <a:gd name="connsiteY2-102" fmla="*/ 0 h 577333"/>
                  <a:gd name="connsiteX3-103" fmla="*/ 360226 w 610994"/>
                  <a:gd name="connsiteY3-104" fmla="*/ 577333 h 577333"/>
                  <a:gd name="connsiteX4-105" fmla="*/ 41275 w 610994"/>
                  <a:gd name="connsiteY4-106" fmla="*/ 398310 h 577333"/>
                  <a:gd name="connsiteX5-107" fmla="*/ 0 w 610994"/>
                  <a:gd name="connsiteY5-108" fmla="*/ 350685 h 5773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10994" h="577333">
                    <a:moveTo>
                      <a:pt x="0" y="350685"/>
                    </a:moveTo>
                    <a:lnTo>
                      <a:pt x="111125" y="103035"/>
                    </a:lnTo>
                    <a:lnTo>
                      <a:pt x="610994" y="0"/>
                    </a:lnTo>
                    <a:lnTo>
                      <a:pt x="360226" y="577333"/>
                    </a:lnTo>
                    <a:lnTo>
                      <a:pt x="41275" y="398310"/>
                    </a:lnTo>
                    <a:lnTo>
                      <a:pt x="0" y="35068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8202" name="组合 32"/>
            <p:cNvGrpSpPr/>
            <p:nvPr/>
          </p:nvGrpSpPr>
          <p:grpSpPr bwMode="auto">
            <a:xfrm>
              <a:off x="4481052" y="1997779"/>
              <a:ext cx="610197" cy="1723690"/>
              <a:chOff x="4726383" y="1972010"/>
              <a:chExt cx="610197" cy="1723690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5203444" y="1972654"/>
                <a:ext cx="0" cy="172304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任意多边形 29"/>
              <p:cNvSpPr/>
              <p:nvPr/>
            </p:nvSpPr>
            <p:spPr bwMode="auto">
              <a:xfrm rot="20192946">
                <a:off x="4727145" y="2069525"/>
                <a:ext cx="609663" cy="578054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  <a:gd name="connsiteX0-73" fmla="*/ 0 w 608807"/>
                  <a:gd name="connsiteY0-74" fmla="*/ 351632 h 574490"/>
                  <a:gd name="connsiteX1-75" fmla="*/ 111125 w 608807"/>
                  <a:gd name="connsiteY1-76" fmla="*/ 103982 h 574490"/>
                  <a:gd name="connsiteX2-77" fmla="*/ 608807 w 608807"/>
                  <a:gd name="connsiteY2-78" fmla="*/ 0 h 574490"/>
                  <a:gd name="connsiteX3-79" fmla="*/ 351476 w 608807"/>
                  <a:gd name="connsiteY3-80" fmla="*/ 574490 h 574490"/>
                  <a:gd name="connsiteX4-81" fmla="*/ 41275 w 608807"/>
                  <a:gd name="connsiteY4-82" fmla="*/ 399257 h 574490"/>
                  <a:gd name="connsiteX5-83" fmla="*/ 0 w 608807"/>
                  <a:gd name="connsiteY5-84" fmla="*/ 351632 h 574490"/>
                  <a:gd name="connsiteX0-85" fmla="*/ 0 w 608807"/>
                  <a:gd name="connsiteY0-86" fmla="*/ 351632 h 578280"/>
                  <a:gd name="connsiteX1-87" fmla="*/ 111125 w 608807"/>
                  <a:gd name="connsiteY1-88" fmla="*/ 103982 h 578280"/>
                  <a:gd name="connsiteX2-89" fmla="*/ 608807 w 608807"/>
                  <a:gd name="connsiteY2-90" fmla="*/ 0 h 578280"/>
                  <a:gd name="connsiteX3-91" fmla="*/ 360226 w 608807"/>
                  <a:gd name="connsiteY3-92" fmla="*/ 578280 h 578280"/>
                  <a:gd name="connsiteX4-93" fmla="*/ 41275 w 608807"/>
                  <a:gd name="connsiteY4-94" fmla="*/ 399257 h 578280"/>
                  <a:gd name="connsiteX5-95" fmla="*/ 0 w 608807"/>
                  <a:gd name="connsiteY5-96" fmla="*/ 351632 h 578280"/>
                  <a:gd name="connsiteX0-97" fmla="*/ 0 w 610994"/>
                  <a:gd name="connsiteY0-98" fmla="*/ 350685 h 577333"/>
                  <a:gd name="connsiteX1-99" fmla="*/ 111125 w 610994"/>
                  <a:gd name="connsiteY1-100" fmla="*/ 103035 h 577333"/>
                  <a:gd name="connsiteX2-101" fmla="*/ 610994 w 610994"/>
                  <a:gd name="connsiteY2-102" fmla="*/ 0 h 577333"/>
                  <a:gd name="connsiteX3-103" fmla="*/ 360226 w 610994"/>
                  <a:gd name="connsiteY3-104" fmla="*/ 577333 h 577333"/>
                  <a:gd name="connsiteX4-105" fmla="*/ 41275 w 610994"/>
                  <a:gd name="connsiteY4-106" fmla="*/ 398310 h 577333"/>
                  <a:gd name="connsiteX5-107" fmla="*/ 0 w 610994"/>
                  <a:gd name="connsiteY5-108" fmla="*/ 350685 h 5773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10994" h="577333">
                    <a:moveTo>
                      <a:pt x="0" y="350685"/>
                    </a:moveTo>
                    <a:lnTo>
                      <a:pt x="111125" y="103035"/>
                    </a:lnTo>
                    <a:lnTo>
                      <a:pt x="610994" y="0"/>
                    </a:lnTo>
                    <a:lnTo>
                      <a:pt x="360226" y="577333"/>
                    </a:lnTo>
                    <a:lnTo>
                      <a:pt x="41275" y="398310"/>
                    </a:lnTo>
                    <a:lnTo>
                      <a:pt x="0" y="35068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8203" name="组合 35"/>
            <p:cNvGrpSpPr/>
            <p:nvPr/>
          </p:nvGrpSpPr>
          <p:grpSpPr bwMode="auto">
            <a:xfrm>
              <a:off x="2725857" y="1997779"/>
              <a:ext cx="610197" cy="1723690"/>
              <a:chOff x="2893350" y="1972010"/>
              <a:chExt cx="610197" cy="1723690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3369649" y="1972654"/>
                <a:ext cx="0" cy="172304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任意多边形 27"/>
              <p:cNvSpPr/>
              <p:nvPr/>
            </p:nvSpPr>
            <p:spPr bwMode="auto">
              <a:xfrm rot="20192946">
                <a:off x="2893350" y="2069525"/>
                <a:ext cx="609663" cy="578054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  <a:gd name="connsiteX0-73" fmla="*/ 0 w 608807"/>
                  <a:gd name="connsiteY0-74" fmla="*/ 351632 h 574490"/>
                  <a:gd name="connsiteX1-75" fmla="*/ 111125 w 608807"/>
                  <a:gd name="connsiteY1-76" fmla="*/ 103982 h 574490"/>
                  <a:gd name="connsiteX2-77" fmla="*/ 608807 w 608807"/>
                  <a:gd name="connsiteY2-78" fmla="*/ 0 h 574490"/>
                  <a:gd name="connsiteX3-79" fmla="*/ 351476 w 608807"/>
                  <a:gd name="connsiteY3-80" fmla="*/ 574490 h 574490"/>
                  <a:gd name="connsiteX4-81" fmla="*/ 41275 w 608807"/>
                  <a:gd name="connsiteY4-82" fmla="*/ 399257 h 574490"/>
                  <a:gd name="connsiteX5-83" fmla="*/ 0 w 608807"/>
                  <a:gd name="connsiteY5-84" fmla="*/ 351632 h 574490"/>
                  <a:gd name="connsiteX0-85" fmla="*/ 0 w 608807"/>
                  <a:gd name="connsiteY0-86" fmla="*/ 351632 h 578280"/>
                  <a:gd name="connsiteX1-87" fmla="*/ 111125 w 608807"/>
                  <a:gd name="connsiteY1-88" fmla="*/ 103982 h 578280"/>
                  <a:gd name="connsiteX2-89" fmla="*/ 608807 w 608807"/>
                  <a:gd name="connsiteY2-90" fmla="*/ 0 h 578280"/>
                  <a:gd name="connsiteX3-91" fmla="*/ 360226 w 608807"/>
                  <a:gd name="connsiteY3-92" fmla="*/ 578280 h 578280"/>
                  <a:gd name="connsiteX4-93" fmla="*/ 41275 w 608807"/>
                  <a:gd name="connsiteY4-94" fmla="*/ 399257 h 578280"/>
                  <a:gd name="connsiteX5-95" fmla="*/ 0 w 608807"/>
                  <a:gd name="connsiteY5-96" fmla="*/ 351632 h 578280"/>
                  <a:gd name="connsiteX0-97" fmla="*/ 0 w 610994"/>
                  <a:gd name="connsiteY0-98" fmla="*/ 350685 h 577333"/>
                  <a:gd name="connsiteX1-99" fmla="*/ 111125 w 610994"/>
                  <a:gd name="connsiteY1-100" fmla="*/ 103035 h 577333"/>
                  <a:gd name="connsiteX2-101" fmla="*/ 610994 w 610994"/>
                  <a:gd name="connsiteY2-102" fmla="*/ 0 h 577333"/>
                  <a:gd name="connsiteX3-103" fmla="*/ 360226 w 610994"/>
                  <a:gd name="connsiteY3-104" fmla="*/ 577333 h 577333"/>
                  <a:gd name="connsiteX4-105" fmla="*/ 41275 w 610994"/>
                  <a:gd name="connsiteY4-106" fmla="*/ 398310 h 577333"/>
                  <a:gd name="connsiteX5-107" fmla="*/ 0 w 610994"/>
                  <a:gd name="connsiteY5-108" fmla="*/ 350685 h 5773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10994" h="577333">
                    <a:moveTo>
                      <a:pt x="0" y="350685"/>
                    </a:moveTo>
                    <a:lnTo>
                      <a:pt x="111125" y="103035"/>
                    </a:lnTo>
                    <a:lnTo>
                      <a:pt x="610994" y="0"/>
                    </a:lnTo>
                    <a:lnTo>
                      <a:pt x="360226" y="577333"/>
                    </a:lnTo>
                    <a:lnTo>
                      <a:pt x="41275" y="398310"/>
                    </a:lnTo>
                    <a:lnTo>
                      <a:pt x="0" y="35068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61111E-6 3.17919E-6 L 0.07309 0.0006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3.17919E-6 L 0.1283 0.0034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"/>
          <p:cNvGrpSpPr/>
          <p:nvPr/>
        </p:nvGrpSpPr>
        <p:grpSpPr bwMode="auto">
          <a:xfrm>
            <a:off x="804863" y="571500"/>
            <a:ext cx="392112" cy="179388"/>
            <a:chOff x="974015" y="378110"/>
            <a:chExt cx="251138" cy="114941"/>
          </a:xfrm>
        </p:grpSpPr>
        <p:grpSp>
          <p:nvGrpSpPr>
            <p:cNvPr id="9306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307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308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1289050" y="49212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595959"/>
                </a:solidFill>
                <a:latin typeface="华康俪金黑W8" pitchFamily="49" charset="-122"/>
                <a:ea typeface="华康俪金黑W8" pitchFamily="49" charset="-122"/>
              </a:rPr>
              <a:t>添加标题</a:t>
            </a:r>
            <a:endParaRPr lang="en-US" altLang="zh-CN">
              <a:solidFill>
                <a:srgbClr val="595959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grpSp>
        <p:nvGrpSpPr>
          <p:cNvPr id="13" name="Group 24"/>
          <p:cNvGrpSpPr>
            <a:grpSpLocks noChangeAspect="1"/>
          </p:cNvGrpSpPr>
          <p:nvPr/>
        </p:nvGrpSpPr>
        <p:grpSpPr bwMode="auto">
          <a:xfrm>
            <a:off x="6734175" y="1041400"/>
            <a:ext cx="1071563" cy="4057650"/>
            <a:chOff x="4046" y="832"/>
            <a:chExt cx="694" cy="2627"/>
          </a:xfrm>
        </p:grpSpPr>
        <p:sp>
          <p:nvSpPr>
            <p:cNvPr id="9302" name="Freeform 25"/>
            <p:cNvSpPr/>
            <p:nvPr/>
          </p:nvSpPr>
          <p:spPr bwMode="auto">
            <a:xfrm>
              <a:off x="4046" y="832"/>
              <a:ext cx="694" cy="2627"/>
            </a:xfrm>
            <a:custGeom>
              <a:avLst/>
              <a:gdLst>
                <a:gd name="T0" fmla="*/ 14022771 w 54"/>
                <a:gd name="T1" fmla="*/ 64961417 h 205"/>
                <a:gd name="T2" fmla="*/ 14377392 w 54"/>
                <a:gd name="T3" fmla="*/ 69115396 h 205"/>
                <a:gd name="T4" fmla="*/ 12630389 w 54"/>
                <a:gd name="T5" fmla="*/ 70140272 h 205"/>
                <a:gd name="T6" fmla="*/ 10857784 w 54"/>
                <a:gd name="T7" fmla="*/ 67739117 h 205"/>
                <a:gd name="T8" fmla="*/ 10530910 w 54"/>
                <a:gd name="T9" fmla="*/ 66337709 h 205"/>
                <a:gd name="T10" fmla="*/ 7365923 w 54"/>
                <a:gd name="T11" fmla="*/ 66689125 h 205"/>
                <a:gd name="T12" fmla="*/ 6656848 w 54"/>
                <a:gd name="T13" fmla="*/ 66337709 h 205"/>
                <a:gd name="T14" fmla="*/ 9822002 w 54"/>
                <a:gd name="T15" fmla="*/ 63235850 h 205"/>
                <a:gd name="T16" fmla="*/ 9467381 w 54"/>
                <a:gd name="T17" fmla="*/ 56682856 h 205"/>
                <a:gd name="T18" fmla="*/ 8074831 w 54"/>
                <a:gd name="T19" fmla="*/ 50454021 h 205"/>
                <a:gd name="T20" fmla="*/ 7011469 w 54"/>
                <a:gd name="T21" fmla="*/ 46651471 h 205"/>
                <a:gd name="T22" fmla="*/ 5947940 w 54"/>
                <a:gd name="T23" fmla="*/ 45950600 h 205"/>
                <a:gd name="T24" fmla="*/ 4555390 w 54"/>
                <a:gd name="T25" fmla="*/ 44925903 h 205"/>
                <a:gd name="T26" fmla="*/ 4200936 w 54"/>
                <a:gd name="T27" fmla="*/ 38696902 h 205"/>
                <a:gd name="T28" fmla="*/ 3846482 w 54"/>
                <a:gd name="T29" fmla="*/ 33168771 h 205"/>
                <a:gd name="T30" fmla="*/ 3846482 w 54"/>
                <a:gd name="T31" fmla="*/ 31091788 h 205"/>
                <a:gd name="T32" fmla="*/ 3164987 w 54"/>
                <a:gd name="T33" fmla="*/ 30767783 h 205"/>
                <a:gd name="T34" fmla="*/ 3846482 w 54"/>
                <a:gd name="T35" fmla="*/ 27992069 h 205"/>
                <a:gd name="T36" fmla="*/ 4555390 w 54"/>
                <a:gd name="T37" fmla="*/ 25214369 h 205"/>
                <a:gd name="T38" fmla="*/ 1063529 w 54"/>
                <a:gd name="T39" fmla="*/ 22813214 h 205"/>
                <a:gd name="T40" fmla="*/ 354454 w 54"/>
                <a:gd name="T41" fmla="*/ 21439075 h 205"/>
                <a:gd name="T42" fmla="*/ 2456079 w 54"/>
                <a:gd name="T43" fmla="*/ 16935808 h 205"/>
                <a:gd name="T44" fmla="*/ 5947940 w 54"/>
                <a:gd name="T45" fmla="*/ 12108381 h 205"/>
                <a:gd name="T46" fmla="*/ 7365923 w 54"/>
                <a:gd name="T47" fmla="*/ 11407677 h 205"/>
                <a:gd name="T48" fmla="*/ 9822002 w 54"/>
                <a:gd name="T49" fmla="*/ 10704833 h 205"/>
                <a:gd name="T50" fmla="*/ 9467381 w 54"/>
                <a:gd name="T51" fmla="*/ 9679970 h 205"/>
                <a:gd name="T52" fmla="*/ 8074831 w 54"/>
                <a:gd name="T53" fmla="*/ 6228835 h 205"/>
                <a:gd name="T54" fmla="*/ 8756327 w 54"/>
                <a:gd name="T55" fmla="*/ 1725567 h 205"/>
                <a:gd name="T56" fmla="*/ 14377392 w 54"/>
                <a:gd name="T57" fmla="*/ 2426272 h 205"/>
                <a:gd name="T58" fmla="*/ 14731846 w 54"/>
                <a:gd name="T59" fmla="*/ 4827426 h 205"/>
                <a:gd name="T60" fmla="*/ 15413175 w 54"/>
                <a:gd name="T61" fmla="*/ 5528131 h 205"/>
                <a:gd name="T62" fmla="*/ 15086301 w 54"/>
                <a:gd name="T63" fmla="*/ 6904410 h 205"/>
                <a:gd name="T64" fmla="*/ 14731846 w 54"/>
                <a:gd name="T65" fmla="*/ 7253698 h 205"/>
                <a:gd name="T66" fmla="*/ 14022771 w 54"/>
                <a:gd name="T67" fmla="*/ 8629977 h 205"/>
                <a:gd name="T68" fmla="*/ 14731846 w 54"/>
                <a:gd name="T69" fmla="*/ 9679970 h 205"/>
                <a:gd name="T70" fmla="*/ 15413175 w 54"/>
                <a:gd name="T71" fmla="*/ 10704833 h 205"/>
                <a:gd name="T72" fmla="*/ 18932783 w 54"/>
                <a:gd name="T73" fmla="*/ 14158108 h 205"/>
                <a:gd name="T74" fmla="*/ 17187771 w 54"/>
                <a:gd name="T75" fmla="*/ 20386942 h 205"/>
                <a:gd name="T76" fmla="*/ 15767796 w 54"/>
                <a:gd name="T77" fmla="*/ 25214369 h 205"/>
                <a:gd name="T78" fmla="*/ 16833304 w 54"/>
                <a:gd name="T79" fmla="*/ 32144075 h 205"/>
                <a:gd name="T80" fmla="*/ 16478850 w 54"/>
                <a:gd name="T81" fmla="*/ 32495490 h 205"/>
                <a:gd name="T82" fmla="*/ 16122250 w 54"/>
                <a:gd name="T83" fmla="*/ 35946625 h 205"/>
                <a:gd name="T84" fmla="*/ 15413175 w 54"/>
                <a:gd name="T85" fmla="*/ 42848907 h 205"/>
                <a:gd name="T86" fmla="*/ 14731846 w 54"/>
                <a:gd name="T87" fmla="*/ 47352175 h 205"/>
                <a:gd name="T88" fmla="*/ 12984843 w 54"/>
                <a:gd name="T89" fmla="*/ 48027583 h 205"/>
                <a:gd name="T90" fmla="*/ 14022771 w 54"/>
                <a:gd name="T91" fmla="*/ 53905169 h 205"/>
                <a:gd name="T92" fmla="*/ 13668317 w 54"/>
                <a:gd name="T93" fmla="*/ 59083844 h 205"/>
                <a:gd name="T94" fmla="*/ 14731846 w 54"/>
                <a:gd name="T95" fmla="*/ 61861698 h 205"/>
                <a:gd name="T96" fmla="*/ 14022771 w 54"/>
                <a:gd name="T97" fmla="*/ 62886574 h 205"/>
                <a:gd name="T98" fmla="*/ 14022771 w 54"/>
                <a:gd name="T99" fmla="*/ 64612141 h 205"/>
                <a:gd name="T100" fmla="*/ 13668317 w 54"/>
                <a:gd name="T101" fmla="*/ 64612141 h 205"/>
                <a:gd name="T102" fmla="*/ 14022771 w 54"/>
                <a:gd name="T103" fmla="*/ 64961417 h 20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4" h="205">
                  <a:moveTo>
                    <a:pt x="40" y="188"/>
                  </a:moveTo>
                  <a:cubicBezTo>
                    <a:pt x="40" y="188"/>
                    <a:pt x="43" y="197"/>
                    <a:pt x="41" y="200"/>
                  </a:cubicBezTo>
                  <a:cubicBezTo>
                    <a:pt x="39" y="202"/>
                    <a:pt x="37" y="205"/>
                    <a:pt x="36" y="203"/>
                  </a:cubicBezTo>
                  <a:cubicBezTo>
                    <a:pt x="34" y="202"/>
                    <a:pt x="31" y="200"/>
                    <a:pt x="31" y="196"/>
                  </a:cubicBezTo>
                  <a:cubicBezTo>
                    <a:pt x="31" y="193"/>
                    <a:pt x="32" y="192"/>
                    <a:pt x="30" y="192"/>
                  </a:cubicBezTo>
                  <a:cubicBezTo>
                    <a:pt x="29" y="193"/>
                    <a:pt x="24" y="193"/>
                    <a:pt x="21" y="193"/>
                  </a:cubicBezTo>
                  <a:cubicBezTo>
                    <a:pt x="18" y="193"/>
                    <a:pt x="18" y="192"/>
                    <a:pt x="19" y="192"/>
                  </a:cubicBezTo>
                  <a:cubicBezTo>
                    <a:pt x="21" y="191"/>
                    <a:pt x="27" y="188"/>
                    <a:pt x="28" y="183"/>
                  </a:cubicBezTo>
                  <a:cubicBezTo>
                    <a:pt x="28" y="178"/>
                    <a:pt x="30" y="172"/>
                    <a:pt x="27" y="164"/>
                  </a:cubicBezTo>
                  <a:cubicBezTo>
                    <a:pt x="24" y="155"/>
                    <a:pt x="23" y="150"/>
                    <a:pt x="23" y="146"/>
                  </a:cubicBezTo>
                  <a:cubicBezTo>
                    <a:pt x="21" y="135"/>
                    <a:pt x="22" y="136"/>
                    <a:pt x="20" y="135"/>
                  </a:cubicBezTo>
                  <a:cubicBezTo>
                    <a:pt x="20" y="135"/>
                    <a:pt x="18" y="134"/>
                    <a:pt x="17" y="133"/>
                  </a:cubicBezTo>
                  <a:cubicBezTo>
                    <a:pt x="15" y="133"/>
                    <a:pt x="13" y="132"/>
                    <a:pt x="13" y="130"/>
                  </a:cubicBezTo>
                  <a:cubicBezTo>
                    <a:pt x="13" y="129"/>
                    <a:pt x="12" y="117"/>
                    <a:pt x="12" y="112"/>
                  </a:cubicBezTo>
                  <a:cubicBezTo>
                    <a:pt x="12" y="108"/>
                    <a:pt x="11" y="100"/>
                    <a:pt x="11" y="96"/>
                  </a:cubicBezTo>
                  <a:cubicBezTo>
                    <a:pt x="11" y="93"/>
                    <a:pt x="12" y="91"/>
                    <a:pt x="11" y="90"/>
                  </a:cubicBezTo>
                  <a:cubicBezTo>
                    <a:pt x="10" y="90"/>
                    <a:pt x="9" y="89"/>
                    <a:pt x="9" y="89"/>
                  </a:cubicBezTo>
                  <a:cubicBezTo>
                    <a:pt x="9" y="89"/>
                    <a:pt x="11" y="83"/>
                    <a:pt x="11" y="81"/>
                  </a:cubicBezTo>
                  <a:cubicBezTo>
                    <a:pt x="11" y="80"/>
                    <a:pt x="14" y="74"/>
                    <a:pt x="13" y="73"/>
                  </a:cubicBezTo>
                  <a:cubicBezTo>
                    <a:pt x="12" y="72"/>
                    <a:pt x="5" y="68"/>
                    <a:pt x="3" y="66"/>
                  </a:cubicBezTo>
                  <a:cubicBezTo>
                    <a:pt x="2" y="65"/>
                    <a:pt x="0" y="64"/>
                    <a:pt x="1" y="62"/>
                  </a:cubicBezTo>
                  <a:cubicBezTo>
                    <a:pt x="1" y="59"/>
                    <a:pt x="2" y="56"/>
                    <a:pt x="7" y="49"/>
                  </a:cubicBezTo>
                  <a:cubicBezTo>
                    <a:pt x="12" y="43"/>
                    <a:pt x="15" y="37"/>
                    <a:pt x="17" y="35"/>
                  </a:cubicBezTo>
                  <a:cubicBezTo>
                    <a:pt x="18" y="34"/>
                    <a:pt x="19" y="33"/>
                    <a:pt x="21" y="33"/>
                  </a:cubicBezTo>
                  <a:cubicBezTo>
                    <a:pt x="24" y="32"/>
                    <a:pt x="28" y="32"/>
                    <a:pt x="28" y="31"/>
                  </a:cubicBezTo>
                  <a:cubicBezTo>
                    <a:pt x="28" y="30"/>
                    <a:pt x="28" y="30"/>
                    <a:pt x="27" y="28"/>
                  </a:cubicBezTo>
                  <a:cubicBezTo>
                    <a:pt x="26" y="26"/>
                    <a:pt x="24" y="20"/>
                    <a:pt x="23" y="18"/>
                  </a:cubicBezTo>
                  <a:cubicBezTo>
                    <a:pt x="23" y="17"/>
                    <a:pt x="19" y="8"/>
                    <a:pt x="25" y="5"/>
                  </a:cubicBezTo>
                  <a:cubicBezTo>
                    <a:pt x="30" y="1"/>
                    <a:pt x="37" y="0"/>
                    <a:pt x="41" y="7"/>
                  </a:cubicBezTo>
                  <a:cubicBezTo>
                    <a:pt x="43" y="10"/>
                    <a:pt x="42" y="13"/>
                    <a:pt x="42" y="14"/>
                  </a:cubicBezTo>
                  <a:cubicBezTo>
                    <a:pt x="42" y="14"/>
                    <a:pt x="44" y="14"/>
                    <a:pt x="44" y="16"/>
                  </a:cubicBezTo>
                  <a:cubicBezTo>
                    <a:pt x="43" y="18"/>
                    <a:pt x="43" y="19"/>
                    <a:pt x="43" y="20"/>
                  </a:cubicBezTo>
                  <a:cubicBezTo>
                    <a:pt x="43" y="21"/>
                    <a:pt x="43" y="20"/>
                    <a:pt x="42" y="21"/>
                  </a:cubicBezTo>
                  <a:cubicBezTo>
                    <a:pt x="41" y="21"/>
                    <a:pt x="40" y="24"/>
                    <a:pt x="40" y="25"/>
                  </a:cubicBezTo>
                  <a:cubicBezTo>
                    <a:pt x="41" y="26"/>
                    <a:pt x="42" y="27"/>
                    <a:pt x="42" y="28"/>
                  </a:cubicBezTo>
                  <a:cubicBezTo>
                    <a:pt x="42" y="30"/>
                    <a:pt x="43" y="30"/>
                    <a:pt x="44" y="31"/>
                  </a:cubicBezTo>
                  <a:cubicBezTo>
                    <a:pt x="46" y="33"/>
                    <a:pt x="54" y="36"/>
                    <a:pt x="54" y="41"/>
                  </a:cubicBezTo>
                  <a:cubicBezTo>
                    <a:pt x="54" y="46"/>
                    <a:pt x="52" y="53"/>
                    <a:pt x="49" y="59"/>
                  </a:cubicBezTo>
                  <a:cubicBezTo>
                    <a:pt x="47" y="65"/>
                    <a:pt x="45" y="68"/>
                    <a:pt x="45" y="73"/>
                  </a:cubicBezTo>
                  <a:cubicBezTo>
                    <a:pt x="45" y="79"/>
                    <a:pt x="48" y="91"/>
                    <a:pt x="48" y="93"/>
                  </a:cubicBezTo>
                  <a:cubicBezTo>
                    <a:pt x="48" y="95"/>
                    <a:pt x="48" y="94"/>
                    <a:pt x="47" y="94"/>
                  </a:cubicBezTo>
                  <a:cubicBezTo>
                    <a:pt x="46" y="94"/>
                    <a:pt x="47" y="97"/>
                    <a:pt x="46" y="104"/>
                  </a:cubicBezTo>
                  <a:cubicBezTo>
                    <a:pt x="45" y="110"/>
                    <a:pt x="44" y="118"/>
                    <a:pt x="44" y="124"/>
                  </a:cubicBezTo>
                  <a:cubicBezTo>
                    <a:pt x="44" y="129"/>
                    <a:pt x="44" y="136"/>
                    <a:pt x="42" y="137"/>
                  </a:cubicBezTo>
                  <a:cubicBezTo>
                    <a:pt x="39" y="138"/>
                    <a:pt x="37" y="137"/>
                    <a:pt x="37" y="139"/>
                  </a:cubicBezTo>
                  <a:cubicBezTo>
                    <a:pt x="37" y="141"/>
                    <a:pt x="41" y="149"/>
                    <a:pt x="40" y="156"/>
                  </a:cubicBezTo>
                  <a:cubicBezTo>
                    <a:pt x="38" y="163"/>
                    <a:pt x="37" y="171"/>
                    <a:pt x="39" y="171"/>
                  </a:cubicBezTo>
                  <a:cubicBezTo>
                    <a:pt x="40" y="172"/>
                    <a:pt x="44" y="176"/>
                    <a:pt x="42" y="179"/>
                  </a:cubicBezTo>
                  <a:cubicBezTo>
                    <a:pt x="41" y="181"/>
                    <a:pt x="40" y="179"/>
                    <a:pt x="40" y="182"/>
                  </a:cubicBezTo>
                  <a:cubicBezTo>
                    <a:pt x="40" y="185"/>
                    <a:pt x="40" y="187"/>
                    <a:pt x="40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40" y="188"/>
                    <a:pt x="40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Freeform 26"/>
            <p:cNvSpPr/>
            <p:nvPr/>
          </p:nvSpPr>
          <p:spPr bwMode="auto">
            <a:xfrm>
              <a:off x="4290" y="1152"/>
              <a:ext cx="296" cy="282"/>
            </a:xfrm>
            <a:custGeom>
              <a:avLst/>
              <a:gdLst>
                <a:gd name="T0" fmla="*/ 1756464 w 23"/>
                <a:gd name="T1" fmla="*/ 7613603 h 22"/>
                <a:gd name="T2" fmla="*/ 4224615 w 23"/>
                <a:gd name="T3" fmla="*/ 4831416 h 22"/>
                <a:gd name="T4" fmla="*/ 6006586 w 23"/>
                <a:gd name="T5" fmla="*/ 5534801 h 22"/>
                <a:gd name="T6" fmla="*/ 7407117 w 23"/>
                <a:gd name="T7" fmla="*/ 2780059 h 22"/>
                <a:gd name="T8" fmla="*/ 8118971 w 23"/>
                <a:gd name="T9" fmla="*/ 1025596 h 22"/>
                <a:gd name="T10" fmla="*/ 7407117 w 23"/>
                <a:gd name="T11" fmla="*/ 0 h 22"/>
                <a:gd name="T12" fmla="*/ 3894356 w 23"/>
                <a:gd name="T13" fmla="*/ 4157423 h 22"/>
                <a:gd name="T14" fmla="*/ 2826401 w 23"/>
                <a:gd name="T15" fmla="*/ 5183186 h 22"/>
                <a:gd name="T16" fmla="*/ 2468318 w 23"/>
                <a:gd name="T17" fmla="*/ 4509206 h 22"/>
                <a:gd name="T18" fmla="*/ 3182335 w 23"/>
                <a:gd name="T19" fmla="*/ 2430417 h 22"/>
                <a:gd name="T20" fmla="*/ 2468318 w 23"/>
                <a:gd name="T21" fmla="*/ 2430417 h 22"/>
                <a:gd name="T22" fmla="*/ 0 w 23"/>
                <a:gd name="T23" fmla="*/ 4509206 h 22"/>
                <a:gd name="T24" fmla="*/ 1398214 w 23"/>
                <a:gd name="T25" fmla="*/ 4509206 h 22"/>
                <a:gd name="T26" fmla="*/ 1756464 w 23"/>
                <a:gd name="T27" fmla="*/ 7613603 h 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" h="22">
                  <a:moveTo>
                    <a:pt x="5" y="2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9" y="11"/>
                    <a:pt x="21" y="8"/>
                  </a:cubicBezTo>
                  <a:cubicBezTo>
                    <a:pt x="22" y="6"/>
                    <a:pt x="23" y="3"/>
                    <a:pt x="23" y="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2" y="9"/>
                    <a:pt x="11" y="12"/>
                  </a:cubicBezTo>
                  <a:cubicBezTo>
                    <a:pt x="11" y="12"/>
                    <a:pt x="9" y="14"/>
                    <a:pt x="8" y="15"/>
                  </a:cubicBezTo>
                  <a:cubicBezTo>
                    <a:pt x="7" y="16"/>
                    <a:pt x="7" y="14"/>
                    <a:pt x="7" y="13"/>
                  </a:cubicBezTo>
                  <a:cubicBezTo>
                    <a:pt x="7" y="11"/>
                    <a:pt x="9" y="7"/>
                    <a:pt x="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4" y="12"/>
                    <a:pt x="4" y="13"/>
                  </a:cubicBezTo>
                  <a:cubicBezTo>
                    <a:pt x="4" y="14"/>
                    <a:pt x="5" y="21"/>
                    <a:pt x="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Freeform 27"/>
            <p:cNvSpPr/>
            <p:nvPr/>
          </p:nvSpPr>
          <p:spPr bwMode="auto">
            <a:xfrm>
              <a:off x="4149" y="1511"/>
              <a:ext cx="77" cy="90"/>
            </a:xfrm>
            <a:custGeom>
              <a:avLst/>
              <a:gdLst>
                <a:gd name="T0" fmla="*/ 705885 w 6"/>
                <a:gd name="T1" fmla="*/ 2459096 h 7"/>
                <a:gd name="T2" fmla="*/ 2088163 w 6"/>
                <a:gd name="T3" fmla="*/ 354909 h 7"/>
                <a:gd name="T4" fmla="*/ 1384422 w 6"/>
                <a:gd name="T5" fmla="*/ 354909 h 7"/>
                <a:gd name="T6" fmla="*/ 352942 w 6"/>
                <a:gd name="T7" fmla="*/ 2104187 h 7"/>
                <a:gd name="T8" fmla="*/ 705885 w 6"/>
                <a:gd name="T9" fmla="*/ 245909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7">
                  <a:moveTo>
                    <a:pt x="2" y="7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4" y="1"/>
                  </a:cubicBezTo>
                  <a:cubicBezTo>
                    <a:pt x="3" y="2"/>
                    <a:pt x="0" y="5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Freeform 28"/>
            <p:cNvSpPr/>
            <p:nvPr/>
          </p:nvSpPr>
          <p:spPr bwMode="auto">
            <a:xfrm>
              <a:off x="4290" y="1703"/>
              <a:ext cx="90" cy="90"/>
            </a:xfrm>
            <a:custGeom>
              <a:avLst/>
              <a:gdLst>
                <a:gd name="T0" fmla="*/ 709830 w 7"/>
                <a:gd name="T1" fmla="*/ 2459096 h 7"/>
                <a:gd name="T2" fmla="*/ 1749099 w 7"/>
                <a:gd name="T3" fmla="*/ 2459096 h 7"/>
                <a:gd name="T4" fmla="*/ 2459096 w 7"/>
                <a:gd name="T5" fmla="*/ 1749099 h 7"/>
                <a:gd name="T6" fmla="*/ 1749099 w 7"/>
                <a:gd name="T7" fmla="*/ 2104187 h 7"/>
                <a:gd name="T8" fmla="*/ 1064739 w 7"/>
                <a:gd name="T9" fmla="*/ 709830 h 7"/>
                <a:gd name="T10" fmla="*/ 1064739 w 7"/>
                <a:gd name="T11" fmla="*/ 0 h 7"/>
                <a:gd name="T12" fmla="*/ 0 w 7"/>
                <a:gd name="T13" fmla="*/ 709830 h 7"/>
                <a:gd name="T14" fmla="*/ 709830 w 7"/>
                <a:gd name="T15" fmla="*/ 2459096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2" y="7"/>
                    <a:pt x="4" y="7"/>
                    <a:pt x="5" y="7"/>
                  </a:cubicBezTo>
                  <a:cubicBezTo>
                    <a:pt x="6" y="6"/>
                    <a:pt x="7" y="5"/>
                    <a:pt x="7" y="5"/>
                  </a:cubicBezTo>
                  <a:cubicBezTo>
                    <a:pt x="7" y="5"/>
                    <a:pt x="6" y="6"/>
                    <a:pt x="5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27400" y="2152650"/>
            <a:ext cx="0" cy="219868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64075" y="2152650"/>
            <a:ext cx="0" cy="219868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146300" y="2170113"/>
            <a:ext cx="401955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 bwMode="auto">
          <a:xfrm>
            <a:off x="727075" y="1479550"/>
            <a:ext cx="2446338" cy="1296988"/>
            <a:chOff x="737575" y="1402811"/>
            <a:chExt cx="2445923" cy="1297461"/>
          </a:xfrm>
        </p:grpSpPr>
        <p:grpSp>
          <p:nvGrpSpPr>
            <p:cNvPr id="9295" name="组合 23"/>
            <p:cNvGrpSpPr/>
            <p:nvPr/>
          </p:nvGrpSpPr>
          <p:grpSpPr bwMode="auto">
            <a:xfrm>
              <a:off x="737575" y="1402811"/>
              <a:ext cx="2445923" cy="1297461"/>
              <a:chOff x="737575" y="1402811"/>
              <a:chExt cx="2445923" cy="1297461"/>
            </a:xfrm>
          </p:grpSpPr>
          <p:sp>
            <p:nvSpPr>
              <p:cNvPr id="25" name="椭圆 10"/>
              <p:cNvSpPr>
                <a:spLocks noChangeArrowheads="1"/>
              </p:cNvSpPr>
              <p:nvPr/>
            </p:nvSpPr>
            <p:spPr bwMode="auto">
              <a:xfrm flipH="1" flipV="1">
                <a:off x="737575" y="1856192"/>
                <a:ext cx="2445923" cy="84408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93000"/>
                      <a:lumOff val="7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>
                <a:glow rad="127000">
                  <a:srgbClr val="F79524">
                    <a:alpha val="0"/>
                  </a:srgbClr>
                </a:glow>
                <a:outerShdw dist="107763" dir="2700000" algn="ctr" rotWithShape="0">
                  <a:srgbClr val="535455"/>
                </a:outerShdw>
                <a:softEdge rad="368300"/>
              </a:effectLst>
            </p:spPr>
            <p:txBody>
              <a:bodyPr wrap="none" lIns="92075" tIns="46038" rIns="92075" bIns="46038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1496271" y="1402811"/>
                <a:ext cx="928530" cy="997314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3" name="任意多边形 22"/>
            <p:cNvSpPr/>
            <p:nvPr/>
          </p:nvSpPr>
          <p:spPr>
            <a:xfrm>
              <a:off x="1497859" y="1604498"/>
              <a:ext cx="465058" cy="800392"/>
            </a:xfrm>
            <a:custGeom>
              <a:avLst/>
              <a:gdLst>
                <a:gd name="connsiteX0" fmla="*/ 12700 w 469900"/>
                <a:gd name="connsiteY0" fmla="*/ 0 h 790575"/>
                <a:gd name="connsiteX1" fmla="*/ 469900 w 469900"/>
                <a:gd name="connsiteY1" fmla="*/ 196850 h 790575"/>
                <a:gd name="connsiteX2" fmla="*/ 469900 w 469900"/>
                <a:gd name="connsiteY2" fmla="*/ 790575 h 790575"/>
                <a:gd name="connsiteX3" fmla="*/ 0 w 469900"/>
                <a:gd name="connsiteY3" fmla="*/ 603250 h 790575"/>
                <a:gd name="connsiteX4" fmla="*/ 12700 w 469900"/>
                <a:gd name="connsiteY4" fmla="*/ 0 h 790575"/>
                <a:gd name="connsiteX0-1" fmla="*/ 12700 w 469900"/>
                <a:gd name="connsiteY0-2" fmla="*/ 0 h 795338"/>
                <a:gd name="connsiteX1-3" fmla="*/ 469900 w 469900"/>
                <a:gd name="connsiteY1-4" fmla="*/ 196850 h 795338"/>
                <a:gd name="connsiteX2-5" fmla="*/ 467519 w 469900"/>
                <a:gd name="connsiteY2-6" fmla="*/ 795338 h 795338"/>
                <a:gd name="connsiteX3-7" fmla="*/ 0 w 469900"/>
                <a:gd name="connsiteY3-8" fmla="*/ 603250 h 795338"/>
                <a:gd name="connsiteX4-9" fmla="*/ 12700 w 469900"/>
                <a:gd name="connsiteY4-10" fmla="*/ 0 h 795338"/>
                <a:gd name="connsiteX0-11" fmla="*/ 12700 w 472386"/>
                <a:gd name="connsiteY0-12" fmla="*/ 0 h 802482"/>
                <a:gd name="connsiteX1-13" fmla="*/ 469900 w 472386"/>
                <a:gd name="connsiteY1-14" fmla="*/ 196850 h 802482"/>
                <a:gd name="connsiteX2-15" fmla="*/ 472281 w 472386"/>
                <a:gd name="connsiteY2-16" fmla="*/ 802482 h 802482"/>
                <a:gd name="connsiteX3-17" fmla="*/ 0 w 472386"/>
                <a:gd name="connsiteY3-18" fmla="*/ 603250 h 802482"/>
                <a:gd name="connsiteX4-19" fmla="*/ 12700 w 472386"/>
                <a:gd name="connsiteY4-20" fmla="*/ 0 h 802482"/>
                <a:gd name="connsiteX0-21" fmla="*/ 0 w 459686"/>
                <a:gd name="connsiteY0-22" fmla="*/ 0 h 802482"/>
                <a:gd name="connsiteX1-23" fmla="*/ 457200 w 459686"/>
                <a:gd name="connsiteY1-24" fmla="*/ 196850 h 802482"/>
                <a:gd name="connsiteX2-25" fmla="*/ 459581 w 459686"/>
                <a:gd name="connsiteY2-26" fmla="*/ 802482 h 802482"/>
                <a:gd name="connsiteX3-27" fmla="*/ 32544 w 459686"/>
                <a:gd name="connsiteY3-28" fmla="*/ 581819 h 802482"/>
                <a:gd name="connsiteX4-29" fmla="*/ 0 w 459686"/>
                <a:gd name="connsiteY4-30" fmla="*/ 0 h 802482"/>
                <a:gd name="connsiteX0-31" fmla="*/ 794 w 460480"/>
                <a:gd name="connsiteY0-32" fmla="*/ 0 h 802482"/>
                <a:gd name="connsiteX1-33" fmla="*/ 457994 w 460480"/>
                <a:gd name="connsiteY1-34" fmla="*/ 196850 h 802482"/>
                <a:gd name="connsiteX2-35" fmla="*/ 460375 w 460480"/>
                <a:gd name="connsiteY2-36" fmla="*/ 802482 h 802482"/>
                <a:gd name="connsiteX3-37" fmla="*/ 0 w 460480"/>
                <a:gd name="connsiteY3-38" fmla="*/ 610394 h 802482"/>
                <a:gd name="connsiteX4-39" fmla="*/ 794 w 460480"/>
                <a:gd name="connsiteY4-40" fmla="*/ 0 h 802482"/>
                <a:gd name="connsiteX0-41" fmla="*/ 0 w 523980"/>
                <a:gd name="connsiteY0-42" fmla="*/ 0 h 709613"/>
                <a:gd name="connsiteX1-43" fmla="*/ 521494 w 523980"/>
                <a:gd name="connsiteY1-44" fmla="*/ 103981 h 709613"/>
                <a:gd name="connsiteX2-45" fmla="*/ 523875 w 523980"/>
                <a:gd name="connsiteY2-46" fmla="*/ 709613 h 709613"/>
                <a:gd name="connsiteX3-47" fmla="*/ 63500 w 523980"/>
                <a:gd name="connsiteY3-48" fmla="*/ 517525 h 709613"/>
                <a:gd name="connsiteX4-49" fmla="*/ 0 w 523980"/>
                <a:gd name="connsiteY4-50" fmla="*/ 0 h 709613"/>
                <a:gd name="connsiteX0-51" fmla="*/ 12 w 464461"/>
                <a:gd name="connsiteY0-52" fmla="*/ 0 h 800100"/>
                <a:gd name="connsiteX1-53" fmla="*/ 461975 w 464461"/>
                <a:gd name="connsiteY1-54" fmla="*/ 194468 h 800100"/>
                <a:gd name="connsiteX2-55" fmla="*/ 464356 w 464461"/>
                <a:gd name="connsiteY2-56" fmla="*/ 800100 h 800100"/>
                <a:gd name="connsiteX3-57" fmla="*/ 3981 w 464461"/>
                <a:gd name="connsiteY3-58" fmla="*/ 608012 h 800100"/>
                <a:gd name="connsiteX4-59" fmla="*/ 12 w 464461"/>
                <a:gd name="connsiteY4-60" fmla="*/ 0 h 800100"/>
                <a:gd name="connsiteX0-61" fmla="*/ 41274 w 505723"/>
                <a:gd name="connsiteY0-62" fmla="*/ 0 h 800100"/>
                <a:gd name="connsiteX1-63" fmla="*/ 503237 w 505723"/>
                <a:gd name="connsiteY1-64" fmla="*/ 194468 h 800100"/>
                <a:gd name="connsiteX2-65" fmla="*/ 505618 w 505723"/>
                <a:gd name="connsiteY2-66" fmla="*/ 800100 h 800100"/>
                <a:gd name="connsiteX3-67" fmla="*/ 0 w 505723"/>
                <a:gd name="connsiteY3-68" fmla="*/ 629443 h 800100"/>
                <a:gd name="connsiteX4-69" fmla="*/ 41274 w 505723"/>
                <a:gd name="connsiteY4-70" fmla="*/ 0 h 800100"/>
                <a:gd name="connsiteX0-71" fmla="*/ 1 w 464450"/>
                <a:gd name="connsiteY0-72" fmla="*/ 0 h 800100"/>
                <a:gd name="connsiteX1-73" fmla="*/ 461964 w 464450"/>
                <a:gd name="connsiteY1-74" fmla="*/ 194468 h 800100"/>
                <a:gd name="connsiteX2-75" fmla="*/ 464345 w 464450"/>
                <a:gd name="connsiteY2-76" fmla="*/ 800100 h 800100"/>
                <a:gd name="connsiteX3-77" fmla="*/ 63502 w 464450"/>
                <a:gd name="connsiteY3-78" fmla="*/ 598487 h 800100"/>
                <a:gd name="connsiteX4-79" fmla="*/ 1 w 464450"/>
                <a:gd name="connsiteY4-80" fmla="*/ 0 h 800100"/>
                <a:gd name="connsiteX0-81" fmla="*/ 793 w 465242"/>
                <a:gd name="connsiteY0-82" fmla="*/ 0 h 800100"/>
                <a:gd name="connsiteX1-83" fmla="*/ 462756 w 465242"/>
                <a:gd name="connsiteY1-84" fmla="*/ 194468 h 800100"/>
                <a:gd name="connsiteX2-85" fmla="*/ 465137 w 465242"/>
                <a:gd name="connsiteY2-86" fmla="*/ 800100 h 800100"/>
                <a:gd name="connsiteX3-87" fmla="*/ 0 w 465242"/>
                <a:gd name="connsiteY3-88" fmla="*/ 603250 h 800100"/>
                <a:gd name="connsiteX4-89" fmla="*/ 793 w 465242"/>
                <a:gd name="connsiteY4-90" fmla="*/ 0 h 800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242" h="800100">
                  <a:moveTo>
                    <a:pt x="793" y="0"/>
                  </a:moveTo>
                  <a:lnTo>
                    <a:pt x="462756" y="194468"/>
                  </a:lnTo>
                  <a:cubicBezTo>
                    <a:pt x="461962" y="393964"/>
                    <a:pt x="465931" y="600604"/>
                    <a:pt x="465137" y="800100"/>
                  </a:cubicBezTo>
                  <a:lnTo>
                    <a:pt x="0" y="603250"/>
                  </a:lnTo>
                  <a:cubicBezTo>
                    <a:pt x="265" y="399785"/>
                    <a:pt x="528" y="203465"/>
                    <a:pt x="793" y="0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9393"/>
                </a:gs>
              </a:gsLst>
              <a:lin ang="10200000" scaled="0"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962917" y="1601321"/>
              <a:ext cx="466646" cy="805156"/>
            </a:xfrm>
            <a:custGeom>
              <a:avLst/>
              <a:gdLst>
                <a:gd name="connsiteX0" fmla="*/ 0 w 460375"/>
                <a:gd name="connsiteY0" fmla="*/ 187325 h 784225"/>
                <a:gd name="connsiteX1" fmla="*/ 460375 w 460375"/>
                <a:gd name="connsiteY1" fmla="*/ 0 h 784225"/>
                <a:gd name="connsiteX2" fmla="*/ 460375 w 460375"/>
                <a:gd name="connsiteY2" fmla="*/ 593725 h 784225"/>
                <a:gd name="connsiteX3" fmla="*/ 3175 w 460375"/>
                <a:gd name="connsiteY3" fmla="*/ 784225 h 784225"/>
                <a:gd name="connsiteX4" fmla="*/ 0 w 460375"/>
                <a:gd name="connsiteY4" fmla="*/ 187325 h 784225"/>
                <a:gd name="connsiteX0-1" fmla="*/ 0 w 465138"/>
                <a:gd name="connsiteY0-2" fmla="*/ 201613 h 798513"/>
                <a:gd name="connsiteX1-3" fmla="*/ 465138 w 465138"/>
                <a:gd name="connsiteY1-4" fmla="*/ 0 h 798513"/>
                <a:gd name="connsiteX2-5" fmla="*/ 460375 w 465138"/>
                <a:gd name="connsiteY2-6" fmla="*/ 608013 h 798513"/>
                <a:gd name="connsiteX3-7" fmla="*/ 3175 w 465138"/>
                <a:gd name="connsiteY3-8" fmla="*/ 798513 h 798513"/>
                <a:gd name="connsiteX4-9" fmla="*/ 0 w 465138"/>
                <a:gd name="connsiteY4-10" fmla="*/ 201613 h 798513"/>
                <a:gd name="connsiteX0-11" fmla="*/ 0 w 465138"/>
                <a:gd name="connsiteY0-12" fmla="*/ 201613 h 798513"/>
                <a:gd name="connsiteX1-13" fmla="*/ 465138 w 465138"/>
                <a:gd name="connsiteY1-14" fmla="*/ 0 h 798513"/>
                <a:gd name="connsiteX2-15" fmla="*/ 457994 w 465138"/>
                <a:gd name="connsiteY2-16" fmla="*/ 619920 h 798513"/>
                <a:gd name="connsiteX3-17" fmla="*/ 3175 w 465138"/>
                <a:gd name="connsiteY3-18" fmla="*/ 798513 h 798513"/>
                <a:gd name="connsiteX4-19" fmla="*/ 0 w 465138"/>
                <a:gd name="connsiteY4-20" fmla="*/ 201613 h 798513"/>
                <a:gd name="connsiteX0-21" fmla="*/ 0 w 465138"/>
                <a:gd name="connsiteY0-22" fmla="*/ 201613 h 712788"/>
                <a:gd name="connsiteX1-23" fmla="*/ 465138 w 465138"/>
                <a:gd name="connsiteY1-24" fmla="*/ 0 h 712788"/>
                <a:gd name="connsiteX2-25" fmla="*/ 457994 w 465138"/>
                <a:gd name="connsiteY2-26" fmla="*/ 619920 h 712788"/>
                <a:gd name="connsiteX3-27" fmla="*/ 5557 w 465138"/>
                <a:gd name="connsiteY3-28" fmla="*/ 712788 h 712788"/>
                <a:gd name="connsiteX4-29" fmla="*/ 0 w 465138"/>
                <a:gd name="connsiteY4-30" fmla="*/ 201613 h 712788"/>
                <a:gd name="connsiteX0-31" fmla="*/ 0 w 465138"/>
                <a:gd name="connsiteY0-32" fmla="*/ 201613 h 800894"/>
                <a:gd name="connsiteX1-33" fmla="*/ 465138 w 465138"/>
                <a:gd name="connsiteY1-34" fmla="*/ 0 h 800894"/>
                <a:gd name="connsiteX2-35" fmla="*/ 457994 w 465138"/>
                <a:gd name="connsiteY2-36" fmla="*/ 619920 h 800894"/>
                <a:gd name="connsiteX3-37" fmla="*/ 3176 w 465138"/>
                <a:gd name="connsiteY3-38" fmla="*/ 800894 h 800894"/>
                <a:gd name="connsiteX4-39" fmla="*/ 0 w 465138"/>
                <a:gd name="connsiteY4-40" fmla="*/ 201613 h 800894"/>
                <a:gd name="connsiteX0-41" fmla="*/ 0 w 469901"/>
                <a:gd name="connsiteY0-42" fmla="*/ 199232 h 800894"/>
                <a:gd name="connsiteX1-43" fmla="*/ 469901 w 469901"/>
                <a:gd name="connsiteY1-44" fmla="*/ 0 h 800894"/>
                <a:gd name="connsiteX2-45" fmla="*/ 462757 w 469901"/>
                <a:gd name="connsiteY2-46" fmla="*/ 619920 h 800894"/>
                <a:gd name="connsiteX3-47" fmla="*/ 7939 w 469901"/>
                <a:gd name="connsiteY3-48" fmla="*/ 800894 h 800894"/>
                <a:gd name="connsiteX4-49" fmla="*/ 0 w 469901"/>
                <a:gd name="connsiteY4-50" fmla="*/ 199232 h 800894"/>
                <a:gd name="connsiteX0-51" fmla="*/ 0 w 469901"/>
                <a:gd name="connsiteY0-52" fmla="*/ 199232 h 800894"/>
                <a:gd name="connsiteX1-53" fmla="*/ 469901 w 469901"/>
                <a:gd name="connsiteY1-54" fmla="*/ 0 h 800894"/>
                <a:gd name="connsiteX2-55" fmla="*/ 462757 w 469901"/>
                <a:gd name="connsiteY2-56" fmla="*/ 619920 h 800894"/>
                <a:gd name="connsiteX3-57" fmla="*/ 7939 w 469901"/>
                <a:gd name="connsiteY3-58" fmla="*/ 800894 h 800894"/>
                <a:gd name="connsiteX4-59" fmla="*/ 0 w 469901"/>
                <a:gd name="connsiteY4-60" fmla="*/ 199232 h 800894"/>
                <a:gd name="connsiteX0-61" fmla="*/ 0 w 469901"/>
                <a:gd name="connsiteY0-62" fmla="*/ 199232 h 805656"/>
                <a:gd name="connsiteX1-63" fmla="*/ 469901 w 469901"/>
                <a:gd name="connsiteY1-64" fmla="*/ 0 h 805656"/>
                <a:gd name="connsiteX2-65" fmla="*/ 462757 w 469901"/>
                <a:gd name="connsiteY2-66" fmla="*/ 619920 h 805656"/>
                <a:gd name="connsiteX3-67" fmla="*/ 7939 w 469901"/>
                <a:gd name="connsiteY3-68" fmla="*/ 805656 h 805656"/>
                <a:gd name="connsiteX4-69" fmla="*/ 0 w 469901"/>
                <a:gd name="connsiteY4-70" fmla="*/ 199232 h 805656"/>
                <a:gd name="connsiteX0-71" fmla="*/ 0 w 469901"/>
                <a:gd name="connsiteY0-72" fmla="*/ 199232 h 805656"/>
                <a:gd name="connsiteX1-73" fmla="*/ 469901 w 469901"/>
                <a:gd name="connsiteY1-74" fmla="*/ 0 h 805656"/>
                <a:gd name="connsiteX2-75" fmla="*/ 462757 w 469901"/>
                <a:gd name="connsiteY2-76" fmla="*/ 619920 h 805656"/>
                <a:gd name="connsiteX3-77" fmla="*/ 7939 w 469901"/>
                <a:gd name="connsiteY3-78" fmla="*/ 805656 h 805656"/>
                <a:gd name="connsiteX4-79" fmla="*/ 0 w 469901"/>
                <a:gd name="connsiteY4-80" fmla="*/ 199232 h 805656"/>
                <a:gd name="connsiteX0-81" fmla="*/ 0 w 465139"/>
                <a:gd name="connsiteY0-82" fmla="*/ 194470 h 805656"/>
                <a:gd name="connsiteX1-83" fmla="*/ 465139 w 465139"/>
                <a:gd name="connsiteY1-84" fmla="*/ 0 h 805656"/>
                <a:gd name="connsiteX2-85" fmla="*/ 457995 w 465139"/>
                <a:gd name="connsiteY2-86" fmla="*/ 619920 h 805656"/>
                <a:gd name="connsiteX3-87" fmla="*/ 3177 w 465139"/>
                <a:gd name="connsiteY3-88" fmla="*/ 805656 h 805656"/>
                <a:gd name="connsiteX4-89" fmla="*/ 0 w 465139"/>
                <a:gd name="connsiteY4-90" fmla="*/ 194470 h 805656"/>
                <a:gd name="connsiteX0-91" fmla="*/ 298 w 465437"/>
                <a:gd name="connsiteY0-92" fmla="*/ 194470 h 805656"/>
                <a:gd name="connsiteX1-93" fmla="*/ 465437 w 465437"/>
                <a:gd name="connsiteY1-94" fmla="*/ 0 h 805656"/>
                <a:gd name="connsiteX2-95" fmla="*/ 458293 w 465437"/>
                <a:gd name="connsiteY2-96" fmla="*/ 619920 h 805656"/>
                <a:gd name="connsiteX3-97" fmla="*/ 3475 w 465437"/>
                <a:gd name="connsiteY3-98" fmla="*/ 805656 h 805656"/>
                <a:gd name="connsiteX4-99" fmla="*/ 298 w 465437"/>
                <a:gd name="connsiteY4-100" fmla="*/ 194470 h 805656"/>
                <a:gd name="connsiteX0-101" fmla="*/ 146 w 465285"/>
                <a:gd name="connsiteY0-102" fmla="*/ 194470 h 805696"/>
                <a:gd name="connsiteX1-103" fmla="*/ 465285 w 465285"/>
                <a:gd name="connsiteY1-104" fmla="*/ 0 h 805696"/>
                <a:gd name="connsiteX2-105" fmla="*/ 458141 w 465285"/>
                <a:gd name="connsiteY2-106" fmla="*/ 619920 h 805696"/>
                <a:gd name="connsiteX3-107" fmla="*/ 3323 w 465285"/>
                <a:gd name="connsiteY3-108" fmla="*/ 805656 h 805696"/>
                <a:gd name="connsiteX4-109" fmla="*/ 146 w 465285"/>
                <a:gd name="connsiteY4-110" fmla="*/ 194470 h 805696"/>
                <a:gd name="connsiteX0-111" fmla="*/ 11 w 465150"/>
                <a:gd name="connsiteY0-112" fmla="*/ 194470 h 824745"/>
                <a:gd name="connsiteX1-113" fmla="*/ 465150 w 465150"/>
                <a:gd name="connsiteY1-114" fmla="*/ 0 h 824745"/>
                <a:gd name="connsiteX2-115" fmla="*/ 458006 w 465150"/>
                <a:gd name="connsiteY2-116" fmla="*/ 619920 h 824745"/>
                <a:gd name="connsiteX3-117" fmla="*/ 122250 w 465150"/>
                <a:gd name="connsiteY3-118" fmla="*/ 824706 h 824745"/>
                <a:gd name="connsiteX4-119" fmla="*/ 11 w 465150"/>
                <a:gd name="connsiteY4-120" fmla="*/ 194470 h 824745"/>
                <a:gd name="connsiteX0-121" fmla="*/ 199 w 465338"/>
                <a:gd name="connsiteY0-122" fmla="*/ 194470 h 793791"/>
                <a:gd name="connsiteX1-123" fmla="*/ 465338 w 465338"/>
                <a:gd name="connsiteY1-124" fmla="*/ 0 h 793791"/>
                <a:gd name="connsiteX2-125" fmla="*/ 458194 w 465338"/>
                <a:gd name="connsiteY2-126" fmla="*/ 619920 h 793791"/>
                <a:gd name="connsiteX3-127" fmla="*/ 994 w 465338"/>
                <a:gd name="connsiteY3-128" fmla="*/ 793750 h 793791"/>
                <a:gd name="connsiteX4-129" fmla="*/ 199 w 465338"/>
                <a:gd name="connsiteY4-130" fmla="*/ 194470 h 793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338" h="793791">
                  <a:moveTo>
                    <a:pt x="199" y="194470"/>
                  </a:moveTo>
                  <a:lnTo>
                    <a:pt x="465338" y="0"/>
                  </a:lnTo>
                  <a:cubicBezTo>
                    <a:pt x="463750" y="202671"/>
                    <a:pt x="459782" y="417249"/>
                    <a:pt x="458194" y="619920"/>
                  </a:cubicBezTo>
                  <a:lnTo>
                    <a:pt x="994" y="793750"/>
                  </a:lnTo>
                  <a:cubicBezTo>
                    <a:pt x="4699" y="799571"/>
                    <a:pt x="-1124" y="193412"/>
                    <a:pt x="199" y="1944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100000">
                  <a:srgbClr val="FF9393"/>
                </a:gs>
              </a:gsLst>
              <a:lin ang="10200000" scaled="0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2378075" y="1851025"/>
            <a:ext cx="1855788" cy="873125"/>
            <a:chOff x="2573139" y="1614120"/>
            <a:chExt cx="1856607" cy="872316"/>
          </a:xfrm>
        </p:grpSpPr>
        <p:sp>
          <p:nvSpPr>
            <p:cNvPr id="28" name="椭圆 10"/>
            <p:cNvSpPr>
              <a:spLocks noChangeArrowheads="1"/>
            </p:cNvSpPr>
            <p:nvPr/>
          </p:nvSpPr>
          <p:spPr bwMode="auto">
            <a:xfrm flipH="1" flipV="1">
              <a:off x="257313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291" name="组合 17"/>
            <p:cNvGrpSpPr/>
            <p:nvPr/>
          </p:nvGrpSpPr>
          <p:grpSpPr bwMode="auto">
            <a:xfrm>
              <a:off x="3271788" y="1614120"/>
              <a:ext cx="497943" cy="536601"/>
              <a:chOff x="404540" y="2565285"/>
              <a:chExt cx="931864" cy="1004209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404838" y="2565285"/>
                <a:ext cx="924356" cy="997293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404838" y="2767118"/>
                <a:ext cx="466637" cy="798429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871475" y="2764151"/>
                <a:ext cx="463664" cy="804363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3" name="TextBox 11"/>
          <p:cNvSpPr txBox="1">
            <a:spLocks noChangeArrowheads="1"/>
          </p:cNvSpPr>
          <p:nvPr/>
        </p:nvSpPr>
        <p:spPr bwMode="auto">
          <a:xfrm flipH="1">
            <a:off x="1155700" y="3046413"/>
            <a:ext cx="1309688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11"/>
          <p:cNvSpPr txBox="1">
            <a:spLocks noChangeArrowheads="1"/>
          </p:cNvSpPr>
          <p:nvPr/>
        </p:nvSpPr>
        <p:spPr bwMode="auto">
          <a:xfrm flipH="1">
            <a:off x="1443038" y="2747963"/>
            <a:ext cx="735012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374775" y="3055938"/>
            <a:ext cx="871538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1"/>
          <p:cNvSpPr txBox="1">
            <a:spLocks noChangeArrowheads="1"/>
          </p:cNvSpPr>
          <p:nvPr/>
        </p:nvSpPr>
        <p:spPr bwMode="auto">
          <a:xfrm flipH="1">
            <a:off x="2960688" y="1533525"/>
            <a:ext cx="735012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1"/>
          <p:cNvSpPr txBox="1">
            <a:spLocks noChangeArrowheads="1"/>
          </p:cNvSpPr>
          <p:nvPr/>
        </p:nvSpPr>
        <p:spPr bwMode="auto">
          <a:xfrm flipH="1">
            <a:off x="4295775" y="1533525"/>
            <a:ext cx="73501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 flipH="1">
            <a:off x="5654675" y="1533525"/>
            <a:ext cx="73501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 bwMode="auto">
          <a:xfrm>
            <a:off x="2673350" y="2636838"/>
            <a:ext cx="1309688" cy="1857375"/>
            <a:chOff x="2869229" y="2399761"/>
            <a:chExt cx="1309173" cy="1856624"/>
          </a:xfrm>
        </p:grpSpPr>
        <p:sp>
          <p:nvSpPr>
            <p:cNvPr id="40" name="圆角矩形 39"/>
            <p:cNvSpPr/>
            <p:nvPr/>
          </p:nvSpPr>
          <p:spPr>
            <a:xfrm>
              <a:off x="2912075" y="2399761"/>
              <a:ext cx="1223481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2912075" y="2718719"/>
              <a:ext cx="1223481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2912075" y="3037678"/>
              <a:ext cx="1223481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2912075" y="3356636"/>
              <a:ext cx="1223481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912075" y="3677181"/>
              <a:ext cx="1223481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2912075" y="3996140"/>
              <a:ext cx="1223481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 flipH="1">
              <a:off x="2869229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"/>
            <p:cNvSpPr txBox="1">
              <a:spLocks noChangeArrowheads="1"/>
            </p:cNvSpPr>
            <p:nvPr/>
          </p:nvSpPr>
          <p:spPr bwMode="auto">
            <a:xfrm flipH="1">
              <a:off x="2869229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 flipH="1">
              <a:off x="2869229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2869229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2869229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2869229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 bwMode="auto">
          <a:xfrm>
            <a:off x="4029075" y="2636838"/>
            <a:ext cx="1308100" cy="1857375"/>
            <a:chOff x="4224160" y="2399761"/>
            <a:chExt cx="1309173" cy="1856624"/>
          </a:xfrm>
        </p:grpSpPr>
        <p:sp>
          <p:nvSpPr>
            <p:cNvPr id="53" name="圆角矩形 52"/>
            <p:cNvSpPr/>
            <p:nvPr/>
          </p:nvSpPr>
          <p:spPr>
            <a:xfrm>
              <a:off x="4259114" y="2399761"/>
              <a:ext cx="1224967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4259114" y="2718719"/>
              <a:ext cx="1224967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259114" y="3037678"/>
              <a:ext cx="1224967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259114" y="3356636"/>
              <a:ext cx="1224967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4259114" y="3677181"/>
              <a:ext cx="1224967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4259114" y="3996140"/>
              <a:ext cx="1224967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TextBox 11"/>
            <p:cNvSpPr txBox="1">
              <a:spLocks noChangeArrowheads="1"/>
            </p:cNvSpPr>
            <p:nvPr/>
          </p:nvSpPr>
          <p:spPr bwMode="auto">
            <a:xfrm flipH="1">
              <a:off x="4224160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11"/>
            <p:cNvSpPr txBox="1">
              <a:spLocks noChangeArrowheads="1"/>
            </p:cNvSpPr>
            <p:nvPr/>
          </p:nvSpPr>
          <p:spPr bwMode="auto">
            <a:xfrm flipH="1">
              <a:off x="4224160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11"/>
            <p:cNvSpPr txBox="1">
              <a:spLocks noChangeArrowheads="1"/>
            </p:cNvSpPr>
            <p:nvPr/>
          </p:nvSpPr>
          <p:spPr bwMode="auto">
            <a:xfrm flipH="1">
              <a:off x="4224160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4224160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 flipH="1">
              <a:off x="4224160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4224160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5" name="直接连接符 64"/>
          <p:cNvCxnSpPr/>
          <p:nvPr/>
        </p:nvCxnSpPr>
        <p:spPr>
          <a:xfrm>
            <a:off x="6013450" y="2152650"/>
            <a:ext cx="0" cy="219868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 bwMode="auto">
          <a:xfrm>
            <a:off x="5354638" y="2636838"/>
            <a:ext cx="1309687" cy="1857375"/>
            <a:chOff x="5550517" y="2399761"/>
            <a:chExt cx="1309173" cy="1856624"/>
          </a:xfrm>
        </p:grpSpPr>
        <p:sp>
          <p:nvSpPr>
            <p:cNvPr id="67" name="圆角矩形 66"/>
            <p:cNvSpPr/>
            <p:nvPr/>
          </p:nvSpPr>
          <p:spPr>
            <a:xfrm>
              <a:off x="5594950" y="2399761"/>
              <a:ext cx="1223482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5594950" y="2718719"/>
              <a:ext cx="1223482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5594950" y="3037678"/>
              <a:ext cx="1223482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5594950" y="3356636"/>
              <a:ext cx="1223482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594950" y="3677181"/>
              <a:ext cx="1223482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5594950" y="3996140"/>
              <a:ext cx="1223482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TextBox 11"/>
            <p:cNvSpPr txBox="1">
              <a:spLocks noChangeArrowheads="1"/>
            </p:cNvSpPr>
            <p:nvPr/>
          </p:nvSpPr>
          <p:spPr bwMode="auto">
            <a:xfrm flipH="1">
              <a:off x="5550517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11"/>
            <p:cNvSpPr txBox="1">
              <a:spLocks noChangeArrowheads="1"/>
            </p:cNvSpPr>
            <p:nvPr/>
          </p:nvSpPr>
          <p:spPr bwMode="auto">
            <a:xfrm flipH="1">
              <a:off x="5550517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11"/>
            <p:cNvSpPr txBox="1">
              <a:spLocks noChangeArrowheads="1"/>
            </p:cNvSpPr>
            <p:nvPr/>
          </p:nvSpPr>
          <p:spPr bwMode="auto">
            <a:xfrm flipH="1">
              <a:off x="5550517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11"/>
            <p:cNvSpPr txBox="1">
              <a:spLocks noChangeArrowheads="1"/>
            </p:cNvSpPr>
            <p:nvPr/>
          </p:nvSpPr>
          <p:spPr bwMode="auto">
            <a:xfrm flipH="1">
              <a:off x="5550517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Box 11"/>
            <p:cNvSpPr txBox="1">
              <a:spLocks noChangeArrowheads="1"/>
            </p:cNvSpPr>
            <p:nvPr/>
          </p:nvSpPr>
          <p:spPr bwMode="auto">
            <a:xfrm flipH="1">
              <a:off x="5550517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Box 11"/>
            <p:cNvSpPr txBox="1">
              <a:spLocks noChangeArrowheads="1"/>
            </p:cNvSpPr>
            <p:nvPr/>
          </p:nvSpPr>
          <p:spPr bwMode="auto">
            <a:xfrm flipH="1">
              <a:off x="5550517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3748088" y="1851025"/>
            <a:ext cx="1855787" cy="873125"/>
            <a:chOff x="3943049" y="1614120"/>
            <a:chExt cx="1856607" cy="872316"/>
          </a:xfrm>
        </p:grpSpPr>
        <p:sp>
          <p:nvSpPr>
            <p:cNvPr id="80" name="椭圆 10"/>
            <p:cNvSpPr>
              <a:spLocks noChangeArrowheads="1"/>
            </p:cNvSpPr>
            <p:nvPr/>
          </p:nvSpPr>
          <p:spPr bwMode="auto">
            <a:xfrm flipH="1" flipV="1">
              <a:off x="394304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248" name="组合 17"/>
            <p:cNvGrpSpPr/>
            <p:nvPr/>
          </p:nvGrpSpPr>
          <p:grpSpPr bwMode="auto">
            <a:xfrm>
              <a:off x="4624338" y="1614120"/>
              <a:ext cx="497943" cy="536601"/>
              <a:chOff x="404540" y="2565285"/>
              <a:chExt cx="931864" cy="1004209"/>
            </a:xfrm>
          </p:grpSpPr>
          <p:sp>
            <p:nvSpPr>
              <p:cNvPr id="82" name="任意多边形 81"/>
              <p:cNvSpPr/>
              <p:nvPr/>
            </p:nvSpPr>
            <p:spPr>
              <a:xfrm>
                <a:off x="404632" y="2565285"/>
                <a:ext cx="924356" cy="997293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404632" y="2767118"/>
                <a:ext cx="466637" cy="798429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871269" y="2764151"/>
                <a:ext cx="463664" cy="804363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85" name="组合 84"/>
          <p:cNvGrpSpPr/>
          <p:nvPr/>
        </p:nvGrpSpPr>
        <p:grpSpPr bwMode="auto">
          <a:xfrm>
            <a:off x="5095875" y="1851025"/>
            <a:ext cx="1855788" cy="873125"/>
            <a:chOff x="5291523" y="1614120"/>
            <a:chExt cx="1856607" cy="872316"/>
          </a:xfrm>
        </p:grpSpPr>
        <p:sp>
          <p:nvSpPr>
            <p:cNvPr id="86" name="椭圆 10"/>
            <p:cNvSpPr>
              <a:spLocks noChangeArrowheads="1"/>
            </p:cNvSpPr>
            <p:nvPr/>
          </p:nvSpPr>
          <p:spPr bwMode="auto">
            <a:xfrm flipH="1" flipV="1">
              <a:off x="5291523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241" name="组合 17"/>
            <p:cNvGrpSpPr/>
            <p:nvPr/>
          </p:nvGrpSpPr>
          <p:grpSpPr bwMode="auto">
            <a:xfrm>
              <a:off x="5957838" y="1614120"/>
              <a:ext cx="497943" cy="536601"/>
              <a:chOff x="404540" y="2565285"/>
              <a:chExt cx="931864" cy="100420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5905" y="2565285"/>
                <a:ext cx="924356" cy="997293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405905" y="2767118"/>
                <a:ext cx="466637" cy="798429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872542" y="2764151"/>
                <a:ext cx="463664" cy="804363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3" grpId="0"/>
      <p:bldP spid="34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3"/>
          <p:cNvGrpSpPr/>
          <p:nvPr/>
        </p:nvGrpSpPr>
        <p:grpSpPr bwMode="auto">
          <a:xfrm>
            <a:off x="804863" y="571500"/>
            <a:ext cx="392112" cy="179388"/>
            <a:chOff x="974015" y="378110"/>
            <a:chExt cx="251138" cy="114941"/>
          </a:xfrm>
        </p:grpSpPr>
        <p:grpSp>
          <p:nvGrpSpPr>
            <p:cNvPr id="10256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57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58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1289050" y="49212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595959"/>
                </a:solidFill>
                <a:latin typeface="华康俪金黑W8" pitchFamily="49" charset="-122"/>
                <a:ea typeface="华康俪金黑W8" pitchFamily="49" charset="-122"/>
              </a:rPr>
              <a:t>添加标题</a:t>
            </a:r>
            <a:endParaRPr lang="en-US" altLang="zh-CN">
              <a:solidFill>
                <a:srgbClr val="595959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grpSp>
        <p:nvGrpSpPr>
          <p:cNvPr id="13" name="Group 26"/>
          <p:cNvGrpSpPr>
            <a:grpSpLocks noChangeAspect="1"/>
          </p:cNvGrpSpPr>
          <p:nvPr/>
        </p:nvGrpSpPr>
        <p:grpSpPr bwMode="auto">
          <a:xfrm>
            <a:off x="2098597" y="2115395"/>
            <a:ext cx="1190673" cy="2548655"/>
            <a:chOff x="2297" y="921"/>
            <a:chExt cx="1160" cy="2483"/>
          </a:xfrm>
          <a:effectLst>
            <a:reflection blurRad="6350" stA="35000" endPos="20000" dir="5400000" sy="-100000" algn="bl" rotWithShape="0"/>
          </a:effectLst>
        </p:grpSpPr>
        <p:sp>
          <p:nvSpPr>
            <p:cNvPr id="14" name="Freeform 27"/>
            <p:cNvSpPr/>
            <p:nvPr/>
          </p:nvSpPr>
          <p:spPr bwMode="auto">
            <a:xfrm>
              <a:off x="2297" y="921"/>
              <a:ext cx="1160" cy="2483"/>
            </a:xfrm>
            <a:custGeom>
              <a:avLst/>
              <a:gdLst>
                <a:gd name="T0" fmla="*/ 238 w 491"/>
                <a:gd name="T1" fmla="*/ 738 h 1051"/>
                <a:gd name="T2" fmla="*/ 260 w 491"/>
                <a:gd name="T3" fmla="*/ 828 h 1051"/>
                <a:gd name="T4" fmla="*/ 303 w 491"/>
                <a:gd name="T5" fmla="*/ 951 h 1051"/>
                <a:gd name="T6" fmla="*/ 313 w 491"/>
                <a:gd name="T7" fmla="*/ 1019 h 1051"/>
                <a:gd name="T8" fmla="*/ 344 w 491"/>
                <a:gd name="T9" fmla="*/ 1040 h 1051"/>
                <a:gd name="T10" fmla="*/ 415 w 491"/>
                <a:gd name="T11" fmla="*/ 1030 h 1051"/>
                <a:gd name="T12" fmla="*/ 372 w 491"/>
                <a:gd name="T13" fmla="*/ 988 h 1051"/>
                <a:gd name="T14" fmla="*/ 360 w 491"/>
                <a:gd name="T15" fmla="*/ 950 h 1051"/>
                <a:gd name="T16" fmla="*/ 349 w 491"/>
                <a:gd name="T17" fmla="*/ 871 h 1051"/>
                <a:gd name="T18" fmla="*/ 321 w 491"/>
                <a:gd name="T19" fmla="*/ 734 h 1051"/>
                <a:gd name="T20" fmla="*/ 311 w 491"/>
                <a:gd name="T21" fmla="*/ 608 h 1051"/>
                <a:gd name="T22" fmla="*/ 304 w 491"/>
                <a:gd name="T23" fmla="*/ 534 h 1051"/>
                <a:gd name="T24" fmla="*/ 389 w 491"/>
                <a:gd name="T25" fmla="*/ 506 h 1051"/>
                <a:gd name="T26" fmla="*/ 359 w 491"/>
                <a:gd name="T27" fmla="*/ 353 h 1051"/>
                <a:gd name="T28" fmla="*/ 409 w 491"/>
                <a:gd name="T29" fmla="*/ 250 h 1051"/>
                <a:gd name="T30" fmla="*/ 474 w 491"/>
                <a:gd name="T31" fmla="*/ 131 h 1051"/>
                <a:gd name="T32" fmla="*/ 483 w 491"/>
                <a:gd name="T33" fmla="*/ 68 h 1051"/>
                <a:gd name="T34" fmla="*/ 477 w 491"/>
                <a:gd name="T35" fmla="*/ 42 h 1051"/>
                <a:gd name="T36" fmla="*/ 484 w 491"/>
                <a:gd name="T37" fmla="*/ 7 h 1051"/>
                <a:gd name="T38" fmla="*/ 447 w 491"/>
                <a:gd name="T39" fmla="*/ 29 h 1051"/>
                <a:gd name="T40" fmla="*/ 427 w 491"/>
                <a:gd name="T41" fmla="*/ 79 h 1051"/>
                <a:gd name="T42" fmla="*/ 404 w 491"/>
                <a:gd name="T43" fmla="*/ 139 h 1051"/>
                <a:gd name="T44" fmla="*/ 389 w 491"/>
                <a:gd name="T45" fmla="*/ 182 h 1051"/>
                <a:gd name="T46" fmla="*/ 366 w 491"/>
                <a:gd name="T47" fmla="*/ 204 h 1051"/>
                <a:gd name="T48" fmla="*/ 327 w 491"/>
                <a:gd name="T49" fmla="*/ 211 h 1051"/>
                <a:gd name="T50" fmla="*/ 284 w 491"/>
                <a:gd name="T51" fmla="*/ 187 h 1051"/>
                <a:gd name="T52" fmla="*/ 228 w 491"/>
                <a:gd name="T53" fmla="*/ 203 h 1051"/>
                <a:gd name="T54" fmla="*/ 243 w 491"/>
                <a:gd name="T55" fmla="*/ 109 h 1051"/>
                <a:gd name="T56" fmla="*/ 147 w 491"/>
                <a:gd name="T57" fmla="*/ 142 h 1051"/>
                <a:gd name="T58" fmla="*/ 148 w 491"/>
                <a:gd name="T59" fmla="*/ 205 h 1051"/>
                <a:gd name="T60" fmla="*/ 100 w 491"/>
                <a:gd name="T61" fmla="*/ 231 h 1051"/>
                <a:gd name="T62" fmla="*/ 56 w 491"/>
                <a:gd name="T63" fmla="*/ 281 h 1051"/>
                <a:gd name="T64" fmla="*/ 42 w 491"/>
                <a:gd name="T65" fmla="*/ 348 h 1051"/>
                <a:gd name="T66" fmla="*/ 20 w 491"/>
                <a:gd name="T67" fmla="*/ 403 h 1051"/>
                <a:gd name="T68" fmla="*/ 5 w 491"/>
                <a:gd name="T69" fmla="*/ 504 h 1051"/>
                <a:gd name="T70" fmla="*/ 15 w 491"/>
                <a:gd name="T71" fmla="*/ 574 h 1051"/>
                <a:gd name="T72" fmla="*/ 34 w 491"/>
                <a:gd name="T73" fmla="*/ 562 h 1051"/>
                <a:gd name="T74" fmla="*/ 45 w 491"/>
                <a:gd name="T75" fmla="*/ 562 h 1051"/>
                <a:gd name="T76" fmla="*/ 52 w 491"/>
                <a:gd name="T77" fmla="*/ 506 h 1051"/>
                <a:gd name="T78" fmla="*/ 87 w 491"/>
                <a:gd name="T79" fmla="*/ 389 h 1051"/>
                <a:gd name="T80" fmla="*/ 89 w 491"/>
                <a:gd name="T81" fmla="*/ 505 h 1051"/>
                <a:gd name="T82" fmla="*/ 85 w 491"/>
                <a:gd name="T83" fmla="*/ 595 h 1051"/>
                <a:gd name="T84" fmla="*/ 92 w 491"/>
                <a:gd name="T85" fmla="*/ 773 h 1051"/>
                <a:gd name="T86" fmla="*/ 92 w 491"/>
                <a:gd name="T87" fmla="*/ 900 h 1051"/>
                <a:gd name="T88" fmla="*/ 75 w 491"/>
                <a:gd name="T89" fmla="*/ 971 h 1051"/>
                <a:gd name="T90" fmla="*/ 66 w 491"/>
                <a:gd name="T91" fmla="*/ 1043 h 1051"/>
                <a:gd name="T92" fmla="*/ 144 w 491"/>
                <a:gd name="T93" fmla="*/ 1034 h 1051"/>
                <a:gd name="T94" fmla="*/ 152 w 491"/>
                <a:gd name="T95" fmla="*/ 964 h 1051"/>
                <a:gd name="T96" fmla="*/ 158 w 491"/>
                <a:gd name="T97" fmla="*/ 848 h 1051"/>
                <a:gd name="T98" fmla="*/ 169 w 491"/>
                <a:gd name="T99" fmla="*/ 770 h 1051"/>
                <a:gd name="T100" fmla="*/ 194 w 491"/>
                <a:gd name="T101" fmla="*/ 617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1" h="1051">
                  <a:moveTo>
                    <a:pt x="200" y="609"/>
                  </a:moveTo>
                  <a:cubicBezTo>
                    <a:pt x="200" y="609"/>
                    <a:pt x="201" y="618"/>
                    <a:pt x="204" y="627"/>
                  </a:cubicBezTo>
                  <a:cubicBezTo>
                    <a:pt x="208" y="635"/>
                    <a:pt x="214" y="651"/>
                    <a:pt x="218" y="666"/>
                  </a:cubicBezTo>
                  <a:cubicBezTo>
                    <a:pt x="221" y="681"/>
                    <a:pt x="225" y="694"/>
                    <a:pt x="228" y="703"/>
                  </a:cubicBezTo>
                  <a:cubicBezTo>
                    <a:pt x="231" y="712"/>
                    <a:pt x="235" y="729"/>
                    <a:pt x="238" y="738"/>
                  </a:cubicBezTo>
                  <a:cubicBezTo>
                    <a:pt x="242" y="748"/>
                    <a:pt x="244" y="760"/>
                    <a:pt x="245" y="765"/>
                  </a:cubicBezTo>
                  <a:cubicBezTo>
                    <a:pt x="246" y="771"/>
                    <a:pt x="249" y="785"/>
                    <a:pt x="250" y="789"/>
                  </a:cubicBezTo>
                  <a:cubicBezTo>
                    <a:pt x="251" y="793"/>
                    <a:pt x="250" y="792"/>
                    <a:pt x="251" y="802"/>
                  </a:cubicBezTo>
                  <a:cubicBezTo>
                    <a:pt x="252" y="811"/>
                    <a:pt x="255" y="816"/>
                    <a:pt x="257" y="817"/>
                  </a:cubicBezTo>
                  <a:cubicBezTo>
                    <a:pt x="258" y="818"/>
                    <a:pt x="259" y="825"/>
                    <a:pt x="260" y="828"/>
                  </a:cubicBezTo>
                  <a:cubicBezTo>
                    <a:pt x="261" y="831"/>
                    <a:pt x="264" y="847"/>
                    <a:pt x="270" y="859"/>
                  </a:cubicBezTo>
                  <a:cubicBezTo>
                    <a:pt x="275" y="871"/>
                    <a:pt x="280" y="880"/>
                    <a:pt x="281" y="884"/>
                  </a:cubicBezTo>
                  <a:cubicBezTo>
                    <a:pt x="282" y="887"/>
                    <a:pt x="285" y="902"/>
                    <a:pt x="288" y="908"/>
                  </a:cubicBezTo>
                  <a:cubicBezTo>
                    <a:pt x="291" y="915"/>
                    <a:pt x="295" y="928"/>
                    <a:pt x="296" y="931"/>
                  </a:cubicBezTo>
                  <a:cubicBezTo>
                    <a:pt x="297" y="933"/>
                    <a:pt x="299" y="945"/>
                    <a:pt x="303" y="951"/>
                  </a:cubicBezTo>
                  <a:cubicBezTo>
                    <a:pt x="306" y="956"/>
                    <a:pt x="307" y="957"/>
                    <a:pt x="304" y="959"/>
                  </a:cubicBezTo>
                  <a:cubicBezTo>
                    <a:pt x="302" y="961"/>
                    <a:pt x="290" y="968"/>
                    <a:pt x="293" y="975"/>
                  </a:cubicBezTo>
                  <a:cubicBezTo>
                    <a:pt x="295" y="981"/>
                    <a:pt x="302" y="991"/>
                    <a:pt x="308" y="997"/>
                  </a:cubicBezTo>
                  <a:cubicBezTo>
                    <a:pt x="313" y="1002"/>
                    <a:pt x="314" y="1000"/>
                    <a:pt x="314" y="1006"/>
                  </a:cubicBezTo>
                  <a:cubicBezTo>
                    <a:pt x="314" y="1006"/>
                    <a:pt x="312" y="1017"/>
                    <a:pt x="313" y="1019"/>
                  </a:cubicBezTo>
                  <a:cubicBezTo>
                    <a:pt x="314" y="1020"/>
                    <a:pt x="311" y="1019"/>
                    <a:pt x="311" y="1021"/>
                  </a:cubicBezTo>
                  <a:cubicBezTo>
                    <a:pt x="311" y="1022"/>
                    <a:pt x="310" y="1035"/>
                    <a:pt x="313" y="1035"/>
                  </a:cubicBezTo>
                  <a:cubicBezTo>
                    <a:pt x="315" y="1036"/>
                    <a:pt x="331" y="1039"/>
                    <a:pt x="334" y="1038"/>
                  </a:cubicBezTo>
                  <a:cubicBezTo>
                    <a:pt x="337" y="1038"/>
                    <a:pt x="344" y="1036"/>
                    <a:pt x="344" y="1036"/>
                  </a:cubicBezTo>
                  <a:cubicBezTo>
                    <a:pt x="344" y="1036"/>
                    <a:pt x="343" y="1038"/>
                    <a:pt x="344" y="1040"/>
                  </a:cubicBezTo>
                  <a:cubicBezTo>
                    <a:pt x="344" y="1043"/>
                    <a:pt x="357" y="1048"/>
                    <a:pt x="367" y="1048"/>
                  </a:cubicBezTo>
                  <a:cubicBezTo>
                    <a:pt x="377" y="1049"/>
                    <a:pt x="399" y="1046"/>
                    <a:pt x="405" y="1045"/>
                  </a:cubicBezTo>
                  <a:cubicBezTo>
                    <a:pt x="412" y="1045"/>
                    <a:pt x="419" y="1043"/>
                    <a:pt x="419" y="1038"/>
                  </a:cubicBezTo>
                  <a:cubicBezTo>
                    <a:pt x="420" y="1033"/>
                    <a:pt x="419" y="1033"/>
                    <a:pt x="417" y="1033"/>
                  </a:cubicBezTo>
                  <a:cubicBezTo>
                    <a:pt x="416" y="1033"/>
                    <a:pt x="415" y="1032"/>
                    <a:pt x="415" y="1030"/>
                  </a:cubicBezTo>
                  <a:cubicBezTo>
                    <a:pt x="415" y="1027"/>
                    <a:pt x="415" y="1025"/>
                    <a:pt x="410" y="1024"/>
                  </a:cubicBezTo>
                  <a:cubicBezTo>
                    <a:pt x="405" y="1023"/>
                    <a:pt x="405" y="1023"/>
                    <a:pt x="401" y="1020"/>
                  </a:cubicBezTo>
                  <a:cubicBezTo>
                    <a:pt x="396" y="1017"/>
                    <a:pt x="389" y="1010"/>
                    <a:pt x="385" y="1007"/>
                  </a:cubicBezTo>
                  <a:cubicBezTo>
                    <a:pt x="381" y="1005"/>
                    <a:pt x="379" y="1001"/>
                    <a:pt x="377" y="1000"/>
                  </a:cubicBezTo>
                  <a:cubicBezTo>
                    <a:pt x="376" y="998"/>
                    <a:pt x="371" y="992"/>
                    <a:pt x="372" y="988"/>
                  </a:cubicBezTo>
                  <a:cubicBezTo>
                    <a:pt x="374" y="985"/>
                    <a:pt x="374" y="983"/>
                    <a:pt x="374" y="981"/>
                  </a:cubicBezTo>
                  <a:cubicBezTo>
                    <a:pt x="375" y="980"/>
                    <a:pt x="375" y="978"/>
                    <a:pt x="375" y="974"/>
                  </a:cubicBezTo>
                  <a:cubicBezTo>
                    <a:pt x="375" y="970"/>
                    <a:pt x="373" y="970"/>
                    <a:pt x="375" y="965"/>
                  </a:cubicBezTo>
                  <a:cubicBezTo>
                    <a:pt x="377" y="960"/>
                    <a:pt x="376" y="957"/>
                    <a:pt x="373" y="954"/>
                  </a:cubicBezTo>
                  <a:cubicBezTo>
                    <a:pt x="370" y="951"/>
                    <a:pt x="364" y="951"/>
                    <a:pt x="360" y="950"/>
                  </a:cubicBezTo>
                  <a:cubicBezTo>
                    <a:pt x="355" y="948"/>
                    <a:pt x="353" y="945"/>
                    <a:pt x="351" y="943"/>
                  </a:cubicBezTo>
                  <a:cubicBezTo>
                    <a:pt x="350" y="941"/>
                    <a:pt x="348" y="938"/>
                    <a:pt x="349" y="936"/>
                  </a:cubicBezTo>
                  <a:cubicBezTo>
                    <a:pt x="350" y="935"/>
                    <a:pt x="353" y="925"/>
                    <a:pt x="352" y="918"/>
                  </a:cubicBezTo>
                  <a:cubicBezTo>
                    <a:pt x="350" y="912"/>
                    <a:pt x="352" y="901"/>
                    <a:pt x="351" y="896"/>
                  </a:cubicBezTo>
                  <a:cubicBezTo>
                    <a:pt x="351" y="891"/>
                    <a:pt x="351" y="883"/>
                    <a:pt x="349" y="871"/>
                  </a:cubicBezTo>
                  <a:cubicBezTo>
                    <a:pt x="347" y="860"/>
                    <a:pt x="345" y="845"/>
                    <a:pt x="346" y="843"/>
                  </a:cubicBezTo>
                  <a:cubicBezTo>
                    <a:pt x="346" y="840"/>
                    <a:pt x="346" y="829"/>
                    <a:pt x="345" y="825"/>
                  </a:cubicBezTo>
                  <a:cubicBezTo>
                    <a:pt x="344" y="821"/>
                    <a:pt x="337" y="804"/>
                    <a:pt x="335" y="794"/>
                  </a:cubicBezTo>
                  <a:cubicBezTo>
                    <a:pt x="333" y="784"/>
                    <a:pt x="329" y="771"/>
                    <a:pt x="328" y="768"/>
                  </a:cubicBezTo>
                  <a:cubicBezTo>
                    <a:pt x="327" y="765"/>
                    <a:pt x="321" y="743"/>
                    <a:pt x="321" y="734"/>
                  </a:cubicBezTo>
                  <a:cubicBezTo>
                    <a:pt x="320" y="724"/>
                    <a:pt x="321" y="705"/>
                    <a:pt x="318" y="694"/>
                  </a:cubicBezTo>
                  <a:cubicBezTo>
                    <a:pt x="315" y="682"/>
                    <a:pt x="316" y="669"/>
                    <a:pt x="314" y="660"/>
                  </a:cubicBezTo>
                  <a:cubicBezTo>
                    <a:pt x="312" y="651"/>
                    <a:pt x="312" y="634"/>
                    <a:pt x="311" y="630"/>
                  </a:cubicBezTo>
                  <a:cubicBezTo>
                    <a:pt x="310" y="625"/>
                    <a:pt x="309" y="621"/>
                    <a:pt x="310" y="618"/>
                  </a:cubicBezTo>
                  <a:cubicBezTo>
                    <a:pt x="311" y="616"/>
                    <a:pt x="312" y="611"/>
                    <a:pt x="311" y="608"/>
                  </a:cubicBezTo>
                  <a:cubicBezTo>
                    <a:pt x="310" y="604"/>
                    <a:pt x="308" y="597"/>
                    <a:pt x="308" y="592"/>
                  </a:cubicBezTo>
                  <a:cubicBezTo>
                    <a:pt x="308" y="587"/>
                    <a:pt x="305" y="583"/>
                    <a:pt x="305" y="577"/>
                  </a:cubicBezTo>
                  <a:cubicBezTo>
                    <a:pt x="305" y="571"/>
                    <a:pt x="306" y="567"/>
                    <a:pt x="306" y="562"/>
                  </a:cubicBezTo>
                  <a:cubicBezTo>
                    <a:pt x="306" y="558"/>
                    <a:pt x="307" y="546"/>
                    <a:pt x="306" y="543"/>
                  </a:cubicBezTo>
                  <a:cubicBezTo>
                    <a:pt x="305" y="540"/>
                    <a:pt x="304" y="534"/>
                    <a:pt x="304" y="534"/>
                  </a:cubicBezTo>
                  <a:cubicBezTo>
                    <a:pt x="304" y="534"/>
                    <a:pt x="310" y="533"/>
                    <a:pt x="323" y="529"/>
                  </a:cubicBezTo>
                  <a:cubicBezTo>
                    <a:pt x="335" y="525"/>
                    <a:pt x="342" y="522"/>
                    <a:pt x="344" y="521"/>
                  </a:cubicBezTo>
                  <a:cubicBezTo>
                    <a:pt x="345" y="521"/>
                    <a:pt x="350" y="517"/>
                    <a:pt x="356" y="518"/>
                  </a:cubicBezTo>
                  <a:cubicBezTo>
                    <a:pt x="361" y="519"/>
                    <a:pt x="380" y="523"/>
                    <a:pt x="384" y="521"/>
                  </a:cubicBezTo>
                  <a:cubicBezTo>
                    <a:pt x="389" y="518"/>
                    <a:pt x="389" y="516"/>
                    <a:pt x="389" y="506"/>
                  </a:cubicBezTo>
                  <a:cubicBezTo>
                    <a:pt x="390" y="497"/>
                    <a:pt x="386" y="487"/>
                    <a:pt x="385" y="479"/>
                  </a:cubicBezTo>
                  <a:cubicBezTo>
                    <a:pt x="383" y="470"/>
                    <a:pt x="379" y="452"/>
                    <a:pt x="379" y="447"/>
                  </a:cubicBezTo>
                  <a:cubicBezTo>
                    <a:pt x="378" y="442"/>
                    <a:pt x="376" y="430"/>
                    <a:pt x="374" y="418"/>
                  </a:cubicBezTo>
                  <a:cubicBezTo>
                    <a:pt x="372" y="406"/>
                    <a:pt x="369" y="386"/>
                    <a:pt x="368" y="383"/>
                  </a:cubicBezTo>
                  <a:cubicBezTo>
                    <a:pt x="367" y="380"/>
                    <a:pt x="364" y="367"/>
                    <a:pt x="359" y="353"/>
                  </a:cubicBezTo>
                  <a:cubicBezTo>
                    <a:pt x="354" y="338"/>
                    <a:pt x="350" y="321"/>
                    <a:pt x="347" y="314"/>
                  </a:cubicBezTo>
                  <a:cubicBezTo>
                    <a:pt x="344" y="306"/>
                    <a:pt x="336" y="283"/>
                    <a:pt x="336" y="283"/>
                  </a:cubicBezTo>
                  <a:cubicBezTo>
                    <a:pt x="336" y="283"/>
                    <a:pt x="351" y="278"/>
                    <a:pt x="362" y="274"/>
                  </a:cubicBezTo>
                  <a:cubicBezTo>
                    <a:pt x="373" y="269"/>
                    <a:pt x="382" y="262"/>
                    <a:pt x="384" y="260"/>
                  </a:cubicBezTo>
                  <a:cubicBezTo>
                    <a:pt x="387" y="258"/>
                    <a:pt x="405" y="252"/>
                    <a:pt x="409" y="250"/>
                  </a:cubicBezTo>
                  <a:cubicBezTo>
                    <a:pt x="412" y="248"/>
                    <a:pt x="423" y="241"/>
                    <a:pt x="426" y="235"/>
                  </a:cubicBezTo>
                  <a:cubicBezTo>
                    <a:pt x="430" y="229"/>
                    <a:pt x="438" y="212"/>
                    <a:pt x="440" y="209"/>
                  </a:cubicBezTo>
                  <a:cubicBezTo>
                    <a:pt x="441" y="206"/>
                    <a:pt x="453" y="188"/>
                    <a:pt x="456" y="175"/>
                  </a:cubicBezTo>
                  <a:cubicBezTo>
                    <a:pt x="459" y="163"/>
                    <a:pt x="463" y="157"/>
                    <a:pt x="466" y="150"/>
                  </a:cubicBezTo>
                  <a:cubicBezTo>
                    <a:pt x="469" y="143"/>
                    <a:pt x="474" y="132"/>
                    <a:pt x="474" y="131"/>
                  </a:cubicBezTo>
                  <a:cubicBezTo>
                    <a:pt x="474" y="129"/>
                    <a:pt x="485" y="117"/>
                    <a:pt x="482" y="112"/>
                  </a:cubicBezTo>
                  <a:cubicBezTo>
                    <a:pt x="480" y="107"/>
                    <a:pt x="476" y="104"/>
                    <a:pt x="472" y="102"/>
                  </a:cubicBezTo>
                  <a:cubicBezTo>
                    <a:pt x="469" y="99"/>
                    <a:pt x="462" y="95"/>
                    <a:pt x="462" y="95"/>
                  </a:cubicBezTo>
                  <a:cubicBezTo>
                    <a:pt x="462" y="95"/>
                    <a:pt x="470" y="88"/>
                    <a:pt x="474" y="82"/>
                  </a:cubicBezTo>
                  <a:cubicBezTo>
                    <a:pt x="478" y="77"/>
                    <a:pt x="481" y="71"/>
                    <a:pt x="483" y="68"/>
                  </a:cubicBezTo>
                  <a:cubicBezTo>
                    <a:pt x="484" y="66"/>
                    <a:pt x="490" y="63"/>
                    <a:pt x="490" y="59"/>
                  </a:cubicBezTo>
                  <a:cubicBezTo>
                    <a:pt x="490" y="59"/>
                    <a:pt x="491" y="55"/>
                    <a:pt x="489" y="52"/>
                  </a:cubicBezTo>
                  <a:cubicBezTo>
                    <a:pt x="487" y="49"/>
                    <a:pt x="485" y="49"/>
                    <a:pt x="484" y="49"/>
                  </a:cubicBezTo>
                  <a:cubicBezTo>
                    <a:pt x="483" y="49"/>
                    <a:pt x="484" y="45"/>
                    <a:pt x="482" y="44"/>
                  </a:cubicBezTo>
                  <a:cubicBezTo>
                    <a:pt x="480" y="42"/>
                    <a:pt x="478" y="42"/>
                    <a:pt x="477" y="42"/>
                  </a:cubicBezTo>
                  <a:cubicBezTo>
                    <a:pt x="476" y="42"/>
                    <a:pt x="478" y="36"/>
                    <a:pt x="475" y="34"/>
                  </a:cubicBezTo>
                  <a:cubicBezTo>
                    <a:pt x="473" y="33"/>
                    <a:pt x="470" y="33"/>
                    <a:pt x="469" y="33"/>
                  </a:cubicBezTo>
                  <a:cubicBezTo>
                    <a:pt x="467" y="33"/>
                    <a:pt x="463" y="36"/>
                    <a:pt x="465" y="34"/>
                  </a:cubicBezTo>
                  <a:cubicBezTo>
                    <a:pt x="466" y="31"/>
                    <a:pt x="471" y="25"/>
                    <a:pt x="474" y="20"/>
                  </a:cubicBezTo>
                  <a:cubicBezTo>
                    <a:pt x="478" y="15"/>
                    <a:pt x="483" y="9"/>
                    <a:pt x="484" y="7"/>
                  </a:cubicBezTo>
                  <a:cubicBezTo>
                    <a:pt x="486" y="5"/>
                    <a:pt x="486" y="2"/>
                    <a:pt x="483" y="1"/>
                  </a:cubicBezTo>
                  <a:cubicBezTo>
                    <a:pt x="480" y="0"/>
                    <a:pt x="477" y="2"/>
                    <a:pt x="473" y="6"/>
                  </a:cubicBezTo>
                  <a:cubicBezTo>
                    <a:pt x="469" y="10"/>
                    <a:pt x="460" y="21"/>
                    <a:pt x="456" y="25"/>
                  </a:cubicBezTo>
                  <a:cubicBezTo>
                    <a:pt x="453" y="29"/>
                    <a:pt x="448" y="35"/>
                    <a:pt x="447" y="37"/>
                  </a:cubicBezTo>
                  <a:cubicBezTo>
                    <a:pt x="446" y="39"/>
                    <a:pt x="448" y="32"/>
                    <a:pt x="447" y="29"/>
                  </a:cubicBezTo>
                  <a:cubicBezTo>
                    <a:pt x="446" y="26"/>
                    <a:pt x="446" y="25"/>
                    <a:pt x="444" y="25"/>
                  </a:cubicBezTo>
                  <a:cubicBezTo>
                    <a:pt x="442" y="24"/>
                    <a:pt x="441" y="26"/>
                    <a:pt x="439" y="31"/>
                  </a:cubicBezTo>
                  <a:cubicBezTo>
                    <a:pt x="438" y="35"/>
                    <a:pt x="435" y="40"/>
                    <a:pt x="434" y="44"/>
                  </a:cubicBezTo>
                  <a:cubicBezTo>
                    <a:pt x="433" y="48"/>
                    <a:pt x="429" y="62"/>
                    <a:pt x="429" y="66"/>
                  </a:cubicBezTo>
                  <a:cubicBezTo>
                    <a:pt x="429" y="69"/>
                    <a:pt x="428" y="75"/>
                    <a:pt x="427" y="79"/>
                  </a:cubicBezTo>
                  <a:cubicBezTo>
                    <a:pt x="426" y="83"/>
                    <a:pt x="427" y="83"/>
                    <a:pt x="427" y="83"/>
                  </a:cubicBezTo>
                  <a:cubicBezTo>
                    <a:pt x="425" y="84"/>
                    <a:pt x="425" y="84"/>
                    <a:pt x="425" y="84"/>
                  </a:cubicBezTo>
                  <a:cubicBezTo>
                    <a:pt x="425" y="84"/>
                    <a:pt x="421" y="95"/>
                    <a:pt x="420" y="98"/>
                  </a:cubicBezTo>
                  <a:cubicBezTo>
                    <a:pt x="419" y="100"/>
                    <a:pt x="411" y="120"/>
                    <a:pt x="411" y="120"/>
                  </a:cubicBezTo>
                  <a:cubicBezTo>
                    <a:pt x="411" y="120"/>
                    <a:pt x="405" y="135"/>
                    <a:pt x="404" y="139"/>
                  </a:cubicBezTo>
                  <a:cubicBezTo>
                    <a:pt x="403" y="143"/>
                    <a:pt x="404" y="149"/>
                    <a:pt x="401" y="154"/>
                  </a:cubicBezTo>
                  <a:cubicBezTo>
                    <a:pt x="399" y="159"/>
                    <a:pt x="397" y="163"/>
                    <a:pt x="397" y="164"/>
                  </a:cubicBezTo>
                  <a:cubicBezTo>
                    <a:pt x="397" y="164"/>
                    <a:pt x="397" y="169"/>
                    <a:pt x="396" y="172"/>
                  </a:cubicBezTo>
                  <a:cubicBezTo>
                    <a:pt x="396" y="174"/>
                    <a:pt x="397" y="177"/>
                    <a:pt x="394" y="179"/>
                  </a:cubicBezTo>
                  <a:cubicBezTo>
                    <a:pt x="392" y="180"/>
                    <a:pt x="392" y="179"/>
                    <a:pt x="389" y="182"/>
                  </a:cubicBezTo>
                  <a:cubicBezTo>
                    <a:pt x="387" y="185"/>
                    <a:pt x="387" y="186"/>
                    <a:pt x="386" y="186"/>
                  </a:cubicBezTo>
                  <a:cubicBezTo>
                    <a:pt x="385" y="186"/>
                    <a:pt x="383" y="186"/>
                    <a:pt x="381" y="189"/>
                  </a:cubicBezTo>
                  <a:cubicBezTo>
                    <a:pt x="379" y="192"/>
                    <a:pt x="377" y="192"/>
                    <a:pt x="375" y="195"/>
                  </a:cubicBezTo>
                  <a:cubicBezTo>
                    <a:pt x="372" y="198"/>
                    <a:pt x="372" y="197"/>
                    <a:pt x="371" y="198"/>
                  </a:cubicBezTo>
                  <a:cubicBezTo>
                    <a:pt x="371" y="199"/>
                    <a:pt x="367" y="204"/>
                    <a:pt x="366" y="204"/>
                  </a:cubicBezTo>
                  <a:cubicBezTo>
                    <a:pt x="365" y="204"/>
                    <a:pt x="364" y="204"/>
                    <a:pt x="362" y="205"/>
                  </a:cubicBezTo>
                  <a:cubicBezTo>
                    <a:pt x="359" y="205"/>
                    <a:pt x="360" y="205"/>
                    <a:pt x="356" y="206"/>
                  </a:cubicBezTo>
                  <a:cubicBezTo>
                    <a:pt x="351" y="207"/>
                    <a:pt x="347" y="208"/>
                    <a:pt x="345" y="209"/>
                  </a:cubicBezTo>
                  <a:cubicBezTo>
                    <a:pt x="342" y="211"/>
                    <a:pt x="340" y="211"/>
                    <a:pt x="337" y="211"/>
                  </a:cubicBezTo>
                  <a:cubicBezTo>
                    <a:pt x="333" y="211"/>
                    <a:pt x="332" y="211"/>
                    <a:pt x="327" y="211"/>
                  </a:cubicBezTo>
                  <a:cubicBezTo>
                    <a:pt x="322" y="212"/>
                    <a:pt x="322" y="213"/>
                    <a:pt x="318" y="214"/>
                  </a:cubicBezTo>
                  <a:cubicBezTo>
                    <a:pt x="314" y="214"/>
                    <a:pt x="314" y="214"/>
                    <a:pt x="314" y="213"/>
                  </a:cubicBezTo>
                  <a:cubicBezTo>
                    <a:pt x="313" y="212"/>
                    <a:pt x="310" y="211"/>
                    <a:pt x="307" y="211"/>
                  </a:cubicBezTo>
                  <a:cubicBezTo>
                    <a:pt x="305" y="211"/>
                    <a:pt x="302" y="211"/>
                    <a:pt x="302" y="208"/>
                  </a:cubicBezTo>
                  <a:cubicBezTo>
                    <a:pt x="301" y="206"/>
                    <a:pt x="289" y="189"/>
                    <a:pt x="284" y="187"/>
                  </a:cubicBezTo>
                  <a:cubicBezTo>
                    <a:pt x="279" y="186"/>
                    <a:pt x="278" y="187"/>
                    <a:pt x="276" y="188"/>
                  </a:cubicBezTo>
                  <a:cubicBezTo>
                    <a:pt x="273" y="188"/>
                    <a:pt x="257" y="195"/>
                    <a:pt x="251" y="198"/>
                  </a:cubicBezTo>
                  <a:cubicBezTo>
                    <a:pt x="245" y="201"/>
                    <a:pt x="223" y="217"/>
                    <a:pt x="221" y="218"/>
                  </a:cubicBezTo>
                  <a:cubicBezTo>
                    <a:pt x="220" y="218"/>
                    <a:pt x="218" y="212"/>
                    <a:pt x="218" y="212"/>
                  </a:cubicBezTo>
                  <a:cubicBezTo>
                    <a:pt x="218" y="212"/>
                    <a:pt x="224" y="207"/>
                    <a:pt x="228" y="203"/>
                  </a:cubicBezTo>
                  <a:cubicBezTo>
                    <a:pt x="233" y="199"/>
                    <a:pt x="237" y="189"/>
                    <a:pt x="238" y="184"/>
                  </a:cubicBezTo>
                  <a:cubicBezTo>
                    <a:pt x="239" y="179"/>
                    <a:pt x="242" y="170"/>
                    <a:pt x="243" y="165"/>
                  </a:cubicBezTo>
                  <a:cubicBezTo>
                    <a:pt x="245" y="159"/>
                    <a:pt x="246" y="152"/>
                    <a:pt x="248" y="148"/>
                  </a:cubicBezTo>
                  <a:cubicBezTo>
                    <a:pt x="249" y="145"/>
                    <a:pt x="251" y="131"/>
                    <a:pt x="249" y="125"/>
                  </a:cubicBezTo>
                  <a:cubicBezTo>
                    <a:pt x="247" y="120"/>
                    <a:pt x="246" y="115"/>
                    <a:pt x="243" y="109"/>
                  </a:cubicBezTo>
                  <a:cubicBezTo>
                    <a:pt x="240" y="103"/>
                    <a:pt x="244" y="103"/>
                    <a:pt x="241" y="98"/>
                  </a:cubicBezTo>
                  <a:cubicBezTo>
                    <a:pt x="238" y="94"/>
                    <a:pt x="228" y="90"/>
                    <a:pt x="226" y="88"/>
                  </a:cubicBezTo>
                  <a:cubicBezTo>
                    <a:pt x="224" y="86"/>
                    <a:pt x="189" y="68"/>
                    <a:pt x="168" y="87"/>
                  </a:cubicBezTo>
                  <a:cubicBezTo>
                    <a:pt x="147" y="106"/>
                    <a:pt x="149" y="135"/>
                    <a:pt x="149" y="137"/>
                  </a:cubicBezTo>
                  <a:cubicBezTo>
                    <a:pt x="149" y="139"/>
                    <a:pt x="148" y="142"/>
                    <a:pt x="147" y="142"/>
                  </a:cubicBezTo>
                  <a:cubicBezTo>
                    <a:pt x="146" y="143"/>
                    <a:pt x="145" y="148"/>
                    <a:pt x="148" y="156"/>
                  </a:cubicBezTo>
                  <a:cubicBezTo>
                    <a:pt x="152" y="163"/>
                    <a:pt x="153" y="164"/>
                    <a:pt x="154" y="167"/>
                  </a:cubicBezTo>
                  <a:cubicBezTo>
                    <a:pt x="155" y="170"/>
                    <a:pt x="158" y="174"/>
                    <a:pt x="157" y="181"/>
                  </a:cubicBezTo>
                  <a:cubicBezTo>
                    <a:pt x="156" y="188"/>
                    <a:pt x="155" y="198"/>
                    <a:pt x="155" y="198"/>
                  </a:cubicBezTo>
                  <a:cubicBezTo>
                    <a:pt x="155" y="198"/>
                    <a:pt x="150" y="197"/>
                    <a:pt x="148" y="205"/>
                  </a:cubicBezTo>
                  <a:cubicBezTo>
                    <a:pt x="145" y="213"/>
                    <a:pt x="141" y="218"/>
                    <a:pt x="140" y="219"/>
                  </a:cubicBezTo>
                  <a:cubicBezTo>
                    <a:pt x="139" y="220"/>
                    <a:pt x="133" y="224"/>
                    <a:pt x="131" y="224"/>
                  </a:cubicBezTo>
                  <a:cubicBezTo>
                    <a:pt x="129" y="224"/>
                    <a:pt x="121" y="224"/>
                    <a:pt x="119" y="224"/>
                  </a:cubicBezTo>
                  <a:cubicBezTo>
                    <a:pt x="118" y="224"/>
                    <a:pt x="108" y="226"/>
                    <a:pt x="107" y="227"/>
                  </a:cubicBezTo>
                  <a:cubicBezTo>
                    <a:pt x="105" y="228"/>
                    <a:pt x="103" y="228"/>
                    <a:pt x="100" y="231"/>
                  </a:cubicBezTo>
                  <a:cubicBezTo>
                    <a:pt x="97" y="234"/>
                    <a:pt x="93" y="235"/>
                    <a:pt x="91" y="236"/>
                  </a:cubicBezTo>
                  <a:cubicBezTo>
                    <a:pt x="91" y="236"/>
                    <a:pt x="73" y="242"/>
                    <a:pt x="71" y="244"/>
                  </a:cubicBezTo>
                  <a:cubicBezTo>
                    <a:pt x="68" y="245"/>
                    <a:pt x="63" y="249"/>
                    <a:pt x="62" y="253"/>
                  </a:cubicBezTo>
                  <a:cubicBezTo>
                    <a:pt x="61" y="256"/>
                    <a:pt x="62" y="271"/>
                    <a:pt x="60" y="274"/>
                  </a:cubicBezTo>
                  <a:cubicBezTo>
                    <a:pt x="58" y="276"/>
                    <a:pt x="57" y="278"/>
                    <a:pt x="56" y="281"/>
                  </a:cubicBezTo>
                  <a:cubicBezTo>
                    <a:pt x="55" y="283"/>
                    <a:pt x="53" y="291"/>
                    <a:pt x="53" y="297"/>
                  </a:cubicBezTo>
                  <a:cubicBezTo>
                    <a:pt x="52" y="303"/>
                    <a:pt x="53" y="311"/>
                    <a:pt x="52" y="315"/>
                  </a:cubicBezTo>
                  <a:cubicBezTo>
                    <a:pt x="50" y="319"/>
                    <a:pt x="48" y="323"/>
                    <a:pt x="47" y="326"/>
                  </a:cubicBezTo>
                  <a:cubicBezTo>
                    <a:pt x="46" y="328"/>
                    <a:pt x="46" y="333"/>
                    <a:pt x="45" y="336"/>
                  </a:cubicBezTo>
                  <a:cubicBezTo>
                    <a:pt x="45" y="340"/>
                    <a:pt x="45" y="344"/>
                    <a:pt x="42" y="348"/>
                  </a:cubicBezTo>
                  <a:cubicBezTo>
                    <a:pt x="38" y="351"/>
                    <a:pt x="36" y="359"/>
                    <a:pt x="35" y="360"/>
                  </a:cubicBezTo>
                  <a:cubicBezTo>
                    <a:pt x="34" y="362"/>
                    <a:pt x="36" y="370"/>
                    <a:pt x="33" y="374"/>
                  </a:cubicBezTo>
                  <a:cubicBezTo>
                    <a:pt x="30" y="377"/>
                    <a:pt x="26" y="387"/>
                    <a:pt x="26" y="390"/>
                  </a:cubicBezTo>
                  <a:cubicBezTo>
                    <a:pt x="26" y="393"/>
                    <a:pt x="27" y="394"/>
                    <a:pt x="25" y="396"/>
                  </a:cubicBezTo>
                  <a:cubicBezTo>
                    <a:pt x="24" y="398"/>
                    <a:pt x="21" y="398"/>
                    <a:pt x="20" y="403"/>
                  </a:cubicBezTo>
                  <a:cubicBezTo>
                    <a:pt x="19" y="408"/>
                    <a:pt x="18" y="420"/>
                    <a:pt x="16" y="422"/>
                  </a:cubicBezTo>
                  <a:cubicBezTo>
                    <a:pt x="15" y="424"/>
                    <a:pt x="14" y="428"/>
                    <a:pt x="12" y="431"/>
                  </a:cubicBezTo>
                  <a:cubicBezTo>
                    <a:pt x="11" y="434"/>
                    <a:pt x="6" y="452"/>
                    <a:pt x="6" y="456"/>
                  </a:cubicBezTo>
                  <a:cubicBezTo>
                    <a:pt x="6" y="461"/>
                    <a:pt x="4" y="490"/>
                    <a:pt x="4" y="494"/>
                  </a:cubicBezTo>
                  <a:cubicBezTo>
                    <a:pt x="4" y="498"/>
                    <a:pt x="3" y="501"/>
                    <a:pt x="5" y="504"/>
                  </a:cubicBezTo>
                  <a:cubicBezTo>
                    <a:pt x="7" y="507"/>
                    <a:pt x="6" y="510"/>
                    <a:pt x="6" y="512"/>
                  </a:cubicBezTo>
                  <a:cubicBezTo>
                    <a:pt x="6" y="514"/>
                    <a:pt x="0" y="536"/>
                    <a:pt x="2" y="538"/>
                  </a:cubicBezTo>
                  <a:cubicBezTo>
                    <a:pt x="4" y="541"/>
                    <a:pt x="5" y="540"/>
                    <a:pt x="5" y="543"/>
                  </a:cubicBezTo>
                  <a:cubicBezTo>
                    <a:pt x="5" y="545"/>
                    <a:pt x="3" y="559"/>
                    <a:pt x="10" y="568"/>
                  </a:cubicBezTo>
                  <a:cubicBezTo>
                    <a:pt x="18" y="578"/>
                    <a:pt x="13" y="572"/>
                    <a:pt x="15" y="574"/>
                  </a:cubicBezTo>
                  <a:cubicBezTo>
                    <a:pt x="18" y="575"/>
                    <a:pt x="19" y="578"/>
                    <a:pt x="21" y="578"/>
                  </a:cubicBezTo>
                  <a:cubicBezTo>
                    <a:pt x="23" y="579"/>
                    <a:pt x="25" y="582"/>
                    <a:pt x="27" y="583"/>
                  </a:cubicBezTo>
                  <a:cubicBezTo>
                    <a:pt x="30" y="584"/>
                    <a:pt x="30" y="588"/>
                    <a:pt x="34" y="588"/>
                  </a:cubicBezTo>
                  <a:cubicBezTo>
                    <a:pt x="37" y="588"/>
                    <a:pt x="37" y="585"/>
                    <a:pt x="36" y="577"/>
                  </a:cubicBezTo>
                  <a:cubicBezTo>
                    <a:pt x="35" y="568"/>
                    <a:pt x="35" y="564"/>
                    <a:pt x="34" y="562"/>
                  </a:cubicBezTo>
                  <a:cubicBezTo>
                    <a:pt x="34" y="559"/>
                    <a:pt x="35" y="554"/>
                    <a:pt x="34" y="551"/>
                  </a:cubicBezTo>
                  <a:cubicBezTo>
                    <a:pt x="32" y="548"/>
                    <a:pt x="33" y="547"/>
                    <a:pt x="33" y="547"/>
                  </a:cubicBezTo>
                  <a:cubicBezTo>
                    <a:pt x="33" y="547"/>
                    <a:pt x="39" y="547"/>
                    <a:pt x="40" y="546"/>
                  </a:cubicBezTo>
                  <a:cubicBezTo>
                    <a:pt x="40" y="545"/>
                    <a:pt x="40" y="550"/>
                    <a:pt x="40" y="551"/>
                  </a:cubicBezTo>
                  <a:cubicBezTo>
                    <a:pt x="40" y="552"/>
                    <a:pt x="40" y="560"/>
                    <a:pt x="45" y="562"/>
                  </a:cubicBezTo>
                  <a:cubicBezTo>
                    <a:pt x="50" y="564"/>
                    <a:pt x="51" y="563"/>
                    <a:pt x="52" y="560"/>
                  </a:cubicBezTo>
                  <a:cubicBezTo>
                    <a:pt x="52" y="556"/>
                    <a:pt x="52" y="554"/>
                    <a:pt x="52" y="552"/>
                  </a:cubicBezTo>
                  <a:cubicBezTo>
                    <a:pt x="53" y="550"/>
                    <a:pt x="52" y="546"/>
                    <a:pt x="52" y="543"/>
                  </a:cubicBezTo>
                  <a:cubicBezTo>
                    <a:pt x="51" y="539"/>
                    <a:pt x="50" y="528"/>
                    <a:pt x="50" y="528"/>
                  </a:cubicBezTo>
                  <a:cubicBezTo>
                    <a:pt x="50" y="528"/>
                    <a:pt x="49" y="518"/>
                    <a:pt x="52" y="506"/>
                  </a:cubicBezTo>
                  <a:cubicBezTo>
                    <a:pt x="55" y="494"/>
                    <a:pt x="61" y="480"/>
                    <a:pt x="62" y="473"/>
                  </a:cubicBezTo>
                  <a:cubicBezTo>
                    <a:pt x="63" y="467"/>
                    <a:pt x="64" y="465"/>
                    <a:pt x="68" y="458"/>
                  </a:cubicBezTo>
                  <a:cubicBezTo>
                    <a:pt x="71" y="451"/>
                    <a:pt x="72" y="444"/>
                    <a:pt x="72" y="432"/>
                  </a:cubicBezTo>
                  <a:cubicBezTo>
                    <a:pt x="72" y="420"/>
                    <a:pt x="70" y="419"/>
                    <a:pt x="72" y="418"/>
                  </a:cubicBezTo>
                  <a:cubicBezTo>
                    <a:pt x="73" y="416"/>
                    <a:pt x="87" y="389"/>
                    <a:pt x="87" y="389"/>
                  </a:cubicBezTo>
                  <a:cubicBezTo>
                    <a:pt x="90" y="410"/>
                    <a:pt x="90" y="410"/>
                    <a:pt x="90" y="410"/>
                  </a:cubicBezTo>
                  <a:cubicBezTo>
                    <a:pt x="90" y="410"/>
                    <a:pt x="91" y="432"/>
                    <a:pt x="92" y="439"/>
                  </a:cubicBezTo>
                  <a:cubicBezTo>
                    <a:pt x="92" y="447"/>
                    <a:pt x="92" y="462"/>
                    <a:pt x="92" y="467"/>
                  </a:cubicBezTo>
                  <a:cubicBezTo>
                    <a:pt x="91" y="471"/>
                    <a:pt x="86" y="483"/>
                    <a:pt x="87" y="492"/>
                  </a:cubicBezTo>
                  <a:cubicBezTo>
                    <a:pt x="89" y="500"/>
                    <a:pt x="89" y="499"/>
                    <a:pt x="89" y="505"/>
                  </a:cubicBezTo>
                  <a:cubicBezTo>
                    <a:pt x="89" y="511"/>
                    <a:pt x="87" y="520"/>
                    <a:pt x="86" y="526"/>
                  </a:cubicBezTo>
                  <a:cubicBezTo>
                    <a:pt x="85" y="532"/>
                    <a:pt x="82" y="545"/>
                    <a:pt x="82" y="555"/>
                  </a:cubicBezTo>
                  <a:cubicBezTo>
                    <a:pt x="82" y="565"/>
                    <a:pt x="78" y="577"/>
                    <a:pt x="78" y="582"/>
                  </a:cubicBezTo>
                  <a:cubicBezTo>
                    <a:pt x="78" y="588"/>
                    <a:pt x="76" y="595"/>
                    <a:pt x="79" y="596"/>
                  </a:cubicBezTo>
                  <a:cubicBezTo>
                    <a:pt x="82" y="597"/>
                    <a:pt x="83" y="597"/>
                    <a:pt x="85" y="595"/>
                  </a:cubicBezTo>
                  <a:cubicBezTo>
                    <a:pt x="88" y="593"/>
                    <a:pt x="87" y="598"/>
                    <a:pt x="86" y="609"/>
                  </a:cubicBezTo>
                  <a:cubicBezTo>
                    <a:pt x="86" y="620"/>
                    <a:pt x="86" y="629"/>
                    <a:pt x="86" y="643"/>
                  </a:cubicBezTo>
                  <a:cubicBezTo>
                    <a:pt x="87" y="656"/>
                    <a:pt x="88" y="679"/>
                    <a:pt x="90" y="701"/>
                  </a:cubicBezTo>
                  <a:cubicBezTo>
                    <a:pt x="91" y="723"/>
                    <a:pt x="91" y="744"/>
                    <a:pt x="93" y="749"/>
                  </a:cubicBezTo>
                  <a:cubicBezTo>
                    <a:pt x="94" y="755"/>
                    <a:pt x="91" y="767"/>
                    <a:pt x="92" y="773"/>
                  </a:cubicBezTo>
                  <a:cubicBezTo>
                    <a:pt x="93" y="779"/>
                    <a:pt x="93" y="778"/>
                    <a:pt x="94" y="783"/>
                  </a:cubicBezTo>
                  <a:cubicBezTo>
                    <a:pt x="94" y="789"/>
                    <a:pt x="92" y="796"/>
                    <a:pt x="92" y="797"/>
                  </a:cubicBezTo>
                  <a:cubicBezTo>
                    <a:pt x="92" y="798"/>
                    <a:pt x="88" y="823"/>
                    <a:pt x="88" y="830"/>
                  </a:cubicBezTo>
                  <a:cubicBezTo>
                    <a:pt x="89" y="837"/>
                    <a:pt x="86" y="862"/>
                    <a:pt x="89" y="871"/>
                  </a:cubicBezTo>
                  <a:cubicBezTo>
                    <a:pt x="91" y="880"/>
                    <a:pt x="92" y="893"/>
                    <a:pt x="92" y="900"/>
                  </a:cubicBezTo>
                  <a:cubicBezTo>
                    <a:pt x="92" y="908"/>
                    <a:pt x="91" y="914"/>
                    <a:pt x="92" y="917"/>
                  </a:cubicBezTo>
                  <a:cubicBezTo>
                    <a:pt x="93" y="921"/>
                    <a:pt x="98" y="935"/>
                    <a:pt x="95" y="938"/>
                  </a:cubicBezTo>
                  <a:cubicBezTo>
                    <a:pt x="92" y="941"/>
                    <a:pt x="93" y="953"/>
                    <a:pt x="91" y="956"/>
                  </a:cubicBezTo>
                  <a:cubicBezTo>
                    <a:pt x="90" y="959"/>
                    <a:pt x="86" y="957"/>
                    <a:pt x="81" y="960"/>
                  </a:cubicBezTo>
                  <a:cubicBezTo>
                    <a:pt x="77" y="962"/>
                    <a:pt x="75" y="963"/>
                    <a:pt x="75" y="971"/>
                  </a:cubicBezTo>
                  <a:cubicBezTo>
                    <a:pt x="76" y="979"/>
                    <a:pt x="83" y="993"/>
                    <a:pt x="83" y="995"/>
                  </a:cubicBezTo>
                  <a:cubicBezTo>
                    <a:pt x="84" y="997"/>
                    <a:pt x="86" y="1007"/>
                    <a:pt x="86" y="1007"/>
                  </a:cubicBezTo>
                  <a:cubicBezTo>
                    <a:pt x="86" y="1007"/>
                    <a:pt x="81" y="1015"/>
                    <a:pt x="79" y="1018"/>
                  </a:cubicBezTo>
                  <a:cubicBezTo>
                    <a:pt x="77" y="1021"/>
                    <a:pt x="66" y="1030"/>
                    <a:pt x="66" y="1035"/>
                  </a:cubicBezTo>
                  <a:cubicBezTo>
                    <a:pt x="66" y="1040"/>
                    <a:pt x="66" y="1042"/>
                    <a:pt x="66" y="1043"/>
                  </a:cubicBezTo>
                  <a:cubicBezTo>
                    <a:pt x="65" y="1044"/>
                    <a:pt x="61" y="1048"/>
                    <a:pt x="68" y="1049"/>
                  </a:cubicBezTo>
                  <a:cubicBezTo>
                    <a:pt x="74" y="1051"/>
                    <a:pt x="108" y="1051"/>
                    <a:pt x="113" y="1050"/>
                  </a:cubicBezTo>
                  <a:cubicBezTo>
                    <a:pt x="119" y="1048"/>
                    <a:pt x="131" y="1045"/>
                    <a:pt x="131" y="1042"/>
                  </a:cubicBezTo>
                  <a:cubicBezTo>
                    <a:pt x="130" y="1040"/>
                    <a:pt x="129" y="1038"/>
                    <a:pt x="130" y="1038"/>
                  </a:cubicBezTo>
                  <a:cubicBezTo>
                    <a:pt x="131" y="1038"/>
                    <a:pt x="144" y="1034"/>
                    <a:pt x="144" y="1034"/>
                  </a:cubicBezTo>
                  <a:cubicBezTo>
                    <a:pt x="143" y="1022"/>
                    <a:pt x="143" y="1022"/>
                    <a:pt x="143" y="1022"/>
                  </a:cubicBezTo>
                  <a:cubicBezTo>
                    <a:pt x="143" y="1022"/>
                    <a:pt x="141" y="1020"/>
                    <a:pt x="141" y="1018"/>
                  </a:cubicBezTo>
                  <a:cubicBezTo>
                    <a:pt x="141" y="1016"/>
                    <a:pt x="141" y="1013"/>
                    <a:pt x="144" y="1010"/>
                  </a:cubicBezTo>
                  <a:cubicBezTo>
                    <a:pt x="146" y="1006"/>
                    <a:pt x="157" y="993"/>
                    <a:pt x="157" y="985"/>
                  </a:cubicBezTo>
                  <a:cubicBezTo>
                    <a:pt x="157" y="977"/>
                    <a:pt x="156" y="966"/>
                    <a:pt x="152" y="964"/>
                  </a:cubicBezTo>
                  <a:cubicBezTo>
                    <a:pt x="149" y="961"/>
                    <a:pt x="144" y="957"/>
                    <a:pt x="144" y="957"/>
                  </a:cubicBezTo>
                  <a:cubicBezTo>
                    <a:pt x="144" y="957"/>
                    <a:pt x="148" y="950"/>
                    <a:pt x="148" y="944"/>
                  </a:cubicBezTo>
                  <a:cubicBezTo>
                    <a:pt x="149" y="938"/>
                    <a:pt x="152" y="919"/>
                    <a:pt x="154" y="906"/>
                  </a:cubicBezTo>
                  <a:cubicBezTo>
                    <a:pt x="155" y="893"/>
                    <a:pt x="156" y="877"/>
                    <a:pt x="156" y="873"/>
                  </a:cubicBezTo>
                  <a:cubicBezTo>
                    <a:pt x="156" y="869"/>
                    <a:pt x="158" y="852"/>
                    <a:pt x="158" y="848"/>
                  </a:cubicBezTo>
                  <a:cubicBezTo>
                    <a:pt x="158" y="843"/>
                    <a:pt x="158" y="841"/>
                    <a:pt x="157" y="838"/>
                  </a:cubicBezTo>
                  <a:cubicBezTo>
                    <a:pt x="156" y="836"/>
                    <a:pt x="155" y="835"/>
                    <a:pt x="156" y="833"/>
                  </a:cubicBezTo>
                  <a:cubicBezTo>
                    <a:pt x="157" y="831"/>
                    <a:pt x="162" y="824"/>
                    <a:pt x="161" y="812"/>
                  </a:cubicBezTo>
                  <a:cubicBezTo>
                    <a:pt x="160" y="800"/>
                    <a:pt x="157" y="803"/>
                    <a:pt x="160" y="798"/>
                  </a:cubicBezTo>
                  <a:cubicBezTo>
                    <a:pt x="160" y="798"/>
                    <a:pt x="166" y="791"/>
                    <a:pt x="169" y="770"/>
                  </a:cubicBezTo>
                  <a:cubicBezTo>
                    <a:pt x="173" y="750"/>
                    <a:pt x="178" y="712"/>
                    <a:pt x="178" y="710"/>
                  </a:cubicBezTo>
                  <a:cubicBezTo>
                    <a:pt x="178" y="707"/>
                    <a:pt x="179" y="688"/>
                    <a:pt x="180" y="684"/>
                  </a:cubicBezTo>
                  <a:cubicBezTo>
                    <a:pt x="181" y="680"/>
                    <a:pt x="185" y="671"/>
                    <a:pt x="185" y="660"/>
                  </a:cubicBezTo>
                  <a:cubicBezTo>
                    <a:pt x="185" y="648"/>
                    <a:pt x="189" y="635"/>
                    <a:pt x="190" y="633"/>
                  </a:cubicBezTo>
                  <a:cubicBezTo>
                    <a:pt x="191" y="631"/>
                    <a:pt x="194" y="618"/>
                    <a:pt x="194" y="617"/>
                  </a:cubicBezTo>
                  <a:cubicBezTo>
                    <a:pt x="194" y="615"/>
                    <a:pt x="198" y="606"/>
                    <a:pt x="200" y="6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28"/>
            <p:cNvSpPr/>
            <p:nvPr/>
          </p:nvSpPr>
          <p:spPr bwMode="auto">
            <a:xfrm>
              <a:off x="2557" y="1387"/>
              <a:ext cx="449" cy="661"/>
            </a:xfrm>
            <a:custGeom>
              <a:avLst/>
              <a:gdLst>
                <a:gd name="T0" fmla="*/ 0 w 190"/>
                <a:gd name="T1" fmla="*/ 277 h 280"/>
                <a:gd name="T2" fmla="*/ 34 w 190"/>
                <a:gd name="T3" fmla="*/ 278 h 280"/>
                <a:gd name="T4" fmla="*/ 72 w 190"/>
                <a:gd name="T5" fmla="*/ 278 h 280"/>
                <a:gd name="T6" fmla="*/ 122 w 190"/>
                <a:gd name="T7" fmla="*/ 273 h 280"/>
                <a:gd name="T8" fmla="*/ 147 w 190"/>
                <a:gd name="T9" fmla="*/ 270 h 280"/>
                <a:gd name="T10" fmla="*/ 173 w 190"/>
                <a:gd name="T11" fmla="*/ 266 h 280"/>
                <a:gd name="T12" fmla="*/ 187 w 190"/>
                <a:gd name="T13" fmla="*/ 236 h 280"/>
                <a:gd name="T14" fmla="*/ 189 w 190"/>
                <a:gd name="T15" fmla="*/ 205 h 280"/>
                <a:gd name="T16" fmla="*/ 187 w 190"/>
                <a:gd name="T17" fmla="*/ 170 h 280"/>
                <a:gd name="T18" fmla="*/ 180 w 190"/>
                <a:gd name="T19" fmla="*/ 137 h 280"/>
                <a:gd name="T20" fmla="*/ 156 w 190"/>
                <a:gd name="T21" fmla="*/ 113 h 280"/>
                <a:gd name="T22" fmla="*/ 131 w 190"/>
                <a:gd name="T23" fmla="*/ 77 h 280"/>
                <a:gd name="T24" fmla="*/ 106 w 190"/>
                <a:gd name="T25" fmla="*/ 33 h 280"/>
                <a:gd name="T26" fmla="*/ 110 w 190"/>
                <a:gd name="T27" fmla="*/ 21 h 280"/>
                <a:gd name="T28" fmla="*/ 108 w 190"/>
                <a:gd name="T29" fmla="*/ 15 h 280"/>
                <a:gd name="T30" fmla="*/ 91 w 190"/>
                <a:gd name="T31" fmla="*/ 19 h 280"/>
                <a:gd name="T32" fmla="*/ 69 w 190"/>
                <a:gd name="T33" fmla="*/ 23 h 280"/>
                <a:gd name="T34" fmla="*/ 41 w 190"/>
                <a:gd name="T35" fmla="*/ 3 h 280"/>
                <a:gd name="T36" fmla="*/ 38 w 190"/>
                <a:gd name="T37" fmla="*/ 8 h 280"/>
                <a:gd name="T38" fmla="*/ 26 w 190"/>
                <a:gd name="T39" fmla="*/ 56 h 280"/>
                <a:gd name="T40" fmla="*/ 13 w 190"/>
                <a:gd name="T41" fmla="*/ 150 h 280"/>
                <a:gd name="T42" fmla="*/ 8 w 190"/>
                <a:gd name="T43" fmla="*/ 198 h 280"/>
                <a:gd name="T44" fmla="*/ 0 w 190"/>
                <a:gd name="T45" fmla="*/ 27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280">
                  <a:moveTo>
                    <a:pt x="0" y="277"/>
                  </a:moveTo>
                  <a:cubicBezTo>
                    <a:pt x="0" y="277"/>
                    <a:pt x="21" y="277"/>
                    <a:pt x="34" y="278"/>
                  </a:cubicBezTo>
                  <a:cubicBezTo>
                    <a:pt x="48" y="280"/>
                    <a:pt x="72" y="278"/>
                    <a:pt x="72" y="278"/>
                  </a:cubicBezTo>
                  <a:cubicBezTo>
                    <a:pt x="72" y="278"/>
                    <a:pt x="112" y="274"/>
                    <a:pt x="122" y="273"/>
                  </a:cubicBezTo>
                  <a:cubicBezTo>
                    <a:pt x="131" y="272"/>
                    <a:pt x="139" y="270"/>
                    <a:pt x="147" y="270"/>
                  </a:cubicBezTo>
                  <a:cubicBezTo>
                    <a:pt x="156" y="270"/>
                    <a:pt x="167" y="269"/>
                    <a:pt x="173" y="266"/>
                  </a:cubicBezTo>
                  <a:cubicBezTo>
                    <a:pt x="180" y="262"/>
                    <a:pt x="187" y="248"/>
                    <a:pt x="187" y="236"/>
                  </a:cubicBezTo>
                  <a:cubicBezTo>
                    <a:pt x="187" y="224"/>
                    <a:pt x="188" y="215"/>
                    <a:pt x="189" y="205"/>
                  </a:cubicBezTo>
                  <a:cubicBezTo>
                    <a:pt x="190" y="194"/>
                    <a:pt x="190" y="185"/>
                    <a:pt x="187" y="170"/>
                  </a:cubicBezTo>
                  <a:cubicBezTo>
                    <a:pt x="184" y="156"/>
                    <a:pt x="181" y="140"/>
                    <a:pt x="180" y="137"/>
                  </a:cubicBezTo>
                  <a:cubicBezTo>
                    <a:pt x="178" y="135"/>
                    <a:pt x="166" y="128"/>
                    <a:pt x="156" y="113"/>
                  </a:cubicBezTo>
                  <a:cubicBezTo>
                    <a:pt x="146" y="99"/>
                    <a:pt x="141" y="90"/>
                    <a:pt x="131" y="77"/>
                  </a:cubicBezTo>
                  <a:cubicBezTo>
                    <a:pt x="121" y="64"/>
                    <a:pt x="106" y="44"/>
                    <a:pt x="106" y="33"/>
                  </a:cubicBezTo>
                  <a:cubicBezTo>
                    <a:pt x="107" y="22"/>
                    <a:pt x="110" y="21"/>
                    <a:pt x="110" y="21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1" y="20"/>
                    <a:pt x="91" y="19"/>
                  </a:cubicBezTo>
                  <a:cubicBezTo>
                    <a:pt x="81" y="18"/>
                    <a:pt x="70" y="22"/>
                    <a:pt x="69" y="23"/>
                  </a:cubicBezTo>
                  <a:cubicBezTo>
                    <a:pt x="67" y="24"/>
                    <a:pt x="42" y="5"/>
                    <a:pt x="41" y="3"/>
                  </a:cubicBezTo>
                  <a:cubicBezTo>
                    <a:pt x="39" y="0"/>
                    <a:pt x="38" y="8"/>
                    <a:pt x="38" y="8"/>
                  </a:cubicBezTo>
                  <a:cubicBezTo>
                    <a:pt x="38" y="8"/>
                    <a:pt x="31" y="25"/>
                    <a:pt x="26" y="56"/>
                  </a:cubicBezTo>
                  <a:cubicBezTo>
                    <a:pt x="21" y="86"/>
                    <a:pt x="16" y="133"/>
                    <a:pt x="13" y="150"/>
                  </a:cubicBezTo>
                  <a:cubicBezTo>
                    <a:pt x="9" y="167"/>
                    <a:pt x="9" y="186"/>
                    <a:pt x="8" y="198"/>
                  </a:cubicBezTo>
                  <a:cubicBezTo>
                    <a:pt x="6" y="211"/>
                    <a:pt x="0" y="277"/>
                    <a:pt x="0" y="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29"/>
            <p:cNvSpPr/>
            <p:nvPr/>
          </p:nvSpPr>
          <p:spPr bwMode="auto">
            <a:xfrm>
              <a:off x="2692" y="1455"/>
              <a:ext cx="160" cy="643"/>
            </a:xfrm>
            <a:custGeom>
              <a:avLst/>
              <a:gdLst>
                <a:gd name="T0" fmla="*/ 31 w 68"/>
                <a:gd name="T1" fmla="*/ 3 h 272"/>
                <a:gd name="T2" fmla="*/ 5 w 68"/>
                <a:gd name="T3" fmla="*/ 3 h 272"/>
                <a:gd name="T4" fmla="*/ 10 w 68"/>
                <a:gd name="T5" fmla="*/ 17 h 272"/>
                <a:gd name="T6" fmla="*/ 4 w 68"/>
                <a:gd name="T7" fmla="*/ 48 h 272"/>
                <a:gd name="T8" fmla="*/ 17 w 68"/>
                <a:gd name="T9" fmla="*/ 251 h 272"/>
                <a:gd name="T10" fmla="*/ 41 w 68"/>
                <a:gd name="T11" fmla="*/ 272 h 272"/>
                <a:gd name="T12" fmla="*/ 68 w 68"/>
                <a:gd name="T13" fmla="*/ 239 h 272"/>
                <a:gd name="T14" fmla="*/ 54 w 68"/>
                <a:gd name="T15" fmla="*/ 132 h 272"/>
                <a:gd name="T16" fmla="*/ 42 w 68"/>
                <a:gd name="T17" fmla="*/ 49 h 272"/>
                <a:gd name="T18" fmla="*/ 29 w 68"/>
                <a:gd name="T19" fmla="*/ 18 h 272"/>
                <a:gd name="T20" fmla="*/ 31 w 68"/>
                <a:gd name="T21" fmla="*/ 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272">
                  <a:moveTo>
                    <a:pt x="31" y="3"/>
                  </a:moveTo>
                  <a:cubicBezTo>
                    <a:pt x="31" y="3"/>
                    <a:pt x="10" y="0"/>
                    <a:pt x="5" y="3"/>
                  </a:cubicBezTo>
                  <a:cubicBezTo>
                    <a:pt x="0" y="7"/>
                    <a:pt x="7" y="14"/>
                    <a:pt x="10" y="17"/>
                  </a:cubicBezTo>
                  <a:cubicBezTo>
                    <a:pt x="13" y="21"/>
                    <a:pt x="4" y="26"/>
                    <a:pt x="4" y="48"/>
                  </a:cubicBezTo>
                  <a:cubicBezTo>
                    <a:pt x="4" y="71"/>
                    <a:pt x="3" y="239"/>
                    <a:pt x="17" y="251"/>
                  </a:cubicBezTo>
                  <a:cubicBezTo>
                    <a:pt x="31" y="263"/>
                    <a:pt x="41" y="272"/>
                    <a:pt x="41" y="272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59" y="163"/>
                    <a:pt x="54" y="132"/>
                  </a:cubicBezTo>
                  <a:cubicBezTo>
                    <a:pt x="49" y="100"/>
                    <a:pt x="47" y="66"/>
                    <a:pt x="42" y="49"/>
                  </a:cubicBezTo>
                  <a:cubicBezTo>
                    <a:pt x="37" y="32"/>
                    <a:pt x="26" y="23"/>
                    <a:pt x="29" y="18"/>
                  </a:cubicBezTo>
                  <a:cubicBezTo>
                    <a:pt x="33" y="14"/>
                    <a:pt x="35" y="4"/>
                    <a:pt x="31" y="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2628" y="1432"/>
              <a:ext cx="189" cy="73"/>
            </a:xfrm>
            <a:custGeom>
              <a:avLst/>
              <a:gdLst>
                <a:gd name="T0" fmla="*/ 2 w 80"/>
                <a:gd name="T1" fmla="*/ 30 h 31"/>
                <a:gd name="T2" fmla="*/ 20 w 80"/>
                <a:gd name="T3" fmla="*/ 15 h 31"/>
                <a:gd name="T4" fmla="*/ 39 w 80"/>
                <a:gd name="T5" fmla="*/ 4 h 31"/>
                <a:gd name="T6" fmla="*/ 51 w 80"/>
                <a:gd name="T7" fmla="*/ 1 h 31"/>
                <a:gd name="T8" fmla="*/ 55 w 80"/>
                <a:gd name="T9" fmla="*/ 1 h 31"/>
                <a:gd name="T10" fmla="*/ 70 w 80"/>
                <a:gd name="T11" fmla="*/ 18 h 31"/>
                <a:gd name="T12" fmla="*/ 80 w 80"/>
                <a:gd name="T13" fmla="*/ 27 h 31"/>
                <a:gd name="T14" fmla="*/ 80 w 80"/>
                <a:gd name="T15" fmla="*/ 27 h 31"/>
                <a:gd name="T16" fmla="*/ 70 w 80"/>
                <a:gd name="T17" fmla="*/ 18 h 31"/>
                <a:gd name="T18" fmla="*/ 55 w 80"/>
                <a:gd name="T19" fmla="*/ 1 h 31"/>
                <a:gd name="T20" fmla="*/ 51 w 80"/>
                <a:gd name="T21" fmla="*/ 0 h 31"/>
                <a:gd name="T22" fmla="*/ 38 w 80"/>
                <a:gd name="T23" fmla="*/ 3 h 31"/>
                <a:gd name="T24" fmla="*/ 20 w 80"/>
                <a:gd name="T25" fmla="*/ 15 h 31"/>
                <a:gd name="T26" fmla="*/ 2 w 80"/>
                <a:gd name="T27" fmla="*/ 30 h 31"/>
                <a:gd name="T28" fmla="*/ 2 w 80"/>
                <a:gd name="T29" fmla="*/ 30 h 31"/>
                <a:gd name="T30" fmla="*/ 2 w 80"/>
                <a:gd name="T31" fmla="*/ 30 h 31"/>
                <a:gd name="T32" fmla="*/ 1 w 80"/>
                <a:gd name="T33" fmla="*/ 28 h 31"/>
                <a:gd name="T34" fmla="*/ 0 w 80"/>
                <a:gd name="T35" fmla="*/ 22 h 31"/>
                <a:gd name="T36" fmla="*/ 0 w 80"/>
                <a:gd name="T37" fmla="*/ 15 h 31"/>
                <a:gd name="T38" fmla="*/ 0 w 80"/>
                <a:gd name="T39" fmla="*/ 15 h 31"/>
                <a:gd name="T40" fmla="*/ 0 w 80"/>
                <a:gd name="T41" fmla="*/ 28 h 31"/>
                <a:gd name="T42" fmla="*/ 2 w 80"/>
                <a:gd name="T43" fmla="*/ 31 h 31"/>
                <a:gd name="T44" fmla="*/ 2 w 80"/>
                <a:gd name="T4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31">
                  <a:moveTo>
                    <a:pt x="2" y="30"/>
                  </a:moveTo>
                  <a:cubicBezTo>
                    <a:pt x="5" y="29"/>
                    <a:pt x="14" y="22"/>
                    <a:pt x="20" y="15"/>
                  </a:cubicBezTo>
                  <a:cubicBezTo>
                    <a:pt x="27" y="8"/>
                    <a:pt x="36" y="6"/>
                    <a:pt x="39" y="4"/>
                  </a:cubicBezTo>
                  <a:cubicBezTo>
                    <a:pt x="41" y="2"/>
                    <a:pt x="46" y="1"/>
                    <a:pt x="51" y="1"/>
                  </a:cubicBezTo>
                  <a:cubicBezTo>
                    <a:pt x="52" y="1"/>
                    <a:pt x="54" y="1"/>
                    <a:pt x="55" y="1"/>
                  </a:cubicBezTo>
                  <a:cubicBezTo>
                    <a:pt x="62" y="2"/>
                    <a:pt x="67" y="11"/>
                    <a:pt x="70" y="18"/>
                  </a:cubicBezTo>
                  <a:cubicBezTo>
                    <a:pt x="73" y="26"/>
                    <a:pt x="79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9" y="27"/>
                    <a:pt x="73" y="25"/>
                    <a:pt x="70" y="18"/>
                  </a:cubicBezTo>
                  <a:cubicBezTo>
                    <a:pt x="67" y="10"/>
                    <a:pt x="62" y="2"/>
                    <a:pt x="55" y="1"/>
                  </a:cubicBezTo>
                  <a:cubicBezTo>
                    <a:pt x="54" y="1"/>
                    <a:pt x="52" y="0"/>
                    <a:pt x="51" y="0"/>
                  </a:cubicBezTo>
                  <a:cubicBezTo>
                    <a:pt x="46" y="0"/>
                    <a:pt x="41" y="2"/>
                    <a:pt x="38" y="3"/>
                  </a:cubicBezTo>
                  <a:cubicBezTo>
                    <a:pt x="36" y="6"/>
                    <a:pt x="26" y="8"/>
                    <a:pt x="20" y="15"/>
                  </a:cubicBezTo>
                  <a:cubicBezTo>
                    <a:pt x="13" y="22"/>
                    <a:pt x="4" y="28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29"/>
                    <a:pt x="1" y="29"/>
                    <a:pt x="1" y="28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19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23"/>
                    <a:pt x="0" y="28"/>
                  </a:cubicBezTo>
                  <a:cubicBezTo>
                    <a:pt x="1" y="29"/>
                    <a:pt x="1" y="30"/>
                    <a:pt x="2" y="31"/>
                  </a:cubicBezTo>
                  <a:lnTo>
                    <a:pt x="2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2846388" y="1263650"/>
            <a:ext cx="4946650" cy="3157538"/>
            <a:chOff x="2329483" y="1000454"/>
            <a:chExt cx="4947617" cy="3157226"/>
          </a:xfrm>
        </p:grpSpPr>
        <p:sp>
          <p:nvSpPr>
            <p:cNvPr id="19" name="矩形 4"/>
            <p:cNvSpPr/>
            <p:nvPr/>
          </p:nvSpPr>
          <p:spPr>
            <a:xfrm>
              <a:off x="3293086" y="1034830"/>
              <a:ext cx="1516277" cy="1853218"/>
            </a:xfrm>
            <a:custGeom>
              <a:avLst/>
              <a:gdLst/>
              <a:ahLst/>
              <a:cxnLst/>
              <a:rect l="l" t="t" r="r" b="b"/>
              <a:pathLst>
                <a:path w="1060487" h="1296145">
                  <a:moveTo>
                    <a:pt x="1060487" y="0"/>
                  </a:moveTo>
                  <a:lnTo>
                    <a:pt x="1060487" y="432135"/>
                  </a:lnTo>
                  <a:lnTo>
                    <a:pt x="999752" y="440174"/>
                  </a:lnTo>
                  <a:cubicBezTo>
                    <a:pt x="985120" y="416091"/>
                    <a:pt x="958404" y="400916"/>
                    <a:pt x="928143" y="400916"/>
                  </a:cubicBezTo>
                  <a:cubicBezTo>
                    <a:pt x="879224" y="400916"/>
                    <a:pt x="839568" y="440572"/>
                    <a:pt x="839568" y="489491"/>
                  </a:cubicBezTo>
                  <a:cubicBezTo>
                    <a:pt x="839568" y="538410"/>
                    <a:pt x="879224" y="578066"/>
                    <a:pt x="928143" y="578066"/>
                  </a:cubicBezTo>
                  <a:cubicBezTo>
                    <a:pt x="958403" y="578066"/>
                    <a:pt x="985119" y="562892"/>
                    <a:pt x="999751" y="538810"/>
                  </a:cubicBezTo>
                  <a:cubicBezTo>
                    <a:pt x="1018166" y="542359"/>
                    <a:pt x="1038519" y="545361"/>
                    <a:pt x="1060487" y="546850"/>
                  </a:cubicBezTo>
                  <a:lnTo>
                    <a:pt x="1060487" y="1060487"/>
                  </a:lnTo>
                  <a:lnTo>
                    <a:pt x="587116" y="1060487"/>
                  </a:lnTo>
                  <a:cubicBezTo>
                    <a:pt x="584918" y="1087669"/>
                    <a:pt x="580951" y="1112323"/>
                    <a:pt x="576245" y="1133726"/>
                  </a:cubicBezTo>
                  <a:cubicBezTo>
                    <a:pt x="602145" y="1148025"/>
                    <a:pt x="618818" y="1175850"/>
                    <a:pt x="618818" y="1207570"/>
                  </a:cubicBezTo>
                  <a:cubicBezTo>
                    <a:pt x="618818" y="1256489"/>
                    <a:pt x="579162" y="1296145"/>
                    <a:pt x="530243" y="1296145"/>
                  </a:cubicBezTo>
                  <a:cubicBezTo>
                    <a:pt x="481324" y="1296145"/>
                    <a:pt x="441668" y="1256489"/>
                    <a:pt x="441668" y="1207570"/>
                  </a:cubicBezTo>
                  <a:cubicBezTo>
                    <a:pt x="441668" y="1175850"/>
                    <a:pt x="458341" y="1148025"/>
                    <a:pt x="484241" y="1133726"/>
                  </a:cubicBezTo>
                  <a:lnTo>
                    <a:pt x="473370" y="1060487"/>
                  </a:lnTo>
                  <a:lnTo>
                    <a:pt x="0" y="1060487"/>
                  </a:lnTo>
                  <a:cubicBezTo>
                    <a:pt x="0" y="474796"/>
                    <a:pt x="474796" y="0"/>
                    <a:pt x="1060487" y="0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9393"/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0" name="组合 7"/>
            <p:cNvGrpSpPr/>
            <p:nvPr/>
          </p:nvGrpSpPr>
          <p:grpSpPr>
            <a:xfrm>
              <a:off x="4087521" y="1701672"/>
              <a:ext cx="2452901" cy="2456008"/>
              <a:chOff x="2914318" y="1815812"/>
              <a:chExt cx="3483326" cy="3487738"/>
            </a:xfrm>
            <a:effectLst>
              <a:outerShdw blurRad="50800" dist="12700" dir="2700000" algn="tl" rotWithShape="0">
                <a:prstClr val="black">
                  <a:alpha val="40000"/>
                </a:prstClr>
              </a:outerShdw>
              <a:reflection blurRad="6350" stA="35000" endPos="24000" dir="5400000" sy="-100000" algn="bl" rotWithShape="0"/>
            </a:effectLst>
          </p:grpSpPr>
          <p:sp>
            <p:nvSpPr>
              <p:cNvPr id="27" name="椭圆 20"/>
              <p:cNvSpPr/>
              <p:nvPr/>
            </p:nvSpPr>
            <p:spPr>
              <a:xfrm>
                <a:off x="4656069" y="3200989"/>
                <a:ext cx="1741575" cy="2102561"/>
              </a:xfrm>
              <a:custGeom>
                <a:avLst/>
                <a:gdLst/>
                <a:ahLst/>
                <a:cxnLst/>
                <a:rect l="l" t="t" r="r" b="b"/>
                <a:pathLst>
                  <a:path w="1060487" h="1280301">
                    <a:moveTo>
                      <a:pt x="618658" y="0"/>
                    </a:moveTo>
                    <a:cubicBezTo>
                      <a:pt x="667577" y="0"/>
                      <a:pt x="707233" y="39656"/>
                      <a:pt x="707233" y="88575"/>
                    </a:cubicBezTo>
                    <a:cubicBezTo>
                      <a:pt x="707233" y="121059"/>
                      <a:pt x="689747" y="149459"/>
                      <a:pt x="662917" y="163595"/>
                    </a:cubicBezTo>
                    <a:cubicBezTo>
                      <a:pt x="666896" y="180281"/>
                      <a:pt x="670391" y="199152"/>
                      <a:pt x="673027" y="219814"/>
                    </a:cubicBezTo>
                    <a:lnTo>
                      <a:pt x="1060487" y="219814"/>
                    </a:lnTo>
                    <a:cubicBezTo>
                      <a:pt x="1060487" y="805505"/>
                      <a:pt x="585691" y="1280301"/>
                      <a:pt x="0" y="1280301"/>
                    </a:cubicBezTo>
                    <a:lnTo>
                      <a:pt x="0" y="806765"/>
                    </a:lnTo>
                    <a:lnTo>
                      <a:pt x="72953" y="795878"/>
                    </a:lnTo>
                    <a:cubicBezTo>
                      <a:pt x="87235" y="821877"/>
                      <a:pt x="115121" y="838634"/>
                      <a:pt x="146921" y="838634"/>
                    </a:cubicBezTo>
                    <a:cubicBezTo>
                      <a:pt x="195840" y="838634"/>
                      <a:pt x="235496" y="798978"/>
                      <a:pt x="235496" y="750059"/>
                    </a:cubicBezTo>
                    <a:cubicBezTo>
                      <a:pt x="235496" y="701140"/>
                      <a:pt x="195840" y="661484"/>
                      <a:pt x="146921" y="661484"/>
                    </a:cubicBezTo>
                    <a:cubicBezTo>
                      <a:pt x="115124" y="661484"/>
                      <a:pt x="87240" y="678239"/>
                      <a:pt x="72957" y="704235"/>
                    </a:cubicBezTo>
                    <a:cubicBezTo>
                      <a:pt x="51659" y="699523"/>
                      <a:pt x="27101" y="695540"/>
                      <a:pt x="0" y="693347"/>
                    </a:cubicBezTo>
                    <a:lnTo>
                      <a:pt x="0" y="219814"/>
                    </a:lnTo>
                    <a:lnTo>
                      <a:pt x="564287" y="219814"/>
                    </a:lnTo>
                    <a:cubicBezTo>
                      <a:pt x="566924" y="199151"/>
                      <a:pt x="570419" y="180280"/>
                      <a:pt x="574398" y="163594"/>
                    </a:cubicBezTo>
                    <a:cubicBezTo>
                      <a:pt x="547569" y="149458"/>
                      <a:pt x="530083" y="121059"/>
                      <a:pt x="530083" y="88575"/>
                    </a:cubicBezTo>
                    <a:cubicBezTo>
                      <a:pt x="530083" y="39656"/>
                      <a:pt x="569739" y="0"/>
                      <a:pt x="6186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20000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椭圆 18"/>
              <p:cNvSpPr/>
              <p:nvPr/>
            </p:nvSpPr>
            <p:spPr>
              <a:xfrm>
                <a:off x="2914318" y="3561653"/>
                <a:ext cx="2128579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96143" h="1060487">
                    <a:moveTo>
                      <a:pt x="0" y="0"/>
                    </a:moveTo>
                    <a:lnTo>
                      <a:pt x="473370" y="0"/>
                    </a:lnTo>
                    <a:lnTo>
                      <a:pt x="484241" y="73241"/>
                    </a:lnTo>
                    <a:cubicBezTo>
                      <a:pt x="458341" y="87540"/>
                      <a:pt x="441668" y="115365"/>
                      <a:pt x="441668" y="147085"/>
                    </a:cubicBezTo>
                    <a:cubicBezTo>
                      <a:pt x="441668" y="196004"/>
                      <a:pt x="481324" y="235660"/>
                      <a:pt x="530243" y="235660"/>
                    </a:cubicBezTo>
                    <a:cubicBezTo>
                      <a:pt x="579162" y="235660"/>
                      <a:pt x="618818" y="196004"/>
                      <a:pt x="618818" y="147085"/>
                    </a:cubicBezTo>
                    <a:cubicBezTo>
                      <a:pt x="618818" y="115365"/>
                      <a:pt x="602145" y="87540"/>
                      <a:pt x="576245" y="73241"/>
                    </a:cubicBezTo>
                    <a:cubicBezTo>
                      <a:pt x="580951" y="51838"/>
                      <a:pt x="584918" y="27183"/>
                      <a:pt x="587117" y="0"/>
                    </a:cubicBezTo>
                    <a:lnTo>
                      <a:pt x="1060487" y="0"/>
                    </a:lnTo>
                    <a:lnTo>
                      <a:pt x="1060487" y="473510"/>
                    </a:lnTo>
                    <a:cubicBezTo>
                      <a:pt x="1087650" y="475711"/>
                      <a:pt x="1112264" y="479700"/>
                      <a:pt x="1133604" y="484422"/>
                    </a:cubicBezTo>
                    <a:cubicBezTo>
                      <a:pt x="1147887" y="458426"/>
                      <a:pt x="1175771" y="441671"/>
                      <a:pt x="1207568" y="441671"/>
                    </a:cubicBezTo>
                    <a:cubicBezTo>
                      <a:pt x="1256487" y="441671"/>
                      <a:pt x="1296143" y="481327"/>
                      <a:pt x="1296143" y="530246"/>
                    </a:cubicBezTo>
                    <a:cubicBezTo>
                      <a:pt x="1296143" y="579165"/>
                      <a:pt x="1256487" y="618821"/>
                      <a:pt x="1207568" y="618821"/>
                    </a:cubicBezTo>
                    <a:cubicBezTo>
                      <a:pt x="1175768" y="618821"/>
                      <a:pt x="1147882" y="602064"/>
                      <a:pt x="1133600" y="576065"/>
                    </a:cubicBezTo>
                    <a:lnTo>
                      <a:pt x="1060487" y="586976"/>
                    </a:lnTo>
                    <a:lnTo>
                      <a:pt x="1060487" y="1060487"/>
                    </a:lnTo>
                    <a:cubicBezTo>
                      <a:pt x="474796" y="1060487"/>
                      <a:pt x="0" y="585691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4"/>
              <p:cNvSpPr/>
              <p:nvPr/>
            </p:nvSpPr>
            <p:spPr>
              <a:xfrm>
                <a:off x="4290659" y="1815812"/>
                <a:ext cx="2104377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81406" h="1060487">
                    <a:moveTo>
                      <a:pt x="220919" y="0"/>
                    </a:moveTo>
                    <a:cubicBezTo>
                      <a:pt x="806610" y="0"/>
                      <a:pt x="1281406" y="474796"/>
                      <a:pt x="1281406" y="1060487"/>
                    </a:cubicBezTo>
                    <a:lnTo>
                      <a:pt x="894106" y="1060487"/>
                    </a:lnTo>
                    <a:cubicBezTo>
                      <a:pt x="891470" y="1039825"/>
                      <a:pt x="887975" y="1020954"/>
                      <a:pt x="883996" y="1004268"/>
                    </a:cubicBezTo>
                    <a:cubicBezTo>
                      <a:pt x="910826" y="990132"/>
                      <a:pt x="928312" y="961732"/>
                      <a:pt x="928312" y="929248"/>
                    </a:cubicBezTo>
                    <a:cubicBezTo>
                      <a:pt x="928312" y="880329"/>
                      <a:pt x="888656" y="840673"/>
                      <a:pt x="839737" y="840673"/>
                    </a:cubicBezTo>
                    <a:cubicBezTo>
                      <a:pt x="790818" y="840673"/>
                      <a:pt x="751162" y="880329"/>
                      <a:pt x="751162" y="929248"/>
                    </a:cubicBezTo>
                    <a:cubicBezTo>
                      <a:pt x="751162" y="961732"/>
                      <a:pt x="768648" y="990131"/>
                      <a:pt x="795477" y="1004267"/>
                    </a:cubicBezTo>
                    <a:cubicBezTo>
                      <a:pt x="791498" y="1020953"/>
                      <a:pt x="788003" y="1039824"/>
                      <a:pt x="785366" y="1060487"/>
                    </a:cubicBezTo>
                    <a:lnTo>
                      <a:pt x="220919" y="1060487"/>
                    </a:lnTo>
                    <a:lnTo>
                      <a:pt x="220919" y="546848"/>
                    </a:lnTo>
                    <a:cubicBezTo>
                      <a:pt x="198950" y="545359"/>
                      <a:pt x="178597" y="542357"/>
                      <a:pt x="160183" y="538808"/>
                    </a:cubicBezTo>
                    <a:cubicBezTo>
                      <a:pt x="145551" y="562890"/>
                      <a:pt x="118835" y="578064"/>
                      <a:pt x="88575" y="578064"/>
                    </a:cubicBezTo>
                    <a:cubicBezTo>
                      <a:pt x="39656" y="578064"/>
                      <a:pt x="0" y="538408"/>
                      <a:pt x="0" y="489489"/>
                    </a:cubicBezTo>
                    <a:cubicBezTo>
                      <a:pt x="0" y="440570"/>
                      <a:pt x="39656" y="400914"/>
                      <a:pt x="88575" y="400914"/>
                    </a:cubicBezTo>
                    <a:cubicBezTo>
                      <a:pt x="118836" y="400914"/>
                      <a:pt x="145552" y="416089"/>
                      <a:pt x="160184" y="440172"/>
                    </a:cubicBezTo>
                    <a:lnTo>
                      <a:pt x="220919" y="432133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20000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2493027" y="1429037"/>
              <a:ext cx="849479" cy="3381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  <a:endParaRPr lang="en-US" altLang="zh-CN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6540356" y="2279853"/>
              <a:ext cx="736744" cy="2682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3469531" y="3359246"/>
              <a:ext cx="736744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6540356" y="3359246"/>
              <a:ext cx="736744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2329483" y="1000454"/>
              <a:ext cx="1140048" cy="4015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2439041" y="1435386"/>
              <a:ext cx="1479839" cy="158734"/>
            </a:xfrm>
            <a:custGeom>
              <a:avLst/>
              <a:gdLst>
                <a:gd name="connsiteX0" fmla="*/ 0 w 1990725"/>
                <a:gd name="connsiteY0" fmla="*/ 0 h 304800"/>
                <a:gd name="connsiteX1" fmla="*/ 1152525 w 1990725"/>
                <a:gd name="connsiteY1" fmla="*/ 0 h 304800"/>
                <a:gd name="connsiteX2" fmla="*/ 1990725 w 1990725"/>
                <a:gd name="connsiteY2" fmla="*/ 304800 h 304800"/>
                <a:gd name="connsiteX0-1" fmla="*/ 0 w 1419225"/>
                <a:gd name="connsiteY0-2" fmla="*/ 352425 h 352425"/>
                <a:gd name="connsiteX1-3" fmla="*/ 1152525 w 1419225"/>
                <a:gd name="connsiteY1-4" fmla="*/ 352425 h 352425"/>
                <a:gd name="connsiteX2-5" fmla="*/ 1419225 w 1419225"/>
                <a:gd name="connsiteY2-6" fmla="*/ 0 h 352425"/>
                <a:gd name="connsiteX0-7" fmla="*/ 1838325 w 1838325"/>
                <a:gd name="connsiteY0-8" fmla="*/ 942975 h 942975"/>
                <a:gd name="connsiteX1-9" fmla="*/ 0 w 1838325"/>
                <a:gd name="connsiteY1-10" fmla="*/ 352425 h 942975"/>
                <a:gd name="connsiteX2-11" fmla="*/ 266700 w 1838325"/>
                <a:gd name="connsiteY2-12" fmla="*/ 0 h 942975"/>
                <a:gd name="connsiteX0-13" fmla="*/ 1571625 w 1571625"/>
                <a:gd name="connsiteY0-14" fmla="*/ 942975 h 942975"/>
                <a:gd name="connsiteX1-15" fmla="*/ 219075 w 1571625"/>
                <a:gd name="connsiteY1-16" fmla="*/ 942975 h 942975"/>
                <a:gd name="connsiteX2-17" fmla="*/ 0 w 1571625"/>
                <a:gd name="connsiteY2-18" fmla="*/ 0 h 942975"/>
                <a:gd name="connsiteX0-19" fmla="*/ 2133600 w 2133600"/>
                <a:gd name="connsiteY0-20" fmla="*/ 0 h 1933575"/>
                <a:gd name="connsiteX1-21" fmla="*/ 219075 w 2133600"/>
                <a:gd name="connsiteY1-22" fmla="*/ 1933575 h 1933575"/>
                <a:gd name="connsiteX2-23" fmla="*/ 0 w 2133600"/>
                <a:gd name="connsiteY2-24" fmla="*/ 990600 h 1933575"/>
                <a:gd name="connsiteX0-25" fmla="*/ 2133600 w 2133600"/>
                <a:gd name="connsiteY0-26" fmla="*/ 0 h 990600"/>
                <a:gd name="connsiteX1-27" fmla="*/ 1028700 w 2133600"/>
                <a:gd name="connsiteY1-28" fmla="*/ 9525 h 990600"/>
                <a:gd name="connsiteX2-29" fmla="*/ 0 w 2133600"/>
                <a:gd name="connsiteY2-30" fmla="*/ 990600 h 990600"/>
                <a:gd name="connsiteX0-31" fmla="*/ 2171700 w 2171700"/>
                <a:gd name="connsiteY0-32" fmla="*/ 0 h 733425"/>
                <a:gd name="connsiteX1-33" fmla="*/ 1066800 w 2171700"/>
                <a:gd name="connsiteY1-34" fmla="*/ 9525 h 733425"/>
                <a:gd name="connsiteX2-35" fmla="*/ 0 w 2171700"/>
                <a:gd name="connsiteY2-36" fmla="*/ 733425 h 733425"/>
                <a:gd name="connsiteX0-37" fmla="*/ 2166937 w 2166937"/>
                <a:gd name="connsiteY0-38" fmla="*/ 19050 h 723900"/>
                <a:gd name="connsiteX1-39" fmla="*/ 1066800 w 2166937"/>
                <a:gd name="connsiteY1-40" fmla="*/ 0 h 723900"/>
                <a:gd name="connsiteX2-41" fmla="*/ 0 w 2166937"/>
                <a:gd name="connsiteY2-42" fmla="*/ 723900 h 723900"/>
                <a:gd name="connsiteX0-43" fmla="*/ 2166937 w 2166937"/>
                <a:gd name="connsiteY0-44" fmla="*/ 19050 h 723900"/>
                <a:gd name="connsiteX1-45" fmla="*/ 1066800 w 2166937"/>
                <a:gd name="connsiteY1-46" fmla="*/ 0 h 723900"/>
                <a:gd name="connsiteX2-47" fmla="*/ 0 w 2166937"/>
                <a:gd name="connsiteY2-48" fmla="*/ 723900 h 723900"/>
                <a:gd name="connsiteX0-49" fmla="*/ 2190749 w 2190749"/>
                <a:gd name="connsiteY0-50" fmla="*/ 19050 h 500062"/>
                <a:gd name="connsiteX1-51" fmla="*/ 1090612 w 2190749"/>
                <a:gd name="connsiteY1-52" fmla="*/ 0 h 500062"/>
                <a:gd name="connsiteX2-53" fmla="*/ 0 w 2190749"/>
                <a:gd name="connsiteY2-54" fmla="*/ 500062 h 500062"/>
                <a:gd name="connsiteX0-55" fmla="*/ 2171699 w 2171699"/>
                <a:gd name="connsiteY0-56" fmla="*/ 19050 h 704850"/>
                <a:gd name="connsiteX1-57" fmla="*/ 1071562 w 2171699"/>
                <a:gd name="connsiteY1-58" fmla="*/ 0 h 704850"/>
                <a:gd name="connsiteX2-59" fmla="*/ 0 w 2171699"/>
                <a:gd name="connsiteY2-60" fmla="*/ 704850 h 704850"/>
                <a:gd name="connsiteX0-61" fmla="*/ 2171699 w 2171699"/>
                <a:gd name="connsiteY0-62" fmla="*/ 26194 h 711994"/>
                <a:gd name="connsiteX1-63" fmla="*/ 1081087 w 2171699"/>
                <a:gd name="connsiteY1-64" fmla="*/ 0 h 711994"/>
                <a:gd name="connsiteX2-65" fmla="*/ 0 w 2171699"/>
                <a:gd name="connsiteY2-66" fmla="*/ 711994 h 711994"/>
                <a:gd name="connsiteX0-67" fmla="*/ 2169317 w 2169317"/>
                <a:gd name="connsiteY0-68" fmla="*/ 19050 h 711994"/>
                <a:gd name="connsiteX1-69" fmla="*/ 1081087 w 2169317"/>
                <a:gd name="connsiteY1-70" fmla="*/ 0 h 711994"/>
                <a:gd name="connsiteX2-71" fmla="*/ 0 w 2169317"/>
                <a:gd name="connsiteY2-72" fmla="*/ 711994 h 711994"/>
                <a:gd name="connsiteX0-73" fmla="*/ 2166936 w 2166936"/>
                <a:gd name="connsiteY0-74" fmla="*/ 14288 h 711994"/>
                <a:gd name="connsiteX1-75" fmla="*/ 1081087 w 2166936"/>
                <a:gd name="connsiteY1-76" fmla="*/ 0 h 711994"/>
                <a:gd name="connsiteX2-77" fmla="*/ 0 w 2166936"/>
                <a:gd name="connsiteY2-78" fmla="*/ 711994 h 711994"/>
                <a:gd name="connsiteX0-79" fmla="*/ 2159792 w 2159792"/>
                <a:gd name="connsiteY0-80" fmla="*/ 9525 h 711994"/>
                <a:gd name="connsiteX1-81" fmla="*/ 1081087 w 2159792"/>
                <a:gd name="connsiteY1-82" fmla="*/ 0 h 711994"/>
                <a:gd name="connsiteX2-83" fmla="*/ 0 w 2159792"/>
                <a:gd name="connsiteY2-84" fmla="*/ 711994 h 711994"/>
                <a:gd name="connsiteX0-85" fmla="*/ 2157410 w 2157410"/>
                <a:gd name="connsiteY0-86" fmla="*/ 0 h 711994"/>
                <a:gd name="connsiteX1-87" fmla="*/ 1081087 w 2157410"/>
                <a:gd name="connsiteY1-88" fmla="*/ 0 h 711994"/>
                <a:gd name="connsiteX2-89" fmla="*/ 0 w 2157410"/>
                <a:gd name="connsiteY2-90" fmla="*/ 711994 h 711994"/>
                <a:gd name="connsiteX0-91" fmla="*/ 1700210 w 1700210"/>
                <a:gd name="connsiteY0-92" fmla="*/ 0 h 419894"/>
                <a:gd name="connsiteX1-93" fmla="*/ 623887 w 1700210"/>
                <a:gd name="connsiteY1-94" fmla="*/ 0 h 419894"/>
                <a:gd name="connsiteX2-95" fmla="*/ 0 w 1700210"/>
                <a:gd name="connsiteY2-96" fmla="*/ 419894 h 4198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00210" h="419894">
                  <a:moveTo>
                    <a:pt x="1700210" y="0"/>
                  </a:moveTo>
                  <a:lnTo>
                    <a:pt x="623887" y="0"/>
                  </a:lnTo>
                  <a:lnTo>
                    <a:pt x="0" y="419894"/>
                  </a:lnTo>
                </a:path>
              </a:pathLst>
            </a:custGeom>
            <a:ln>
              <a:solidFill>
                <a:schemeClr val="tx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"/>
          <p:cNvGrpSpPr/>
          <p:nvPr/>
        </p:nvGrpSpPr>
        <p:grpSpPr bwMode="auto">
          <a:xfrm>
            <a:off x="804863" y="571500"/>
            <a:ext cx="392112" cy="179388"/>
            <a:chOff x="974015" y="378110"/>
            <a:chExt cx="251138" cy="114941"/>
          </a:xfrm>
        </p:grpSpPr>
        <p:grpSp>
          <p:nvGrpSpPr>
            <p:cNvPr id="11274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75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4"/>
                <a:ext cx="248563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76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6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4"/>
                <a:ext cx="248561" cy="244302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1289050" y="49212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595959"/>
                </a:solidFill>
                <a:latin typeface="华康俪金黑W8" pitchFamily="49" charset="-122"/>
                <a:ea typeface="华康俪金黑W8" pitchFamily="49" charset="-122"/>
              </a:rPr>
              <a:t>添加标题</a:t>
            </a:r>
            <a:endParaRPr lang="en-US" altLang="zh-CN">
              <a:solidFill>
                <a:srgbClr val="595959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736600"/>
            <a:ext cx="4595812" cy="36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2"/>
          <p:cNvSpPr/>
          <p:nvPr/>
        </p:nvSpPr>
        <p:spPr>
          <a:xfrm rot="21351613">
            <a:off x="790575" y="1219200"/>
            <a:ext cx="7562850" cy="3086100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2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21442869">
            <a:off x="790575" y="1339850"/>
            <a:ext cx="7562850" cy="3275013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>
            <a:off x="788988" y="1447800"/>
            <a:ext cx="7566025" cy="3273425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​​ 2"/>
          <p:cNvSpPr/>
          <p:nvPr/>
        </p:nvSpPr>
        <p:spPr bwMode="auto">
          <a:xfrm>
            <a:off x="1289050" y="2382838"/>
            <a:ext cx="6403975" cy="7572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328738" y="3225800"/>
            <a:ext cx="66278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1050" dirty="0"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50" dirty="0"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</a:t>
            </a:r>
            <a:endParaRPr lang="en-US" altLang="zh-CN" sz="1050" dirty="0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4975225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1382713"/>
            <a:ext cx="5170487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 bwMode="auto">
          <a:xfrm>
            <a:off x="4291013" y="823913"/>
            <a:ext cx="2930525" cy="2090737"/>
            <a:chOff x="4290221" y="823413"/>
            <a:chExt cx="2932004" cy="2091157"/>
          </a:xfrm>
        </p:grpSpPr>
        <p:pic>
          <p:nvPicPr>
            <p:cNvPr id="1233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210" y="823413"/>
              <a:ext cx="1469015" cy="1469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圆角矩形 9"/>
            <p:cNvSpPr/>
            <p:nvPr/>
          </p:nvSpPr>
          <p:spPr>
            <a:xfrm rot="18886632">
              <a:off x="4290387" y="989967"/>
              <a:ext cx="1094008" cy="1094339"/>
            </a:xfrm>
            <a:prstGeom prst="roundRect">
              <a:avLst>
                <a:gd name="adj" fmla="val 869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8886632">
              <a:off x="5105980" y="1819603"/>
              <a:ext cx="1094007" cy="1095928"/>
            </a:xfrm>
            <a:prstGeom prst="roundRect">
              <a:avLst>
                <a:gd name="adj" fmla="val 869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1517650" y="2779713"/>
            <a:ext cx="2922588" cy="2087562"/>
            <a:chOff x="1518396" y="2780085"/>
            <a:chExt cx="2921551" cy="2086920"/>
          </a:xfrm>
        </p:grpSpPr>
        <p:pic>
          <p:nvPicPr>
            <p:cNvPr id="12330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396" y="3397990"/>
              <a:ext cx="1469015" cy="1469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圆角矩形 13"/>
            <p:cNvSpPr/>
            <p:nvPr/>
          </p:nvSpPr>
          <p:spPr>
            <a:xfrm rot="18886632">
              <a:off x="2529249" y="2780111"/>
              <a:ext cx="1095038" cy="1094986"/>
            </a:xfrm>
            <a:prstGeom prst="roundRect">
              <a:avLst>
                <a:gd name="adj" fmla="val 869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 rot="18886632">
              <a:off x="3344935" y="3610118"/>
              <a:ext cx="1095038" cy="1094986"/>
            </a:xfrm>
            <a:prstGeom prst="roundRect">
              <a:avLst>
                <a:gd name="adj" fmla="val 869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055688"/>
            <a:ext cx="3430588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圆角矩形 16"/>
          <p:cNvSpPr/>
          <p:nvPr/>
        </p:nvSpPr>
        <p:spPr>
          <a:xfrm rot="18886632">
            <a:off x="3812381" y="3020219"/>
            <a:ext cx="1095375" cy="1093788"/>
          </a:xfrm>
          <a:prstGeom prst="roundRect">
            <a:avLst>
              <a:gd name="adj" fmla="val 86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297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3197225"/>
            <a:ext cx="62706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 bwMode="auto">
          <a:xfrm>
            <a:off x="5445125" y="314325"/>
            <a:ext cx="3305175" cy="263525"/>
            <a:chOff x="3604333" y="313986"/>
            <a:chExt cx="3304896" cy="263479"/>
          </a:xfrm>
        </p:grpSpPr>
        <p:sp>
          <p:nvSpPr>
            <p:cNvPr id="20" name="圆角矩形 19"/>
            <p:cNvSpPr/>
            <p:nvPr/>
          </p:nvSpPr>
          <p:spPr>
            <a:xfrm>
              <a:off x="3604333" y="352425"/>
              <a:ext cx="3304896" cy="20002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444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2327" name="组合 11"/>
            <p:cNvGrpSpPr/>
            <p:nvPr/>
          </p:nvGrpSpPr>
          <p:grpSpPr bwMode="auto">
            <a:xfrm>
              <a:off x="3810830" y="313986"/>
              <a:ext cx="2891902" cy="263479"/>
              <a:chOff x="3778823" y="313986"/>
              <a:chExt cx="2891902" cy="263479"/>
            </a:xfrm>
          </p:grpSpPr>
          <p:sp>
            <p:nvSpPr>
              <p:cNvPr id="12328" name="矩形 17"/>
              <p:cNvSpPr>
                <a:spLocks noChangeArrowheads="1"/>
              </p:cNvSpPr>
              <p:nvPr/>
            </p:nvSpPr>
            <p:spPr bwMode="auto">
              <a:xfrm>
                <a:off x="4838172" y="322615"/>
                <a:ext cx="183255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http://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www.rapidppt.com/</a:t>
                </a:r>
                <a:endPara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9" name="Rectangle 18"/>
              <p:cNvSpPr txBox="1">
                <a:spLocks noChangeArrowheads="1"/>
              </p:cNvSpPr>
              <p:nvPr/>
            </p:nvSpPr>
            <p:spPr bwMode="auto">
              <a:xfrm>
                <a:off x="3778823" y="313986"/>
                <a:ext cx="1311272" cy="263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2D6BC7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1D528D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b="1">
                    <a:solidFill>
                      <a:schemeClr val="bg1"/>
                    </a:solidFill>
                    <a:latin typeface="Arial" panose="020B0604020202020204" pitchFamily="34" charset="0"/>
                    <a:ea typeface="方正姚体" panose="02010601030101010101" pitchFamily="2" charset="-122"/>
                  </a:rPr>
                  <a:t>RAPIDESIGN</a:t>
                </a:r>
                <a:endParaRPr lang="zh-CN" altLang="en-US" sz="1200" b="1">
                  <a:solidFill>
                    <a:schemeClr val="bg1"/>
                  </a:solidFill>
                  <a:latin typeface="Arial" panose="020B0604020202020204" pitchFamily="34" charset="0"/>
                  <a:ea typeface="方正姚体" panose="02010601030101010101" pitchFamily="2" charset="-122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 bwMode="auto">
          <a:xfrm>
            <a:off x="7605713" y="1417638"/>
            <a:ext cx="1144587" cy="3619500"/>
            <a:chOff x="6636446" y="2400490"/>
            <a:chExt cx="701253" cy="2216841"/>
          </a:xfrm>
        </p:grpSpPr>
        <p:grpSp>
          <p:nvGrpSpPr>
            <p:cNvPr id="12303" name="组合 46"/>
            <p:cNvGrpSpPr/>
            <p:nvPr/>
          </p:nvGrpSpPr>
          <p:grpSpPr bwMode="auto">
            <a:xfrm>
              <a:off x="6796402" y="2670864"/>
              <a:ext cx="369525" cy="303286"/>
              <a:chOff x="8158036" y="2306193"/>
              <a:chExt cx="369525" cy="303286"/>
            </a:xfrm>
          </p:grpSpPr>
          <p:sp>
            <p:nvSpPr>
              <p:cNvPr id="66" name="TextBox 16"/>
              <p:cNvSpPr txBox="1">
                <a:spLocks noChangeArrowheads="1"/>
              </p:cNvSpPr>
              <p:nvPr/>
            </p:nvSpPr>
            <p:spPr bwMode="auto">
              <a:xfrm>
                <a:off x="8157588" y="2468492"/>
                <a:ext cx="369592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Integrity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7" name="TextBox 34"/>
              <p:cNvSpPr txBox="1">
                <a:spLocks noChangeArrowheads="1"/>
              </p:cNvSpPr>
              <p:nvPr/>
            </p:nvSpPr>
            <p:spPr bwMode="auto">
              <a:xfrm>
                <a:off x="8215945" y="2306118"/>
                <a:ext cx="252879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04" name="组合 47"/>
            <p:cNvGrpSpPr/>
            <p:nvPr/>
          </p:nvGrpSpPr>
          <p:grpSpPr bwMode="auto">
            <a:xfrm>
              <a:off x="6804430" y="3704129"/>
              <a:ext cx="353467" cy="303289"/>
              <a:chOff x="8207741" y="3648207"/>
              <a:chExt cx="353467" cy="303289"/>
            </a:xfrm>
          </p:grpSpPr>
          <p:sp>
            <p:nvSpPr>
              <p:cNvPr id="64" name="TextBox 16"/>
              <p:cNvSpPr txBox="1">
                <a:spLocks noChangeArrowheads="1"/>
              </p:cNvSpPr>
              <p:nvPr/>
            </p:nvSpPr>
            <p:spPr bwMode="auto">
              <a:xfrm>
                <a:off x="8208019" y="3810794"/>
                <a:ext cx="353058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Service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5" name="TextBox 59"/>
              <p:cNvSpPr txBox="1">
                <a:spLocks noChangeArrowheads="1"/>
              </p:cNvSpPr>
              <p:nvPr/>
            </p:nvSpPr>
            <p:spPr bwMode="auto">
              <a:xfrm>
                <a:off x="8258594" y="3648420"/>
                <a:ext cx="251907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05" name="组合 48"/>
            <p:cNvGrpSpPr/>
            <p:nvPr/>
          </p:nvGrpSpPr>
          <p:grpSpPr bwMode="auto">
            <a:xfrm>
              <a:off x="6756254" y="3015285"/>
              <a:ext cx="449819" cy="303286"/>
              <a:chOff x="8117887" y="2902178"/>
              <a:chExt cx="449819" cy="303286"/>
            </a:xfrm>
          </p:grpSpPr>
          <p:sp>
            <p:nvSpPr>
              <p:cNvPr id="62" name="TextBox 16"/>
              <p:cNvSpPr txBox="1">
                <a:spLocks noChangeArrowheads="1"/>
              </p:cNvSpPr>
              <p:nvPr/>
            </p:nvSpPr>
            <p:spPr bwMode="auto">
              <a:xfrm>
                <a:off x="8117710" y="3064250"/>
                <a:ext cx="450320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Innovation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43"/>
              <p:cNvSpPr txBox="1">
                <a:spLocks noChangeArrowheads="1"/>
              </p:cNvSpPr>
              <p:nvPr/>
            </p:nvSpPr>
            <p:spPr bwMode="auto">
              <a:xfrm>
                <a:off x="8215944" y="2901876"/>
                <a:ext cx="253851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06" name="组合 49"/>
            <p:cNvGrpSpPr/>
            <p:nvPr/>
          </p:nvGrpSpPr>
          <p:grpSpPr bwMode="auto">
            <a:xfrm>
              <a:off x="6741088" y="4048553"/>
              <a:ext cx="480152" cy="303283"/>
              <a:chOff x="8102721" y="4343750"/>
              <a:chExt cx="480152" cy="303283"/>
            </a:xfrm>
          </p:grpSpPr>
          <p:sp>
            <p:nvSpPr>
              <p:cNvPr id="60" name="TextBox 16"/>
              <p:cNvSpPr txBox="1">
                <a:spLocks noChangeArrowheads="1"/>
              </p:cNvSpPr>
              <p:nvPr/>
            </p:nvSpPr>
            <p:spPr bwMode="auto">
              <a:xfrm>
                <a:off x="8103121" y="4506107"/>
                <a:ext cx="479498" cy="140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Developing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7"/>
              <p:cNvSpPr txBox="1">
                <a:spLocks noChangeArrowheads="1"/>
              </p:cNvSpPr>
              <p:nvPr/>
            </p:nvSpPr>
            <p:spPr bwMode="auto">
              <a:xfrm>
                <a:off x="8216916" y="4343733"/>
                <a:ext cx="251907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307" name="组合 50"/>
            <p:cNvGrpSpPr/>
            <p:nvPr/>
          </p:nvGrpSpPr>
          <p:grpSpPr bwMode="auto">
            <a:xfrm>
              <a:off x="6777220" y="3359707"/>
              <a:ext cx="407888" cy="303287"/>
              <a:chOff x="8138853" y="3330485"/>
              <a:chExt cx="407888" cy="303287"/>
            </a:xfrm>
          </p:grpSpPr>
          <p:sp>
            <p:nvSpPr>
              <p:cNvPr id="58" name="TextBox 16"/>
              <p:cNvSpPr txBox="1">
                <a:spLocks noChangeArrowheads="1"/>
              </p:cNvSpPr>
              <p:nvPr/>
            </p:nvSpPr>
            <p:spPr bwMode="auto">
              <a:xfrm>
                <a:off x="8139107" y="3492328"/>
                <a:ext cx="407525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>
                    <a:latin typeface="Arial" panose="020B0604020202020204" pitchFamily="34" charset="0"/>
                    <a:ea typeface="方正大标宋简体" panose="02010601030101010101" pitchFamily="65" charset="-122"/>
                    <a:cs typeface="Arial" panose="020B0604020202020204" pitchFamily="34" charset="0"/>
                  </a:rPr>
                  <a:t>Harmony</a:t>
                </a:r>
                <a:endParaRPr lang="en-US" altLang="zh-CN" sz="1050">
                  <a:latin typeface="Arial" panose="020B0604020202020204" pitchFamily="34" charset="0"/>
                  <a:ea typeface="方正大标宋简体" panose="02010601030101010101" pitchFamily="65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1"/>
              <p:cNvSpPr txBox="1">
                <a:spLocks noChangeArrowheads="1"/>
              </p:cNvSpPr>
              <p:nvPr/>
            </p:nvSpPr>
            <p:spPr bwMode="auto">
              <a:xfrm>
                <a:off x="8216916" y="3330927"/>
                <a:ext cx="251907" cy="14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和谐</a:t>
                </a:r>
                <a:endPara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6636446" y="2994564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636446" y="3338758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636446" y="3683924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636446" y="4028118"/>
              <a:ext cx="7012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半闭框 55"/>
            <p:cNvSpPr/>
            <p:nvPr/>
          </p:nvSpPr>
          <p:spPr>
            <a:xfrm rot="2809132">
              <a:off x="6910745" y="4476325"/>
              <a:ext cx="140984" cy="141028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57" name="半闭框 56"/>
            <p:cNvSpPr/>
            <p:nvPr/>
          </p:nvSpPr>
          <p:spPr>
            <a:xfrm rot="13459923">
              <a:off x="6910723" y="2400490"/>
              <a:ext cx="141028" cy="140983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627063" y="973138"/>
            <a:ext cx="2994025" cy="950912"/>
            <a:chOff x="353581" y="164967"/>
            <a:chExt cx="4739119" cy="949783"/>
          </a:xfrm>
        </p:grpSpPr>
        <p:sp>
          <p:nvSpPr>
            <p:cNvPr id="12301" name="TextBox 69"/>
            <p:cNvSpPr txBox="1">
              <a:spLocks noChangeArrowheads="1"/>
            </p:cNvSpPr>
            <p:nvPr/>
          </p:nvSpPr>
          <p:spPr bwMode="auto">
            <a:xfrm>
              <a:off x="353581" y="164967"/>
              <a:ext cx="2369559" cy="46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595959"/>
                  </a:solidFill>
                  <a:latin typeface="华康俪金黑W8" pitchFamily="49" charset="-122"/>
                  <a:ea typeface="华康俪金黑W8" pitchFamily="49" charset="-122"/>
                </a:rPr>
                <a:t>谢谢观看</a:t>
              </a:r>
              <a:endParaRPr lang="zh-CN" altLang="en-US" sz="2400">
                <a:solidFill>
                  <a:srgbClr val="595959"/>
                </a:solidFill>
                <a:latin typeface="华康俪金黑W8" pitchFamily="49" charset="-122"/>
                <a:ea typeface="华康俪金黑W8" pitchFamily="49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 bwMode="auto">
            <a:xfrm>
              <a:off x="353581" y="591530"/>
              <a:ext cx="4739119" cy="52322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>
                  <a:gradFill>
                    <a:gsLst>
                      <a:gs pos="23000">
                        <a:srgbClr val="C00000"/>
                      </a:gs>
                      <a:gs pos="9000">
                        <a:schemeClr val="bg1">
                          <a:lumMod val="95000"/>
                        </a:schemeClr>
                      </a:gs>
                      <a:gs pos="0">
                        <a:srgbClr val="C00000"/>
                      </a:gs>
                      <a:gs pos="69608">
                        <a:schemeClr val="bg1">
                          <a:lumMod val="85000"/>
                        </a:schemeClr>
                      </a:gs>
                      <a:gs pos="60000">
                        <a:srgbClr val="C00000"/>
                      </a:gs>
                      <a:gs pos="79000">
                        <a:srgbClr val="C00000"/>
                      </a:gs>
                    </a:gsLst>
                    <a:lin ang="16200000" scaled="0"/>
                  </a:gradFill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latin typeface="Monotype Corsiva" panose="03010101010201010101" pitchFamily="66" charset="0"/>
                  <a:ea typeface="+mn-ea"/>
                </a:rPr>
                <a:t>THANK YOU</a:t>
              </a:r>
              <a:endParaRPr lang="zh-CN" altLang="en-US" sz="2800" dirty="0">
                <a:latin typeface="Monotype Corsiva" panose="03010101010201010101" pitchFamily="66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1609</Words>
  <Application>WPS 演示</Application>
  <PresentationFormat>全屏显示(16:9)</PresentationFormat>
  <Paragraphs>175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华康俪金黑W8</vt:lpstr>
      <vt:lpstr>Monotype Corsiva</vt:lpstr>
      <vt:lpstr>微软雅黑</vt:lpstr>
      <vt:lpstr>方正姚体</vt:lpstr>
      <vt:lpstr>方正大标宋简体</vt:lpstr>
      <vt:lpstr>Eccentric Std</vt:lpstr>
      <vt:lpstr>黑体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M120220D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2012-10-17T03:11:00Z</dcterms:created>
  <dcterms:modified xsi:type="dcterms:W3CDTF">2018-08-28T06:27:54Z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