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方正正大黑简体" panose="02000000000000000000" pitchFamily="2" charset="-122"/>
      <p:regular r:id="rId21"/>
    </p:embeddedFont>
    <p:embeddedFont>
      <p:font typeface="Wide Latin" panose="020A0A07050505020404" pitchFamily="18" charset="0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43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207780D-BEF4-4186-883E-1B6F3D45A02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DD570A5-4904-4B05-9C76-E198DDD3C0D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14.jpg"/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8" r="24445"/>
          <a:stretch>
            <a:fillRect/>
          </a:stretch>
        </p:blipFill>
        <p:spPr bwMode="auto">
          <a:xfrm>
            <a:off x="0" y="2989263"/>
            <a:ext cx="6908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C:\Users\Administrator\Desktop\16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t="39510" r="51825"/>
          <a:stretch>
            <a:fillRect/>
          </a:stretch>
        </p:blipFill>
        <p:spPr bwMode="auto">
          <a:xfrm>
            <a:off x="1636713" y="2032000"/>
            <a:ext cx="27940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dministrator\Desktop\17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3"/>
          <a:stretch>
            <a:fillRect/>
          </a:stretch>
        </p:blipFill>
        <p:spPr bwMode="auto">
          <a:xfrm>
            <a:off x="0" y="1436688"/>
            <a:ext cx="91440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Administrator\Desktop\18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 t="62924" r="43492" b="18538"/>
          <a:stretch>
            <a:fillRect/>
          </a:stretch>
        </p:blipFill>
        <p:spPr bwMode="auto">
          <a:xfrm>
            <a:off x="3643313" y="3236913"/>
            <a:ext cx="152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Administrator\Desktop\19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2" t="47408"/>
          <a:stretch>
            <a:fillRect/>
          </a:stretch>
        </p:blipFill>
        <p:spPr bwMode="auto">
          <a:xfrm>
            <a:off x="5805488" y="2438400"/>
            <a:ext cx="3338512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1CF54-18E3-4E04-BD1A-F8C85F41DD11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FBD7A7-F4C5-40C6-AC05-2D803888C3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1124C-E1CB-43E0-BFD0-EA63112D1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19D76-EF64-49A8-9E50-4BD8661F68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7A6C7-5341-47DE-A7D6-FD340168C9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698F4-6004-41A5-93DF-79FF921C07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9BCC9F-2252-435E-B8BF-6072FB82358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AAA9D-CAA0-4C65-9F0C-C5680FCCA5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8F80A-6B24-4566-B93E-1764B32AC1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53EA4-E0A7-47B1-8600-FB69F6FC02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8F1F-2295-40A0-85B3-46F5537E77A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8C37-88F5-4707-A635-7ADE2427D4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9866E-5415-450F-921D-648C6B79835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9855-7F83-4375-9034-79F66CC9DFC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2E801-05FC-4B41-A463-368501388DC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B2C1E-8940-42A6-80C3-FE0E5ABD1C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6CC2E-4366-48AF-BF70-F318F2DC5E3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BB740-FA11-4F3F-A66B-FFD5079141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CCB8-93EB-4E18-9AB2-3A68F8E80B5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1378B-F3FD-4474-A646-ABEA276C2B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DADB-942C-47F2-A88E-C3997CAF6B8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B7620-D46F-4D38-883C-F90125F5F38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A398C-EC2C-4021-A76A-A153E5CE9A4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BCEC8-015A-4005-9DA1-DB773E214C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13C7DE-BAE2-4504-93E7-71C4A8AD08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677594E-8868-4C24-B9BB-5ADE8686E996}" type="slidenum">
              <a:rPr lang="zh-CN" altLang="en-US"/>
            </a:fld>
            <a:endParaRPr lang="zh-CN" altLang="en-US"/>
          </a:p>
        </p:txBody>
      </p:sp>
      <p:grpSp>
        <p:nvGrpSpPr>
          <p:cNvPr id="1029" name="组合 6"/>
          <p:cNvGrpSpPr/>
          <p:nvPr userDrawn="1"/>
        </p:nvGrpSpPr>
        <p:grpSpPr bwMode="auto">
          <a:xfrm>
            <a:off x="0" y="3903663"/>
            <a:ext cx="3059113" cy="1241425"/>
            <a:chOff x="1" y="3903704"/>
            <a:chExt cx="3059832" cy="1240590"/>
          </a:xfrm>
        </p:grpSpPr>
        <p:grpSp>
          <p:nvGrpSpPr>
            <p:cNvPr id="1031" name="组合 7"/>
            <p:cNvGrpSpPr/>
            <p:nvPr/>
          </p:nvGrpSpPr>
          <p:grpSpPr bwMode="auto">
            <a:xfrm>
              <a:off x="1" y="3903704"/>
              <a:ext cx="3059832" cy="1240590"/>
              <a:chOff x="0" y="1436914"/>
              <a:chExt cx="9144001" cy="3707380"/>
            </a:xfrm>
          </p:grpSpPr>
          <p:pic>
            <p:nvPicPr>
              <p:cNvPr id="1033" name="Picture 2" descr="C:\Users\Administrator\Desktop\15.pn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28" r="24445"/>
              <a:stretch>
                <a:fillRect/>
              </a:stretch>
            </p:blipFill>
            <p:spPr bwMode="auto">
              <a:xfrm>
                <a:off x="1" y="2989943"/>
                <a:ext cx="6908800" cy="2154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4" name="Picture 3" descr="C:\Users\Administrator\Desktop\16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19" t="39510" r="51825"/>
              <a:stretch>
                <a:fillRect/>
              </a:stretch>
            </p:blipFill>
            <p:spPr bwMode="auto">
              <a:xfrm>
                <a:off x="1636486" y="2032000"/>
                <a:ext cx="2793999" cy="311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5" name="Picture 4" descr="C:\Users\Administrator\Desktop\17.png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43"/>
              <a:stretch>
                <a:fillRect/>
              </a:stretch>
            </p:blipFill>
            <p:spPr bwMode="auto">
              <a:xfrm>
                <a:off x="0" y="1436914"/>
                <a:ext cx="9144001" cy="3707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TextBox 8"/>
            <p:cNvSpPr txBox="1"/>
            <p:nvPr/>
          </p:nvSpPr>
          <p:spPr>
            <a:xfrm rot="21383264">
              <a:off x="1027456" y="4191625"/>
              <a:ext cx="379810" cy="161106"/>
            </a:xfrm>
            <a:prstGeom prst="rect">
              <a:avLst/>
            </a:prstGeom>
            <a:noFill/>
            <a:effectLst>
              <a:glow rad="749300">
                <a:schemeClr val="accent3">
                  <a:alpha val="70000"/>
                </a:schemeClr>
              </a:glow>
            </a:effectLst>
            <a:scene3d>
              <a:camera prst="orthographicFront"/>
              <a:lightRig rig="chilly" dir="t"/>
            </a:scene3d>
          </p:spPr>
          <p:txBody>
            <a:bodyPr spcFirstLastPara="1" lIns="0" tIns="0" rIns="0" bIns="0" anchor="ctr" anchorCtr="1">
              <a:prstTxWarp prst="textArchUp">
                <a:avLst>
                  <a:gd name="adj" fmla="val 11668102"/>
                </a:avLst>
              </a:prstTxWarp>
              <a:scene3d>
                <a:camera prst="orthographicFront"/>
                <a:lightRig rig="chilly" dir="t"/>
              </a:scene3d>
              <a:sp3d extrusionH="3810000" prstMaterial="matte">
                <a:bevelT w="6350" h="6350" prst="angle"/>
                <a:extrusionClr>
                  <a:schemeClr val="bg1"/>
                </a:extrusionClr>
                <a:contourClr>
                  <a:schemeClr val="bg1">
                    <a:lumMod val="65000"/>
                  </a:schemeClr>
                </a:contourClr>
              </a:sp3d>
            </a:bodyPr>
            <a:lstStyle>
              <a:defPPr>
                <a:defRPr lang="zh-CN"/>
              </a:defPPr>
              <a:lvl1pPr algn="ctr">
                <a:lnSpc>
                  <a:spcPct val="70000"/>
                </a:lnSpc>
                <a:defRPr sz="9200" spc="200">
                  <a:gradFill flip="none" rotWithShape="1">
                    <a:gsLst>
                      <a:gs pos="75000">
                        <a:schemeClr val="bg1"/>
                      </a:gs>
                      <a:gs pos="35000">
                        <a:srgbClr val="FFFFFF"/>
                      </a:gs>
                      <a:gs pos="0">
                        <a:srgbClr val="FFF7F7"/>
                      </a:gs>
                      <a:gs pos="51000">
                        <a:srgbClr val="FFFFFF"/>
                      </a:gs>
                      <a:gs pos="44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Impact" panose="020B080603090205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1"/>
                  </a:solidFill>
                  <a:ea typeface="+mn-ea"/>
                </a:rPr>
                <a:t>20</a:t>
              </a:r>
              <a:r>
                <a:rPr lang="en-US" altLang="zh-CN" sz="4800" dirty="0">
                  <a:solidFill>
                    <a:schemeClr val="bg1"/>
                  </a:solidFill>
                  <a:ea typeface="+mn-ea"/>
                </a:rPr>
                <a:t>1</a:t>
              </a:r>
              <a:r>
                <a:rPr lang="en-US" altLang="zh-CN" sz="6000" dirty="0">
                  <a:solidFill>
                    <a:schemeClr val="bg1"/>
                  </a:solidFill>
                  <a:ea typeface="+mn-ea"/>
                </a:rPr>
                <a:t>3</a:t>
              </a:r>
              <a:endParaRPr lang="zh-CN" altLang="en-US" sz="6000" dirty="0">
                <a:solidFill>
                  <a:schemeClr val="bg1"/>
                </a:solidFill>
                <a:ea typeface="+mn-ea"/>
              </a:endParaRPr>
            </a:p>
          </p:txBody>
        </p:sp>
      </p:grpSp>
      <p:pic>
        <p:nvPicPr>
          <p:cNvPr id="1030" name="Picture 6" descr="C:\Users\Administrator\Desktop\19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2" t="47408"/>
          <a:stretch>
            <a:fillRect/>
          </a:stretch>
        </p:blipFill>
        <p:spPr bwMode="auto">
          <a:xfrm>
            <a:off x="7164388" y="3540125"/>
            <a:ext cx="19796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31640" y="3907482"/>
            <a:ext cx="707449" cy="179676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balanced" dir="t">
              <a:rot lat="0" lon="0" rev="13800000"/>
            </a:lightRig>
          </a:scene3d>
        </p:spPr>
        <p:txBody>
          <a:bodyPr lIns="0" tIns="0" rIns="0" bIns="0" anchor="ctr" anchorCtr="1">
            <a:prstTxWarp prst="textFadeRight">
              <a:avLst>
                <a:gd name="adj" fmla="val 19196"/>
              </a:avLst>
            </a:prstTxWarp>
            <a:scene3d>
              <a:camera prst="orthographicFront"/>
              <a:lightRig rig="balanced" dir="t">
                <a:rot lat="0" lon="0" rev="13800000"/>
              </a:lightRig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  <a:ea typeface="+mn-ea"/>
              </a:rPr>
              <a:t>2012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 rot="21383264">
            <a:off x="2892352" y="2324025"/>
            <a:ext cx="1471241" cy="624063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chilly" dir="t"/>
          </a:scene3d>
        </p:spPr>
        <p:txBody>
          <a:bodyPr spcFirstLastPara="1" lIns="0" tIns="0" rIns="0" bIns="0" anchor="ctr" anchorCtr="1">
            <a:prstTxWarp prst="textArchUp">
              <a:avLst>
                <a:gd name="adj" fmla="val 11668102"/>
              </a:avLst>
            </a:prstTxWarp>
            <a:scene3d>
              <a:camera prst="orthographicFront"/>
              <a:lightRig rig="chilly" dir="t"/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a typeface="+mn-ea"/>
              </a:rPr>
              <a:t>20</a:t>
            </a:r>
            <a:r>
              <a:rPr lang="en-US" altLang="zh-CN" sz="4800" dirty="0">
                <a:solidFill>
                  <a:schemeClr val="bg1"/>
                </a:solidFill>
                <a:ea typeface="+mn-ea"/>
              </a:rPr>
              <a:t>1</a:t>
            </a:r>
            <a:r>
              <a:rPr lang="en-US" altLang="zh-CN" sz="6000" dirty="0">
                <a:solidFill>
                  <a:schemeClr val="bg1"/>
                </a:solidFill>
                <a:ea typeface="+mn-ea"/>
              </a:rPr>
              <a:t>3</a:t>
            </a:r>
            <a:endParaRPr lang="zh-CN" altLang="en-US" sz="6000" dirty="0">
              <a:solidFill>
                <a:schemeClr val="bg1"/>
              </a:solidFill>
              <a:ea typeface="+mn-ea"/>
            </a:endParaRPr>
          </a:p>
        </p:txBody>
      </p:sp>
      <p:grpSp>
        <p:nvGrpSpPr>
          <p:cNvPr id="5124" name="组合 11"/>
          <p:cNvGrpSpPr/>
          <p:nvPr/>
        </p:nvGrpSpPr>
        <p:grpSpPr bwMode="auto">
          <a:xfrm>
            <a:off x="5337175" y="665163"/>
            <a:ext cx="3494088" cy="1058862"/>
            <a:chOff x="5336739" y="665634"/>
            <a:chExt cx="3494859" cy="1057903"/>
          </a:xfrm>
        </p:grpSpPr>
        <p:grpSp>
          <p:nvGrpSpPr>
            <p:cNvPr id="5125" name="组合 12"/>
            <p:cNvGrpSpPr/>
            <p:nvPr/>
          </p:nvGrpSpPr>
          <p:grpSpPr bwMode="auto">
            <a:xfrm>
              <a:off x="5341980" y="722243"/>
              <a:ext cx="3489618" cy="1001294"/>
              <a:chOff x="5449801" y="794251"/>
              <a:chExt cx="3489618" cy="1001294"/>
            </a:xfrm>
          </p:grpSpPr>
          <p:grpSp>
            <p:nvGrpSpPr>
              <p:cNvPr id="5127" name="组合 112"/>
              <p:cNvGrpSpPr/>
              <p:nvPr/>
            </p:nvGrpSpPr>
            <p:grpSpPr bwMode="auto">
              <a:xfrm>
                <a:off x="5449801" y="1070547"/>
                <a:ext cx="2283835" cy="522775"/>
                <a:chOff x="547987" y="1178672"/>
                <a:chExt cx="2284357" cy="523315"/>
              </a:xfrm>
            </p:grpSpPr>
            <p:sp>
              <p:nvSpPr>
                <p:cNvPr id="23" name="矩形 22"/>
                <p:cNvSpPr/>
                <p:nvPr/>
              </p:nvSpPr>
              <p:spPr bwMode="auto">
                <a:xfrm>
                  <a:off x="547510" y="1178840"/>
                  <a:ext cx="1570742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适用于商务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1625906" y="1178840"/>
                  <a:ext cx="736931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提案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2121429" y="1178840"/>
                  <a:ext cx="711520" cy="308014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总结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547510" y="1394767"/>
                  <a:ext cx="2166323" cy="30960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spc="160" dirty="0">
                      <a:solidFill>
                        <a:schemeClr val="bg1">
                          <a:lumMod val="9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汇报及相关类别的演示</a:t>
                  </a:r>
                  <a:endParaRPr lang="zh-CN" altLang="en-US" sz="1400" spc="160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8" name="组合 15"/>
              <p:cNvGrpSpPr/>
              <p:nvPr/>
            </p:nvGrpSpPr>
            <p:grpSpPr bwMode="auto">
              <a:xfrm>
                <a:off x="6558821" y="1533935"/>
                <a:ext cx="2231163" cy="261610"/>
                <a:chOff x="5499664" y="1057543"/>
                <a:chExt cx="2231163" cy="261610"/>
              </a:xfrm>
            </p:grpSpPr>
            <p:sp>
              <p:nvSpPr>
                <p:cNvPr id="21" name="矩形 20"/>
                <p:cNvSpPr/>
                <p:nvPr/>
              </p:nvSpPr>
              <p:spPr bwMode="auto">
                <a:xfrm>
                  <a:off x="5528655" y="1089174"/>
                  <a:ext cx="1924474" cy="1887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00074" y="1057453"/>
                  <a:ext cx="2230930" cy="26170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1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POWERPOINT  TEMPLATE</a:t>
                  </a:r>
                  <a:endParaRPr lang="zh-CN" altLang="en-US"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9" name="组合 16"/>
              <p:cNvGrpSpPr/>
              <p:nvPr/>
            </p:nvGrpSpPr>
            <p:grpSpPr bwMode="auto">
              <a:xfrm>
                <a:off x="8649786" y="794251"/>
                <a:ext cx="45719" cy="959534"/>
                <a:chOff x="8649786" y="794250"/>
                <a:chExt cx="45719" cy="657596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8650430" y="794586"/>
                  <a:ext cx="44460" cy="5065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8650430" y="1322855"/>
                  <a:ext cx="44460" cy="12934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 bwMode="auto">
              <a:xfrm>
                <a:off x="7442076" y="992998"/>
                <a:ext cx="1497343" cy="675662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sz="3800" b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rPr>
                  <a:t>PPT</a:t>
                </a:r>
                <a:endParaRPr lang="zh-CN" altLang="en-US" sz="3800" b="1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 bwMode="auto">
            <a:xfrm>
              <a:off x="5336739" y="665634"/>
              <a:ext cx="3199519" cy="4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5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2013</a:t>
              </a:r>
              <a:r>
                <a:rPr lang="zh-CN" altLang="en-US" sz="215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年年终汇报模板</a:t>
              </a:r>
              <a:endParaRPr lang="zh-CN" altLang="en-US" sz="2150" spc="22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196" name="组合 5"/>
          <p:cNvGrpSpPr/>
          <p:nvPr/>
        </p:nvGrpSpPr>
        <p:grpSpPr bwMode="auto">
          <a:xfrm>
            <a:off x="792163" y="987425"/>
            <a:ext cx="7559675" cy="2884488"/>
            <a:chOff x="724531" y="924538"/>
            <a:chExt cx="8064896" cy="2882788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724531" y="924538"/>
              <a:ext cx="8064896" cy="1477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的设计理念：杜绝平庸、专做精品 ！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尽心；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服务领域：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个性模板设计；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稿件制作。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3"/>
            <p:cNvSpPr>
              <a:spLocks noChangeArrowheads="1"/>
            </p:cNvSpPr>
            <p:nvPr/>
          </p:nvSpPr>
          <p:spPr bwMode="auto">
            <a:xfrm>
              <a:off x="724531" y="2469852"/>
              <a:ext cx="8064896" cy="1337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RAPIDPPT, the leader of professional PPT designer in China. 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Here we got China’s largest original PPT material, and the strongest PPT producing team. We got the training for everyone who wants to rapidly improve their PPT skills. 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  <a:p>
              <a:pPr algn="just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</a:rPr>
                <a:t>Our PPT is clear, beautiful, creative, valuable which have brought unexpected value to our hundreds of clients</a:t>
              </a:r>
              <a:endParaRPr lang="en-US" altLang="zh-CN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20" name="组合 3"/>
          <p:cNvGrpSpPr/>
          <p:nvPr/>
        </p:nvGrpSpPr>
        <p:grpSpPr bwMode="auto">
          <a:xfrm>
            <a:off x="2811463" y="915988"/>
            <a:ext cx="3744912" cy="419100"/>
            <a:chOff x="2811405" y="2073538"/>
            <a:chExt cx="3744416" cy="419358"/>
          </a:xfrm>
        </p:grpSpPr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11405" y="2314987"/>
              <a:ext cx="3380927" cy="0"/>
            </a:xfrm>
            <a:prstGeom prst="line">
              <a:avLst/>
            </a:prstGeom>
            <a:noFill/>
            <a:ln w="2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79633" y="2187908"/>
              <a:ext cx="120634" cy="2462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435187" y="2187908"/>
              <a:ext cx="120634" cy="2462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4324092" y="2314987"/>
              <a:ext cx="187617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76" name="组合 7"/>
            <p:cNvGrpSpPr/>
            <p:nvPr/>
          </p:nvGrpSpPr>
          <p:grpSpPr bwMode="auto">
            <a:xfrm>
              <a:off x="2811405" y="2073538"/>
              <a:ext cx="1296144" cy="419358"/>
              <a:chOff x="3275856" y="1898164"/>
              <a:chExt cx="1296144" cy="419358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3275856" y="1898164"/>
                <a:ext cx="1296815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110"/>
              <p:cNvSpPr>
                <a:spLocks noChangeArrowheads="1"/>
              </p:cNvSpPr>
              <p:nvPr/>
            </p:nvSpPr>
            <p:spPr bwMode="auto">
              <a:xfrm>
                <a:off x="3423473" y="2133259"/>
                <a:ext cx="1001580" cy="18426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Click add title</a:t>
                </a:r>
                <a:endPara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燕尾形 11"/>
          <p:cNvSpPr/>
          <p:nvPr/>
        </p:nvSpPr>
        <p:spPr>
          <a:xfrm>
            <a:off x="2538413" y="976313"/>
            <a:ext cx="180975" cy="309562"/>
          </a:xfrm>
          <a:prstGeom prst="chevron">
            <a:avLst/>
          </a:prstGeom>
          <a:solidFill>
            <a:srgbClr val="004294">
              <a:alpha val="50000"/>
            </a:srgb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>
            <a:off x="2370138" y="976313"/>
            <a:ext cx="180975" cy="309562"/>
          </a:xfrm>
          <a:prstGeom prst="chevron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 w="1016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23" name="组合 13"/>
          <p:cNvGrpSpPr/>
          <p:nvPr/>
        </p:nvGrpSpPr>
        <p:grpSpPr bwMode="auto">
          <a:xfrm>
            <a:off x="2370138" y="1611313"/>
            <a:ext cx="4186237" cy="420687"/>
            <a:chOff x="2370232" y="2073538"/>
            <a:chExt cx="4185589" cy="419358"/>
          </a:xfrm>
        </p:grpSpPr>
        <p:grpSp>
          <p:nvGrpSpPr>
            <p:cNvPr id="9262" name="组合 13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18" name="Line 91"/>
              <p:cNvSpPr>
                <a:spLocks noChangeShapeType="1"/>
              </p:cNvSpPr>
              <p:nvPr/>
            </p:nvSpPr>
            <p:spPr bwMode="auto">
              <a:xfrm>
                <a:off x="2811489" y="2314076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279639" y="2187477"/>
                <a:ext cx="120631" cy="24686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435190" y="2187477"/>
                <a:ext cx="120631" cy="24686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 bwMode="auto">
              <a:xfrm>
                <a:off x="4324142" y="2315658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69" name="组合 20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23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8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2372"/>
                  <a:ext cx="1001558" cy="1851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" name="燕尾形 15"/>
            <p:cNvSpPr/>
            <p:nvPr/>
          </p:nvSpPr>
          <p:spPr>
            <a:xfrm>
              <a:off x="2538481" y="2132089"/>
              <a:ext cx="180947" cy="310167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燕尾形 16"/>
            <p:cNvSpPr/>
            <p:nvPr/>
          </p:nvSpPr>
          <p:spPr>
            <a:xfrm>
              <a:off x="2370232" y="2132089"/>
              <a:ext cx="180947" cy="310167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4" name="组合 24"/>
          <p:cNvGrpSpPr/>
          <p:nvPr/>
        </p:nvGrpSpPr>
        <p:grpSpPr bwMode="auto">
          <a:xfrm>
            <a:off x="2370138" y="2308225"/>
            <a:ext cx="4186237" cy="419100"/>
            <a:chOff x="2370232" y="2073538"/>
            <a:chExt cx="4185589" cy="419358"/>
          </a:xfrm>
        </p:grpSpPr>
        <p:grpSp>
          <p:nvGrpSpPr>
            <p:cNvPr id="9252" name="组合 24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29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59" name="组合 31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34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7" name="燕尾形 26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5" name="组合 35"/>
          <p:cNvGrpSpPr/>
          <p:nvPr/>
        </p:nvGrpSpPr>
        <p:grpSpPr bwMode="auto">
          <a:xfrm>
            <a:off x="2370138" y="3003550"/>
            <a:ext cx="4186237" cy="419100"/>
            <a:chOff x="2370232" y="2073538"/>
            <a:chExt cx="4185589" cy="419358"/>
          </a:xfrm>
        </p:grpSpPr>
        <p:grpSp>
          <p:nvGrpSpPr>
            <p:cNvPr id="9242" name="组合 35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40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49" name="组合 42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45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8" name="燕尾形 37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燕尾形 38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6" name="组合 46"/>
          <p:cNvGrpSpPr/>
          <p:nvPr/>
        </p:nvGrpSpPr>
        <p:grpSpPr bwMode="auto">
          <a:xfrm>
            <a:off x="2370138" y="3698875"/>
            <a:ext cx="4186237" cy="419100"/>
            <a:chOff x="2370232" y="2073538"/>
            <a:chExt cx="4185589" cy="419358"/>
          </a:xfrm>
        </p:grpSpPr>
        <p:grpSp>
          <p:nvGrpSpPr>
            <p:cNvPr id="9232" name="组合 46"/>
            <p:cNvGrpSpPr/>
            <p:nvPr/>
          </p:nvGrpSpPr>
          <p:grpSpPr bwMode="auto">
            <a:xfrm>
              <a:off x="2811405" y="2073538"/>
              <a:ext cx="3744416" cy="419358"/>
              <a:chOff x="2811405" y="2073538"/>
              <a:chExt cx="3744416" cy="419358"/>
            </a:xfrm>
          </p:grpSpPr>
          <p:sp>
            <p:nvSpPr>
              <p:cNvPr id="51" name="Line 91"/>
              <p:cNvSpPr>
                <a:spLocks noChangeShapeType="1"/>
              </p:cNvSpPr>
              <p:nvPr/>
            </p:nvSpPr>
            <p:spPr bwMode="auto">
              <a:xfrm>
                <a:off x="2811489" y="2314987"/>
                <a:ext cx="3380851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6279639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6435190" y="2187908"/>
                <a:ext cx="120631" cy="24621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 bwMode="auto">
              <a:xfrm>
                <a:off x="4324142" y="2314987"/>
                <a:ext cx="18761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39" name="组合 53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56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940" y="1898164"/>
                  <a:ext cx="1296786" cy="2462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554" y="2133259"/>
                  <a:ext cx="1001558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9" name="燕尾形 48"/>
            <p:cNvSpPr/>
            <p:nvPr/>
          </p:nvSpPr>
          <p:spPr>
            <a:xfrm>
              <a:off x="2538481" y="2132312"/>
              <a:ext cx="180947" cy="311342"/>
            </a:xfrm>
            <a:prstGeom prst="chevron">
              <a:avLst/>
            </a:prstGeom>
            <a:solidFill>
              <a:schemeClr val="accent1"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燕尾形 49"/>
            <p:cNvSpPr/>
            <p:nvPr/>
          </p:nvSpPr>
          <p:spPr>
            <a:xfrm>
              <a:off x="2370232" y="2132312"/>
              <a:ext cx="180947" cy="31134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" name="燕尾形 57"/>
          <p:cNvSpPr/>
          <p:nvPr/>
        </p:nvSpPr>
        <p:spPr>
          <a:xfrm>
            <a:off x="2541588" y="976313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2541588" y="1671638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0" name="燕尾形 59"/>
          <p:cNvSpPr/>
          <p:nvPr/>
        </p:nvSpPr>
        <p:spPr>
          <a:xfrm>
            <a:off x="2543175" y="2370138"/>
            <a:ext cx="180975" cy="311150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1" name="燕尾形 60"/>
          <p:cNvSpPr/>
          <p:nvPr/>
        </p:nvSpPr>
        <p:spPr>
          <a:xfrm>
            <a:off x="2541588" y="3070225"/>
            <a:ext cx="180975" cy="309563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燕尾形 61"/>
          <p:cNvSpPr/>
          <p:nvPr/>
        </p:nvSpPr>
        <p:spPr>
          <a:xfrm>
            <a:off x="2543175" y="3754438"/>
            <a:ext cx="180975" cy="309562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03213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 渡 页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4" name="组合 3"/>
          <p:cNvGrpSpPr/>
          <p:nvPr/>
        </p:nvGrpSpPr>
        <p:grpSpPr bwMode="auto">
          <a:xfrm>
            <a:off x="2370138" y="2211388"/>
            <a:ext cx="4186237" cy="419100"/>
            <a:chOff x="2370138" y="915566"/>
            <a:chExt cx="4186237" cy="419100"/>
          </a:xfrm>
        </p:grpSpPr>
        <p:grpSp>
          <p:nvGrpSpPr>
            <p:cNvPr id="10245" name="组合 4"/>
            <p:cNvGrpSpPr/>
            <p:nvPr/>
          </p:nvGrpSpPr>
          <p:grpSpPr bwMode="auto">
            <a:xfrm>
              <a:off x="2811463" y="915566"/>
              <a:ext cx="3744912" cy="419100"/>
              <a:chOff x="2811405" y="2073538"/>
              <a:chExt cx="3744416" cy="419358"/>
            </a:xfrm>
          </p:grpSpPr>
          <p:sp>
            <p:nvSpPr>
              <p:cNvPr id="9" name="Line 91"/>
              <p:cNvSpPr>
                <a:spLocks noChangeShapeType="1"/>
              </p:cNvSpPr>
              <p:nvPr/>
            </p:nvSpPr>
            <p:spPr bwMode="auto">
              <a:xfrm>
                <a:off x="2811405" y="2314987"/>
                <a:ext cx="3380927" cy="0"/>
              </a:xfrm>
              <a:prstGeom prst="line">
                <a:avLst/>
              </a:prstGeom>
              <a:noFill/>
              <a:ln w="2" cap="flat">
                <a:solidFill>
                  <a:schemeClr val="bg1"/>
                </a:solidFill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Rectangle 100"/>
              <p:cNvSpPr>
                <a:spLocks noChangeArrowheads="1"/>
              </p:cNvSpPr>
              <p:nvPr/>
            </p:nvSpPr>
            <p:spPr bwMode="auto">
              <a:xfrm>
                <a:off x="6279633" y="2187908"/>
                <a:ext cx="120634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101"/>
              <p:cNvSpPr>
                <a:spLocks noChangeArrowheads="1"/>
              </p:cNvSpPr>
              <p:nvPr/>
            </p:nvSpPr>
            <p:spPr bwMode="auto">
              <a:xfrm>
                <a:off x="6435187" y="2187908"/>
                <a:ext cx="120634" cy="24621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4324092" y="2314987"/>
                <a:ext cx="1876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53" name="组合 7"/>
              <p:cNvGrpSpPr/>
              <p:nvPr/>
            </p:nvGrpSpPr>
            <p:grpSpPr bwMode="auto">
              <a:xfrm>
                <a:off x="2811405" y="2073538"/>
                <a:ext cx="1296144" cy="419358"/>
                <a:chOff x="3275856" y="1898164"/>
                <a:chExt cx="1296144" cy="419358"/>
              </a:xfrm>
            </p:grpSpPr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3275856" y="1898164"/>
                  <a:ext cx="1296815" cy="24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Rectangle 110"/>
                <p:cNvSpPr>
                  <a:spLocks noChangeArrowheads="1"/>
                </p:cNvSpPr>
                <p:nvPr/>
              </p:nvSpPr>
              <p:spPr bwMode="auto">
                <a:xfrm>
                  <a:off x="3423473" y="2133259"/>
                  <a:ext cx="1001580" cy="184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Click add title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燕尾形 5"/>
            <p:cNvSpPr/>
            <p:nvPr/>
          </p:nvSpPr>
          <p:spPr>
            <a:xfrm>
              <a:off x="2538413" y="975891"/>
              <a:ext cx="180975" cy="309562"/>
            </a:xfrm>
            <a:prstGeom prst="chevron">
              <a:avLst/>
            </a:prstGeom>
            <a:solidFill>
              <a:srgbClr val="004294">
                <a:alpha val="50000"/>
              </a:srgb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燕尾形 6"/>
            <p:cNvSpPr/>
            <p:nvPr/>
          </p:nvSpPr>
          <p:spPr>
            <a:xfrm>
              <a:off x="2370138" y="975891"/>
              <a:ext cx="180975" cy="309562"/>
            </a:xfrm>
            <a:prstGeom prst="chevron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1016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2541588" y="975891"/>
              <a:ext cx="180975" cy="309562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268" name="组合 3"/>
          <p:cNvGrpSpPr/>
          <p:nvPr/>
        </p:nvGrpSpPr>
        <p:grpSpPr bwMode="auto">
          <a:xfrm>
            <a:off x="1238250" y="2530475"/>
            <a:ext cx="6540500" cy="293688"/>
            <a:chOff x="1219108" y="2654201"/>
            <a:chExt cx="6666614" cy="29829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19108" y="2876716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80"/>
            <p:cNvSpPr txBox="1">
              <a:spLocks noChangeArrowheads="1"/>
            </p:cNvSpPr>
            <p:nvPr/>
          </p:nvSpPr>
          <p:spPr bwMode="auto">
            <a:xfrm>
              <a:off x="1254706" y="2654201"/>
              <a:ext cx="527504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69" name="组合 6"/>
          <p:cNvGrpSpPr/>
          <p:nvPr/>
        </p:nvGrpSpPr>
        <p:grpSpPr bwMode="auto">
          <a:xfrm>
            <a:off x="1235075" y="2000250"/>
            <a:ext cx="6542088" cy="293688"/>
            <a:chOff x="1219108" y="2654201"/>
            <a:chExt cx="6666614" cy="29829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219108" y="2876716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254698" y="2654201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0" name="组合 9"/>
          <p:cNvGrpSpPr/>
          <p:nvPr/>
        </p:nvGrpSpPr>
        <p:grpSpPr bwMode="auto">
          <a:xfrm>
            <a:off x="1235075" y="1471613"/>
            <a:ext cx="6542088" cy="293687"/>
            <a:chOff x="1219108" y="2115128"/>
            <a:chExt cx="6666614" cy="29829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219108" y="2337643"/>
              <a:ext cx="666661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4"/>
            <p:cNvSpPr txBox="1">
              <a:spLocks noChangeArrowheads="1"/>
            </p:cNvSpPr>
            <p:nvPr/>
          </p:nvSpPr>
          <p:spPr bwMode="auto">
            <a:xfrm>
              <a:off x="1254698" y="2115128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1" name="组合 12"/>
          <p:cNvGrpSpPr/>
          <p:nvPr/>
        </p:nvGrpSpPr>
        <p:grpSpPr bwMode="auto">
          <a:xfrm>
            <a:off x="1235075" y="3068638"/>
            <a:ext cx="6542088" cy="293687"/>
            <a:chOff x="1219108" y="3742817"/>
            <a:chExt cx="6666614" cy="29829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219108" y="3958883"/>
              <a:ext cx="66666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39"/>
            <p:cNvSpPr txBox="1">
              <a:spLocks noChangeArrowheads="1"/>
            </p:cNvSpPr>
            <p:nvPr/>
          </p:nvSpPr>
          <p:spPr bwMode="auto">
            <a:xfrm>
              <a:off x="1254698" y="3742817"/>
              <a:ext cx="527376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2084388" y="3787775"/>
            <a:ext cx="601662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3" name="组合 16"/>
          <p:cNvGrpSpPr/>
          <p:nvPr/>
        </p:nvGrpSpPr>
        <p:grpSpPr bwMode="auto">
          <a:xfrm>
            <a:off x="2814638" y="1681163"/>
            <a:ext cx="323850" cy="2109787"/>
            <a:chOff x="2519916" y="2500313"/>
            <a:chExt cx="329712" cy="2149149"/>
          </a:xfrm>
        </p:grpSpPr>
        <p:sp>
          <p:nvSpPr>
            <p:cNvPr id="18" name="矩形 17"/>
            <p:cNvSpPr/>
            <p:nvPr/>
          </p:nvSpPr>
          <p:spPr>
            <a:xfrm>
              <a:off x="2519916" y="2500313"/>
              <a:ext cx="181018" cy="21491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89620" y="2859313"/>
              <a:ext cx="160008" cy="177883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4" name="组合 19"/>
          <p:cNvGrpSpPr/>
          <p:nvPr/>
        </p:nvGrpSpPr>
        <p:grpSpPr bwMode="auto">
          <a:xfrm>
            <a:off x="3621088" y="2746375"/>
            <a:ext cx="334962" cy="1044575"/>
            <a:chOff x="3294616" y="3586163"/>
            <a:chExt cx="341660" cy="1064019"/>
          </a:xfrm>
        </p:grpSpPr>
        <p:sp>
          <p:nvSpPr>
            <p:cNvPr id="21" name="矩形 20"/>
            <p:cNvSpPr/>
            <p:nvPr/>
          </p:nvSpPr>
          <p:spPr>
            <a:xfrm>
              <a:off x="3294616" y="3586163"/>
              <a:ext cx="181355" cy="10640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77590" y="4119790"/>
              <a:ext cx="158686" cy="525542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5" name="组合 22"/>
          <p:cNvGrpSpPr/>
          <p:nvPr/>
        </p:nvGrpSpPr>
        <p:grpSpPr bwMode="auto">
          <a:xfrm>
            <a:off x="4429125" y="2130425"/>
            <a:ext cx="334963" cy="1660525"/>
            <a:chOff x="4032803" y="2952750"/>
            <a:chExt cx="341660" cy="1692672"/>
          </a:xfrm>
        </p:grpSpPr>
        <p:sp>
          <p:nvSpPr>
            <p:cNvPr id="24" name="矩形 23"/>
            <p:cNvSpPr/>
            <p:nvPr/>
          </p:nvSpPr>
          <p:spPr>
            <a:xfrm>
              <a:off x="4032803" y="3281252"/>
              <a:ext cx="181355" cy="13641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215778" y="2952750"/>
              <a:ext cx="158685" cy="1687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6" name="组合 25"/>
          <p:cNvGrpSpPr/>
          <p:nvPr/>
        </p:nvGrpSpPr>
        <p:grpSpPr bwMode="auto">
          <a:xfrm>
            <a:off x="6042025" y="1685925"/>
            <a:ext cx="336550" cy="2105025"/>
            <a:chOff x="5528227" y="2505075"/>
            <a:chExt cx="341660" cy="2145113"/>
          </a:xfrm>
        </p:grpSpPr>
        <p:sp>
          <p:nvSpPr>
            <p:cNvPr id="27" name="矩形 26"/>
            <p:cNvSpPr/>
            <p:nvPr/>
          </p:nvSpPr>
          <p:spPr>
            <a:xfrm>
              <a:off x="5528227" y="3810585"/>
              <a:ext cx="180500" cy="83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710339" y="2505075"/>
              <a:ext cx="159548" cy="21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7" name="组合 28"/>
          <p:cNvGrpSpPr/>
          <p:nvPr/>
        </p:nvGrpSpPr>
        <p:grpSpPr bwMode="auto">
          <a:xfrm>
            <a:off x="5235575" y="2801938"/>
            <a:ext cx="334963" cy="989012"/>
            <a:chOff x="4713840" y="3652838"/>
            <a:chExt cx="341660" cy="1006872"/>
          </a:xfrm>
        </p:grpSpPr>
        <p:sp>
          <p:nvSpPr>
            <p:cNvPr id="30" name="矩形 29"/>
            <p:cNvSpPr/>
            <p:nvPr/>
          </p:nvSpPr>
          <p:spPr>
            <a:xfrm>
              <a:off x="4713840" y="4119910"/>
              <a:ext cx="181355" cy="539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896815" y="3652838"/>
              <a:ext cx="158685" cy="1002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8" name="组合 31"/>
          <p:cNvGrpSpPr/>
          <p:nvPr/>
        </p:nvGrpSpPr>
        <p:grpSpPr bwMode="auto">
          <a:xfrm>
            <a:off x="6850063" y="2217738"/>
            <a:ext cx="334962" cy="1573212"/>
            <a:chOff x="6473107" y="3048000"/>
            <a:chExt cx="341660" cy="1602188"/>
          </a:xfrm>
        </p:grpSpPr>
        <p:sp>
          <p:nvSpPr>
            <p:cNvPr id="33" name="矩形 32"/>
            <p:cNvSpPr/>
            <p:nvPr/>
          </p:nvSpPr>
          <p:spPr>
            <a:xfrm>
              <a:off x="6473107" y="3048000"/>
              <a:ext cx="181355" cy="16021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656081" y="4134449"/>
              <a:ext cx="158686" cy="510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9" name="组合 34"/>
          <p:cNvGrpSpPr/>
          <p:nvPr/>
        </p:nvGrpSpPr>
        <p:grpSpPr bwMode="auto">
          <a:xfrm>
            <a:off x="2733675" y="3798888"/>
            <a:ext cx="4541838" cy="293687"/>
            <a:chOff x="2746630" y="4486931"/>
            <a:chExt cx="4627973" cy="298299"/>
          </a:xfrm>
        </p:grpSpPr>
        <p:sp>
          <p:nvSpPr>
            <p:cNvPr id="36" name="TextBox 62"/>
            <p:cNvSpPr txBox="1">
              <a:spLocks noChangeArrowheads="1"/>
            </p:cNvSpPr>
            <p:nvPr/>
          </p:nvSpPr>
          <p:spPr bwMode="auto">
            <a:xfrm>
              <a:off x="2746630" y="4486931"/>
              <a:ext cx="527340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63"/>
            <p:cNvSpPr txBox="1">
              <a:spLocks noChangeArrowheads="1"/>
            </p:cNvSpPr>
            <p:nvPr/>
          </p:nvSpPr>
          <p:spPr bwMode="auto">
            <a:xfrm>
              <a:off x="3560287" y="4486931"/>
              <a:ext cx="537045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64"/>
            <p:cNvSpPr txBox="1">
              <a:spLocks noChangeArrowheads="1"/>
            </p:cNvSpPr>
            <p:nvPr/>
          </p:nvSpPr>
          <p:spPr bwMode="auto">
            <a:xfrm>
              <a:off x="4359384" y="4486931"/>
              <a:ext cx="538662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65"/>
            <p:cNvSpPr txBox="1">
              <a:spLocks noChangeArrowheads="1"/>
            </p:cNvSpPr>
            <p:nvPr/>
          </p:nvSpPr>
          <p:spPr bwMode="auto">
            <a:xfrm>
              <a:off x="5223186" y="4486931"/>
              <a:ext cx="538662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66"/>
            <p:cNvSpPr txBox="1">
              <a:spLocks noChangeArrowheads="1"/>
            </p:cNvSpPr>
            <p:nvPr/>
          </p:nvSpPr>
          <p:spPr bwMode="auto">
            <a:xfrm>
              <a:off x="6010960" y="4486931"/>
              <a:ext cx="538664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67"/>
            <p:cNvSpPr txBox="1">
              <a:spLocks noChangeArrowheads="1"/>
            </p:cNvSpPr>
            <p:nvPr/>
          </p:nvSpPr>
          <p:spPr bwMode="auto">
            <a:xfrm>
              <a:off x="6837558" y="4486931"/>
              <a:ext cx="537045" cy="298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41"/>
          <p:cNvGrpSpPr/>
          <p:nvPr/>
        </p:nvGrpSpPr>
        <p:grpSpPr bwMode="auto">
          <a:xfrm>
            <a:off x="5876925" y="1198563"/>
            <a:ext cx="1482725" cy="307975"/>
            <a:chOff x="1193752" y="1352417"/>
            <a:chExt cx="1481926" cy="307644"/>
          </a:xfrm>
        </p:grpSpPr>
        <p:sp>
          <p:nvSpPr>
            <p:cNvPr id="43" name="矩形 42"/>
            <p:cNvSpPr/>
            <p:nvPr/>
          </p:nvSpPr>
          <p:spPr>
            <a:xfrm>
              <a:off x="1193752" y="1433292"/>
              <a:ext cx="144385" cy="14589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995008" y="1441221"/>
              <a:ext cx="144384" cy="144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TextBox 71"/>
            <p:cNvSpPr txBox="1">
              <a:spLocks noChangeArrowheads="1"/>
            </p:cNvSpPr>
            <p:nvPr/>
          </p:nvSpPr>
          <p:spPr bwMode="auto">
            <a:xfrm>
              <a:off x="1357177" y="1366689"/>
              <a:ext cx="517246" cy="293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72"/>
            <p:cNvSpPr txBox="1">
              <a:spLocks noChangeArrowheads="1"/>
            </p:cNvSpPr>
            <p:nvPr/>
          </p:nvSpPr>
          <p:spPr bwMode="auto">
            <a:xfrm>
              <a:off x="2158432" y="1352417"/>
              <a:ext cx="517246" cy="293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2" name="组合 3"/>
          <p:cNvGrpSpPr/>
          <p:nvPr/>
        </p:nvGrpSpPr>
        <p:grpSpPr bwMode="auto">
          <a:xfrm>
            <a:off x="839788" y="881063"/>
            <a:ext cx="7304087" cy="2843212"/>
            <a:chOff x="869575" y="1390625"/>
            <a:chExt cx="7617860" cy="2965305"/>
          </a:xfrm>
        </p:grpSpPr>
        <p:grpSp>
          <p:nvGrpSpPr>
            <p:cNvPr id="12293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9" name="Line 101"/>
              <p:cNvSpPr>
                <a:spLocks noChangeShapeType="1"/>
              </p:cNvSpPr>
              <p:nvPr/>
            </p:nvSpPr>
            <p:spPr bwMode="auto">
              <a:xfrm>
                <a:off x="730228" y="3596830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2"/>
              <p:cNvSpPr>
                <a:spLocks noChangeShapeType="1"/>
              </p:cNvSpPr>
              <p:nvPr/>
            </p:nvSpPr>
            <p:spPr bwMode="auto">
              <a:xfrm>
                <a:off x="730228" y="3922997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3"/>
              <p:cNvSpPr>
                <a:spLocks noChangeShapeType="1"/>
              </p:cNvSpPr>
              <p:nvPr/>
            </p:nvSpPr>
            <p:spPr bwMode="auto">
              <a:xfrm>
                <a:off x="1114700" y="3148143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4"/>
              <p:cNvSpPr>
                <a:spLocks noChangeShapeType="1"/>
              </p:cNvSpPr>
              <p:nvPr/>
            </p:nvSpPr>
            <p:spPr bwMode="auto">
              <a:xfrm>
                <a:off x="730228" y="2550447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5"/>
              <p:cNvSpPr>
                <a:spLocks noChangeShapeType="1"/>
              </p:cNvSpPr>
              <p:nvPr/>
            </p:nvSpPr>
            <p:spPr bwMode="auto">
              <a:xfrm>
                <a:off x="730228" y="3297153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6"/>
              <p:cNvSpPr>
                <a:spLocks noChangeShapeType="1"/>
              </p:cNvSpPr>
              <p:nvPr/>
            </p:nvSpPr>
            <p:spPr bwMode="auto">
              <a:xfrm>
                <a:off x="730228" y="2999133"/>
                <a:ext cx="7864531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Line 107"/>
              <p:cNvSpPr>
                <a:spLocks noChangeShapeType="1"/>
              </p:cNvSpPr>
              <p:nvPr/>
            </p:nvSpPr>
            <p:spPr bwMode="auto">
              <a:xfrm>
                <a:off x="1114700" y="3446164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Line 108"/>
              <p:cNvSpPr>
                <a:spLocks noChangeShapeType="1"/>
              </p:cNvSpPr>
              <p:nvPr/>
            </p:nvSpPr>
            <p:spPr bwMode="auto">
              <a:xfrm>
                <a:off x="1114700" y="3745841"/>
                <a:ext cx="748005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75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10"/>
              <p:cNvSpPr>
                <a:spLocks noChangeShapeType="1"/>
              </p:cNvSpPr>
              <p:nvPr/>
            </p:nvSpPr>
            <p:spPr bwMode="auto">
              <a:xfrm>
                <a:off x="730228" y="1952749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1"/>
              <p:cNvSpPr>
                <a:spLocks noChangeShapeType="1"/>
              </p:cNvSpPr>
              <p:nvPr/>
            </p:nvSpPr>
            <p:spPr bwMode="auto">
              <a:xfrm>
                <a:off x="1114700" y="2101760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2"/>
              <p:cNvSpPr>
                <a:spLocks noChangeShapeType="1"/>
              </p:cNvSpPr>
              <p:nvPr/>
            </p:nvSpPr>
            <p:spPr bwMode="auto">
              <a:xfrm>
                <a:off x="1114700" y="2401436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3"/>
              <p:cNvSpPr>
                <a:spLocks noChangeShapeType="1"/>
              </p:cNvSpPr>
              <p:nvPr/>
            </p:nvSpPr>
            <p:spPr bwMode="auto">
              <a:xfrm>
                <a:off x="730228" y="2250770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4"/>
              <p:cNvSpPr>
                <a:spLocks noChangeShapeType="1"/>
              </p:cNvSpPr>
              <p:nvPr/>
            </p:nvSpPr>
            <p:spPr bwMode="auto">
              <a:xfrm>
                <a:off x="1114700" y="2699457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Line 116"/>
              <p:cNvSpPr>
                <a:spLocks noChangeShapeType="1"/>
              </p:cNvSpPr>
              <p:nvPr/>
            </p:nvSpPr>
            <p:spPr bwMode="auto">
              <a:xfrm>
                <a:off x="730228" y="1654729"/>
                <a:ext cx="7864531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Line 117"/>
              <p:cNvSpPr>
                <a:spLocks noChangeShapeType="1"/>
              </p:cNvSpPr>
              <p:nvPr/>
            </p:nvSpPr>
            <p:spPr bwMode="auto">
              <a:xfrm>
                <a:off x="1114700" y="1803739"/>
                <a:ext cx="748005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2294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2313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4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5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6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7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8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9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0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1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Rectangle 128"/>
              <p:cNvSpPr>
                <a:spLocks noChangeArrowheads="1"/>
              </p:cNvSpPr>
              <p:nvPr/>
            </p:nvSpPr>
            <p:spPr bwMode="auto">
              <a:xfrm>
                <a:off x="2048568" y="2702206"/>
                <a:ext cx="207413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Rectangle 129"/>
              <p:cNvSpPr>
                <a:spLocks noChangeArrowheads="1"/>
              </p:cNvSpPr>
              <p:nvPr/>
            </p:nvSpPr>
            <p:spPr bwMode="auto">
              <a:xfrm>
                <a:off x="1582303" y="2702206"/>
                <a:ext cx="205754" cy="46444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Rectangle 131"/>
              <p:cNvSpPr>
                <a:spLocks noChangeArrowheads="1"/>
              </p:cNvSpPr>
              <p:nvPr/>
            </p:nvSpPr>
            <p:spPr bwMode="auto">
              <a:xfrm>
                <a:off x="2514833" y="2702206"/>
                <a:ext cx="205754" cy="101680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Rectangle 132"/>
              <p:cNvSpPr>
                <a:spLocks noChangeArrowheads="1"/>
              </p:cNvSpPr>
              <p:nvPr/>
            </p:nvSpPr>
            <p:spPr bwMode="auto">
              <a:xfrm>
                <a:off x="2979438" y="2702206"/>
                <a:ext cx="20741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Rectangle 133"/>
              <p:cNvSpPr>
                <a:spLocks noChangeArrowheads="1"/>
              </p:cNvSpPr>
              <p:nvPr/>
            </p:nvSpPr>
            <p:spPr bwMode="auto">
              <a:xfrm>
                <a:off x="3215060" y="2702206"/>
                <a:ext cx="20575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Rectangle 134"/>
              <p:cNvSpPr>
                <a:spLocks noChangeArrowheads="1"/>
              </p:cNvSpPr>
              <p:nvPr/>
            </p:nvSpPr>
            <p:spPr bwMode="auto">
              <a:xfrm>
                <a:off x="1346681" y="2702206"/>
                <a:ext cx="207414" cy="77628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Rectangle 135"/>
              <p:cNvSpPr>
                <a:spLocks noChangeArrowheads="1"/>
              </p:cNvSpPr>
              <p:nvPr/>
            </p:nvSpPr>
            <p:spPr bwMode="auto">
              <a:xfrm>
                <a:off x="1814606" y="2702206"/>
                <a:ext cx="20575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36"/>
              <p:cNvSpPr>
                <a:spLocks noChangeArrowheads="1"/>
              </p:cNvSpPr>
              <p:nvPr/>
            </p:nvSpPr>
            <p:spPr bwMode="auto">
              <a:xfrm>
                <a:off x="2282530" y="2702206"/>
                <a:ext cx="20741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Rectangle 137"/>
              <p:cNvSpPr>
                <a:spLocks noChangeArrowheads="1"/>
              </p:cNvSpPr>
              <p:nvPr/>
            </p:nvSpPr>
            <p:spPr bwMode="auto">
              <a:xfrm>
                <a:off x="2748795" y="2702206"/>
                <a:ext cx="207413" cy="5390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31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2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3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4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5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6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7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8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9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Rectangle 148"/>
              <p:cNvSpPr>
                <a:spLocks noChangeArrowheads="1"/>
              </p:cNvSpPr>
              <p:nvPr/>
            </p:nvSpPr>
            <p:spPr bwMode="auto">
              <a:xfrm>
                <a:off x="4255445" y="2702206"/>
                <a:ext cx="207413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49"/>
              <p:cNvSpPr>
                <a:spLocks noChangeArrowheads="1"/>
              </p:cNvSpPr>
              <p:nvPr/>
            </p:nvSpPr>
            <p:spPr bwMode="auto">
              <a:xfrm>
                <a:off x="3790839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Rectangle 151"/>
              <p:cNvSpPr>
                <a:spLocks noChangeArrowheads="1"/>
              </p:cNvSpPr>
              <p:nvPr/>
            </p:nvSpPr>
            <p:spPr bwMode="auto">
              <a:xfrm>
                <a:off x="4723369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Rectangle 152"/>
              <p:cNvSpPr>
                <a:spLocks noChangeArrowheads="1"/>
              </p:cNvSpPr>
              <p:nvPr/>
            </p:nvSpPr>
            <p:spPr bwMode="auto">
              <a:xfrm>
                <a:off x="5187974" y="2702206"/>
                <a:ext cx="210731" cy="97201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Rectangle 153"/>
              <p:cNvSpPr>
                <a:spLocks noChangeArrowheads="1"/>
              </p:cNvSpPr>
              <p:nvPr/>
            </p:nvSpPr>
            <p:spPr bwMode="auto">
              <a:xfrm>
                <a:off x="5423596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Rectangle 154"/>
              <p:cNvSpPr>
                <a:spLocks noChangeArrowheads="1"/>
              </p:cNvSpPr>
              <p:nvPr/>
            </p:nvSpPr>
            <p:spPr bwMode="auto">
              <a:xfrm>
                <a:off x="3555218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Rectangle 155"/>
              <p:cNvSpPr>
                <a:spLocks noChangeArrowheads="1"/>
              </p:cNvSpPr>
              <p:nvPr/>
            </p:nvSpPr>
            <p:spPr bwMode="auto">
              <a:xfrm>
                <a:off x="4024801" y="2702206"/>
                <a:ext cx="205754" cy="93220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Rectangle 156"/>
              <p:cNvSpPr>
                <a:spLocks noChangeArrowheads="1"/>
              </p:cNvSpPr>
              <p:nvPr/>
            </p:nvSpPr>
            <p:spPr bwMode="auto">
              <a:xfrm>
                <a:off x="4491066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Rectangle 157"/>
              <p:cNvSpPr>
                <a:spLocks noChangeArrowheads="1"/>
              </p:cNvSpPr>
              <p:nvPr/>
            </p:nvSpPr>
            <p:spPr bwMode="auto">
              <a:xfrm>
                <a:off x="4957330" y="2702206"/>
                <a:ext cx="205754" cy="668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49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0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1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2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3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4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5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6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7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70" name="Rectangle 168"/>
              <p:cNvSpPr>
                <a:spLocks noChangeArrowheads="1"/>
              </p:cNvSpPr>
              <p:nvPr/>
            </p:nvSpPr>
            <p:spPr bwMode="auto">
              <a:xfrm>
                <a:off x="6462321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Rectangle 169"/>
              <p:cNvSpPr>
                <a:spLocks noChangeArrowheads="1"/>
              </p:cNvSpPr>
              <p:nvPr/>
            </p:nvSpPr>
            <p:spPr bwMode="auto">
              <a:xfrm>
                <a:off x="5996056" y="2702206"/>
                <a:ext cx="205754" cy="80282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Rectangle 171"/>
              <p:cNvSpPr>
                <a:spLocks noChangeArrowheads="1"/>
              </p:cNvSpPr>
              <p:nvPr/>
            </p:nvSpPr>
            <p:spPr bwMode="auto">
              <a:xfrm>
                <a:off x="6931904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Rectangle 172"/>
              <p:cNvSpPr>
                <a:spLocks noChangeArrowheads="1"/>
              </p:cNvSpPr>
              <p:nvPr/>
            </p:nvSpPr>
            <p:spPr bwMode="auto">
              <a:xfrm>
                <a:off x="7398169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Rectangle 173"/>
              <p:cNvSpPr>
                <a:spLocks noChangeArrowheads="1"/>
              </p:cNvSpPr>
              <p:nvPr/>
            </p:nvSpPr>
            <p:spPr bwMode="auto">
              <a:xfrm>
                <a:off x="7628812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Rectangle 174"/>
              <p:cNvSpPr>
                <a:spLocks noChangeArrowheads="1"/>
              </p:cNvSpPr>
              <p:nvPr/>
            </p:nvSpPr>
            <p:spPr bwMode="auto">
              <a:xfrm>
                <a:off x="5765413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Rectangle 175"/>
              <p:cNvSpPr>
                <a:spLocks noChangeArrowheads="1"/>
              </p:cNvSpPr>
              <p:nvPr/>
            </p:nvSpPr>
            <p:spPr bwMode="auto">
              <a:xfrm>
                <a:off x="6231677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Rectangle 176"/>
              <p:cNvSpPr>
                <a:spLocks noChangeArrowheads="1"/>
              </p:cNvSpPr>
              <p:nvPr/>
            </p:nvSpPr>
            <p:spPr bwMode="auto">
              <a:xfrm>
                <a:off x="6696283" y="2702206"/>
                <a:ext cx="205754" cy="8973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Rectangle 177"/>
              <p:cNvSpPr>
                <a:spLocks noChangeArrowheads="1"/>
              </p:cNvSpPr>
              <p:nvPr/>
            </p:nvSpPr>
            <p:spPr bwMode="auto">
              <a:xfrm>
                <a:off x="7164207" y="2702206"/>
                <a:ext cx="205754" cy="107485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 bwMode="auto">
            <a:xfrm>
              <a:off x="3889566" y="1501554"/>
              <a:ext cx="0" cy="279146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6099920" y="1463474"/>
              <a:ext cx="0" cy="282954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7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8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9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C0000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C0000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55352" y="3059541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33"/>
            <p:cNvSpPr txBox="1">
              <a:spLocks noChangeArrowheads="1"/>
            </p:cNvSpPr>
            <p:nvPr/>
          </p:nvSpPr>
          <p:spPr bwMode="auto">
            <a:xfrm>
              <a:off x="1255352" y="3365839"/>
              <a:ext cx="341074" cy="30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34"/>
            <p:cNvSpPr txBox="1">
              <a:spLocks noChangeArrowheads="1"/>
            </p:cNvSpPr>
            <p:nvPr/>
          </p:nvSpPr>
          <p:spPr bwMode="auto">
            <a:xfrm>
              <a:off x="1255352" y="3648959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1255352" y="3961880"/>
              <a:ext cx="341074" cy="307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6"/>
            <p:cNvSpPr txBox="1">
              <a:spLocks noChangeArrowheads="1"/>
            </p:cNvSpPr>
            <p:nvPr/>
          </p:nvSpPr>
          <p:spPr bwMode="auto">
            <a:xfrm>
              <a:off x="869575" y="1703057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37"/>
            <p:cNvSpPr txBox="1">
              <a:spLocks noChangeArrowheads="1"/>
            </p:cNvSpPr>
            <p:nvPr/>
          </p:nvSpPr>
          <p:spPr bwMode="auto">
            <a:xfrm>
              <a:off x="869575" y="2979660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2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04825" y="36195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 题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730250"/>
            <a:ext cx="1217613" cy="46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8713" y="1276350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17" name="组合 4"/>
          <p:cNvGrpSpPr/>
          <p:nvPr/>
        </p:nvGrpSpPr>
        <p:grpSpPr bwMode="auto">
          <a:xfrm>
            <a:off x="5191125" y="1276350"/>
            <a:ext cx="2765425" cy="2676525"/>
            <a:chOff x="4618683" y="1133748"/>
            <a:chExt cx="2765467" cy="2676652"/>
          </a:xfrm>
        </p:grpSpPr>
        <p:sp>
          <p:nvSpPr>
            <p:cNvPr id="6" name="矩形 5"/>
            <p:cNvSpPr/>
            <p:nvPr/>
          </p:nvSpPr>
          <p:spPr>
            <a:xfrm>
              <a:off x="4618683" y="1133748"/>
              <a:ext cx="2706729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TextBox 4"/>
            <p:cNvSpPr txBox="1">
              <a:spLocks noChangeArrowheads="1"/>
            </p:cNvSpPr>
            <p:nvPr/>
          </p:nvSpPr>
          <p:spPr bwMode="auto">
            <a:xfrm>
              <a:off x="4647258" y="1225827"/>
              <a:ext cx="2736892" cy="25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331640" y="3907482"/>
            <a:ext cx="707449" cy="179676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balanced" dir="t">
              <a:rot lat="0" lon="0" rev="13800000"/>
            </a:lightRig>
          </a:scene3d>
        </p:spPr>
        <p:txBody>
          <a:bodyPr lIns="0" tIns="0" rIns="0" bIns="0" anchor="ctr" anchorCtr="1">
            <a:prstTxWarp prst="textFadeRight">
              <a:avLst>
                <a:gd name="adj" fmla="val 19196"/>
              </a:avLst>
            </a:prstTxWarp>
            <a:scene3d>
              <a:camera prst="orthographicFront"/>
              <a:lightRig rig="balanced" dir="t">
                <a:rot lat="0" lon="0" rev="13800000"/>
              </a:lightRig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dirty="0">
                <a:solidFill>
                  <a:schemeClr val="bg1">
                    <a:lumMod val="85000"/>
                  </a:schemeClr>
                </a:solidFill>
                <a:ea typeface="+mn-ea"/>
              </a:rPr>
              <a:t>2012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 rot="21383264">
            <a:off x="2892352" y="2324025"/>
            <a:ext cx="1471241" cy="624063"/>
          </a:xfrm>
          <a:prstGeom prst="rect">
            <a:avLst/>
          </a:prstGeom>
          <a:noFill/>
          <a:effectLst>
            <a:glow rad="749300">
              <a:schemeClr val="accent3">
                <a:alpha val="70000"/>
              </a:schemeClr>
            </a:glow>
          </a:effectLst>
          <a:scene3d>
            <a:camera prst="orthographicFront"/>
            <a:lightRig rig="chilly" dir="t"/>
          </a:scene3d>
        </p:spPr>
        <p:txBody>
          <a:bodyPr spcFirstLastPara="1" lIns="0" tIns="0" rIns="0" bIns="0" anchor="ctr" anchorCtr="1">
            <a:prstTxWarp prst="textArchUp">
              <a:avLst>
                <a:gd name="adj" fmla="val 11668102"/>
              </a:avLst>
            </a:prstTxWarp>
            <a:scene3d>
              <a:camera prst="orthographicFront"/>
              <a:lightRig rig="chilly" dir="t"/>
            </a:scene3d>
            <a:sp3d extrusionH="3810000" prstMaterial="matte">
              <a:bevelT w="6350" h="6350" prst="angle"/>
              <a:extrusionClr>
                <a:schemeClr val="bg1"/>
              </a:extrusionClr>
              <a:contourClr>
                <a:schemeClr val="bg1">
                  <a:lumMod val="65000"/>
                </a:schemeClr>
              </a:contourClr>
            </a:sp3d>
          </a:bodyPr>
          <a:lstStyle>
            <a:defPPr>
              <a:defRPr lang="zh-CN"/>
            </a:defPPr>
            <a:lvl1pPr algn="ctr">
              <a:lnSpc>
                <a:spcPct val="70000"/>
              </a:lnSpc>
              <a:defRPr sz="9200" spc="200">
                <a:gradFill flip="none" rotWithShape="1">
                  <a:gsLst>
                    <a:gs pos="75000">
                      <a:schemeClr val="bg1"/>
                    </a:gs>
                    <a:gs pos="35000">
                      <a:srgbClr val="FFFFFF"/>
                    </a:gs>
                    <a:gs pos="0">
                      <a:srgbClr val="FFF7F7"/>
                    </a:gs>
                    <a:gs pos="51000">
                      <a:srgbClr val="FFFFFF"/>
                    </a:gs>
                    <a:gs pos="44000">
                      <a:schemeClr val="bg1">
                        <a:lumMod val="95000"/>
                      </a:schemeClr>
                    </a:gs>
                    <a:gs pos="87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Impact" panose="020B080603090205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ea typeface="+mn-ea"/>
              </a:rPr>
              <a:t>20</a:t>
            </a:r>
            <a:r>
              <a:rPr lang="en-US" altLang="zh-CN" sz="4800" dirty="0">
                <a:solidFill>
                  <a:schemeClr val="bg1"/>
                </a:solidFill>
                <a:ea typeface="+mn-ea"/>
              </a:rPr>
              <a:t>1</a:t>
            </a:r>
            <a:r>
              <a:rPr lang="en-US" altLang="zh-CN" sz="6000" dirty="0">
                <a:solidFill>
                  <a:schemeClr val="bg1"/>
                </a:solidFill>
                <a:ea typeface="+mn-ea"/>
              </a:rPr>
              <a:t>3</a:t>
            </a:r>
            <a:endParaRPr lang="zh-CN" altLang="en-US" sz="6000" dirty="0">
              <a:solidFill>
                <a:schemeClr val="bg1"/>
              </a:solidFill>
              <a:ea typeface="+mn-ea"/>
            </a:endParaRPr>
          </a:p>
        </p:txBody>
      </p:sp>
      <p:grpSp>
        <p:nvGrpSpPr>
          <p:cNvPr id="14340" name="组合 11"/>
          <p:cNvGrpSpPr/>
          <p:nvPr/>
        </p:nvGrpSpPr>
        <p:grpSpPr bwMode="auto">
          <a:xfrm>
            <a:off x="5456238" y="665163"/>
            <a:ext cx="3225800" cy="1058862"/>
            <a:chOff x="5455683" y="665634"/>
            <a:chExt cx="3226480" cy="1057903"/>
          </a:xfrm>
        </p:grpSpPr>
        <p:grpSp>
          <p:nvGrpSpPr>
            <p:cNvPr id="14341" name="组合 12"/>
            <p:cNvGrpSpPr/>
            <p:nvPr/>
          </p:nvGrpSpPr>
          <p:grpSpPr bwMode="auto">
            <a:xfrm>
              <a:off x="6451000" y="722243"/>
              <a:ext cx="2231163" cy="1001294"/>
              <a:chOff x="6558821" y="794251"/>
              <a:chExt cx="2231163" cy="1001294"/>
            </a:xfrm>
          </p:grpSpPr>
          <p:grpSp>
            <p:nvGrpSpPr>
              <p:cNvPr id="14343" name="组合 14"/>
              <p:cNvGrpSpPr/>
              <p:nvPr/>
            </p:nvGrpSpPr>
            <p:grpSpPr bwMode="auto">
              <a:xfrm>
                <a:off x="6558821" y="1533935"/>
                <a:ext cx="2231163" cy="261610"/>
                <a:chOff x="5499664" y="1057543"/>
                <a:chExt cx="2231163" cy="261610"/>
              </a:xfrm>
            </p:grpSpPr>
            <p:sp>
              <p:nvSpPr>
                <p:cNvPr id="19" name="矩形 18"/>
                <p:cNvSpPr/>
                <p:nvPr/>
              </p:nvSpPr>
              <p:spPr bwMode="auto">
                <a:xfrm>
                  <a:off x="5528500" y="1089174"/>
                  <a:ext cx="1924455" cy="1887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499919" y="1057453"/>
                  <a:ext cx="2230908" cy="26170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US" altLang="zh-CN" sz="1100" b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POWERPOINT  TEMPLATE</a:t>
                  </a:r>
                  <a:endParaRPr lang="zh-CN" altLang="en-US" sz="11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344" name="组合 15"/>
              <p:cNvGrpSpPr/>
              <p:nvPr/>
            </p:nvGrpSpPr>
            <p:grpSpPr bwMode="auto">
              <a:xfrm>
                <a:off x="8649786" y="794251"/>
                <a:ext cx="45719" cy="959534"/>
                <a:chOff x="8649786" y="794250"/>
                <a:chExt cx="45719" cy="657596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8650254" y="794586"/>
                  <a:ext cx="47635" cy="5065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8650254" y="1322855"/>
                  <a:ext cx="47635" cy="12934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 bwMode="auto">
            <a:xfrm>
              <a:off x="5455683" y="665634"/>
              <a:ext cx="3080399" cy="923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b="1" spc="22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大黑简体" panose="02000000000000000000" pitchFamily="2" charset="-122"/>
                  <a:ea typeface="方正正大黑简体" panose="02000000000000000000" pitchFamily="2" charset="-122"/>
                  <a:cs typeface="Arial" panose="020B0604020202020204" pitchFamily="34" charset="0"/>
                </a:rPr>
                <a:t>谢谢收看</a:t>
              </a:r>
              <a:endParaRPr lang="zh-CN" altLang="en-US" sz="5400" spc="22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演示</Application>
  <PresentationFormat>全屏显示(16:9)</PresentationFormat>
  <Paragraphs>154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Impact</vt:lpstr>
      <vt:lpstr>微软雅黑</vt:lpstr>
      <vt:lpstr>方正正大黑简体</vt:lpstr>
      <vt:lpstr>Wide Latin</vt:lpstr>
      <vt:lpstr>华文细黑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M120295J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3</cp:revision>
  <dcterms:created xsi:type="dcterms:W3CDTF">2013-01-08T07:47:00Z</dcterms:created>
  <dcterms:modified xsi:type="dcterms:W3CDTF">2018-08-23T06:25:39Z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