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微软雅黑" panose="020B0503020204020204" pitchFamily="34" charset="-122"/>
      <p:regular r:id="rId15"/>
    </p:embeddedFont>
    <p:embeddedFont>
      <p:font typeface="Broadway" panose="04040905080B02020502" pitchFamily="82" charset="0"/>
      <p:regular r:id="rId16"/>
    </p:embeddedFont>
    <p:embeddedFont>
      <p:font typeface="方正超粗黑简体" panose="03000509000000000000" pitchFamily="65" charset="-122"/>
      <p:regular r:id="rId17"/>
    </p:embeddedFont>
    <p:embeddedFont>
      <p:font typeface="Dotum" panose="020B0600000101010101" pitchFamily="34" charset="-127"/>
      <p:regular r:id="rId18"/>
    </p:embeddedFont>
    <p:embeddedFont>
      <p:font typeface="等线" panose="02010600030101010101" charset="-122"/>
      <p:regular r:id="rId19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8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1037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B60AF5B-EA03-4B6D-8C65-2545A6450125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805702F-394E-41D9-BCCA-F4ECD3E822F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15A2A-9739-4D97-BBFE-01469DB4121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F75B68-C647-44E4-9889-0354ACCCDA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5A329-E659-4C1B-B477-4E342A3752B8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6BC7F-67EB-429C-8EDC-DAA05D0A25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E5A94-5C9B-4D4A-A6F8-BD36E7BDA12C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A3E67-F812-4E4E-B622-2D70C97E3F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9CD115-5DA2-4953-B2E4-780EAA645C5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46CC1-25A4-4F65-8A3B-F8C3F9F2329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0E795-99FD-4C8B-A203-1F9F318B0CF8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F2D1F-9F65-4323-8050-5B8B4D5B92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66796-ACC8-4A5C-8829-E09C0CC72B1F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8F589-59D5-4097-9367-9088B4C52B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729AC-5674-4E71-A76E-C54A43548B8A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FDD06-03CE-490B-A1B2-7D7DE45131D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00637-A99C-470A-AE70-1350E01BD62D}" type="datetimeFigureOut">
              <a:rPr lang="zh-CN" altLang="en-US"/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840CA-2631-4F38-B1DF-0DBE8B348DE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525F0-720C-49D7-A068-15293474E3C1}" type="datetimeFigureOut">
              <a:rPr lang="zh-CN" altLang="en-US"/>
            </a:fld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1485E-0FBA-49ED-B323-F7DD08BC4B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11486-9D97-40EF-8663-5C270A66D1F4}" type="datetimeFigureOut">
              <a:rPr lang="zh-CN" altLang="en-US"/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9813D-D41F-4F45-A13F-6455CFCABEE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9B7C5-5D9F-44A7-8BD1-F3253131AF07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E4BE7-23C4-4B2A-A3F2-4C85CB38B5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C73EA-1AB6-4CE6-8C5E-2099173CFFCC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F839E-166A-4ED1-835F-5C559F47AB0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7.png"/><Relationship Id="rId18" Type="http://schemas.openxmlformats.org/officeDocument/2006/relationships/image" Target="../media/image6.png"/><Relationship Id="rId17" Type="http://schemas.openxmlformats.org/officeDocument/2006/relationships/image" Target="../media/image5.png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7375976B-31CD-4648-B88B-47EED5A1A58B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8B78C45-C4A1-42DD-AD22-C36C492DCDDB}" type="slidenum">
              <a:rPr lang="zh-CN" altLang="en-US"/>
            </a:fld>
            <a:endParaRPr lang="zh-CN" altLang="en-US"/>
          </a:p>
        </p:txBody>
      </p:sp>
      <p:pic>
        <p:nvPicPr>
          <p:cNvPr id="1029" name="图片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组合 2"/>
          <p:cNvGrpSpPr/>
          <p:nvPr userDrawn="1"/>
        </p:nvGrpSpPr>
        <p:grpSpPr bwMode="auto">
          <a:xfrm>
            <a:off x="887413" y="1247775"/>
            <a:ext cx="7397750" cy="3719513"/>
            <a:chOff x="886968" y="1248373"/>
            <a:chExt cx="7398177" cy="3718915"/>
          </a:xfrm>
        </p:grpSpPr>
        <p:sp>
          <p:nvSpPr>
            <p:cNvPr id="9" name="矩形 8"/>
            <p:cNvSpPr/>
            <p:nvPr/>
          </p:nvSpPr>
          <p:spPr>
            <a:xfrm>
              <a:off x="886968" y="3129259"/>
              <a:ext cx="1836843" cy="1838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86968" y="1248373"/>
              <a:ext cx="1836843" cy="1838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pic>
          <p:nvPicPr>
            <p:cNvPr id="1039" name="图片 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9986" y="3129128"/>
              <a:ext cx="1834744" cy="1834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0" name="图片 6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6496" y="1251789"/>
              <a:ext cx="1828649" cy="1834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1" name="图片 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9986" y="1251789"/>
              <a:ext cx="1834744" cy="1834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2" name="图片 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477" y="1251789"/>
              <a:ext cx="1834744" cy="1834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3" name="图片 9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6496" y="3129128"/>
              <a:ext cx="1828649" cy="1834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4" name="图片 10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477" y="3129128"/>
              <a:ext cx="1834744" cy="1834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矩形 16"/>
          <p:cNvSpPr/>
          <p:nvPr userDrawn="1"/>
        </p:nvSpPr>
        <p:spPr>
          <a:xfrm>
            <a:off x="887413" y="1092200"/>
            <a:ext cx="1836737" cy="155575"/>
          </a:xfrm>
          <a:prstGeom prst="rect">
            <a:avLst/>
          </a:prstGeom>
          <a:solidFill>
            <a:srgbClr val="FF6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2743200" y="1092200"/>
            <a:ext cx="1836738" cy="1555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4600575" y="1092200"/>
            <a:ext cx="1836738" cy="1555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6456363" y="1092200"/>
            <a:ext cx="1827212" cy="1555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1" name="右箭头 11"/>
          <p:cNvSpPr/>
          <p:nvPr userDrawn="1"/>
        </p:nvSpPr>
        <p:spPr>
          <a:xfrm rot="2618306">
            <a:off x="401638" y="-90488"/>
            <a:ext cx="1079500" cy="852488"/>
          </a:xfrm>
          <a:custGeom>
            <a:avLst/>
            <a:gdLst>
              <a:gd name="connsiteX0" fmla="*/ 0 w 964559"/>
              <a:gd name="connsiteY0" fmla="*/ 51865 h 207458"/>
              <a:gd name="connsiteX1" fmla="*/ 860830 w 964559"/>
              <a:gd name="connsiteY1" fmla="*/ 51865 h 207458"/>
              <a:gd name="connsiteX2" fmla="*/ 860830 w 964559"/>
              <a:gd name="connsiteY2" fmla="*/ 0 h 207458"/>
              <a:gd name="connsiteX3" fmla="*/ 964559 w 964559"/>
              <a:gd name="connsiteY3" fmla="*/ 103729 h 207458"/>
              <a:gd name="connsiteX4" fmla="*/ 860830 w 964559"/>
              <a:gd name="connsiteY4" fmla="*/ 207458 h 207458"/>
              <a:gd name="connsiteX5" fmla="*/ 860830 w 964559"/>
              <a:gd name="connsiteY5" fmla="*/ 155594 h 207458"/>
              <a:gd name="connsiteX6" fmla="*/ 0 w 964559"/>
              <a:gd name="connsiteY6" fmla="*/ 155594 h 207458"/>
              <a:gd name="connsiteX7" fmla="*/ 0 w 964559"/>
              <a:gd name="connsiteY7" fmla="*/ 51865 h 207458"/>
              <a:gd name="connsiteX0-1" fmla="*/ 0 w 964559"/>
              <a:gd name="connsiteY0-2" fmla="*/ 51865 h 207458"/>
              <a:gd name="connsiteX1-3" fmla="*/ 744973 w 964559"/>
              <a:gd name="connsiteY1-4" fmla="*/ 13181 h 207458"/>
              <a:gd name="connsiteX2-5" fmla="*/ 860830 w 964559"/>
              <a:gd name="connsiteY2-6" fmla="*/ 0 h 207458"/>
              <a:gd name="connsiteX3-7" fmla="*/ 964559 w 964559"/>
              <a:gd name="connsiteY3-8" fmla="*/ 103729 h 207458"/>
              <a:gd name="connsiteX4-9" fmla="*/ 860830 w 964559"/>
              <a:gd name="connsiteY4-10" fmla="*/ 207458 h 207458"/>
              <a:gd name="connsiteX5-11" fmla="*/ 860830 w 964559"/>
              <a:gd name="connsiteY5-12" fmla="*/ 155594 h 207458"/>
              <a:gd name="connsiteX6-13" fmla="*/ 0 w 964559"/>
              <a:gd name="connsiteY6-14" fmla="*/ 155594 h 207458"/>
              <a:gd name="connsiteX7-15" fmla="*/ 0 w 964559"/>
              <a:gd name="connsiteY7-16" fmla="*/ 51865 h 207458"/>
              <a:gd name="connsiteX0-17" fmla="*/ 19448 w 964559"/>
              <a:gd name="connsiteY0-18" fmla="*/ 0 h 218011"/>
              <a:gd name="connsiteX1-19" fmla="*/ 744973 w 964559"/>
              <a:gd name="connsiteY1-20" fmla="*/ 23734 h 218011"/>
              <a:gd name="connsiteX2-21" fmla="*/ 860830 w 964559"/>
              <a:gd name="connsiteY2-22" fmla="*/ 10553 h 218011"/>
              <a:gd name="connsiteX3-23" fmla="*/ 964559 w 964559"/>
              <a:gd name="connsiteY3-24" fmla="*/ 114282 h 218011"/>
              <a:gd name="connsiteX4-25" fmla="*/ 860830 w 964559"/>
              <a:gd name="connsiteY4-26" fmla="*/ 218011 h 218011"/>
              <a:gd name="connsiteX5-27" fmla="*/ 860830 w 964559"/>
              <a:gd name="connsiteY5-28" fmla="*/ 166147 h 218011"/>
              <a:gd name="connsiteX6-29" fmla="*/ 0 w 964559"/>
              <a:gd name="connsiteY6-30" fmla="*/ 166147 h 218011"/>
              <a:gd name="connsiteX7-31" fmla="*/ 19448 w 964559"/>
              <a:gd name="connsiteY7-32" fmla="*/ 0 h 218011"/>
              <a:gd name="connsiteX0-33" fmla="*/ 19448 w 964559"/>
              <a:gd name="connsiteY0-34" fmla="*/ 313910 h 531921"/>
              <a:gd name="connsiteX1-35" fmla="*/ 744973 w 964559"/>
              <a:gd name="connsiteY1-36" fmla="*/ 337644 h 531921"/>
              <a:gd name="connsiteX2-37" fmla="*/ 437368 w 964559"/>
              <a:gd name="connsiteY2-38" fmla="*/ 0 h 531921"/>
              <a:gd name="connsiteX3-39" fmla="*/ 964559 w 964559"/>
              <a:gd name="connsiteY3-40" fmla="*/ 428192 h 531921"/>
              <a:gd name="connsiteX4-41" fmla="*/ 860830 w 964559"/>
              <a:gd name="connsiteY4-42" fmla="*/ 531921 h 531921"/>
              <a:gd name="connsiteX5-43" fmla="*/ 860830 w 964559"/>
              <a:gd name="connsiteY5-44" fmla="*/ 480057 h 531921"/>
              <a:gd name="connsiteX6-45" fmla="*/ 0 w 964559"/>
              <a:gd name="connsiteY6-46" fmla="*/ 480057 h 531921"/>
              <a:gd name="connsiteX7-47" fmla="*/ 19448 w 964559"/>
              <a:gd name="connsiteY7-48" fmla="*/ 313910 h 531921"/>
              <a:gd name="connsiteX0-49" fmla="*/ 19448 w 860830"/>
              <a:gd name="connsiteY0-50" fmla="*/ 328926 h 546937"/>
              <a:gd name="connsiteX1-51" fmla="*/ 744973 w 860830"/>
              <a:gd name="connsiteY1-52" fmla="*/ 352660 h 546937"/>
              <a:gd name="connsiteX2-53" fmla="*/ 437368 w 860830"/>
              <a:gd name="connsiteY2-54" fmla="*/ 15016 h 546937"/>
              <a:gd name="connsiteX3-55" fmla="*/ 647220 w 860830"/>
              <a:gd name="connsiteY3-56" fmla="*/ 0 h 546937"/>
              <a:gd name="connsiteX4-57" fmla="*/ 860830 w 860830"/>
              <a:gd name="connsiteY4-58" fmla="*/ 546937 h 546937"/>
              <a:gd name="connsiteX5-59" fmla="*/ 860830 w 860830"/>
              <a:gd name="connsiteY5-60" fmla="*/ 495073 h 546937"/>
              <a:gd name="connsiteX6-61" fmla="*/ 0 w 860830"/>
              <a:gd name="connsiteY6-62" fmla="*/ 495073 h 546937"/>
              <a:gd name="connsiteX7-63" fmla="*/ 19448 w 860830"/>
              <a:gd name="connsiteY7-64" fmla="*/ 328926 h 546937"/>
              <a:gd name="connsiteX0-65" fmla="*/ 19448 w 860830"/>
              <a:gd name="connsiteY0-66" fmla="*/ 328926 h 546937"/>
              <a:gd name="connsiteX1-67" fmla="*/ 744973 w 860830"/>
              <a:gd name="connsiteY1-68" fmla="*/ 352660 h 546937"/>
              <a:gd name="connsiteX2-69" fmla="*/ 437368 w 860830"/>
              <a:gd name="connsiteY2-70" fmla="*/ 15016 h 546937"/>
              <a:gd name="connsiteX3-71" fmla="*/ 647220 w 860830"/>
              <a:gd name="connsiteY3-72" fmla="*/ 0 h 546937"/>
              <a:gd name="connsiteX4-73" fmla="*/ 860830 w 860830"/>
              <a:gd name="connsiteY4-74" fmla="*/ 546937 h 546937"/>
              <a:gd name="connsiteX5-75" fmla="*/ 762075 w 860830"/>
              <a:gd name="connsiteY5-76" fmla="*/ 492725 h 546937"/>
              <a:gd name="connsiteX6-77" fmla="*/ 0 w 860830"/>
              <a:gd name="connsiteY6-78" fmla="*/ 495073 h 546937"/>
              <a:gd name="connsiteX7-79" fmla="*/ 19448 w 860830"/>
              <a:gd name="connsiteY7-80" fmla="*/ 328926 h 546937"/>
              <a:gd name="connsiteX0-81" fmla="*/ 19448 w 860830"/>
              <a:gd name="connsiteY0-82" fmla="*/ 328926 h 546937"/>
              <a:gd name="connsiteX1-83" fmla="*/ 744973 w 860830"/>
              <a:gd name="connsiteY1-84" fmla="*/ 352660 h 546937"/>
              <a:gd name="connsiteX2-85" fmla="*/ 437368 w 860830"/>
              <a:gd name="connsiteY2-86" fmla="*/ 15016 h 546937"/>
              <a:gd name="connsiteX3-87" fmla="*/ 647220 w 860830"/>
              <a:gd name="connsiteY3-88" fmla="*/ 0 h 546937"/>
              <a:gd name="connsiteX4-89" fmla="*/ 812193 w 860830"/>
              <a:gd name="connsiteY4-90" fmla="*/ 407530 h 546937"/>
              <a:gd name="connsiteX5-91" fmla="*/ 860830 w 860830"/>
              <a:gd name="connsiteY5-92" fmla="*/ 546937 h 546937"/>
              <a:gd name="connsiteX6-93" fmla="*/ 762075 w 860830"/>
              <a:gd name="connsiteY6-94" fmla="*/ 492725 h 546937"/>
              <a:gd name="connsiteX7-95" fmla="*/ 0 w 860830"/>
              <a:gd name="connsiteY7-96" fmla="*/ 495073 h 546937"/>
              <a:gd name="connsiteX8" fmla="*/ 19448 w 860830"/>
              <a:gd name="connsiteY8" fmla="*/ 328926 h 546937"/>
              <a:gd name="connsiteX0-97" fmla="*/ 19448 w 860830"/>
              <a:gd name="connsiteY0-98" fmla="*/ 328926 h 546937"/>
              <a:gd name="connsiteX1-99" fmla="*/ 744973 w 860830"/>
              <a:gd name="connsiteY1-100" fmla="*/ 352660 h 546937"/>
              <a:gd name="connsiteX2-101" fmla="*/ 437368 w 860830"/>
              <a:gd name="connsiteY2-102" fmla="*/ 15016 h 546937"/>
              <a:gd name="connsiteX3-103" fmla="*/ 647220 w 860830"/>
              <a:gd name="connsiteY3-104" fmla="*/ 0 h 546937"/>
              <a:gd name="connsiteX4-105" fmla="*/ 727537 w 860830"/>
              <a:gd name="connsiteY4-106" fmla="*/ 189931 h 546937"/>
              <a:gd name="connsiteX5-107" fmla="*/ 812193 w 860830"/>
              <a:gd name="connsiteY5-108" fmla="*/ 407530 h 546937"/>
              <a:gd name="connsiteX6-109" fmla="*/ 860830 w 860830"/>
              <a:gd name="connsiteY6-110" fmla="*/ 546937 h 546937"/>
              <a:gd name="connsiteX7-111" fmla="*/ 762075 w 860830"/>
              <a:gd name="connsiteY7-112" fmla="*/ 492725 h 546937"/>
              <a:gd name="connsiteX8-113" fmla="*/ 0 w 860830"/>
              <a:gd name="connsiteY8-114" fmla="*/ 495073 h 546937"/>
              <a:gd name="connsiteX9" fmla="*/ 19448 w 860830"/>
              <a:gd name="connsiteY9" fmla="*/ 328926 h 546937"/>
              <a:gd name="connsiteX0-115" fmla="*/ 19448 w 860830"/>
              <a:gd name="connsiteY0-116" fmla="*/ 328926 h 546937"/>
              <a:gd name="connsiteX1-117" fmla="*/ 744973 w 860830"/>
              <a:gd name="connsiteY1-118" fmla="*/ 352660 h 546937"/>
              <a:gd name="connsiteX2-119" fmla="*/ 437368 w 860830"/>
              <a:gd name="connsiteY2-120" fmla="*/ 15016 h 546937"/>
              <a:gd name="connsiteX3-121" fmla="*/ 647220 w 860830"/>
              <a:gd name="connsiteY3-122" fmla="*/ 0 h 546937"/>
              <a:gd name="connsiteX4-123" fmla="*/ 727537 w 860830"/>
              <a:gd name="connsiteY4-124" fmla="*/ 189931 h 546937"/>
              <a:gd name="connsiteX5-125" fmla="*/ 812193 w 860830"/>
              <a:gd name="connsiteY5-126" fmla="*/ 407530 h 546937"/>
              <a:gd name="connsiteX6-127" fmla="*/ 860830 w 860830"/>
              <a:gd name="connsiteY6-128" fmla="*/ 546937 h 546937"/>
              <a:gd name="connsiteX7-129" fmla="*/ 762075 w 860830"/>
              <a:gd name="connsiteY7-130" fmla="*/ 492725 h 546937"/>
              <a:gd name="connsiteX8-131" fmla="*/ 0 w 860830"/>
              <a:gd name="connsiteY8-132" fmla="*/ 495073 h 546937"/>
              <a:gd name="connsiteX9-133" fmla="*/ 19448 w 860830"/>
              <a:gd name="connsiteY9-134" fmla="*/ 328926 h 546937"/>
              <a:gd name="connsiteX0-135" fmla="*/ 19448 w 1051427"/>
              <a:gd name="connsiteY0-136" fmla="*/ 328926 h 546937"/>
              <a:gd name="connsiteX1-137" fmla="*/ 744973 w 1051427"/>
              <a:gd name="connsiteY1-138" fmla="*/ 352660 h 546937"/>
              <a:gd name="connsiteX2-139" fmla="*/ 437368 w 1051427"/>
              <a:gd name="connsiteY2-140" fmla="*/ 15016 h 546937"/>
              <a:gd name="connsiteX3-141" fmla="*/ 647220 w 1051427"/>
              <a:gd name="connsiteY3-142" fmla="*/ 0 h 546937"/>
              <a:gd name="connsiteX4-143" fmla="*/ 1049569 w 1051427"/>
              <a:gd name="connsiteY4-144" fmla="*/ 435630 h 546937"/>
              <a:gd name="connsiteX5-145" fmla="*/ 812193 w 1051427"/>
              <a:gd name="connsiteY5-146" fmla="*/ 407530 h 546937"/>
              <a:gd name="connsiteX6-147" fmla="*/ 860830 w 1051427"/>
              <a:gd name="connsiteY6-148" fmla="*/ 546937 h 546937"/>
              <a:gd name="connsiteX7-149" fmla="*/ 762075 w 1051427"/>
              <a:gd name="connsiteY7-150" fmla="*/ 492725 h 546937"/>
              <a:gd name="connsiteX8-151" fmla="*/ 0 w 1051427"/>
              <a:gd name="connsiteY8-152" fmla="*/ 495073 h 546937"/>
              <a:gd name="connsiteX9-153" fmla="*/ 19448 w 1051427"/>
              <a:gd name="connsiteY9-154" fmla="*/ 328926 h 546937"/>
              <a:gd name="connsiteX0-155" fmla="*/ 19448 w 1051427"/>
              <a:gd name="connsiteY0-156" fmla="*/ 328926 h 859465"/>
              <a:gd name="connsiteX1-157" fmla="*/ 744973 w 1051427"/>
              <a:gd name="connsiteY1-158" fmla="*/ 352660 h 859465"/>
              <a:gd name="connsiteX2-159" fmla="*/ 437368 w 1051427"/>
              <a:gd name="connsiteY2-160" fmla="*/ 15016 h 859465"/>
              <a:gd name="connsiteX3-161" fmla="*/ 647220 w 1051427"/>
              <a:gd name="connsiteY3-162" fmla="*/ 0 h 859465"/>
              <a:gd name="connsiteX4-163" fmla="*/ 1049569 w 1051427"/>
              <a:gd name="connsiteY4-164" fmla="*/ 435630 h 859465"/>
              <a:gd name="connsiteX5-165" fmla="*/ 812193 w 1051427"/>
              <a:gd name="connsiteY5-166" fmla="*/ 407530 h 859465"/>
              <a:gd name="connsiteX6-167" fmla="*/ 404262 w 1051427"/>
              <a:gd name="connsiteY6-168" fmla="*/ 859465 h 859465"/>
              <a:gd name="connsiteX7-169" fmla="*/ 762075 w 1051427"/>
              <a:gd name="connsiteY7-170" fmla="*/ 492725 h 859465"/>
              <a:gd name="connsiteX8-171" fmla="*/ 0 w 1051427"/>
              <a:gd name="connsiteY8-172" fmla="*/ 495073 h 859465"/>
              <a:gd name="connsiteX9-173" fmla="*/ 19448 w 1051427"/>
              <a:gd name="connsiteY9-174" fmla="*/ 328926 h 859465"/>
              <a:gd name="connsiteX0-175" fmla="*/ 19448 w 1049584"/>
              <a:gd name="connsiteY0-176" fmla="*/ 328926 h 861340"/>
              <a:gd name="connsiteX1-177" fmla="*/ 744973 w 1049584"/>
              <a:gd name="connsiteY1-178" fmla="*/ 352660 h 861340"/>
              <a:gd name="connsiteX2-179" fmla="*/ 437368 w 1049584"/>
              <a:gd name="connsiteY2-180" fmla="*/ 15016 h 861340"/>
              <a:gd name="connsiteX3-181" fmla="*/ 647220 w 1049584"/>
              <a:gd name="connsiteY3-182" fmla="*/ 0 h 861340"/>
              <a:gd name="connsiteX4-183" fmla="*/ 1049569 w 1049584"/>
              <a:gd name="connsiteY4-184" fmla="*/ 435630 h 861340"/>
              <a:gd name="connsiteX5-185" fmla="*/ 630734 w 1049584"/>
              <a:gd name="connsiteY5-186" fmla="*/ 861340 h 861340"/>
              <a:gd name="connsiteX6-187" fmla="*/ 404262 w 1049584"/>
              <a:gd name="connsiteY6-188" fmla="*/ 859465 h 861340"/>
              <a:gd name="connsiteX7-189" fmla="*/ 762075 w 1049584"/>
              <a:gd name="connsiteY7-190" fmla="*/ 492725 h 861340"/>
              <a:gd name="connsiteX8-191" fmla="*/ 0 w 1049584"/>
              <a:gd name="connsiteY8-192" fmla="*/ 495073 h 861340"/>
              <a:gd name="connsiteX9-193" fmla="*/ 19448 w 1049584"/>
              <a:gd name="connsiteY9-194" fmla="*/ 328926 h 861340"/>
              <a:gd name="connsiteX0-195" fmla="*/ 19448 w 1049584"/>
              <a:gd name="connsiteY0-196" fmla="*/ 328926 h 861340"/>
              <a:gd name="connsiteX1-197" fmla="*/ 744973 w 1049584"/>
              <a:gd name="connsiteY1-198" fmla="*/ 352660 h 861340"/>
              <a:gd name="connsiteX2-199" fmla="*/ 437368 w 1049584"/>
              <a:gd name="connsiteY2-200" fmla="*/ 15016 h 861340"/>
              <a:gd name="connsiteX3-201" fmla="*/ 647220 w 1049584"/>
              <a:gd name="connsiteY3-202" fmla="*/ 0 h 861340"/>
              <a:gd name="connsiteX4-203" fmla="*/ 1049569 w 1049584"/>
              <a:gd name="connsiteY4-204" fmla="*/ 435630 h 861340"/>
              <a:gd name="connsiteX5-205" fmla="*/ 630734 w 1049584"/>
              <a:gd name="connsiteY5-206" fmla="*/ 861340 h 861340"/>
              <a:gd name="connsiteX6-207" fmla="*/ 404262 w 1049584"/>
              <a:gd name="connsiteY6-208" fmla="*/ 859465 h 861340"/>
              <a:gd name="connsiteX7-209" fmla="*/ 762075 w 1049584"/>
              <a:gd name="connsiteY7-210" fmla="*/ 492725 h 861340"/>
              <a:gd name="connsiteX8-211" fmla="*/ 0 w 1049584"/>
              <a:gd name="connsiteY8-212" fmla="*/ 495073 h 861340"/>
              <a:gd name="connsiteX9-213" fmla="*/ 19448 w 1049584"/>
              <a:gd name="connsiteY9-214" fmla="*/ 328926 h 861340"/>
              <a:gd name="connsiteX0-215" fmla="*/ 19448 w 1049584"/>
              <a:gd name="connsiteY0-216" fmla="*/ 328926 h 861340"/>
              <a:gd name="connsiteX1-217" fmla="*/ 744973 w 1049584"/>
              <a:gd name="connsiteY1-218" fmla="*/ 352660 h 861340"/>
              <a:gd name="connsiteX2-219" fmla="*/ 437368 w 1049584"/>
              <a:gd name="connsiteY2-220" fmla="*/ 15016 h 861340"/>
              <a:gd name="connsiteX3-221" fmla="*/ 647220 w 1049584"/>
              <a:gd name="connsiteY3-222" fmla="*/ 0 h 861340"/>
              <a:gd name="connsiteX4-223" fmla="*/ 1049569 w 1049584"/>
              <a:gd name="connsiteY4-224" fmla="*/ 435630 h 861340"/>
              <a:gd name="connsiteX5-225" fmla="*/ 630734 w 1049584"/>
              <a:gd name="connsiteY5-226" fmla="*/ 861340 h 861340"/>
              <a:gd name="connsiteX6-227" fmla="*/ 404262 w 1049584"/>
              <a:gd name="connsiteY6-228" fmla="*/ 859465 h 861340"/>
              <a:gd name="connsiteX7-229" fmla="*/ 762075 w 1049584"/>
              <a:gd name="connsiteY7-230" fmla="*/ 492725 h 861340"/>
              <a:gd name="connsiteX8-231" fmla="*/ 0 w 1049584"/>
              <a:gd name="connsiteY8-232" fmla="*/ 495073 h 861340"/>
              <a:gd name="connsiteX9-233" fmla="*/ 19448 w 1049584"/>
              <a:gd name="connsiteY9-234" fmla="*/ 328926 h 861340"/>
              <a:gd name="connsiteX0-235" fmla="*/ 19448 w 1049569"/>
              <a:gd name="connsiteY0-236" fmla="*/ 328926 h 861340"/>
              <a:gd name="connsiteX1-237" fmla="*/ 744973 w 1049569"/>
              <a:gd name="connsiteY1-238" fmla="*/ 352660 h 861340"/>
              <a:gd name="connsiteX2-239" fmla="*/ 437368 w 1049569"/>
              <a:gd name="connsiteY2-240" fmla="*/ 15016 h 861340"/>
              <a:gd name="connsiteX3-241" fmla="*/ 647220 w 1049569"/>
              <a:gd name="connsiteY3-242" fmla="*/ 0 h 861340"/>
              <a:gd name="connsiteX4-243" fmla="*/ 1049569 w 1049569"/>
              <a:gd name="connsiteY4-244" fmla="*/ 435630 h 861340"/>
              <a:gd name="connsiteX5-245" fmla="*/ 630734 w 1049569"/>
              <a:gd name="connsiteY5-246" fmla="*/ 861340 h 861340"/>
              <a:gd name="connsiteX6-247" fmla="*/ 404262 w 1049569"/>
              <a:gd name="connsiteY6-248" fmla="*/ 859465 h 861340"/>
              <a:gd name="connsiteX7-249" fmla="*/ 762075 w 1049569"/>
              <a:gd name="connsiteY7-250" fmla="*/ 492725 h 861340"/>
              <a:gd name="connsiteX8-251" fmla="*/ 0 w 1049569"/>
              <a:gd name="connsiteY8-252" fmla="*/ 495073 h 861340"/>
              <a:gd name="connsiteX9-253" fmla="*/ 19448 w 1049569"/>
              <a:gd name="connsiteY9-254" fmla="*/ 328926 h 861340"/>
              <a:gd name="connsiteX0-255" fmla="*/ 19448 w 1049569"/>
              <a:gd name="connsiteY0-256" fmla="*/ 328926 h 861340"/>
              <a:gd name="connsiteX1-257" fmla="*/ 744973 w 1049569"/>
              <a:gd name="connsiteY1-258" fmla="*/ 352660 h 861340"/>
              <a:gd name="connsiteX2-259" fmla="*/ 437368 w 1049569"/>
              <a:gd name="connsiteY2-260" fmla="*/ 15016 h 861340"/>
              <a:gd name="connsiteX3-261" fmla="*/ 647220 w 1049569"/>
              <a:gd name="connsiteY3-262" fmla="*/ 0 h 861340"/>
              <a:gd name="connsiteX4-263" fmla="*/ 1049569 w 1049569"/>
              <a:gd name="connsiteY4-264" fmla="*/ 435630 h 861340"/>
              <a:gd name="connsiteX5-265" fmla="*/ 630734 w 1049569"/>
              <a:gd name="connsiteY5-266" fmla="*/ 861340 h 861340"/>
              <a:gd name="connsiteX6-267" fmla="*/ 404262 w 1049569"/>
              <a:gd name="connsiteY6-268" fmla="*/ 859465 h 861340"/>
              <a:gd name="connsiteX7-269" fmla="*/ 762075 w 1049569"/>
              <a:gd name="connsiteY7-270" fmla="*/ 492725 h 861340"/>
              <a:gd name="connsiteX8-271" fmla="*/ 0 w 1049569"/>
              <a:gd name="connsiteY8-272" fmla="*/ 495073 h 861340"/>
              <a:gd name="connsiteX9-273" fmla="*/ 19448 w 1049569"/>
              <a:gd name="connsiteY9-274" fmla="*/ 328926 h 861340"/>
              <a:gd name="connsiteX0-275" fmla="*/ 19448 w 1049569"/>
              <a:gd name="connsiteY0-276" fmla="*/ 328926 h 861340"/>
              <a:gd name="connsiteX1-277" fmla="*/ 744973 w 1049569"/>
              <a:gd name="connsiteY1-278" fmla="*/ 352660 h 861340"/>
              <a:gd name="connsiteX2-279" fmla="*/ 437368 w 1049569"/>
              <a:gd name="connsiteY2-280" fmla="*/ 15016 h 861340"/>
              <a:gd name="connsiteX3-281" fmla="*/ 647220 w 1049569"/>
              <a:gd name="connsiteY3-282" fmla="*/ 0 h 861340"/>
              <a:gd name="connsiteX4-283" fmla="*/ 1049569 w 1049569"/>
              <a:gd name="connsiteY4-284" fmla="*/ 435630 h 861340"/>
              <a:gd name="connsiteX5-285" fmla="*/ 630734 w 1049569"/>
              <a:gd name="connsiteY5-286" fmla="*/ 861340 h 861340"/>
              <a:gd name="connsiteX6-287" fmla="*/ 404262 w 1049569"/>
              <a:gd name="connsiteY6-288" fmla="*/ 859465 h 861340"/>
              <a:gd name="connsiteX7-289" fmla="*/ 762075 w 1049569"/>
              <a:gd name="connsiteY7-290" fmla="*/ 492725 h 861340"/>
              <a:gd name="connsiteX8-291" fmla="*/ 0 w 1049569"/>
              <a:gd name="connsiteY8-292" fmla="*/ 495073 h 861340"/>
              <a:gd name="connsiteX9-293" fmla="*/ 19448 w 1049569"/>
              <a:gd name="connsiteY9-294" fmla="*/ 328926 h 861340"/>
              <a:gd name="connsiteX0-295" fmla="*/ 19448 w 1049587"/>
              <a:gd name="connsiteY0-296" fmla="*/ 328926 h 861340"/>
              <a:gd name="connsiteX1-297" fmla="*/ 744973 w 1049587"/>
              <a:gd name="connsiteY1-298" fmla="*/ 352660 h 861340"/>
              <a:gd name="connsiteX2-299" fmla="*/ 437368 w 1049587"/>
              <a:gd name="connsiteY2-300" fmla="*/ 15016 h 861340"/>
              <a:gd name="connsiteX3-301" fmla="*/ 647220 w 1049587"/>
              <a:gd name="connsiteY3-302" fmla="*/ 0 h 861340"/>
              <a:gd name="connsiteX4-303" fmla="*/ 1049569 w 1049587"/>
              <a:gd name="connsiteY4-304" fmla="*/ 435630 h 861340"/>
              <a:gd name="connsiteX5-305" fmla="*/ 630734 w 1049587"/>
              <a:gd name="connsiteY5-306" fmla="*/ 861340 h 861340"/>
              <a:gd name="connsiteX6-307" fmla="*/ 404262 w 1049587"/>
              <a:gd name="connsiteY6-308" fmla="*/ 859465 h 861340"/>
              <a:gd name="connsiteX7-309" fmla="*/ 762075 w 1049587"/>
              <a:gd name="connsiteY7-310" fmla="*/ 492725 h 861340"/>
              <a:gd name="connsiteX8-311" fmla="*/ 0 w 1049587"/>
              <a:gd name="connsiteY8-312" fmla="*/ 495073 h 861340"/>
              <a:gd name="connsiteX9-313" fmla="*/ 19448 w 1049587"/>
              <a:gd name="connsiteY9-314" fmla="*/ 328926 h 861340"/>
              <a:gd name="connsiteX0-315" fmla="*/ 19448 w 1049569"/>
              <a:gd name="connsiteY0-316" fmla="*/ 328926 h 861340"/>
              <a:gd name="connsiteX1-317" fmla="*/ 744973 w 1049569"/>
              <a:gd name="connsiteY1-318" fmla="*/ 352660 h 861340"/>
              <a:gd name="connsiteX2-319" fmla="*/ 437368 w 1049569"/>
              <a:gd name="connsiteY2-320" fmla="*/ 15016 h 861340"/>
              <a:gd name="connsiteX3-321" fmla="*/ 647220 w 1049569"/>
              <a:gd name="connsiteY3-322" fmla="*/ 0 h 861340"/>
              <a:gd name="connsiteX4-323" fmla="*/ 1049569 w 1049569"/>
              <a:gd name="connsiteY4-324" fmla="*/ 435630 h 861340"/>
              <a:gd name="connsiteX5-325" fmla="*/ 630734 w 1049569"/>
              <a:gd name="connsiteY5-326" fmla="*/ 861340 h 861340"/>
              <a:gd name="connsiteX6-327" fmla="*/ 404262 w 1049569"/>
              <a:gd name="connsiteY6-328" fmla="*/ 859465 h 861340"/>
              <a:gd name="connsiteX7-329" fmla="*/ 762075 w 1049569"/>
              <a:gd name="connsiteY7-330" fmla="*/ 492725 h 861340"/>
              <a:gd name="connsiteX8-331" fmla="*/ 0 w 1049569"/>
              <a:gd name="connsiteY8-332" fmla="*/ 495073 h 861340"/>
              <a:gd name="connsiteX9-333" fmla="*/ 19448 w 1049569"/>
              <a:gd name="connsiteY9-334" fmla="*/ 328926 h 861340"/>
              <a:gd name="connsiteX0-335" fmla="*/ 19448 w 1049569"/>
              <a:gd name="connsiteY0-336" fmla="*/ 328926 h 861340"/>
              <a:gd name="connsiteX1-337" fmla="*/ 744973 w 1049569"/>
              <a:gd name="connsiteY1-338" fmla="*/ 352660 h 861340"/>
              <a:gd name="connsiteX2-339" fmla="*/ 437368 w 1049569"/>
              <a:gd name="connsiteY2-340" fmla="*/ 15016 h 861340"/>
              <a:gd name="connsiteX3-341" fmla="*/ 647220 w 1049569"/>
              <a:gd name="connsiteY3-342" fmla="*/ 0 h 861340"/>
              <a:gd name="connsiteX4-343" fmla="*/ 1049569 w 1049569"/>
              <a:gd name="connsiteY4-344" fmla="*/ 435630 h 861340"/>
              <a:gd name="connsiteX5-345" fmla="*/ 630734 w 1049569"/>
              <a:gd name="connsiteY5-346" fmla="*/ 861340 h 861340"/>
              <a:gd name="connsiteX6-347" fmla="*/ 404262 w 1049569"/>
              <a:gd name="connsiteY6-348" fmla="*/ 859465 h 861340"/>
              <a:gd name="connsiteX7-349" fmla="*/ 762075 w 1049569"/>
              <a:gd name="connsiteY7-350" fmla="*/ 492725 h 861340"/>
              <a:gd name="connsiteX8-351" fmla="*/ 0 w 1049569"/>
              <a:gd name="connsiteY8-352" fmla="*/ 495073 h 861340"/>
              <a:gd name="connsiteX9-353" fmla="*/ 19448 w 1049569"/>
              <a:gd name="connsiteY9-354" fmla="*/ 328926 h 861340"/>
              <a:gd name="connsiteX0-355" fmla="*/ 19448 w 1049569"/>
              <a:gd name="connsiteY0-356" fmla="*/ 328926 h 861340"/>
              <a:gd name="connsiteX1-357" fmla="*/ 744973 w 1049569"/>
              <a:gd name="connsiteY1-358" fmla="*/ 352660 h 861340"/>
              <a:gd name="connsiteX2-359" fmla="*/ 437368 w 1049569"/>
              <a:gd name="connsiteY2-360" fmla="*/ 15016 h 861340"/>
              <a:gd name="connsiteX3-361" fmla="*/ 647220 w 1049569"/>
              <a:gd name="connsiteY3-362" fmla="*/ 0 h 861340"/>
              <a:gd name="connsiteX4-363" fmla="*/ 1049569 w 1049569"/>
              <a:gd name="connsiteY4-364" fmla="*/ 435630 h 861340"/>
              <a:gd name="connsiteX5-365" fmla="*/ 630734 w 1049569"/>
              <a:gd name="connsiteY5-366" fmla="*/ 861340 h 861340"/>
              <a:gd name="connsiteX6-367" fmla="*/ 404262 w 1049569"/>
              <a:gd name="connsiteY6-368" fmla="*/ 859465 h 861340"/>
              <a:gd name="connsiteX7-369" fmla="*/ 762075 w 1049569"/>
              <a:gd name="connsiteY7-370" fmla="*/ 492725 h 861340"/>
              <a:gd name="connsiteX8-371" fmla="*/ 0 w 1049569"/>
              <a:gd name="connsiteY8-372" fmla="*/ 495073 h 861340"/>
              <a:gd name="connsiteX9-373" fmla="*/ 19448 w 1049569"/>
              <a:gd name="connsiteY9-374" fmla="*/ 328926 h 861340"/>
              <a:gd name="connsiteX0-375" fmla="*/ 19448 w 1049569"/>
              <a:gd name="connsiteY0-376" fmla="*/ 328926 h 861340"/>
              <a:gd name="connsiteX1-377" fmla="*/ 744973 w 1049569"/>
              <a:gd name="connsiteY1-378" fmla="*/ 352660 h 861340"/>
              <a:gd name="connsiteX2-379" fmla="*/ 437368 w 1049569"/>
              <a:gd name="connsiteY2-380" fmla="*/ 15016 h 861340"/>
              <a:gd name="connsiteX3-381" fmla="*/ 647220 w 1049569"/>
              <a:gd name="connsiteY3-382" fmla="*/ 0 h 861340"/>
              <a:gd name="connsiteX4-383" fmla="*/ 1049569 w 1049569"/>
              <a:gd name="connsiteY4-384" fmla="*/ 435630 h 861340"/>
              <a:gd name="connsiteX5-385" fmla="*/ 630734 w 1049569"/>
              <a:gd name="connsiteY5-386" fmla="*/ 861340 h 861340"/>
              <a:gd name="connsiteX6-387" fmla="*/ 404262 w 1049569"/>
              <a:gd name="connsiteY6-388" fmla="*/ 859465 h 861340"/>
              <a:gd name="connsiteX7-389" fmla="*/ 762075 w 1049569"/>
              <a:gd name="connsiteY7-390" fmla="*/ 492725 h 861340"/>
              <a:gd name="connsiteX8-391" fmla="*/ 0 w 1049569"/>
              <a:gd name="connsiteY8-392" fmla="*/ 495073 h 861340"/>
              <a:gd name="connsiteX9-393" fmla="*/ 19448 w 1049569"/>
              <a:gd name="connsiteY9-394" fmla="*/ 328926 h 861340"/>
              <a:gd name="connsiteX0-395" fmla="*/ 19448 w 1049569"/>
              <a:gd name="connsiteY0-396" fmla="*/ 328926 h 861340"/>
              <a:gd name="connsiteX1-397" fmla="*/ 744973 w 1049569"/>
              <a:gd name="connsiteY1-398" fmla="*/ 352660 h 861340"/>
              <a:gd name="connsiteX2-399" fmla="*/ 437368 w 1049569"/>
              <a:gd name="connsiteY2-400" fmla="*/ 15016 h 861340"/>
              <a:gd name="connsiteX3-401" fmla="*/ 647220 w 1049569"/>
              <a:gd name="connsiteY3-402" fmla="*/ 0 h 861340"/>
              <a:gd name="connsiteX4-403" fmla="*/ 1049569 w 1049569"/>
              <a:gd name="connsiteY4-404" fmla="*/ 435630 h 861340"/>
              <a:gd name="connsiteX5-405" fmla="*/ 630734 w 1049569"/>
              <a:gd name="connsiteY5-406" fmla="*/ 861340 h 861340"/>
              <a:gd name="connsiteX6-407" fmla="*/ 404262 w 1049569"/>
              <a:gd name="connsiteY6-408" fmla="*/ 859465 h 861340"/>
              <a:gd name="connsiteX7-409" fmla="*/ 762075 w 1049569"/>
              <a:gd name="connsiteY7-410" fmla="*/ 492725 h 861340"/>
              <a:gd name="connsiteX8-411" fmla="*/ 0 w 1049569"/>
              <a:gd name="connsiteY8-412" fmla="*/ 495073 h 861340"/>
              <a:gd name="connsiteX9-413" fmla="*/ 19448 w 1049569"/>
              <a:gd name="connsiteY9-414" fmla="*/ 328926 h 861340"/>
              <a:gd name="connsiteX0-415" fmla="*/ 19448 w 1049569"/>
              <a:gd name="connsiteY0-416" fmla="*/ 328926 h 861340"/>
              <a:gd name="connsiteX1-417" fmla="*/ 744973 w 1049569"/>
              <a:gd name="connsiteY1-418" fmla="*/ 352660 h 861340"/>
              <a:gd name="connsiteX2-419" fmla="*/ 437368 w 1049569"/>
              <a:gd name="connsiteY2-420" fmla="*/ 15016 h 861340"/>
              <a:gd name="connsiteX3-421" fmla="*/ 647220 w 1049569"/>
              <a:gd name="connsiteY3-422" fmla="*/ 0 h 861340"/>
              <a:gd name="connsiteX4-423" fmla="*/ 1049569 w 1049569"/>
              <a:gd name="connsiteY4-424" fmla="*/ 435630 h 861340"/>
              <a:gd name="connsiteX5-425" fmla="*/ 630734 w 1049569"/>
              <a:gd name="connsiteY5-426" fmla="*/ 861340 h 861340"/>
              <a:gd name="connsiteX6-427" fmla="*/ 404262 w 1049569"/>
              <a:gd name="connsiteY6-428" fmla="*/ 859465 h 861340"/>
              <a:gd name="connsiteX7-429" fmla="*/ 762075 w 1049569"/>
              <a:gd name="connsiteY7-430" fmla="*/ 492725 h 861340"/>
              <a:gd name="connsiteX8-431" fmla="*/ 0 w 1049569"/>
              <a:gd name="connsiteY8-432" fmla="*/ 495073 h 861340"/>
              <a:gd name="connsiteX9-433" fmla="*/ 19448 w 1049569"/>
              <a:gd name="connsiteY9-434" fmla="*/ 328926 h 861340"/>
              <a:gd name="connsiteX0-435" fmla="*/ 19448 w 1064759"/>
              <a:gd name="connsiteY0-436" fmla="*/ 328926 h 861340"/>
              <a:gd name="connsiteX1-437" fmla="*/ 744973 w 1064759"/>
              <a:gd name="connsiteY1-438" fmla="*/ 352660 h 861340"/>
              <a:gd name="connsiteX2-439" fmla="*/ 437368 w 1064759"/>
              <a:gd name="connsiteY2-440" fmla="*/ 15016 h 861340"/>
              <a:gd name="connsiteX3-441" fmla="*/ 647220 w 1064759"/>
              <a:gd name="connsiteY3-442" fmla="*/ 0 h 861340"/>
              <a:gd name="connsiteX4-443" fmla="*/ 1064759 w 1064759"/>
              <a:gd name="connsiteY4-444" fmla="*/ 434307 h 861340"/>
              <a:gd name="connsiteX5-445" fmla="*/ 630734 w 1064759"/>
              <a:gd name="connsiteY5-446" fmla="*/ 861340 h 861340"/>
              <a:gd name="connsiteX6-447" fmla="*/ 404262 w 1064759"/>
              <a:gd name="connsiteY6-448" fmla="*/ 859465 h 861340"/>
              <a:gd name="connsiteX7-449" fmla="*/ 762075 w 1064759"/>
              <a:gd name="connsiteY7-450" fmla="*/ 492725 h 861340"/>
              <a:gd name="connsiteX8-451" fmla="*/ 0 w 1064759"/>
              <a:gd name="connsiteY8-452" fmla="*/ 495073 h 861340"/>
              <a:gd name="connsiteX9-453" fmla="*/ 19448 w 1064759"/>
              <a:gd name="connsiteY9-454" fmla="*/ 328926 h 861340"/>
              <a:gd name="connsiteX0-455" fmla="*/ 19448 w 1064759"/>
              <a:gd name="connsiteY0-456" fmla="*/ 328926 h 861340"/>
              <a:gd name="connsiteX1-457" fmla="*/ 744973 w 1064759"/>
              <a:gd name="connsiteY1-458" fmla="*/ 352660 h 861340"/>
              <a:gd name="connsiteX2-459" fmla="*/ 437368 w 1064759"/>
              <a:gd name="connsiteY2-460" fmla="*/ 15016 h 861340"/>
              <a:gd name="connsiteX3-461" fmla="*/ 647220 w 1064759"/>
              <a:gd name="connsiteY3-462" fmla="*/ 0 h 861340"/>
              <a:gd name="connsiteX4-463" fmla="*/ 1064759 w 1064759"/>
              <a:gd name="connsiteY4-464" fmla="*/ 434307 h 861340"/>
              <a:gd name="connsiteX5-465" fmla="*/ 630734 w 1064759"/>
              <a:gd name="connsiteY5-466" fmla="*/ 861340 h 861340"/>
              <a:gd name="connsiteX6-467" fmla="*/ 404262 w 1064759"/>
              <a:gd name="connsiteY6-468" fmla="*/ 859465 h 861340"/>
              <a:gd name="connsiteX7-469" fmla="*/ 762075 w 1064759"/>
              <a:gd name="connsiteY7-470" fmla="*/ 492725 h 861340"/>
              <a:gd name="connsiteX8-471" fmla="*/ 0 w 1064759"/>
              <a:gd name="connsiteY8-472" fmla="*/ 495073 h 861340"/>
              <a:gd name="connsiteX9-473" fmla="*/ 19448 w 1064759"/>
              <a:gd name="connsiteY9-474" fmla="*/ 328926 h 861340"/>
              <a:gd name="connsiteX0-475" fmla="*/ 19448 w 1064759"/>
              <a:gd name="connsiteY0-476" fmla="*/ 328926 h 861340"/>
              <a:gd name="connsiteX1-477" fmla="*/ 744973 w 1064759"/>
              <a:gd name="connsiteY1-478" fmla="*/ 352660 h 861340"/>
              <a:gd name="connsiteX2-479" fmla="*/ 437368 w 1064759"/>
              <a:gd name="connsiteY2-480" fmla="*/ 15016 h 861340"/>
              <a:gd name="connsiteX3-481" fmla="*/ 647220 w 1064759"/>
              <a:gd name="connsiteY3-482" fmla="*/ 0 h 861340"/>
              <a:gd name="connsiteX4-483" fmla="*/ 1064759 w 1064759"/>
              <a:gd name="connsiteY4-484" fmla="*/ 434307 h 861340"/>
              <a:gd name="connsiteX5-485" fmla="*/ 630734 w 1064759"/>
              <a:gd name="connsiteY5-486" fmla="*/ 861340 h 861340"/>
              <a:gd name="connsiteX6-487" fmla="*/ 411395 w 1064759"/>
              <a:gd name="connsiteY6-488" fmla="*/ 842791 h 861340"/>
              <a:gd name="connsiteX7-489" fmla="*/ 762075 w 1064759"/>
              <a:gd name="connsiteY7-490" fmla="*/ 492725 h 861340"/>
              <a:gd name="connsiteX8-491" fmla="*/ 0 w 1064759"/>
              <a:gd name="connsiteY8-492" fmla="*/ 495073 h 861340"/>
              <a:gd name="connsiteX9-493" fmla="*/ 19448 w 1064759"/>
              <a:gd name="connsiteY9-494" fmla="*/ 328926 h 861340"/>
              <a:gd name="connsiteX0-495" fmla="*/ 19448 w 1064759"/>
              <a:gd name="connsiteY0-496" fmla="*/ 328926 h 873009"/>
              <a:gd name="connsiteX1-497" fmla="*/ 744973 w 1064759"/>
              <a:gd name="connsiteY1-498" fmla="*/ 352660 h 873009"/>
              <a:gd name="connsiteX2-499" fmla="*/ 437368 w 1064759"/>
              <a:gd name="connsiteY2-500" fmla="*/ 15016 h 873009"/>
              <a:gd name="connsiteX3-501" fmla="*/ 647220 w 1064759"/>
              <a:gd name="connsiteY3-502" fmla="*/ 0 h 873009"/>
              <a:gd name="connsiteX4-503" fmla="*/ 1064759 w 1064759"/>
              <a:gd name="connsiteY4-504" fmla="*/ 434307 h 873009"/>
              <a:gd name="connsiteX5-505" fmla="*/ 630734 w 1064759"/>
              <a:gd name="connsiteY5-506" fmla="*/ 861340 h 873009"/>
              <a:gd name="connsiteX6-507" fmla="*/ 411395 w 1064759"/>
              <a:gd name="connsiteY6-508" fmla="*/ 842791 h 873009"/>
              <a:gd name="connsiteX7-509" fmla="*/ 749932 w 1064759"/>
              <a:gd name="connsiteY7-510" fmla="*/ 507595 h 873009"/>
              <a:gd name="connsiteX8-511" fmla="*/ 0 w 1064759"/>
              <a:gd name="connsiteY8-512" fmla="*/ 495073 h 873009"/>
              <a:gd name="connsiteX9-513" fmla="*/ 19448 w 1064759"/>
              <a:gd name="connsiteY9-514" fmla="*/ 328926 h 873009"/>
              <a:gd name="connsiteX0-515" fmla="*/ 19448 w 1064759"/>
              <a:gd name="connsiteY0-516" fmla="*/ 328926 h 873009"/>
              <a:gd name="connsiteX1-517" fmla="*/ 744973 w 1064759"/>
              <a:gd name="connsiteY1-518" fmla="*/ 352660 h 873009"/>
              <a:gd name="connsiteX2-519" fmla="*/ 437368 w 1064759"/>
              <a:gd name="connsiteY2-520" fmla="*/ 15016 h 873009"/>
              <a:gd name="connsiteX3-521" fmla="*/ 647220 w 1064759"/>
              <a:gd name="connsiteY3-522" fmla="*/ 0 h 873009"/>
              <a:gd name="connsiteX4-523" fmla="*/ 1064759 w 1064759"/>
              <a:gd name="connsiteY4-524" fmla="*/ 434307 h 873009"/>
              <a:gd name="connsiteX5-525" fmla="*/ 630734 w 1064759"/>
              <a:gd name="connsiteY5-526" fmla="*/ 861340 h 873009"/>
              <a:gd name="connsiteX6-527" fmla="*/ 411395 w 1064759"/>
              <a:gd name="connsiteY6-528" fmla="*/ 842791 h 873009"/>
              <a:gd name="connsiteX7-529" fmla="*/ 749932 w 1064759"/>
              <a:gd name="connsiteY7-530" fmla="*/ 507595 h 873009"/>
              <a:gd name="connsiteX8-531" fmla="*/ 0 w 1064759"/>
              <a:gd name="connsiteY8-532" fmla="*/ 495073 h 873009"/>
              <a:gd name="connsiteX9-533" fmla="*/ 19448 w 1064759"/>
              <a:gd name="connsiteY9-534" fmla="*/ 328926 h 873009"/>
              <a:gd name="connsiteX0-535" fmla="*/ 19448 w 1064759"/>
              <a:gd name="connsiteY0-536" fmla="*/ 328926 h 861340"/>
              <a:gd name="connsiteX1-537" fmla="*/ 744973 w 1064759"/>
              <a:gd name="connsiteY1-538" fmla="*/ 352660 h 861340"/>
              <a:gd name="connsiteX2-539" fmla="*/ 437368 w 1064759"/>
              <a:gd name="connsiteY2-540" fmla="*/ 15016 h 861340"/>
              <a:gd name="connsiteX3-541" fmla="*/ 647220 w 1064759"/>
              <a:gd name="connsiteY3-542" fmla="*/ 0 h 861340"/>
              <a:gd name="connsiteX4-543" fmla="*/ 1064759 w 1064759"/>
              <a:gd name="connsiteY4-544" fmla="*/ 434307 h 861340"/>
              <a:gd name="connsiteX5-545" fmla="*/ 630734 w 1064759"/>
              <a:gd name="connsiteY5-546" fmla="*/ 861340 h 861340"/>
              <a:gd name="connsiteX6-547" fmla="*/ 411395 w 1064759"/>
              <a:gd name="connsiteY6-548" fmla="*/ 842791 h 861340"/>
              <a:gd name="connsiteX7-549" fmla="*/ 749932 w 1064759"/>
              <a:gd name="connsiteY7-550" fmla="*/ 507595 h 861340"/>
              <a:gd name="connsiteX8-551" fmla="*/ 0 w 1064759"/>
              <a:gd name="connsiteY8-552" fmla="*/ 495073 h 861340"/>
              <a:gd name="connsiteX9-553" fmla="*/ 19448 w 1064759"/>
              <a:gd name="connsiteY9-554" fmla="*/ 328926 h 861340"/>
              <a:gd name="connsiteX0-555" fmla="*/ 19448 w 1064759"/>
              <a:gd name="connsiteY0-556" fmla="*/ 328926 h 861340"/>
              <a:gd name="connsiteX1-557" fmla="*/ 744973 w 1064759"/>
              <a:gd name="connsiteY1-558" fmla="*/ 352660 h 861340"/>
              <a:gd name="connsiteX2-559" fmla="*/ 437368 w 1064759"/>
              <a:gd name="connsiteY2-560" fmla="*/ 15016 h 861340"/>
              <a:gd name="connsiteX3-561" fmla="*/ 647220 w 1064759"/>
              <a:gd name="connsiteY3-562" fmla="*/ 0 h 861340"/>
              <a:gd name="connsiteX4-563" fmla="*/ 1064759 w 1064759"/>
              <a:gd name="connsiteY4-564" fmla="*/ 434307 h 861340"/>
              <a:gd name="connsiteX5-565" fmla="*/ 630734 w 1064759"/>
              <a:gd name="connsiteY5-566" fmla="*/ 861340 h 861340"/>
              <a:gd name="connsiteX6-567" fmla="*/ 411395 w 1064759"/>
              <a:gd name="connsiteY6-568" fmla="*/ 842791 h 861340"/>
              <a:gd name="connsiteX7-569" fmla="*/ 749932 w 1064759"/>
              <a:gd name="connsiteY7-570" fmla="*/ 507595 h 861340"/>
              <a:gd name="connsiteX8-571" fmla="*/ 0 w 1064759"/>
              <a:gd name="connsiteY8-572" fmla="*/ 495073 h 861340"/>
              <a:gd name="connsiteX9-573" fmla="*/ 19448 w 1064759"/>
              <a:gd name="connsiteY9-574" fmla="*/ 328926 h 861340"/>
              <a:gd name="connsiteX0-575" fmla="*/ 19448 w 1064759"/>
              <a:gd name="connsiteY0-576" fmla="*/ 328926 h 861340"/>
              <a:gd name="connsiteX1-577" fmla="*/ 744973 w 1064759"/>
              <a:gd name="connsiteY1-578" fmla="*/ 352660 h 861340"/>
              <a:gd name="connsiteX2-579" fmla="*/ 437368 w 1064759"/>
              <a:gd name="connsiteY2-580" fmla="*/ 15016 h 861340"/>
              <a:gd name="connsiteX3-581" fmla="*/ 647220 w 1064759"/>
              <a:gd name="connsiteY3-582" fmla="*/ 0 h 861340"/>
              <a:gd name="connsiteX4-583" fmla="*/ 1064759 w 1064759"/>
              <a:gd name="connsiteY4-584" fmla="*/ 434307 h 861340"/>
              <a:gd name="connsiteX5-585" fmla="*/ 630734 w 1064759"/>
              <a:gd name="connsiteY5-586" fmla="*/ 861340 h 861340"/>
              <a:gd name="connsiteX6-587" fmla="*/ 411395 w 1064759"/>
              <a:gd name="connsiteY6-588" fmla="*/ 842791 h 861340"/>
              <a:gd name="connsiteX7-589" fmla="*/ 749932 w 1064759"/>
              <a:gd name="connsiteY7-590" fmla="*/ 507595 h 861340"/>
              <a:gd name="connsiteX8-591" fmla="*/ 0 w 1064759"/>
              <a:gd name="connsiteY8-592" fmla="*/ 495073 h 861340"/>
              <a:gd name="connsiteX9-593" fmla="*/ 19448 w 1064759"/>
              <a:gd name="connsiteY9-594" fmla="*/ 328926 h 861340"/>
              <a:gd name="connsiteX0-595" fmla="*/ 19448 w 1064759"/>
              <a:gd name="connsiteY0-596" fmla="*/ 328926 h 861340"/>
              <a:gd name="connsiteX1-597" fmla="*/ 744973 w 1064759"/>
              <a:gd name="connsiteY1-598" fmla="*/ 352660 h 861340"/>
              <a:gd name="connsiteX2-599" fmla="*/ 437368 w 1064759"/>
              <a:gd name="connsiteY2-600" fmla="*/ 15016 h 861340"/>
              <a:gd name="connsiteX3-601" fmla="*/ 647220 w 1064759"/>
              <a:gd name="connsiteY3-602" fmla="*/ 0 h 861340"/>
              <a:gd name="connsiteX4-603" fmla="*/ 1064759 w 1064759"/>
              <a:gd name="connsiteY4-604" fmla="*/ 434307 h 861340"/>
              <a:gd name="connsiteX5-605" fmla="*/ 630734 w 1064759"/>
              <a:gd name="connsiteY5-606" fmla="*/ 861340 h 861340"/>
              <a:gd name="connsiteX6-607" fmla="*/ 411395 w 1064759"/>
              <a:gd name="connsiteY6-608" fmla="*/ 842791 h 861340"/>
              <a:gd name="connsiteX7-609" fmla="*/ 749932 w 1064759"/>
              <a:gd name="connsiteY7-610" fmla="*/ 507595 h 861340"/>
              <a:gd name="connsiteX8-611" fmla="*/ 0 w 1064759"/>
              <a:gd name="connsiteY8-612" fmla="*/ 495073 h 861340"/>
              <a:gd name="connsiteX9-613" fmla="*/ 19448 w 1064759"/>
              <a:gd name="connsiteY9-614" fmla="*/ 328926 h 861340"/>
              <a:gd name="connsiteX0-615" fmla="*/ 19448 w 1064759"/>
              <a:gd name="connsiteY0-616" fmla="*/ 328926 h 869188"/>
              <a:gd name="connsiteX1-617" fmla="*/ 744973 w 1064759"/>
              <a:gd name="connsiteY1-618" fmla="*/ 352660 h 869188"/>
              <a:gd name="connsiteX2-619" fmla="*/ 437368 w 1064759"/>
              <a:gd name="connsiteY2-620" fmla="*/ 15016 h 869188"/>
              <a:gd name="connsiteX3-621" fmla="*/ 647220 w 1064759"/>
              <a:gd name="connsiteY3-622" fmla="*/ 0 h 869188"/>
              <a:gd name="connsiteX4-623" fmla="*/ 1064759 w 1064759"/>
              <a:gd name="connsiteY4-624" fmla="*/ 434307 h 869188"/>
              <a:gd name="connsiteX5-625" fmla="*/ 641075 w 1064759"/>
              <a:gd name="connsiteY5-626" fmla="*/ 851480 h 869188"/>
              <a:gd name="connsiteX6-627" fmla="*/ 411395 w 1064759"/>
              <a:gd name="connsiteY6-628" fmla="*/ 842791 h 869188"/>
              <a:gd name="connsiteX7-629" fmla="*/ 749932 w 1064759"/>
              <a:gd name="connsiteY7-630" fmla="*/ 507595 h 869188"/>
              <a:gd name="connsiteX8-631" fmla="*/ 0 w 1064759"/>
              <a:gd name="connsiteY8-632" fmla="*/ 495073 h 869188"/>
              <a:gd name="connsiteX9-633" fmla="*/ 19448 w 1064759"/>
              <a:gd name="connsiteY9-634" fmla="*/ 328926 h 869188"/>
              <a:gd name="connsiteX0-635" fmla="*/ 19448 w 1064759"/>
              <a:gd name="connsiteY0-636" fmla="*/ 328926 h 869188"/>
              <a:gd name="connsiteX1-637" fmla="*/ 744973 w 1064759"/>
              <a:gd name="connsiteY1-638" fmla="*/ 352660 h 869188"/>
              <a:gd name="connsiteX2-639" fmla="*/ 437368 w 1064759"/>
              <a:gd name="connsiteY2-640" fmla="*/ 15016 h 869188"/>
              <a:gd name="connsiteX3-641" fmla="*/ 647220 w 1064759"/>
              <a:gd name="connsiteY3-642" fmla="*/ 0 h 869188"/>
              <a:gd name="connsiteX4-643" fmla="*/ 1064759 w 1064759"/>
              <a:gd name="connsiteY4-644" fmla="*/ 434307 h 869188"/>
              <a:gd name="connsiteX5-645" fmla="*/ 641075 w 1064759"/>
              <a:gd name="connsiteY5-646" fmla="*/ 851480 h 869188"/>
              <a:gd name="connsiteX6-647" fmla="*/ 411395 w 1064759"/>
              <a:gd name="connsiteY6-648" fmla="*/ 842791 h 869188"/>
              <a:gd name="connsiteX7-649" fmla="*/ 749932 w 1064759"/>
              <a:gd name="connsiteY7-650" fmla="*/ 507595 h 869188"/>
              <a:gd name="connsiteX8-651" fmla="*/ 0 w 1064759"/>
              <a:gd name="connsiteY8-652" fmla="*/ 495073 h 869188"/>
              <a:gd name="connsiteX9-653" fmla="*/ 19448 w 1064759"/>
              <a:gd name="connsiteY9-654" fmla="*/ 328926 h 869188"/>
              <a:gd name="connsiteX0-655" fmla="*/ 19448 w 1064759"/>
              <a:gd name="connsiteY0-656" fmla="*/ 328926 h 851480"/>
              <a:gd name="connsiteX1-657" fmla="*/ 744973 w 1064759"/>
              <a:gd name="connsiteY1-658" fmla="*/ 352660 h 851480"/>
              <a:gd name="connsiteX2-659" fmla="*/ 437368 w 1064759"/>
              <a:gd name="connsiteY2-660" fmla="*/ 15016 h 851480"/>
              <a:gd name="connsiteX3-661" fmla="*/ 647220 w 1064759"/>
              <a:gd name="connsiteY3-662" fmla="*/ 0 h 851480"/>
              <a:gd name="connsiteX4-663" fmla="*/ 1064759 w 1064759"/>
              <a:gd name="connsiteY4-664" fmla="*/ 434307 h 851480"/>
              <a:gd name="connsiteX5-665" fmla="*/ 641075 w 1064759"/>
              <a:gd name="connsiteY5-666" fmla="*/ 851480 h 851480"/>
              <a:gd name="connsiteX6-667" fmla="*/ 411395 w 1064759"/>
              <a:gd name="connsiteY6-668" fmla="*/ 842791 h 851480"/>
              <a:gd name="connsiteX7-669" fmla="*/ 749932 w 1064759"/>
              <a:gd name="connsiteY7-670" fmla="*/ 507595 h 851480"/>
              <a:gd name="connsiteX8-671" fmla="*/ 0 w 1064759"/>
              <a:gd name="connsiteY8-672" fmla="*/ 495073 h 851480"/>
              <a:gd name="connsiteX9-673" fmla="*/ 19448 w 1064759"/>
              <a:gd name="connsiteY9-674" fmla="*/ 328926 h 851480"/>
              <a:gd name="connsiteX0-675" fmla="*/ 19448 w 1064759"/>
              <a:gd name="connsiteY0-676" fmla="*/ 328926 h 851480"/>
              <a:gd name="connsiteX1-677" fmla="*/ 744973 w 1064759"/>
              <a:gd name="connsiteY1-678" fmla="*/ 352660 h 851480"/>
              <a:gd name="connsiteX2-679" fmla="*/ 437368 w 1064759"/>
              <a:gd name="connsiteY2-680" fmla="*/ 15016 h 851480"/>
              <a:gd name="connsiteX3-681" fmla="*/ 647220 w 1064759"/>
              <a:gd name="connsiteY3-682" fmla="*/ 0 h 851480"/>
              <a:gd name="connsiteX4-683" fmla="*/ 1064759 w 1064759"/>
              <a:gd name="connsiteY4-684" fmla="*/ 434307 h 851480"/>
              <a:gd name="connsiteX5-685" fmla="*/ 641075 w 1064759"/>
              <a:gd name="connsiteY5-686" fmla="*/ 851480 h 851480"/>
              <a:gd name="connsiteX6-687" fmla="*/ 411395 w 1064759"/>
              <a:gd name="connsiteY6-688" fmla="*/ 842791 h 851480"/>
              <a:gd name="connsiteX7-689" fmla="*/ 749932 w 1064759"/>
              <a:gd name="connsiteY7-690" fmla="*/ 507595 h 851480"/>
              <a:gd name="connsiteX8-691" fmla="*/ 0 w 1064759"/>
              <a:gd name="connsiteY8-692" fmla="*/ 495073 h 851480"/>
              <a:gd name="connsiteX9-693" fmla="*/ 19448 w 1064759"/>
              <a:gd name="connsiteY9-694" fmla="*/ 328926 h 851480"/>
              <a:gd name="connsiteX0-695" fmla="*/ 19448 w 1064759"/>
              <a:gd name="connsiteY0-696" fmla="*/ 328926 h 851480"/>
              <a:gd name="connsiteX1-697" fmla="*/ 744973 w 1064759"/>
              <a:gd name="connsiteY1-698" fmla="*/ 352660 h 851480"/>
              <a:gd name="connsiteX2-699" fmla="*/ 437368 w 1064759"/>
              <a:gd name="connsiteY2-700" fmla="*/ 15016 h 851480"/>
              <a:gd name="connsiteX3-701" fmla="*/ 647220 w 1064759"/>
              <a:gd name="connsiteY3-702" fmla="*/ 0 h 851480"/>
              <a:gd name="connsiteX4-703" fmla="*/ 1064759 w 1064759"/>
              <a:gd name="connsiteY4-704" fmla="*/ 434307 h 851480"/>
              <a:gd name="connsiteX5-705" fmla="*/ 641075 w 1064759"/>
              <a:gd name="connsiteY5-706" fmla="*/ 851480 h 851480"/>
              <a:gd name="connsiteX6-707" fmla="*/ 411395 w 1064759"/>
              <a:gd name="connsiteY6-708" fmla="*/ 842791 h 851480"/>
              <a:gd name="connsiteX7-709" fmla="*/ 749932 w 1064759"/>
              <a:gd name="connsiteY7-710" fmla="*/ 507595 h 851480"/>
              <a:gd name="connsiteX8-711" fmla="*/ 0 w 1064759"/>
              <a:gd name="connsiteY8-712" fmla="*/ 495073 h 851480"/>
              <a:gd name="connsiteX9-713" fmla="*/ 19448 w 1064759"/>
              <a:gd name="connsiteY9-714" fmla="*/ 328926 h 851480"/>
              <a:gd name="connsiteX0-715" fmla="*/ 19448 w 1064759"/>
              <a:gd name="connsiteY0-716" fmla="*/ 328926 h 851480"/>
              <a:gd name="connsiteX1-717" fmla="*/ 744973 w 1064759"/>
              <a:gd name="connsiteY1-718" fmla="*/ 352660 h 851480"/>
              <a:gd name="connsiteX2-719" fmla="*/ 437368 w 1064759"/>
              <a:gd name="connsiteY2-720" fmla="*/ 15016 h 851480"/>
              <a:gd name="connsiteX3-721" fmla="*/ 647220 w 1064759"/>
              <a:gd name="connsiteY3-722" fmla="*/ 0 h 851480"/>
              <a:gd name="connsiteX4-723" fmla="*/ 1064759 w 1064759"/>
              <a:gd name="connsiteY4-724" fmla="*/ 434307 h 851480"/>
              <a:gd name="connsiteX5-725" fmla="*/ 641075 w 1064759"/>
              <a:gd name="connsiteY5-726" fmla="*/ 851480 h 851480"/>
              <a:gd name="connsiteX6-727" fmla="*/ 398008 w 1064759"/>
              <a:gd name="connsiteY6-728" fmla="*/ 839106 h 851480"/>
              <a:gd name="connsiteX7-729" fmla="*/ 749932 w 1064759"/>
              <a:gd name="connsiteY7-730" fmla="*/ 507595 h 851480"/>
              <a:gd name="connsiteX8-731" fmla="*/ 0 w 1064759"/>
              <a:gd name="connsiteY8-732" fmla="*/ 495073 h 851480"/>
              <a:gd name="connsiteX9-733" fmla="*/ 19448 w 1064759"/>
              <a:gd name="connsiteY9-734" fmla="*/ 328926 h 851480"/>
              <a:gd name="connsiteX0-735" fmla="*/ 19448 w 1064759"/>
              <a:gd name="connsiteY0-736" fmla="*/ 328926 h 851480"/>
              <a:gd name="connsiteX1-737" fmla="*/ 744973 w 1064759"/>
              <a:gd name="connsiteY1-738" fmla="*/ 352660 h 851480"/>
              <a:gd name="connsiteX2-739" fmla="*/ 437368 w 1064759"/>
              <a:gd name="connsiteY2-740" fmla="*/ 15016 h 851480"/>
              <a:gd name="connsiteX3-741" fmla="*/ 647220 w 1064759"/>
              <a:gd name="connsiteY3-742" fmla="*/ 0 h 851480"/>
              <a:gd name="connsiteX4-743" fmla="*/ 1064759 w 1064759"/>
              <a:gd name="connsiteY4-744" fmla="*/ 434307 h 851480"/>
              <a:gd name="connsiteX5-745" fmla="*/ 641075 w 1064759"/>
              <a:gd name="connsiteY5-746" fmla="*/ 851480 h 851480"/>
              <a:gd name="connsiteX6-747" fmla="*/ 398008 w 1064759"/>
              <a:gd name="connsiteY6-748" fmla="*/ 839106 h 851480"/>
              <a:gd name="connsiteX7-749" fmla="*/ 749932 w 1064759"/>
              <a:gd name="connsiteY7-750" fmla="*/ 507595 h 851480"/>
              <a:gd name="connsiteX8-751" fmla="*/ 0 w 1064759"/>
              <a:gd name="connsiteY8-752" fmla="*/ 495073 h 851480"/>
              <a:gd name="connsiteX9-753" fmla="*/ 19448 w 1064759"/>
              <a:gd name="connsiteY9-754" fmla="*/ 328926 h 851480"/>
              <a:gd name="connsiteX0-755" fmla="*/ 19448 w 1064759"/>
              <a:gd name="connsiteY0-756" fmla="*/ 328926 h 851480"/>
              <a:gd name="connsiteX1-757" fmla="*/ 744973 w 1064759"/>
              <a:gd name="connsiteY1-758" fmla="*/ 352660 h 851480"/>
              <a:gd name="connsiteX2-759" fmla="*/ 437368 w 1064759"/>
              <a:gd name="connsiteY2-760" fmla="*/ 15016 h 851480"/>
              <a:gd name="connsiteX3-761" fmla="*/ 647220 w 1064759"/>
              <a:gd name="connsiteY3-762" fmla="*/ 0 h 851480"/>
              <a:gd name="connsiteX4-763" fmla="*/ 1064759 w 1064759"/>
              <a:gd name="connsiteY4-764" fmla="*/ 434307 h 851480"/>
              <a:gd name="connsiteX5-765" fmla="*/ 641075 w 1064759"/>
              <a:gd name="connsiteY5-766" fmla="*/ 851480 h 851480"/>
              <a:gd name="connsiteX6-767" fmla="*/ 398008 w 1064759"/>
              <a:gd name="connsiteY6-768" fmla="*/ 839106 h 851480"/>
              <a:gd name="connsiteX7-769" fmla="*/ 749932 w 1064759"/>
              <a:gd name="connsiteY7-770" fmla="*/ 507595 h 851480"/>
              <a:gd name="connsiteX8-771" fmla="*/ 0 w 1064759"/>
              <a:gd name="connsiteY8-772" fmla="*/ 495073 h 851480"/>
              <a:gd name="connsiteX9-773" fmla="*/ 19448 w 1064759"/>
              <a:gd name="connsiteY9-774" fmla="*/ 328926 h 851480"/>
              <a:gd name="connsiteX0-775" fmla="*/ 19448 w 1064759"/>
              <a:gd name="connsiteY0-776" fmla="*/ 328926 h 851480"/>
              <a:gd name="connsiteX1-777" fmla="*/ 744973 w 1064759"/>
              <a:gd name="connsiteY1-778" fmla="*/ 352660 h 851480"/>
              <a:gd name="connsiteX2-779" fmla="*/ 437368 w 1064759"/>
              <a:gd name="connsiteY2-780" fmla="*/ 15016 h 851480"/>
              <a:gd name="connsiteX3-781" fmla="*/ 647220 w 1064759"/>
              <a:gd name="connsiteY3-782" fmla="*/ 0 h 851480"/>
              <a:gd name="connsiteX4-783" fmla="*/ 1064759 w 1064759"/>
              <a:gd name="connsiteY4-784" fmla="*/ 434307 h 851480"/>
              <a:gd name="connsiteX5-785" fmla="*/ 641075 w 1064759"/>
              <a:gd name="connsiteY5-786" fmla="*/ 851480 h 851480"/>
              <a:gd name="connsiteX6-787" fmla="*/ 398008 w 1064759"/>
              <a:gd name="connsiteY6-788" fmla="*/ 839106 h 851480"/>
              <a:gd name="connsiteX7-789" fmla="*/ 749932 w 1064759"/>
              <a:gd name="connsiteY7-790" fmla="*/ 507595 h 851480"/>
              <a:gd name="connsiteX8-791" fmla="*/ 0 w 1064759"/>
              <a:gd name="connsiteY8-792" fmla="*/ 495073 h 851480"/>
              <a:gd name="connsiteX9-793" fmla="*/ 19448 w 1064759"/>
              <a:gd name="connsiteY9-794" fmla="*/ 328926 h 851480"/>
              <a:gd name="connsiteX0-795" fmla="*/ 34557 w 1079868"/>
              <a:gd name="connsiteY0-796" fmla="*/ 328926 h 851480"/>
              <a:gd name="connsiteX1-797" fmla="*/ 760082 w 1079868"/>
              <a:gd name="connsiteY1-798" fmla="*/ 352660 h 851480"/>
              <a:gd name="connsiteX2-799" fmla="*/ 452477 w 1079868"/>
              <a:gd name="connsiteY2-800" fmla="*/ 15016 h 851480"/>
              <a:gd name="connsiteX3-801" fmla="*/ 662329 w 1079868"/>
              <a:gd name="connsiteY3-802" fmla="*/ 0 h 851480"/>
              <a:gd name="connsiteX4-803" fmla="*/ 1079868 w 1079868"/>
              <a:gd name="connsiteY4-804" fmla="*/ 434307 h 851480"/>
              <a:gd name="connsiteX5-805" fmla="*/ 656184 w 1079868"/>
              <a:gd name="connsiteY5-806" fmla="*/ 851480 h 851480"/>
              <a:gd name="connsiteX6-807" fmla="*/ 413117 w 1079868"/>
              <a:gd name="connsiteY6-808" fmla="*/ 839106 h 851480"/>
              <a:gd name="connsiteX7-809" fmla="*/ 765041 w 1079868"/>
              <a:gd name="connsiteY7-810" fmla="*/ 507595 h 851480"/>
              <a:gd name="connsiteX8-811" fmla="*/ 0 w 1079868"/>
              <a:gd name="connsiteY8-812" fmla="*/ 493030 h 851480"/>
              <a:gd name="connsiteX9-813" fmla="*/ 34557 w 1079868"/>
              <a:gd name="connsiteY9-814" fmla="*/ 328926 h 8514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13" y="connsiteY8-114"/>
              </a:cxn>
              <a:cxn ang="0">
                <a:pos x="connsiteX9-133" y="connsiteY9-134"/>
              </a:cxn>
            </a:cxnLst>
            <a:rect l="l" t="t" r="r" b="b"/>
            <a:pathLst>
              <a:path w="1079868" h="851480">
                <a:moveTo>
                  <a:pt x="34557" y="328926"/>
                </a:moveTo>
                <a:lnTo>
                  <a:pt x="760082" y="352660"/>
                </a:lnTo>
                <a:lnTo>
                  <a:pt x="452477" y="15016"/>
                </a:lnTo>
                <a:lnTo>
                  <a:pt x="662329" y="0"/>
                </a:lnTo>
                <a:cubicBezTo>
                  <a:pt x="748773" y="88260"/>
                  <a:pt x="878693" y="216492"/>
                  <a:pt x="1079868" y="434307"/>
                </a:cubicBezTo>
                <a:cubicBezTo>
                  <a:pt x="985953" y="539767"/>
                  <a:pt x="758221" y="742881"/>
                  <a:pt x="656184" y="851480"/>
                </a:cubicBezTo>
                <a:cubicBezTo>
                  <a:pt x="583071" y="845297"/>
                  <a:pt x="463667" y="840788"/>
                  <a:pt x="413117" y="839106"/>
                </a:cubicBezTo>
                <a:cubicBezTo>
                  <a:pt x="487170" y="767963"/>
                  <a:pt x="662885" y="614826"/>
                  <a:pt x="765041" y="507595"/>
                </a:cubicBezTo>
                <a:lnTo>
                  <a:pt x="0" y="493030"/>
                </a:lnTo>
                <a:lnTo>
                  <a:pt x="34557" y="32892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887413" y="1252538"/>
            <a:ext cx="7399337" cy="37131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12"/>
          <p:cNvGrpSpPr/>
          <p:nvPr/>
        </p:nvGrpSpPr>
        <p:grpSpPr bwMode="auto">
          <a:xfrm>
            <a:off x="887413" y="1247775"/>
            <a:ext cx="7397750" cy="3719513"/>
            <a:chOff x="886968" y="1248374"/>
            <a:chExt cx="7398177" cy="3718914"/>
          </a:xfrm>
        </p:grpSpPr>
        <p:sp>
          <p:nvSpPr>
            <p:cNvPr id="14" name="矩形 13"/>
            <p:cNvSpPr/>
            <p:nvPr/>
          </p:nvSpPr>
          <p:spPr>
            <a:xfrm>
              <a:off x="886968" y="3129259"/>
              <a:ext cx="1836843" cy="1838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86968" y="1248374"/>
              <a:ext cx="1836843" cy="1838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pic>
          <p:nvPicPr>
            <p:cNvPr id="5131" name="图片 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9986" y="3129128"/>
              <a:ext cx="1834744" cy="1834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2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6496" y="1251789"/>
              <a:ext cx="1828649" cy="1834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3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9986" y="1251789"/>
              <a:ext cx="1834744" cy="1834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4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477" y="1251789"/>
              <a:ext cx="1834744" cy="1834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5" name="图片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6496" y="3129128"/>
              <a:ext cx="1828649" cy="1834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6" name="图片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477" y="3129128"/>
              <a:ext cx="1834744" cy="1834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24" name="组合 32"/>
          <p:cNvGrpSpPr/>
          <p:nvPr/>
        </p:nvGrpSpPr>
        <p:grpSpPr bwMode="auto">
          <a:xfrm>
            <a:off x="1277938" y="298450"/>
            <a:ext cx="6480175" cy="890588"/>
            <a:chOff x="1277622" y="257522"/>
            <a:chExt cx="6480330" cy="891100"/>
          </a:xfrm>
        </p:grpSpPr>
        <p:sp>
          <p:nvSpPr>
            <p:cNvPr id="34" name="矩形 33"/>
            <p:cNvSpPr>
              <a:spLocks noChangeArrowheads="1"/>
            </p:cNvSpPr>
            <p:nvPr/>
          </p:nvSpPr>
          <p:spPr bwMode="auto">
            <a:xfrm>
              <a:off x="1326835" y="257522"/>
              <a:ext cx="3100462" cy="430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7" name="TextBox 83"/>
            <p:cNvSpPr txBox="1">
              <a:spLocks noChangeArrowheads="1"/>
            </p:cNvSpPr>
            <p:nvPr/>
          </p:nvSpPr>
          <p:spPr bwMode="auto">
            <a:xfrm>
              <a:off x="4187954" y="417925"/>
              <a:ext cx="3569998" cy="246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适用于商务及相关类别演示</a:t>
              </a:r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8" name="TextBox 35"/>
            <p:cNvSpPr txBox="1">
              <a:spLocks noChangeArrowheads="1"/>
            </p:cNvSpPr>
            <p:nvPr/>
          </p:nvSpPr>
          <p:spPr bwMode="auto">
            <a:xfrm>
              <a:off x="1277622" y="502078"/>
              <a:ext cx="5669992" cy="646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solidFill>
                    <a:srgbClr val="7F7F7F"/>
                  </a:solidFill>
                  <a:latin typeface="BenguiatGot Bk BT" pitchFamily="34" charset="0"/>
                  <a:ea typeface="微软雅黑" panose="020B0503020204020204" pitchFamily="34" charset="-122"/>
                </a:rPr>
                <a:t>POWER</a:t>
              </a:r>
              <a:r>
                <a:rPr lang="en-US" altLang="zh-CN" sz="3600">
                  <a:solidFill>
                    <a:srgbClr val="FF6600"/>
                  </a:solidFill>
                  <a:latin typeface="BenguiatGot Bk BT" pitchFamily="34" charset="0"/>
                  <a:ea typeface="微软雅黑" panose="020B0503020204020204" pitchFamily="34" charset="-122"/>
                </a:rPr>
                <a:t>POINT</a:t>
              </a:r>
              <a:r>
                <a:rPr lang="en-US" altLang="zh-CN" sz="3600">
                  <a:solidFill>
                    <a:srgbClr val="7F7F7F"/>
                  </a:solidFill>
                  <a:latin typeface="BenguiatGot Bk BT" pitchFamily="34" charset="0"/>
                  <a:ea typeface="微软雅黑" panose="020B0503020204020204" pitchFamily="34" charset="-122"/>
                </a:rPr>
                <a:t> TEMPTLE</a:t>
              </a:r>
              <a:endParaRPr lang="en-US" altLang="zh-CN" sz="3600">
                <a:solidFill>
                  <a:srgbClr val="7F7F7F"/>
                </a:solidFill>
                <a:latin typeface="BenguiatGot Bk BT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右箭头 11"/>
          <p:cNvSpPr/>
          <p:nvPr/>
        </p:nvSpPr>
        <p:spPr>
          <a:xfrm rot="2618306">
            <a:off x="401638" y="-90488"/>
            <a:ext cx="1079500" cy="852488"/>
          </a:xfrm>
          <a:custGeom>
            <a:avLst/>
            <a:gdLst>
              <a:gd name="connsiteX0" fmla="*/ 0 w 964559"/>
              <a:gd name="connsiteY0" fmla="*/ 51865 h 207458"/>
              <a:gd name="connsiteX1" fmla="*/ 860830 w 964559"/>
              <a:gd name="connsiteY1" fmla="*/ 51865 h 207458"/>
              <a:gd name="connsiteX2" fmla="*/ 860830 w 964559"/>
              <a:gd name="connsiteY2" fmla="*/ 0 h 207458"/>
              <a:gd name="connsiteX3" fmla="*/ 964559 w 964559"/>
              <a:gd name="connsiteY3" fmla="*/ 103729 h 207458"/>
              <a:gd name="connsiteX4" fmla="*/ 860830 w 964559"/>
              <a:gd name="connsiteY4" fmla="*/ 207458 h 207458"/>
              <a:gd name="connsiteX5" fmla="*/ 860830 w 964559"/>
              <a:gd name="connsiteY5" fmla="*/ 155594 h 207458"/>
              <a:gd name="connsiteX6" fmla="*/ 0 w 964559"/>
              <a:gd name="connsiteY6" fmla="*/ 155594 h 207458"/>
              <a:gd name="connsiteX7" fmla="*/ 0 w 964559"/>
              <a:gd name="connsiteY7" fmla="*/ 51865 h 207458"/>
              <a:gd name="connsiteX0-1" fmla="*/ 0 w 964559"/>
              <a:gd name="connsiteY0-2" fmla="*/ 51865 h 207458"/>
              <a:gd name="connsiteX1-3" fmla="*/ 744973 w 964559"/>
              <a:gd name="connsiteY1-4" fmla="*/ 13181 h 207458"/>
              <a:gd name="connsiteX2-5" fmla="*/ 860830 w 964559"/>
              <a:gd name="connsiteY2-6" fmla="*/ 0 h 207458"/>
              <a:gd name="connsiteX3-7" fmla="*/ 964559 w 964559"/>
              <a:gd name="connsiteY3-8" fmla="*/ 103729 h 207458"/>
              <a:gd name="connsiteX4-9" fmla="*/ 860830 w 964559"/>
              <a:gd name="connsiteY4-10" fmla="*/ 207458 h 207458"/>
              <a:gd name="connsiteX5-11" fmla="*/ 860830 w 964559"/>
              <a:gd name="connsiteY5-12" fmla="*/ 155594 h 207458"/>
              <a:gd name="connsiteX6-13" fmla="*/ 0 w 964559"/>
              <a:gd name="connsiteY6-14" fmla="*/ 155594 h 207458"/>
              <a:gd name="connsiteX7-15" fmla="*/ 0 w 964559"/>
              <a:gd name="connsiteY7-16" fmla="*/ 51865 h 207458"/>
              <a:gd name="connsiteX0-17" fmla="*/ 19448 w 964559"/>
              <a:gd name="connsiteY0-18" fmla="*/ 0 h 218011"/>
              <a:gd name="connsiteX1-19" fmla="*/ 744973 w 964559"/>
              <a:gd name="connsiteY1-20" fmla="*/ 23734 h 218011"/>
              <a:gd name="connsiteX2-21" fmla="*/ 860830 w 964559"/>
              <a:gd name="connsiteY2-22" fmla="*/ 10553 h 218011"/>
              <a:gd name="connsiteX3-23" fmla="*/ 964559 w 964559"/>
              <a:gd name="connsiteY3-24" fmla="*/ 114282 h 218011"/>
              <a:gd name="connsiteX4-25" fmla="*/ 860830 w 964559"/>
              <a:gd name="connsiteY4-26" fmla="*/ 218011 h 218011"/>
              <a:gd name="connsiteX5-27" fmla="*/ 860830 w 964559"/>
              <a:gd name="connsiteY5-28" fmla="*/ 166147 h 218011"/>
              <a:gd name="connsiteX6-29" fmla="*/ 0 w 964559"/>
              <a:gd name="connsiteY6-30" fmla="*/ 166147 h 218011"/>
              <a:gd name="connsiteX7-31" fmla="*/ 19448 w 964559"/>
              <a:gd name="connsiteY7-32" fmla="*/ 0 h 218011"/>
              <a:gd name="connsiteX0-33" fmla="*/ 19448 w 964559"/>
              <a:gd name="connsiteY0-34" fmla="*/ 313910 h 531921"/>
              <a:gd name="connsiteX1-35" fmla="*/ 744973 w 964559"/>
              <a:gd name="connsiteY1-36" fmla="*/ 337644 h 531921"/>
              <a:gd name="connsiteX2-37" fmla="*/ 437368 w 964559"/>
              <a:gd name="connsiteY2-38" fmla="*/ 0 h 531921"/>
              <a:gd name="connsiteX3-39" fmla="*/ 964559 w 964559"/>
              <a:gd name="connsiteY3-40" fmla="*/ 428192 h 531921"/>
              <a:gd name="connsiteX4-41" fmla="*/ 860830 w 964559"/>
              <a:gd name="connsiteY4-42" fmla="*/ 531921 h 531921"/>
              <a:gd name="connsiteX5-43" fmla="*/ 860830 w 964559"/>
              <a:gd name="connsiteY5-44" fmla="*/ 480057 h 531921"/>
              <a:gd name="connsiteX6-45" fmla="*/ 0 w 964559"/>
              <a:gd name="connsiteY6-46" fmla="*/ 480057 h 531921"/>
              <a:gd name="connsiteX7-47" fmla="*/ 19448 w 964559"/>
              <a:gd name="connsiteY7-48" fmla="*/ 313910 h 531921"/>
              <a:gd name="connsiteX0-49" fmla="*/ 19448 w 860830"/>
              <a:gd name="connsiteY0-50" fmla="*/ 328926 h 546937"/>
              <a:gd name="connsiteX1-51" fmla="*/ 744973 w 860830"/>
              <a:gd name="connsiteY1-52" fmla="*/ 352660 h 546937"/>
              <a:gd name="connsiteX2-53" fmla="*/ 437368 w 860830"/>
              <a:gd name="connsiteY2-54" fmla="*/ 15016 h 546937"/>
              <a:gd name="connsiteX3-55" fmla="*/ 647220 w 860830"/>
              <a:gd name="connsiteY3-56" fmla="*/ 0 h 546937"/>
              <a:gd name="connsiteX4-57" fmla="*/ 860830 w 860830"/>
              <a:gd name="connsiteY4-58" fmla="*/ 546937 h 546937"/>
              <a:gd name="connsiteX5-59" fmla="*/ 860830 w 860830"/>
              <a:gd name="connsiteY5-60" fmla="*/ 495073 h 546937"/>
              <a:gd name="connsiteX6-61" fmla="*/ 0 w 860830"/>
              <a:gd name="connsiteY6-62" fmla="*/ 495073 h 546937"/>
              <a:gd name="connsiteX7-63" fmla="*/ 19448 w 860830"/>
              <a:gd name="connsiteY7-64" fmla="*/ 328926 h 546937"/>
              <a:gd name="connsiteX0-65" fmla="*/ 19448 w 860830"/>
              <a:gd name="connsiteY0-66" fmla="*/ 328926 h 546937"/>
              <a:gd name="connsiteX1-67" fmla="*/ 744973 w 860830"/>
              <a:gd name="connsiteY1-68" fmla="*/ 352660 h 546937"/>
              <a:gd name="connsiteX2-69" fmla="*/ 437368 w 860830"/>
              <a:gd name="connsiteY2-70" fmla="*/ 15016 h 546937"/>
              <a:gd name="connsiteX3-71" fmla="*/ 647220 w 860830"/>
              <a:gd name="connsiteY3-72" fmla="*/ 0 h 546937"/>
              <a:gd name="connsiteX4-73" fmla="*/ 860830 w 860830"/>
              <a:gd name="connsiteY4-74" fmla="*/ 546937 h 546937"/>
              <a:gd name="connsiteX5-75" fmla="*/ 762075 w 860830"/>
              <a:gd name="connsiteY5-76" fmla="*/ 492725 h 546937"/>
              <a:gd name="connsiteX6-77" fmla="*/ 0 w 860830"/>
              <a:gd name="connsiteY6-78" fmla="*/ 495073 h 546937"/>
              <a:gd name="connsiteX7-79" fmla="*/ 19448 w 860830"/>
              <a:gd name="connsiteY7-80" fmla="*/ 328926 h 546937"/>
              <a:gd name="connsiteX0-81" fmla="*/ 19448 w 860830"/>
              <a:gd name="connsiteY0-82" fmla="*/ 328926 h 546937"/>
              <a:gd name="connsiteX1-83" fmla="*/ 744973 w 860830"/>
              <a:gd name="connsiteY1-84" fmla="*/ 352660 h 546937"/>
              <a:gd name="connsiteX2-85" fmla="*/ 437368 w 860830"/>
              <a:gd name="connsiteY2-86" fmla="*/ 15016 h 546937"/>
              <a:gd name="connsiteX3-87" fmla="*/ 647220 w 860830"/>
              <a:gd name="connsiteY3-88" fmla="*/ 0 h 546937"/>
              <a:gd name="connsiteX4-89" fmla="*/ 812193 w 860830"/>
              <a:gd name="connsiteY4-90" fmla="*/ 407530 h 546937"/>
              <a:gd name="connsiteX5-91" fmla="*/ 860830 w 860830"/>
              <a:gd name="connsiteY5-92" fmla="*/ 546937 h 546937"/>
              <a:gd name="connsiteX6-93" fmla="*/ 762075 w 860830"/>
              <a:gd name="connsiteY6-94" fmla="*/ 492725 h 546937"/>
              <a:gd name="connsiteX7-95" fmla="*/ 0 w 860830"/>
              <a:gd name="connsiteY7-96" fmla="*/ 495073 h 546937"/>
              <a:gd name="connsiteX8" fmla="*/ 19448 w 860830"/>
              <a:gd name="connsiteY8" fmla="*/ 328926 h 546937"/>
              <a:gd name="connsiteX0-97" fmla="*/ 19448 w 860830"/>
              <a:gd name="connsiteY0-98" fmla="*/ 328926 h 546937"/>
              <a:gd name="connsiteX1-99" fmla="*/ 744973 w 860830"/>
              <a:gd name="connsiteY1-100" fmla="*/ 352660 h 546937"/>
              <a:gd name="connsiteX2-101" fmla="*/ 437368 w 860830"/>
              <a:gd name="connsiteY2-102" fmla="*/ 15016 h 546937"/>
              <a:gd name="connsiteX3-103" fmla="*/ 647220 w 860830"/>
              <a:gd name="connsiteY3-104" fmla="*/ 0 h 546937"/>
              <a:gd name="connsiteX4-105" fmla="*/ 727537 w 860830"/>
              <a:gd name="connsiteY4-106" fmla="*/ 189931 h 546937"/>
              <a:gd name="connsiteX5-107" fmla="*/ 812193 w 860830"/>
              <a:gd name="connsiteY5-108" fmla="*/ 407530 h 546937"/>
              <a:gd name="connsiteX6-109" fmla="*/ 860830 w 860830"/>
              <a:gd name="connsiteY6-110" fmla="*/ 546937 h 546937"/>
              <a:gd name="connsiteX7-111" fmla="*/ 762075 w 860830"/>
              <a:gd name="connsiteY7-112" fmla="*/ 492725 h 546937"/>
              <a:gd name="connsiteX8-113" fmla="*/ 0 w 860830"/>
              <a:gd name="connsiteY8-114" fmla="*/ 495073 h 546937"/>
              <a:gd name="connsiteX9" fmla="*/ 19448 w 860830"/>
              <a:gd name="connsiteY9" fmla="*/ 328926 h 546937"/>
              <a:gd name="connsiteX0-115" fmla="*/ 19448 w 860830"/>
              <a:gd name="connsiteY0-116" fmla="*/ 328926 h 546937"/>
              <a:gd name="connsiteX1-117" fmla="*/ 744973 w 860830"/>
              <a:gd name="connsiteY1-118" fmla="*/ 352660 h 546937"/>
              <a:gd name="connsiteX2-119" fmla="*/ 437368 w 860830"/>
              <a:gd name="connsiteY2-120" fmla="*/ 15016 h 546937"/>
              <a:gd name="connsiteX3-121" fmla="*/ 647220 w 860830"/>
              <a:gd name="connsiteY3-122" fmla="*/ 0 h 546937"/>
              <a:gd name="connsiteX4-123" fmla="*/ 727537 w 860830"/>
              <a:gd name="connsiteY4-124" fmla="*/ 189931 h 546937"/>
              <a:gd name="connsiteX5-125" fmla="*/ 812193 w 860830"/>
              <a:gd name="connsiteY5-126" fmla="*/ 407530 h 546937"/>
              <a:gd name="connsiteX6-127" fmla="*/ 860830 w 860830"/>
              <a:gd name="connsiteY6-128" fmla="*/ 546937 h 546937"/>
              <a:gd name="connsiteX7-129" fmla="*/ 762075 w 860830"/>
              <a:gd name="connsiteY7-130" fmla="*/ 492725 h 546937"/>
              <a:gd name="connsiteX8-131" fmla="*/ 0 w 860830"/>
              <a:gd name="connsiteY8-132" fmla="*/ 495073 h 546937"/>
              <a:gd name="connsiteX9-133" fmla="*/ 19448 w 860830"/>
              <a:gd name="connsiteY9-134" fmla="*/ 328926 h 546937"/>
              <a:gd name="connsiteX0-135" fmla="*/ 19448 w 1051427"/>
              <a:gd name="connsiteY0-136" fmla="*/ 328926 h 546937"/>
              <a:gd name="connsiteX1-137" fmla="*/ 744973 w 1051427"/>
              <a:gd name="connsiteY1-138" fmla="*/ 352660 h 546937"/>
              <a:gd name="connsiteX2-139" fmla="*/ 437368 w 1051427"/>
              <a:gd name="connsiteY2-140" fmla="*/ 15016 h 546937"/>
              <a:gd name="connsiteX3-141" fmla="*/ 647220 w 1051427"/>
              <a:gd name="connsiteY3-142" fmla="*/ 0 h 546937"/>
              <a:gd name="connsiteX4-143" fmla="*/ 1049569 w 1051427"/>
              <a:gd name="connsiteY4-144" fmla="*/ 435630 h 546937"/>
              <a:gd name="connsiteX5-145" fmla="*/ 812193 w 1051427"/>
              <a:gd name="connsiteY5-146" fmla="*/ 407530 h 546937"/>
              <a:gd name="connsiteX6-147" fmla="*/ 860830 w 1051427"/>
              <a:gd name="connsiteY6-148" fmla="*/ 546937 h 546937"/>
              <a:gd name="connsiteX7-149" fmla="*/ 762075 w 1051427"/>
              <a:gd name="connsiteY7-150" fmla="*/ 492725 h 546937"/>
              <a:gd name="connsiteX8-151" fmla="*/ 0 w 1051427"/>
              <a:gd name="connsiteY8-152" fmla="*/ 495073 h 546937"/>
              <a:gd name="connsiteX9-153" fmla="*/ 19448 w 1051427"/>
              <a:gd name="connsiteY9-154" fmla="*/ 328926 h 546937"/>
              <a:gd name="connsiteX0-155" fmla="*/ 19448 w 1051427"/>
              <a:gd name="connsiteY0-156" fmla="*/ 328926 h 859465"/>
              <a:gd name="connsiteX1-157" fmla="*/ 744973 w 1051427"/>
              <a:gd name="connsiteY1-158" fmla="*/ 352660 h 859465"/>
              <a:gd name="connsiteX2-159" fmla="*/ 437368 w 1051427"/>
              <a:gd name="connsiteY2-160" fmla="*/ 15016 h 859465"/>
              <a:gd name="connsiteX3-161" fmla="*/ 647220 w 1051427"/>
              <a:gd name="connsiteY3-162" fmla="*/ 0 h 859465"/>
              <a:gd name="connsiteX4-163" fmla="*/ 1049569 w 1051427"/>
              <a:gd name="connsiteY4-164" fmla="*/ 435630 h 859465"/>
              <a:gd name="connsiteX5-165" fmla="*/ 812193 w 1051427"/>
              <a:gd name="connsiteY5-166" fmla="*/ 407530 h 859465"/>
              <a:gd name="connsiteX6-167" fmla="*/ 404262 w 1051427"/>
              <a:gd name="connsiteY6-168" fmla="*/ 859465 h 859465"/>
              <a:gd name="connsiteX7-169" fmla="*/ 762075 w 1051427"/>
              <a:gd name="connsiteY7-170" fmla="*/ 492725 h 859465"/>
              <a:gd name="connsiteX8-171" fmla="*/ 0 w 1051427"/>
              <a:gd name="connsiteY8-172" fmla="*/ 495073 h 859465"/>
              <a:gd name="connsiteX9-173" fmla="*/ 19448 w 1051427"/>
              <a:gd name="connsiteY9-174" fmla="*/ 328926 h 859465"/>
              <a:gd name="connsiteX0-175" fmla="*/ 19448 w 1049584"/>
              <a:gd name="connsiteY0-176" fmla="*/ 328926 h 861340"/>
              <a:gd name="connsiteX1-177" fmla="*/ 744973 w 1049584"/>
              <a:gd name="connsiteY1-178" fmla="*/ 352660 h 861340"/>
              <a:gd name="connsiteX2-179" fmla="*/ 437368 w 1049584"/>
              <a:gd name="connsiteY2-180" fmla="*/ 15016 h 861340"/>
              <a:gd name="connsiteX3-181" fmla="*/ 647220 w 1049584"/>
              <a:gd name="connsiteY3-182" fmla="*/ 0 h 861340"/>
              <a:gd name="connsiteX4-183" fmla="*/ 1049569 w 1049584"/>
              <a:gd name="connsiteY4-184" fmla="*/ 435630 h 861340"/>
              <a:gd name="connsiteX5-185" fmla="*/ 630734 w 1049584"/>
              <a:gd name="connsiteY5-186" fmla="*/ 861340 h 861340"/>
              <a:gd name="connsiteX6-187" fmla="*/ 404262 w 1049584"/>
              <a:gd name="connsiteY6-188" fmla="*/ 859465 h 861340"/>
              <a:gd name="connsiteX7-189" fmla="*/ 762075 w 1049584"/>
              <a:gd name="connsiteY7-190" fmla="*/ 492725 h 861340"/>
              <a:gd name="connsiteX8-191" fmla="*/ 0 w 1049584"/>
              <a:gd name="connsiteY8-192" fmla="*/ 495073 h 861340"/>
              <a:gd name="connsiteX9-193" fmla="*/ 19448 w 1049584"/>
              <a:gd name="connsiteY9-194" fmla="*/ 328926 h 861340"/>
              <a:gd name="connsiteX0-195" fmla="*/ 19448 w 1049584"/>
              <a:gd name="connsiteY0-196" fmla="*/ 328926 h 861340"/>
              <a:gd name="connsiteX1-197" fmla="*/ 744973 w 1049584"/>
              <a:gd name="connsiteY1-198" fmla="*/ 352660 h 861340"/>
              <a:gd name="connsiteX2-199" fmla="*/ 437368 w 1049584"/>
              <a:gd name="connsiteY2-200" fmla="*/ 15016 h 861340"/>
              <a:gd name="connsiteX3-201" fmla="*/ 647220 w 1049584"/>
              <a:gd name="connsiteY3-202" fmla="*/ 0 h 861340"/>
              <a:gd name="connsiteX4-203" fmla="*/ 1049569 w 1049584"/>
              <a:gd name="connsiteY4-204" fmla="*/ 435630 h 861340"/>
              <a:gd name="connsiteX5-205" fmla="*/ 630734 w 1049584"/>
              <a:gd name="connsiteY5-206" fmla="*/ 861340 h 861340"/>
              <a:gd name="connsiteX6-207" fmla="*/ 404262 w 1049584"/>
              <a:gd name="connsiteY6-208" fmla="*/ 859465 h 861340"/>
              <a:gd name="connsiteX7-209" fmla="*/ 762075 w 1049584"/>
              <a:gd name="connsiteY7-210" fmla="*/ 492725 h 861340"/>
              <a:gd name="connsiteX8-211" fmla="*/ 0 w 1049584"/>
              <a:gd name="connsiteY8-212" fmla="*/ 495073 h 861340"/>
              <a:gd name="connsiteX9-213" fmla="*/ 19448 w 1049584"/>
              <a:gd name="connsiteY9-214" fmla="*/ 328926 h 861340"/>
              <a:gd name="connsiteX0-215" fmla="*/ 19448 w 1049584"/>
              <a:gd name="connsiteY0-216" fmla="*/ 328926 h 861340"/>
              <a:gd name="connsiteX1-217" fmla="*/ 744973 w 1049584"/>
              <a:gd name="connsiteY1-218" fmla="*/ 352660 h 861340"/>
              <a:gd name="connsiteX2-219" fmla="*/ 437368 w 1049584"/>
              <a:gd name="connsiteY2-220" fmla="*/ 15016 h 861340"/>
              <a:gd name="connsiteX3-221" fmla="*/ 647220 w 1049584"/>
              <a:gd name="connsiteY3-222" fmla="*/ 0 h 861340"/>
              <a:gd name="connsiteX4-223" fmla="*/ 1049569 w 1049584"/>
              <a:gd name="connsiteY4-224" fmla="*/ 435630 h 861340"/>
              <a:gd name="connsiteX5-225" fmla="*/ 630734 w 1049584"/>
              <a:gd name="connsiteY5-226" fmla="*/ 861340 h 861340"/>
              <a:gd name="connsiteX6-227" fmla="*/ 404262 w 1049584"/>
              <a:gd name="connsiteY6-228" fmla="*/ 859465 h 861340"/>
              <a:gd name="connsiteX7-229" fmla="*/ 762075 w 1049584"/>
              <a:gd name="connsiteY7-230" fmla="*/ 492725 h 861340"/>
              <a:gd name="connsiteX8-231" fmla="*/ 0 w 1049584"/>
              <a:gd name="connsiteY8-232" fmla="*/ 495073 h 861340"/>
              <a:gd name="connsiteX9-233" fmla="*/ 19448 w 1049584"/>
              <a:gd name="connsiteY9-234" fmla="*/ 328926 h 861340"/>
              <a:gd name="connsiteX0-235" fmla="*/ 19448 w 1049569"/>
              <a:gd name="connsiteY0-236" fmla="*/ 328926 h 861340"/>
              <a:gd name="connsiteX1-237" fmla="*/ 744973 w 1049569"/>
              <a:gd name="connsiteY1-238" fmla="*/ 352660 h 861340"/>
              <a:gd name="connsiteX2-239" fmla="*/ 437368 w 1049569"/>
              <a:gd name="connsiteY2-240" fmla="*/ 15016 h 861340"/>
              <a:gd name="connsiteX3-241" fmla="*/ 647220 w 1049569"/>
              <a:gd name="connsiteY3-242" fmla="*/ 0 h 861340"/>
              <a:gd name="connsiteX4-243" fmla="*/ 1049569 w 1049569"/>
              <a:gd name="connsiteY4-244" fmla="*/ 435630 h 861340"/>
              <a:gd name="connsiteX5-245" fmla="*/ 630734 w 1049569"/>
              <a:gd name="connsiteY5-246" fmla="*/ 861340 h 861340"/>
              <a:gd name="connsiteX6-247" fmla="*/ 404262 w 1049569"/>
              <a:gd name="connsiteY6-248" fmla="*/ 859465 h 861340"/>
              <a:gd name="connsiteX7-249" fmla="*/ 762075 w 1049569"/>
              <a:gd name="connsiteY7-250" fmla="*/ 492725 h 861340"/>
              <a:gd name="connsiteX8-251" fmla="*/ 0 w 1049569"/>
              <a:gd name="connsiteY8-252" fmla="*/ 495073 h 861340"/>
              <a:gd name="connsiteX9-253" fmla="*/ 19448 w 1049569"/>
              <a:gd name="connsiteY9-254" fmla="*/ 328926 h 861340"/>
              <a:gd name="connsiteX0-255" fmla="*/ 19448 w 1049569"/>
              <a:gd name="connsiteY0-256" fmla="*/ 328926 h 861340"/>
              <a:gd name="connsiteX1-257" fmla="*/ 744973 w 1049569"/>
              <a:gd name="connsiteY1-258" fmla="*/ 352660 h 861340"/>
              <a:gd name="connsiteX2-259" fmla="*/ 437368 w 1049569"/>
              <a:gd name="connsiteY2-260" fmla="*/ 15016 h 861340"/>
              <a:gd name="connsiteX3-261" fmla="*/ 647220 w 1049569"/>
              <a:gd name="connsiteY3-262" fmla="*/ 0 h 861340"/>
              <a:gd name="connsiteX4-263" fmla="*/ 1049569 w 1049569"/>
              <a:gd name="connsiteY4-264" fmla="*/ 435630 h 861340"/>
              <a:gd name="connsiteX5-265" fmla="*/ 630734 w 1049569"/>
              <a:gd name="connsiteY5-266" fmla="*/ 861340 h 861340"/>
              <a:gd name="connsiteX6-267" fmla="*/ 404262 w 1049569"/>
              <a:gd name="connsiteY6-268" fmla="*/ 859465 h 861340"/>
              <a:gd name="connsiteX7-269" fmla="*/ 762075 w 1049569"/>
              <a:gd name="connsiteY7-270" fmla="*/ 492725 h 861340"/>
              <a:gd name="connsiteX8-271" fmla="*/ 0 w 1049569"/>
              <a:gd name="connsiteY8-272" fmla="*/ 495073 h 861340"/>
              <a:gd name="connsiteX9-273" fmla="*/ 19448 w 1049569"/>
              <a:gd name="connsiteY9-274" fmla="*/ 328926 h 861340"/>
              <a:gd name="connsiteX0-275" fmla="*/ 19448 w 1049569"/>
              <a:gd name="connsiteY0-276" fmla="*/ 328926 h 861340"/>
              <a:gd name="connsiteX1-277" fmla="*/ 744973 w 1049569"/>
              <a:gd name="connsiteY1-278" fmla="*/ 352660 h 861340"/>
              <a:gd name="connsiteX2-279" fmla="*/ 437368 w 1049569"/>
              <a:gd name="connsiteY2-280" fmla="*/ 15016 h 861340"/>
              <a:gd name="connsiteX3-281" fmla="*/ 647220 w 1049569"/>
              <a:gd name="connsiteY3-282" fmla="*/ 0 h 861340"/>
              <a:gd name="connsiteX4-283" fmla="*/ 1049569 w 1049569"/>
              <a:gd name="connsiteY4-284" fmla="*/ 435630 h 861340"/>
              <a:gd name="connsiteX5-285" fmla="*/ 630734 w 1049569"/>
              <a:gd name="connsiteY5-286" fmla="*/ 861340 h 861340"/>
              <a:gd name="connsiteX6-287" fmla="*/ 404262 w 1049569"/>
              <a:gd name="connsiteY6-288" fmla="*/ 859465 h 861340"/>
              <a:gd name="connsiteX7-289" fmla="*/ 762075 w 1049569"/>
              <a:gd name="connsiteY7-290" fmla="*/ 492725 h 861340"/>
              <a:gd name="connsiteX8-291" fmla="*/ 0 w 1049569"/>
              <a:gd name="connsiteY8-292" fmla="*/ 495073 h 861340"/>
              <a:gd name="connsiteX9-293" fmla="*/ 19448 w 1049569"/>
              <a:gd name="connsiteY9-294" fmla="*/ 328926 h 861340"/>
              <a:gd name="connsiteX0-295" fmla="*/ 19448 w 1049587"/>
              <a:gd name="connsiteY0-296" fmla="*/ 328926 h 861340"/>
              <a:gd name="connsiteX1-297" fmla="*/ 744973 w 1049587"/>
              <a:gd name="connsiteY1-298" fmla="*/ 352660 h 861340"/>
              <a:gd name="connsiteX2-299" fmla="*/ 437368 w 1049587"/>
              <a:gd name="connsiteY2-300" fmla="*/ 15016 h 861340"/>
              <a:gd name="connsiteX3-301" fmla="*/ 647220 w 1049587"/>
              <a:gd name="connsiteY3-302" fmla="*/ 0 h 861340"/>
              <a:gd name="connsiteX4-303" fmla="*/ 1049569 w 1049587"/>
              <a:gd name="connsiteY4-304" fmla="*/ 435630 h 861340"/>
              <a:gd name="connsiteX5-305" fmla="*/ 630734 w 1049587"/>
              <a:gd name="connsiteY5-306" fmla="*/ 861340 h 861340"/>
              <a:gd name="connsiteX6-307" fmla="*/ 404262 w 1049587"/>
              <a:gd name="connsiteY6-308" fmla="*/ 859465 h 861340"/>
              <a:gd name="connsiteX7-309" fmla="*/ 762075 w 1049587"/>
              <a:gd name="connsiteY7-310" fmla="*/ 492725 h 861340"/>
              <a:gd name="connsiteX8-311" fmla="*/ 0 w 1049587"/>
              <a:gd name="connsiteY8-312" fmla="*/ 495073 h 861340"/>
              <a:gd name="connsiteX9-313" fmla="*/ 19448 w 1049587"/>
              <a:gd name="connsiteY9-314" fmla="*/ 328926 h 861340"/>
              <a:gd name="connsiteX0-315" fmla="*/ 19448 w 1049569"/>
              <a:gd name="connsiteY0-316" fmla="*/ 328926 h 861340"/>
              <a:gd name="connsiteX1-317" fmla="*/ 744973 w 1049569"/>
              <a:gd name="connsiteY1-318" fmla="*/ 352660 h 861340"/>
              <a:gd name="connsiteX2-319" fmla="*/ 437368 w 1049569"/>
              <a:gd name="connsiteY2-320" fmla="*/ 15016 h 861340"/>
              <a:gd name="connsiteX3-321" fmla="*/ 647220 w 1049569"/>
              <a:gd name="connsiteY3-322" fmla="*/ 0 h 861340"/>
              <a:gd name="connsiteX4-323" fmla="*/ 1049569 w 1049569"/>
              <a:gd name="connsiteY4-324" fmla="*/ 435630 h 861340"/>
              <a:gd name="connsiteX5-325" fmla="*/ 630734 w 1049569"/>
              <a:gd name="connsiteY5-326" fmla="*/ 861340 h 861340"/>
              <a:gd name="connsiteX6-327" fmla="*/ 404262 w 1049569"/>
              <a:gd name="connsiteY6-328" fmla="*/ 859465 h 861340"/>
              <a:gd name="connsiteX7-329" fmla="*/ 762075 w 1049569"/>
              <a:gd name="connsiteY7-330" fmla="*/ 492725 h 861340"/>
              <a:gd name="connsiteX8-331" fmla="*/ 0 w 1049569"/>
              <a:gd name="connsiteY8-332" fmla="*/ 495073 h 861340"/>
              <a:gd name="connsiteX9-333" fmla="*/ 19448 w 1049569"/>
              <a:gd name="connsiteY9-334" fmla="*/ 328926 h 861340"/>
              <a:gd name="connsiteX0-335" fmla="*/ 19448 w 1049569"/>
              <a:gd name="connsiteY0-336" fmla="*/ 328926 h 861340"/>
              <a:gd name="connsiteX1-337" fmla="*/ 744973 w 1049569"/>
              <a:gd name="connsiteY1-338" fmla="*/ 352660 h 861340"/>
              <a:gd name="connsiteX2-339" fmla="*/ 437368 w 1049569"/>
              <a:gd name="connsiteY2-340" fmla="*/ 15016 h 861340"/>
              <a:gd name="connsiteX3-341" fmla="*/ 647220 w 1049569"/>
              <a:gd name="connsiteY3-342" fmla="*/ 0 h 861340"/>
              <a:gd name="connsiteX4-343" fmla="*/ 1049569 w 1049569"/>
              <a:gd name="connsiteY4-344" fmla="*/ 435630 h 861340"/>
              <a:gd name="connsiteX5-345" fmla="*/ 630734 w 1049569"/>
              <a:gd name="connsiteY5-346" fmla="*/ 861340 h 861340"/>
              <a:gd name="connsiteX6-347" fmla="*/ 404262 w 1049569"/>
              <a:gd name="connsiteY6-348" fmla="*/ 859465 h 861340"/>
              <a:gd name="connsiteX7-349" fmla="*/ 762075 w 1049569"/>
              <a:gd name="connsiteY7-350" fmla="*/ 492725 h 861340"/>
              <a:gd name="connsiteX8-351" fmla="*/ 0 w 1049569"/>
              <a:gd name="connsiteY8-352" fmla="*/ 495073 h 861340"/>
              <a:gd name="connsiteX9-353" fmla="*/ 19448 w 1049569"/>
              <a:gd name="connsiteY9-354" fmla="*/ 328926 h 861340"/>
              <a:gd name="connsiteX0-355" fmla="*/ 19448 w 1049569"/>
              <a:gd name="connsiteY0-356" fmla="*/ 328926 h 861340"/>
              <a:gd name="connsiteX1-357" fmla="*/ 744973 w 1049569"/>
              <a:gd name="connsiteY1-358" fmla="*/ 352660 h 861340"/>
              <a:gd name="connsiteX2-359" fmla="*/ 437368 w 1049569"/>
              <a:gd name="connsiteY2-360" fmla="*/ 15016 h 861340"/>
              <a:gd name="connsiteX3-361" fmla="*/ 647220 w 1049569"/>
              <a:gd name="connsiteY3-362" fmla="*/ 0 h 861340"/>
              <a:gd name="connsiteX4-363" fmla="*/ 1049569 w 1049569"/>
              <a:gd name="connsiteY4-364" fmla="*/ 435630 h 861340"/>
              <a:gd name="connsiteX5-365" fmla="*/ 630734 w 1049569"/>
              <a:gd name="connsiteY5-366" fmla="*/ 861340 h 861340"/>
              <a:gd name="connsiteX6-367" fmla="*/ 404262 w 1049569"/>
              <a:gd name="connsiteY6-368" fmla="*/ 859465 h 861340"/>
              <a:gd name="connsiteX7-369" fmla="*/ 762075 w 1049569"/>
              <a:gd name="connsiteY7-370" fmla="*/ 492725 h 861340"/>
              <a:gd name="connsiteX8-371" fmla="*/ 0 w 1049569"/>
              <a:gd name="connsiteY8-372" fmla="*/ 495073 h 861340"/>
              <a:gd name="connsiteX9-373" fmla="*/ 19448 w 1049569"/>
              <a:gd name="connsiteY9-374" fmla="*/ 328926 h 861340"/>
              <a:gd name="connsiteX0-375" fmla="*/ 19448 w 1049569"/>
              <a:gd name="connsiteY0-376" fmla="*/ 328926 h 861340"/>
              <a:gd name="connsiteX1-377" fmla="*/ 744973 w 1049569"/>
              <a:gd name="connsiteY1-378" fmla="*/ 352660 h 861340"/>
              <a:gd name="connsiteX2-379" fmla="*/ 437368 w 1049569"/>
              <a:gd name="connsiteY2-380" fmla="*/ 15016 h 861340"/>
              <a:gd name="connsiteX3-381" fmla="*/ 647220 w 1049569"/>
              <a:gd name="connsiteY3-382" fmla="*/ 0 h 861340"/>
              <a:gd name="connsiteX4-383" fmla="*/ 1049569 w 1049569"/>
              <a:gd name="connsiteY4-384" fmla="*/ 435630 h 861340"/>
              <a:gd name="connsiteX5-385" fmla="*/ 630734 w 1049569"/>
              <a:gd name="connsiteY5-386" fmla="*/ 861340 h 861340"/>
              <a:gd name="connsiteX6-387" fmla="*/ 404262 w 1049569"/>
              <a:gd name="connsiteY6-388" fmla="*/ 859465 h 861340"/>
              <a:gd name="connsiteX7-389" fmla="*/ 762075 w 1049569"/>
              <a:gd name="connsiteY7-390" fmla="*/ 492725 h 861340"/>
              <a:gd name="connsiteX8-391" fmla="*/ 0 w 1049569"/>
              <a:gd name="connsiteY8-392" fmla="*/ 495073 h 861340"/>
              <a:gd name="connsiteX9-393" fmla="*/ 19448 w 1049569"/>
              <a:gd name="connsiteY9-394" fmla="*/ 328926 h 861340"/>
              <a:gd name="connsiteX0-395" fmla="*/ 19448 w 1049569"/>
              <a:gd name="connsiteY0-396" fmla="*/ 328926 h 861340"/>
              <a:gd name="connsiteX1-397" fmla="*/ 744973 w 1049569"/>
              <a:gd name="connsiteY1-398" fmla="*/ 352660 h 861340"/>
              <a:gd name="connsiteX2-399" fmla="*/ 437368 w 1049569"/>
              <a:gd name="connsiteY2-400" fmla="*/ 15016 h 861340"/>
              <a:gd name="connsiteX3-401" fmla="*/ 647220 w 1049569"/>
              <a:gd name="connsiteY3-402" fmla="*/ 0 h 861340"/>
              <a:gd name="connsiteX4-403" fmla="*/ 1049569 w 1049569"/>
              <a:gd name="connsiteY4-404" fmla="*/ 435630 h 861340"/>
              <a:gd name="connsiteX5-405" fmla="*/ 630734 w 1049569"/>
              <a:gd name="connsiteY5-406" fmla="*/ 861340 h 861340"/>
              <a:gd name="connsiteX6-407" fmla="*/ 404262 w 1049569"/>
              <a:gd name="connsiteY6-408" fmla="*/ 859465 h 861340"/>
              <a:gd name="connsiteX7-409" fmla="*/ 762075 w 1049569"/>
              <a:gd name="connsiteY7-410" fmla="*/ 492725 h 861340"/>
              <a:gd name="connsiteX8-411" fmla="*/ 0 w 1049569"/>
              <a:gd name="connsiteY8-412" fmla="*/ 495073 h 861340"/>
              <a:gd name="connsiteX9-413" fmla="*/ 19448 w 1049569"/>
              <a:gd name="connsiteY9-414" fmla="*/ 328926 h 861340"/>
              <a:gd name="connsiteX0-415" fmla="*/ 19448 w 1049569"/>
              <a:gd name="connsiteY0-416" fmla="*/ 328926 h 861340"/>
              <a:gd name="connsiteX1-417" fmla="*/ 744973 w 1049569"/>
              <a:gd name="connsiteY1-418" fmla="*/ 352660 h 861340"/>
              <a:gd name="connsiteX2-419" fmla="*/ 437368 w 1049569"/>
              <a:gd name="connsiteY2-420" fmla="*/ 15016 h 861340"/>
              <a:gd name="connsiteX3-421" fmla="*/ 647220 w 1049569"/>
              <a:gd name="connsiteY3-422" fmla="*/ 0 h 861340"/>
              <a:gd name="connsiteX4-423" fmla="*/ 1049569 w 1049569"/>
              <a:gd name="connsiteY4-424" fmla="*/ 435630 h 861340"/>
              <a:gd name="connsiteX5-425" fmla="*/ 630734 w 1049569"/>
              <a:gd name="connsiteY5-426" fmla="*/ 861340 h 861340"/>
              <a:gd name="connsiteX6-427" fmla="*/ 404262 w 1049569"/>
              <a:gd name="connsiteY6-428" fmla="*/ 859465 h 861340"/>
              <a:gd name="connsiteX7-429" fmla="*/ 762075 w 1049569"/>
              <a:gd name="connsiteY7-430" fmla="*/ 492725 h 861340"/>
              <a:gd name="connsiteX8-431" fmla="*/ 0 w 1049569"/>
              <a:gd name="connsiteY8-432" fmla="*/ 495073 h 861340"/>
              <a:gd name="connsiteX9-433" fmla="*/ 19448 w 1049569"/>
              <a:gd name="connsiteY9-434" fmla="*/ 328926 h 861340"/>
              <a:gd name="connsiteX0-435" fmla="*/ 19448 w 1064759"/>
              <a:gd name="connsiteY0-436" fmla="*/ 328926 h 861340"/>
              <a:gd name="connsiteX1-437" fmla="*/ 744973 w 1064759"/>
              <a:gd name="connsiteY1-438" fmla="*/ 352660 h 861340"/>
              <a:gd name="connsiteX2-439" fmla="*/ 437368 w 1064759"/>
              <a:gd name="connsiteY2-440" fmla="*/ 15016 h 861340"/>
              <a:gd name="connsiteX3-441" fmla="*/ 647220 w 1064759"/>
              <a:gd name="connsiteY3-442" fmla="*/ 0 h 861340"/>
              <a:gd name="connsiteX4-443" fmla="*/ 1064759 w 1064759"/>
              <a:gd name="connsiteY4-444" fmla="*/ 434307 h 861340"/>
              <a:gd name="connsiteX5-445" fmla="*/ 630734 w 1064759"/>
              <a:gd name="connsiteY5-446" fmla="*/ 861340 h 861340"/>
              <a:gd name="connsiteX6-447" fmla="*/ 404262 w 1064759"/>
              <a:gd name="connsiteY6-448" fmla="*/ 859465 h 861340"/>
              <a:gd name="connsiteX7-449" fmla="*/ 762075 w 1064759"/>
              <a:gd name="connsiteY7-450" fmla="*/ 492725 h 861340"/>
              <a:gd name="connsiteX8-451" fmla="*/ 0 w 1064759"/>
              <a:gd name="connsiteY8-452" fmla="*/ 495073 h 861340"/>
              <a:gd name="connsiteX9-453" fmla="*/ 19448 w 1064759"/>
              <a:gd name="connsiteY9-454" fmla="*/ 328926 h 861340"/>
              <a:gd name="connsiteX0-455" fmla="*/ 19448 w 1064759"/>
              <a:gd name="connsiteY0-456" fmla="*/ 328926 h 861340"/>
              <a:gd name="connsiteX1-457" fmla="*/ 744973 w 1064759"/>
              <a:gd name="connsiteY1-458" fmla="*/ 352660 h 861340"/>
              <a:gd name="connsiteX2-459" fmla="*/ 437368 w 1064759"/>
              <a:gd name="connsiteY2-460" fmla="*/ 15016 h 861340"/>
              <a:gd name="connsiteX3-461" fmla="*/ 647220 w 1064759"/>
              <a:gd name="connsiteY3-462" fmla="*/ 0 h 861340"/>
              <a:gd name="connsiteX4-463" fmla="*/ 1064759 w 1064759"/>
              <a:gd name="connsiteY4-464" fmla="*/ 434307 h 861340"/>
              <a:gd name="connsiteX5-465" fmla="*/ 630734 w 1064759"/>
              <a:gd name="connsiteY5-466" fmla="*/ 861340 h 861340"/>
              <a:gd name="connsiteX6-467" fmla="*/ 404262 w 1064759"/>
              <a:gd name="connsiteY6-468" fmla="*/ 859465 h 861340"/>
              <a:gd name="connsiteX7-469" fmla="*/ 762075 w 1064759"/>
              <a:gd name="connsiteY7-470" fmla="*/ 492725 h 861340"/>
              <a:gd name="connsiteX8-471" fmla="*/ 0 w 1064759"/>
              <a:gd name="connsiteY8-472" fmla="*/ 495073 h 861340"/>
              <a:gd name="connsiteX9-473" fmla="*/ 19448 w 1064759"/>
              <a:gd name="connsiteY9-474" fmla="*/ 328926 h 861340"/>
              <a:gd name="connsiteX0-475" fmla="*/ 19448 w 1064759"/>
              <a:gd name="connsiteY0-476" fmla="*/ 328926 h 861340"/>
              <a:gd name="connsiteX1-477" fmla="*/ 744973 w 1064759"/>
              <a:gd name="connsiteY1-478" fmla="*/ 352660 h 861340"/>
              <a:gd name="connsiteX2-479" fmla="*/ 437368 w 1064759"/>
              <a:gd name="connsiteY2-480" fmla="*/ 15016 h 861340"/>
              <a:gd name="connsiteX3-481" fmla="*/ 647220 w 1064759"/>
              <a:gd name="connsiteY3-482" fmla="*/ 0 h 861340"/>
              <a:gd name="connsiteX4-483" fmla="*/ 1064759 w 1064759"/>
              <a:gd name="connsiteY4-484" fmla="*/ 434307 h 861340"/>
              <a:gd name="connsiteX5-485" fmla="*/ 630734 w 1064759"/>
              <a:gd name="connsiteY5-486" fmla="*/ 861340 h 861340"/>
              <a:gd name="connsiteX6-487" fmla="*/ 411395 w 1064759"/>
              <a:gd name="connsiteY6-488" fmla="*/ 842791 h 861340"/>
              <a:gd name="connsiteX7-489" fmla="*/ 762075 w 1064759"/>
              <a:gd name="connsiteY7-490" fmla="*/ 492725 h 861340"/>
              <a:gd name="connsiteX8-491" fmla="*/ 0 w 1064759"/>
              <a:gd name="connsiteY8-492" fmla="*/ 495073 h 861340"/>
              <a:gd name="connsiteX9-493" fmla="*/ 19448 w 1064759"/>
              <a:gd name="connsiteY9-494" fmla="*/ 328926 h 861340"/>
              <a:gd name="connsiteX0-495" fmla="*/ 19448 w 1064759"/>
              <a:gd name="connsiteY0-496" fmla="*/ 328926 h 873009"/>
              <a:gd name="connsiteX1-497" fmla="*/ 744973 w 1064759"/>
              <a:gd name="connsiteY1-498" fmla="*/ 352660 h 873009"/>
              <a:gd name="connsiteX2-499" fmla="*/ 437368 w 1064759"/>
              <a:gd name="connsiteY2-500" fmla="*/ 15016 h 873009"/>
              <a:gd name="connsiteX3-501" fmla="*/ 647220 w 1064759"/>
              <a:gd name="connsiteY3-502" fmla="*/ 0 h 873009"/>
              <a:gd name="connsiteX4-503" fmla="*/ 1064759 w 1064759"/>
              <a:gd name="connsiteY4-504" fmla="*/ 434307 h 873009"/>
              <a:gd name="connsiteX5-505" fmla="*/ 630734 w 1064759"/>
              <a:gd name="connsiteY5-506" fmla="*/ 861340 h 873009"/>
              <a:gd name="connsiteX6-507" fmla="*/ 411395 w 1064759"/>
              <a:gd name="connsiteY6-508" fmla="*/ 842791 h 873009"/>
              <a:gd name="connsiteX7-509" fmla="*/ 749932 w 1064759"/>
              <a:gd name="connsiteY7-510" fmla="*/ 507595 h 873009"/>
              <a:gd name="connsiteX8-511" fmla="*/ 0 w 1064759"/>
              <a:gd name="connsiteY8-512" fmla="*/ 495073 h 873009"/>
              <a:gd name="connsiteX9-513" fmla="*/ 19448 w 1064759"/>
              <a:gd name="connsiteY9-514" fmla="*/ 328926 h 873009"/>
              <a:gd name="connsiteX0-515" fmla="*/ 19448 w 1064759"/>
              <a:gd name="connsiteY0-516" fmla="*/ 328926 h 873009"/>
              <a:gd name="connsiteX1-517" fmla="*/ 744973 w 1064759"/>
              <a:gd name="connsiteY1-518" fmla="*/ 352660 h 873009"/>
              <a:gd name="connsiteX2-519" fmla="*/ 437368 w 1064759"/>
              <a:gd name="connsiteY2-520" fmla="*/ 15016 h 873009"/>
              <a:gd name="connsiteX3-521" fmla="*/ 647220 w 1064759"/>
              <a:gd name="connsiteY3-522" fmla="*/ 0 h 873009"/>
              <a:gd name="connsiteX4-523" fmla="*/ 1064759 w 1064759"/>
              <a:gd name="connsiteY4-524" fmla="*/ 434307 h 873009"/>
              <a:gd name="connsiteX5-525" fmla="*/ 630734 w 1064759"/>
              <a:gd name="connsiteY5-526" fmla="*/ 861340 h 873009"/>
              <a:gd name="connsiteX6-527" fmla="*/ 411395 w 1064759"/>
              <a:gd name="connsiteY6-528" fmla="*/ 842791 h 873009"/>
              <a:gd name="connsiteX7-529" fmla="*/ 749932 w 1064759"/>
              <a:gd name="connsiteY7-530" fmla="*/ 507595 h 873009"/>
              <a:gd name="connsiteX8-531" fmla="*/ 0 w 1064759"/>
              <a:gd name="connsiteY8-532" fmla="*/ 495073 h 873009"/>
              <a:gd name="connsiteX9-533" fmla="*/ 19448 w 1064759"/>
              <a:gd name="connsiteY9-534" fmla="*/ 328926 h 873009"/>
              <a:gd name="connsiteX0-535" fmla="*/ 19448 w 1064759"/>
              <a:gd name="connsiteY0-536" fmla="*/ 328926 h 861340"/>
              <a:gd name="connsiteX1-537" fmla="*/ 744973 w 1064759"/>
              <a:gd name="connsiteY1-538" fmla="*/ 352660 h 861340"/>
              <a:gd name="connsiteX2-539" fmla="*/ 437368 w 1064759"/>
              <a:gd name="connsiteY2-540" fmla="*/ 15016 h 861340"/>
              <a:gd name="connsiteX3-541" fmla="*/ 647220 w 1064759"/>
              <a:gd name="connsiteY3-542" fmla="*/ 0 h 861340"/>
              <a:gd name="connsiteX4-543" fmla="*/ 1064759 w 1064759"/>
              <a:gd name="connsiteY4-544" fmla="*/ 434307 h 861340"/>
              <a:gd name="connsiteX5-545" fmla="*/ 630734 w 1064759"/>
              <a:gd name="connsiteY5-546" fmla="*/ 861340 h 861340"/>
              <a:gd name="connsiteX6-547" fmla="*/ 411395 w 1064759"/>
              <a:gd name="connsiteY6-548" fmla="*/ 842791 h 861340"/>
              <a:gd name="connsiteX7-549" fmla="*/ 749932 w 1064759"/>
              <a:gd name="connsiteY7-550" fmla="*/ 507595 h 861340"/>
              <a:gd name="connsiteX8-551" fmla="*/ 0 w 1064759"/>
              <a:gd name="connsiteY8-552" fmla="*/ 495073 h 861340"/>
              <a:gd name="connsiteX9-553" fmla="*/ 19448 w 1064759"/>
              <a:gd name="connsiteY9-554" fmla="*/ 328926 h 861340"/>
              <a:gd name="connsiteX0-555" fmla="*/ 19448 w 1064759"/>
              <a:gd name="connsiteY0-556" fmla="*/ 328926 h 861340"/>
              <a:gd name="connsiteX1-557" fmla="*/ 744973 w 1064759"/>
              <a:gd name="connsiteY1-558" fmla="*/ 352660 h 861340"/>
              <a:gd name="connsiteX2-559" fmla="*/ 437368 w 1064759"/>
              <a:gd name="connsiteY2-560" fmla="*/ 15016 h 861340"/>
              <a:gd name="connsiteX3-561" fmla="*/ 647220 w 1064759"/>
              <a:gd name="connsiteY3-562" fmla="*/ 0 h 861340"/>
              <a:gd name="connsiteX4-563" fmla="*/ 1064759 w 1064759"/>
              <a:gd name="connsiteY4-564" fmla="*/ 434307 h 861340"/>
              <a:gd name="connsiteX5-565" fmla="*/ 630734 w 1064759"/>
              <a:gd name="connsiteY5-566" fmla="*/ 861340 h 861340"/>
              <a:gd name="connsiteX6-567" fmla="*/ 411395 w 1064759"/>
              <a:gd name="connsiteY6-568" fmla="*/ 842791 h 861340"/>
              <a:gd name="connsiteX7-569" fmla="*/ 749932 w 1064759"/>
              <a:gd name="connsiteY7-570" fmla="*/ 507595 h 861340"/>
              <a:gd name="connsiteX8-571" fmla="*/ 0 w 1064759"/>
              <a:gd name="connsiteY8-572" fmla="*/ 495073 h 861340"/>
              <a:gd name="connsiteX9-573" fmla="*/ 19448 w 1064759"/>
              <a:gd name="connsiteY9-574" fmla="*/ 328926 h 861340"/>
              <a:gd name="connsiteX0-575" fmla="*/ 19448 w 1064759"/>
              <a:gd name="connsiteY0-576" fmla="*/ 328926 h 861340"/>
              <a:gd name="connsiteX1-577" fmla="*/ 744973 w 1064759"/>
              <a:gd name="connsiteY1-578" fmla="*/ 352660 h 861340"/>
              <a:gd name="connsiteX2-579" fmla="*/ 437368 w 1064759"/>
              <a:gd name="connsiteY2-580" fmla="*/ 15016 h 861340"/>
              <a:gd name="connsiteX3-581" fmla="*/ 647220 w 1064759"/>
              <a:gd name="connsiteY3-582" fmla="*/ 0 h 861340"/>
              <a:gd name="connsiteX4-583" fmla="*/ 1064759 w 1064759"/>
              <a:gd name="connsiteY4-584" fmla="*/ 434307 h 861340"/>
              <a:gd name="connsiteX5-585" fmla="*/ 630734 w 1064759"/>
              <a:gd name="connsiteY5-586" fmla="*/ 861340 h 861340"/>
              <a:gd name="connsiteX6-587" fmla="*/ 411395 w 1064759"/>
              <a:gd name="connsiteY6-588" fmla="*/ 842791 h 861340"/>
              <a:gd name="connsiteX7-589" fmla="*/ 749932 w 1064759"/>
              <a:gd name="connsiteY7-590" fmla="*/ 507595 h 861340"/>
              <a:gd name="connsiteX8-591" fmla="*/ 0 w 1064759"/>
              <a:gd name="connsiteY8-592" fmla="*/ 495073 h 861340"/>
              <a:gd name="connsiteX9-593" fmla="*/ 19448 w 1064759"/>
              <a:gd name="connsiteY9-594" fmla="*/ 328926 h 861340"/>
              <a:gd name="connsiteX0-595" fmla="*/ 19448 w 1064759"/>
              <a:gd name="connsiteY0-596" fmla="*/ 328926 h 861340"/>
              <a:gd name="connsiteX1-597" fmla="*/ 744973 w 1064759"/>
              <a:gd name="connsiteY1-598" fmla="*/ 352660 h 861340"/>
              <a:gd name="connsiteX2-599" fmla="*/ 437368 w 1064759"/>
              <a:gd name="connsiteY2-600" fmla="*/ 15016 h 861340"/>
              <a:gd name="connsiteX3-601" fmla="*/ 647220 w 1064759"/>
              <a:gd name="connsiteY3-602" fmla="*/ 0 h 861340"/>
              <a:gd name="connsiteX4-603" fmla="*/ 1064759 w 1064759"/>
              <a:gd name="connsiteY4-604" fmla="*/ 434307 h 861340"/>
              <a:gd name="connsiteX5-605" fmla="*/ 630734 w 1064759"/>
              <a:gd name="connsiteY5-606" fmla="*/ 861340 h 861340"/>
              <a:gd name="connsiteX6-607" fmla="*/ 411395 w 1064759"/>
              <a:gd name="connsiteY6-608" fmla="*/ 842791 h 861340"/>
              <a:gd name="connsiteX7-609" fmla="*/ 749932 w 1064759"/>
              <a:gd name="connsiteY7-610" fmla="*/ 507595 h 861340"/>
              <a:gd name="connsiteX8-611" fmla="*/ 0 w 1064759"/>
              <a:gd name="connsiteY8-612" fmla="*/ 495073 h 861340"/>
              <a:gd name="connsiteX9-613" fmla="*/ 19448 w 1064759"/>
              <a:gd name="connsiteY9-614" fmla="*/ 328926 h 861340"/>
              <a:gd name="connsiteX0-615" fmla="*/ 19448 w 1064759"/>
              <a:gd name="connsiteY0-616" fmla="*/ 328926 h 869188"/>
              <a:gd name="connsiteX1-617" fmla="*/ 744973 w 1064759"/>
              <a:gd name="connsiteY1-618" fmla="*/ 352660 h 869188"/>
              <a:gd name="connsiteX2-619" fmla="*/ 437368 w 1064759"/>
              <a:gd name="connsiteY2-620" fmla="*/ 15016 h 869188"/>
              <a:gd name="connsiteX3-621" fmla="*/ 647220 w 1064759"/>
              <a:gd name="connsiteY3-622" fmla="*/ 0 h 869188"/>
              <a:gd name="connsiteX4-623" fmla="*/ 1064759 w 1064759"/>
              <a:gd name="connsiteY4-624" fmla="*/ 434307 h 869188"/>
              <a:gd name="connsiteX5-625" fmla="*/ 641075 w 1064759"/>
              <a:gd name="connsiteY5-626" fmla="*/ 851480 h 869188"/>
              <a:gd name="connsiteX6-627" fmla="*/ 411395 w 1064759"/>
              <a:gd name="connsiteY6-628" fmla="*/ 842791 h 869188"/>
              <a:gd name="connsiteX7-629" fmla="*/ 749932 w 1064759"/>
              <a:gd name="connsiteY7-630" fmla="*/ 507595 h 869188"/>
              <a:gd name="connsiteX8-631" fmla="*/ 0 w 1064759"/>
              <a:gd name="connsiteY8-632" fmla="*/ 495073 h 869188"/>
              <a:gd name="connsiteX9-633" fmla="*/ 19448 w 1064759"/>
              <a:gd name="connsiteY9-634" fmla="*/ 328926 h 869188"/>
              <a:gd name="connsiteX0-635" fmla="*/ 19448 w 1064759"/>
              <a:gd name="connsiteY0-636" fmla="*/ 328926 h 869188"/>
              <a:gd name="connsiteX1-637" fmla="*/ 744973 w 1064759"/>
              <a:gd name="connsiteY1-638" fmla="*/ 352660 h 869188"/>
              <a:gd name="connsiteX2-639" fmla="*/ 437368 w 1064759"/>
              <a:gd name="connsiteY2-640" fmla="*/ 15016 h 869188"/>
              <a:gd name="connsiteX3-641" fmla="*/ 647220 w 1064759"/>
              <a:gd name="connsiteY3-642" fmla="*/ 0 h 869188"/>
              <a:gd name="connsiteX4-643" fmla="*/ 1064759 w 1064759"/>
              <a:gd name="connsiteY4-644" fmla="*/ 434307 h 869188"/>
              <a:gd name="connsiteX5-645" fmla="*/ 641075 w 1064759"/>
              <a:gd name="connsiteY5-646" fmla="*/ 851480 h 869188"/>
              <a:gd name="connsiteX6-647" fmla="*/ 411395 w 1064759"/>
              <a:gd name="connsiteY6-648" fmla="*/ 842791 h 869188"/>
              <a:gd name="connsiteX7-649" fmla="*/ 749932 w 1064759"/>
              <a:gd name="connsiteY7-650" fmla="*/ 507595 h 869188"/>
              <a:gd name="connsiteX8-651" fmla="*/ 0 w 1064759"/>
              <a:gd name="connsiteY8-652" fmla="*/ 495073 h 869188"/>
              <a:gd name="connsiteX9-653" fmla="*/ 19448 w 1064759"/>
              <a:gd name="connsiteY9-654" fmla="*/ 328926 h 869188"/>
              <a:gd name="connsiteX0-655" fmla="*/ 19448 w 1064759"/>
              <a:gd name="connsiteY0-656" fmla="*/ 328926 h 851480"/>
              <a:gd name="connsiteX1-657" fmla="*/ 744973 w 1064759"/>
              <a:gd name="connsiteY1-658" fmla="*/ 352660 h 851480"/>
              <a:gd name="connsiteX2-659" fmla="*/ 437368 w 1064759"/>
              <a:gd name="connsiteY2-660" fmla="*/ 15016 h 851480"/>
              <a:gd name="connsiteX3-661" fmla="*/ 647220 w 1064759"/>
              <a:gd name="connsiteY3-662" fmla="*/ 0 h 851480"/>
              <a:gd name="connsiteX4-663" fmla="*/ 1064759 w 1064759"/>
              <a:gd name="connsiteY4-664" fmla="*/ 434307 h 851480"/>
              <a:gd name="connsiteX5-665" fmla="*/ 641075 w 1064759"/>
              <a:gd name="connsiteY5-666" fmla="*/ 851480 h 851480"/>
              <a:gd name="connsiteX6-667" fmla="*/ 411395 w 1064759"/>
              <a:gd name="connsiteY6-668" fmla="*/ 842791 h 851480"/>
              <a:gd name="connsiteX7-669" fmla="*/ 749932 w 1064759"/>
              <a:gd name="connsiteY7-670" fmla="*/ 507595 h 851480"/>
              <a:gd name="connsiteX8-671" fmla="*/ 0 w 1064759"/>
              <a:gd name="connsiteY8-672" fmla="*/ 495073 h 851480"/>
              <a:gd name="connsiteX9-673" fmla="*/ 19448 w 1064759"/>
              <a:gd name="connsiteY9-674" fmla="*/ 328926 h 851480"/>
              <a:gd name="connsiteX0-675" fmla="*/ 19448 w 1064759"/>
              <a:gd name="connsiteY0-676" fmla="*/ 328926 h 851480"/>
              <a:gd name="connsiteX1-677" fmla="*/ 744973 w 1064759"/>
              <a:gd name="connsiteY1-678" fmla="*/ 352660 h 851480"/>
              <a:gd name="connsiteX2-679" fmla="*/ 437368 w 1064759"/>
              <a:gd name="connsiteY2-680" fmla="*/ 15016 h 851480"/>
              <a:gd name="connsiteX3-681" fmla="*/ 647220 w 1064759"/>
              <a:gd name="connsiteY3-682" fmla="*/ 0 h 851480"/>
              <a:gd name="connsiteX4-683" fmla="*/ 1064759 w 1064759"/>
              <a:gd name="connsiteY4-684" fmla="*/ 434307 h 851480"/>
              <a:gd name="connsiteX5-685" fmla="*/ 641075 w 1064759"/>
              <a:gd name="connsiteY5-686" fmla="*/ 851480 h 851480"/>
              <a:gd name="connsiteX6-687" fmla="*/ 411395 w 1064759"/>
              <a:gd name="connsiteY6-688" fmla="*/ 842791 h 851480"/>
              <a:gd name="connsiteX7-689" fmla="*/ 749932 w 1064759"/>
              <a:gd name="connsiteY7-690" fmla="*/ 507595 h 851480"/>
              <a:gd name="connsiteX8-691" fmla="*/ 0 w 1064759"/>
              <a:gd name="connsiteY8-692" fmla="*/ 495073 h 851480"/>
              <a:gd name="connsiteX9-693" fmla="*/ 19448 w 1064759"/>
              <a:gd name="connsiteY9-694" fmla="*/ 328926 h 851480"/>
              <a:gd name="connsiteX0-695" fmla="*/ 19448 w 1064759"/>
              <a:gd name="connsiteY0-696" fmla="*/ 328926 h 851480"/>
              <a:gd name="connsiteX1-697" fmla="*/ 744973 w 1064759"/>
              <a:gd name="connsiteY1-698" fmla="*/ 352660 h 851480"/>
              <a:gd name="connsiteX2-699" fmla="*/ 437368 w 1064759"/>
              <a:gd name="connsiteY2-700" fmla="*/ 15016 h 851480"/>
              <a:gd name="connsiteX3-701" fmla="*/ 647220 w 1064759"/>
              <a:gd name="connsiteY3-702" fmla="*/ 0 h 851480"/>
              <a:gd name="connsiteX4-703" fmla="*/ 1064759 w 1064759"/>
              <a:gd name="connsiteY4-704" fmla="*/ 434307 h 851480"/>
              <a:gd name="connsiteX5-705" fmla="*/ 641075 w 1064759"/>
              <a:gd name="connsiteY5-706" fmla="*/ 851480 h 851480"/>
              <a:gd name="connsiteX6-707" fmla="*/ 411395 w 1064759"/>
              <a:gd name="connsiteY6-708" fmla="*/ 842791 h 851480"/>
              <a:gd name="connsiteX7-709" fmla="*/ 749932 w 1064759"/>
              <a:gd name="connsiteY7-710" fmla="*/ 507595 h 851480"/>
              <a:gd name="connsiteX8-711" fmla="*/ 0 w 1064759"/>
              <a:gd name="connsiteY8-712" fmla="*/ 495073 h 851480"/>
              <a:gd name="connsiteX9-713" fmla="*/ 19448 w 1064759"/>
              <a:gd name="connsiteY9-714" fmla="*/ 328926 h 851480"/>
              <a:gd name="connsiteX0-715" fmla="*/ 19448 w 1064759"/>
              <a:gd name="connsiteY0-716" fmla="*/ 328926 h 851480"/>
              <a:gd name="connsiteX1-717" fmla="*/ 744973 w 1064759"/>
              <a:gd name="connsiteY1-718" fmla="*/ 352660 h 851480"/>
              <a:gd name="connsiteX2-719" fmla="*/ 437368 w 1064759"/>
              <a:gd name="connsiteY2-720" fmla="*/ 15016 h 851480"/>
              <a:gd name="connsiteX3-721" fmla="*/ 647220 w 1064759"/>
              <a:gd name="connsiteY3-722" fmla="*/ 0 h 851480"/>
              <a:gd name="connsiteX4-723" fmla="*/ 1064759 w 1064759"/>
              <a:gd name="connsiteY4-724" fmla="*/ 434307 h 851480"/>
              <a:gd name="connsiteX5-725" fmla="*/ 641075 w 1064759"/>
              <a:gd name="connsiteY5-726" fmla="*/ 851480 h 851480"/>
              <a:gd name="connsiteX6-727" fmla="*/ 398008 w 1064759"/>
              <a:gd name="connsiteY6-728" fmla="*/ 839106 h 851480"/>
              <a:gd name="connsiteX7-729" fmla="*/ 749932 w 1064759"/>
              <a:gd name="connsiteY7-730" fmla="*/ 507595 h 851480"/>
              <a:gd name="connsiteX8-731" fmla="*/ 0 w 1064759"/>
              <a:gd name="connsiteY8-732" fmla="*/ 495073 h 851480"/>
              <a:gd name="connsiteX9-733" fmla="*/ 19448 w 1064759"/>
              <a:gd name="connsiteY9-734" fmla="*/ 328926 h 851480"/>
              <a:gd name="connsiteX0-735" fmla="*/ 19448 w 1064759"/>
              <a:gd name="connsiteY0-736" fmla="*/ 328926 h 851480"/>
              <a:gd name="connsiteX1-737" fmla="*/ 744973 w 1064759"/>
              <a:gd name="connsiteY1-738" fmla="*/ 352660 h 851480"/>
              <a:gd name="connsiteX2-739" fmla="*/ 437368 w 1064759"/>
              <a:gd name="connsiteY2-740" fmla="*/ 15016 h 851480"/>
              <a:gd name="connsiteX3-741" fmla="*/ 647220 w 1064759"/>
              <a:gd name="connsiteY3-742" fmla="*/ 0 h 851480"/>
              <a:gd name="connsiteX4-743" fmla="*/ 1064759 w 1064759"/>
              <a:gd name="connsiteY4-744" fmla="*/ 434307 h 851480"/>
              <a:gd name="connsiteX5-745" fmla="*/ 641075 w 1064759"/>
              <a:gd name="connsiteY5-746" fmla="*/ 851480 h 851480"/>
              <a:gd name="connsiteX6-747" fmla="*/ 398008 w 1064759"/>
              <a:gd name="connsiteY6-748" fmla="*/ 839106 h 851480"/>
              <a:gd name="connsiteX7-749" fmla="*/ 749932 w 1064759"/>
              <a:gd name="connsiteY7-750" fmla="*/ 507595 h 851480"/>
              <a:gd name="connsiteX8-751" fmla="*/ 0 w 1064759"/>
              <a:gd name="connsiteY8-752" fmla="*/ 495073 h 851480"/>
              <a:gd name="connsiteX9-753" fmla="*/ 19448 w 1064759"/>
              <a:gd name="connsiteY9-754" fmla="*/ 328926 h 851480"/>
              <a:gd name="connsiteX0-755" fmla="*/ 19448 w 1064759"/>
              <a:gd name="connsiteY0-756" fmla="*/ 328926 h 851480"/>
              <a:gd name="connsiteX1-757" fmla="*/ 744973 w 1064759"/>
              <a:gd name="connsiteY1-758" fmla="*/ 352660 h 851480"/>
              <a:gd name="connsiteX2-759" fmla="*/ 437368 w 1064759"/>
              <a:gd name="connsiteY2-760" fmla="*/ 15016 h 851480"/>
              <a:gd name="connsiteX3-761" fmla="*/ 647220 w 1064759"/>
              <a:gd name="connsiteY3-762" fmla="*/ 0 h 851480"/>
              <a:gd name="connsiteX4-763" fmla="*/ 1064759 w 1064759"/>
              <a:gd name="connsiteY4-764" fmla="*/ 434307 h 851480"/>
              <a:gd name="connsiteX5-765" fmla="*/ 641075 w 1064759"/>
              <a:gd name="connsiteY5-766" fmla="*/ 851480 h 851480"/>
              <a:gd name="connsiteX6-767" fmla="*/ 398008 w 1064759"/>
              <a:gd name="connsiteY6-768" fmla="*/ 839106 h 851480"/>
              <a:gd name="connsiteX7-769" fmla="*/ 749932 w 1064759"/>
              <a:gd name="connsiteY7-770" fmla="*/ 507595 h 851480"/>
              <a:gd name="connsiteX8-771" fmla="*/ 0 w 1064759"/>
              <a:gd name="connsiteY8-772" fmla="*/ 495073 h 851480"/>
              <a:gd name="connsiteX9-773" fmla="*/ 19448 w 1064759"/>
              <a:gd name="connsiteY9-774" fmla="*/ 328926 h 851480"/>
              <a:gd name="connsiteX0-775" fmla="*/ 19448 w 1064759"/>
              <a:gd name="connsiteY0-776" fmla="*/ 328926 h 851480"/>
              <a:gd name="connsiteX1-777" fmla="*/ 744973 w 1064759"/>
              <a:gd name="connsiteY1-778" fmla="*/ 352660 h 851480"/>
              <a:gd name="connsiteX2-779" fmla="*/ 437368 w 1064759"/>
              <a:gd name="connsiteY2-780" fmla="*/ 15016 h 851480"/>
              <a:gd name="connsiteX3-781" fmla="*/ 647220 w 1064759"/>
              <a:gd name="connsiteY3-782" fmla="*/ 0 h 851480"/>
              <a:gd name="connsiteX4-783" fmla="*/ 1064759 w 1064759"/>
              <a:gd name="connsiteY4-784" fmla="*/ 434307 h 851480"/>
              <a:gd name="connsiteX5-785" fmla="*/ 641075 w 1064759"/>
              <a:gd name="connsiteY5-786" fmla="*/ 851480 h 851480"/>
              <a:gd name="connsiteX6-787" fmla="*/ 398008 w 1064759"/>
              <a:gd name="connsiteY6-788" fmla="*/ 839106 h 851480"/>
              <a:gd name="connsiteX7-789" fmla="*/ 749932 w 1064759"/>
              <a:gd name="connsiteY7-790" fmla="*/ 507595 h 851480"/>
              <a:gd name="connsiteX8-791" fmla="*/ 0 w 1064759"/>
              <a:gd name="connsiteY8-792" fmla="*/ 495073 h 851480"/>
              <a:gd name="connsiteX9-793" fmla="*/ 19448 w 1064759"/>
              <a:gd name="connsiteY9-794" fmla="*/ 328926 h 851480"/>
              <a:gd name="connsiteX0-795" fmla="*/ 34557 w 1079868"/>
              <a:gd name="connsiteY0-796" fmla="*/ 328926 h 851480"/>
              <a:gd name="connsiteX1-797" fmla="*/ 760082 w 1079868"/>
              <a:gd name="connsiteY1-798" fmla="*/ 352660 h 851480"/>
              <a:gd name="connsiteX2-799" fmla="*/ 452477 w 1079868"/>
              <a:gd name="connsiteY2-800" fmla="*/ 15016 h 851480"/>
              <a:gd name="connsiteX3-801" fmla="*/ 662329 w 1079868"/>
              <a:gd name="connsiteY3-802" fmla="*/ 0 h 851480"/>
              <a:gd name="connsiteX4-803" fmla="*/ 1079868 w 1079868"/>
              <a:gd name="connsiteY4-804" fmla="*/ 434307 h 851480"/>
              <a:gd name="connsiteX5-805" fmla="*/ 656184 w 1079868"/>
              <a:gd name="connsiteY5-806" fmla="*/ 851480 h 851480"/>
              <a:gd name="connsiteX6-807" fmla="*/ 413117 w 1079868"/>
              <a:gd name="connsiteY6-808" fmla="*/ 839106 h 851480"/>
              <a:gd name="connsiteX7-809" fmla="*/ 765041 w 1079868"/>
              <a:gd name="connsiteY7-810" fmla="*/ 507595 h 851480"/>
              <a:gd name="connsiteX8-811" fmla="*/ 0 w 1079868"/>
              <a:gd name="connsiteY8-812" fmla="*/ 493030 h 851480"/>
              <a:gd name="connsiteX9-813" fmla="*/ 34557 w 1079868"/>
              <a:gd name="connsiteY9-814" fmla="*/ 328926 h 8514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13" y="connsiteY8-114"/>
              </a:cxn>
              <a:cxn ang="0">
                <a:pos x="connsiteX9-133" y="connsiteY9-134"/>
              </a:cxn>
            </a:cxnLst>
            <a:rect l="l" t="t" r="r" b="b"/>
            <a:pathLst>
              <a:path w="1079868" h="851480">
                <a:moveTo>
                  <a:pt x="34557" y="328926"/>
                </a:moveTo>
                <a:lnTo>
                  <a:pt x="760082" y="352660"/>
                </a:lnTo>
                <a:lnTo>
                  <a:pt x="452477" y="15016"/>
                </a:lnTo>
                <a:lnTo>
                  <a:pt x="662329" y="0"/>
                </a:lnTo>
                <a:cubicBezTo>
                  <a:pt x="748773" y="88260"/>
                  <a:pt x="878693" y="216492"/>
                  <a:pt x="1079868" y="434307"/>
                </a:cubicBezTo>
                <a:cubicBezTo>
                  <a:pt x="985953" y="539767"/>
                  <a:pt x="758221" y="742881"/>
                  <a:pt x="656184" y="851480"/>
                </a:cubicBezTo>
                <a:cubicBezTo>
                  <a:pt x="583071" y="845297"/>
                  <a:pt x="463667" y="840788"/>
                  <a:pt x="413117" y="839106"/>
                </a:cubicBezTo>
                <a:cubicBezTo>
                  <a:pt x="487170" y="767963"/>
                  <a:pt x="662885" y="614826"/>
                  <a:pt x="765041" y="507595"/>
                </a:cubicBezTo>
                <a:lnTo>
                  <a:pt x="0" y="493030"/>
                </a:lnTo>
                <a:lnTo>
                  <a:pt x="34557" y="32892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1326803" y="236740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tx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zh-CN" altLang="en-US" sz="3600" dirty="0">
              <a:solidFill>
                <a:schemeClr val="tx1">
                  <a:alpha val="6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1312863" y="1524000"/>
            <a:ext cx="646747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矩形 3"/>
          <p:cNvSpPr>
            <a:spLocks noChangeArrowheads="1"/>
          </p:cNvSpPr>
          <p:nvPr/>
        </p:nvSpPr>
        <p:spPr bwMode="auto">
          <a:xfrm>
            <a:off x="1312863" y="2989263"/>
            <a:ext cx="64992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/>
              <a:t>RAPIDPPT, the leader of professional PPT designer in China. </a:t>
            </a:r>
            <a:endParaRPr lang="en-US" altLang="zh-CN" sz="1200"/>
          </a:p>
          <a:p>
            <a:pPr eaLnBrk="1" hangingPunct="1"/>
            <a:r>
              <a:rPr lang="en-US" altLang="zh-CN" sz="1200"/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200"/>
          </a:p>
          <a:p>
            <a:pPr eaLnBrk="1" hangingPunct="1"/>
            <a:r>
              <a:rPr lang="en-US" altLang="zh-CN" sz="1200"/>
              <a:t>Here we got China’s largest original PPT material, and the strongest PPT producing team. We got the training for everyone who wants to rapidly improve their PPT skills. </a:t>
            </a:r>
            <a:endParaRPr lang="en-US" altLang="zh-CN" sz="1200"/>
          </a:p>
          <a:p>
            <a:pPr eaLnBrk="1" hangingPunct="1"/>
            <a:r>
              <a:rPr lang="en-US" altLang="zh-CN" sz="1200"/>
              <a:t>Our PPT is clear, beautiful, creative, valuable which have brought unexpected value to our hundreds of clients</a:t>
            </a:r>
            <a:endParaRPr lang="en-US" altLang="zh-CN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326803" y="236740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tx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dirty="0">
              <a:solidFill>
                <a:schemeClr val="tx1">
                  <a:alpha val="6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19" name="组合 4"/>
          <p:cNvGrpSpPr/>
          <p:nvPr/>
        </p:nvGrpSpPr>
        <p:grpSpPr bwMode="auto">
          <a:xfrm>
            <a:off x="2500313" y="2081213"/>
            <a:ext cx="4673600" cy="415925"/>
            <a:chOff x="1699355" y="1615761"/>
            <a:chExt cx="4672873" cy="415478"/>
          </a:xfrm>
        </p:grpSpPr>
        <p:sp>
          <p:nvSpPr>
            <p:cNvPr id="6" name="梯形 5"/>
            <p:cNvSpPr/>
            <p:nvPr/>
          </p:nvSpPr>
          <p:spPr bwMode="auto">
            <a:xfrm rot="5400000" flipV="1">
              <a:off x="3828052" y="-512936"/>
              <a:ext cx="415478" cy="4672873"/>
            </a:xfrm>
            <a:prstGeom prst="trapezoid">
              <a:avLst>
                <a:gd name="adj" fmla="val 0"/>
              </a:avLst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99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004077" y="1682364"/>
              <a:ext cx="1725344" cy="3076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点击添加标文本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0" name="组合 7"/>
          <p:cNvGrpSpPr/>
          <p:nvPr/>
        </p:nvGrpSpPr>
        <p:grpSpPr bwMode="auto">
          <a:xfrm>
            <a:off x="2500313" y="2868613"/>
            <a:ext cx="4673600" cy="415925"/>
            <a:chOff x="1699355" y="1615761"/>
            <a:chExt cx="4672873" cy="415478"/>
          </a:xfrm>
        </p:grpSpPr>
        <p:sp>
          <p:nvSpPr>
            <p:cNvPr id="9" name="梯形 8"/>
            <p:cNvSpPr/>
            <p:nvPr/>
          </p:nvSpPr>
          <p:spPr bwMode="auto">
            <a:xfrm rot="5400000" flipV="1">
              <a:off x="3828052" y="-512936"/>
              <a:ext cx="415478" cy="4672873"/>
            </a:xfrm>
            <a:prstGeom prst="trapezoid">
              <a:avLst>
                <a:gd name="adj" fmla="val 0"/>
              </a:avLst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99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004077" y="1682364"/>
              <a:ext cx="1725344" cy="3076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点击添加标文本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1" name="组合 10"/>
          <p:cNvGrpSpPr/>
          <p:nvPr/>
        </p:nvGrpSpPr>
        <p:grpSpPr bwMode="auto">
          <a:xfrm>
            <a:off x="2500313" y="3656013"/>
            <a:ext cx="4673600" cy="415925"/>
            <a:chOff x="1699355" y="1615761"/>
            <a:chExt cx="4672873" cy="415478"/>
          </a:xfrm>
        </p:grpSpPr>
        <p:sp>
          <p:nvSpPr>
            <p:cNvPr id="12" name="梯形 11"/>
            <p:cNvSpPr/>
            <p:nvPr/>
          </p:nvSpPr>
          <p:spPr bwMode="auto">
            <a:xfrm rot="5400000" flipV="1">
              <a:off x="3828052" y="-512936"/>
              <a:ext cx="415478" cy="4672873"/>
            </a:xfrm>
            <a:prstGeom prst="trapezoid">
              <a:avLst>
                <a:gd name="adj" fmla="val 0"/>
              </a:avLst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99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004077" y="1682364"/>
              <a:ext cx="1725344" cy="3076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点击添加标文本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2" name="组合 10"/>
          <p:cNvGrpSpPr/>
          <p:nvPr/>
        </p:nvGrpSpPr>
        <p:grpSpPr bwMode="auto">
          <a:xfrm>
            <a:off x="1851025" y="2655888"/>
            <a:ext cx="846138" cy="784225"/>
            <a:chOff x="713623" y="3613404"/>
            <a:chExt cx="1545502" cy="784580"/>
          </a:xfrm>
        </p:grpSpPr>
        <p:sp>
          <p:nvSpPr>
            <p:cNvPr id="15" name="五边形 112"/>
            <p:cNvSpPr/>
            <p:nvPr/>
          </p:nvSpPr>
          <p:spPr bwMode="auto">
            <a:xfrm>
              <a:off x="713623" y="3818284"/>
              <a:ext cx="1545502" cy="422466"/>
            </a:xfrm>
            <a:custGeom>
              <a:avLst/>
              <a:gdLst>
                <a:gd name="connsiteX0" fmla="*/ 0 w 1107074"/>
                <a:gd name="connsiteY0" fmla="*/ 0 h 515244"/>
                <a:gd name="connsiteX1" fmla="*/ 849452 w 1107074"/>
                <a:gd name="connsiteY1" fmla="*/ 0 h 515244"/>
                <a:gd name="connsiteX2" fmla="*/ 1107074 w 1107074"/>
                <a:gd name="connsiteY2" fmla="*/ 257622 h 515244"/>
                <a:gd name="connsiteX3" fmla="*/ 849452 w 1107074"/>
                <a:gd name="connsiteY3" fmla="*/ 515244 h 515244"/>
                <a:gd name="connsiteX4" fmla="*/ 0 w 1107074"/>
                <a:gd name="connsiteY4" fmla="*/ 515244 h 515244"/>
                <a:gd name="connsiteX5" fmla="*/ 0 w 1107074"/>
                <a:gd name="connsiteY5" fmla="*/ 0 h 515244"/>
                <a:gd name="connsiteX0-1" fmla="*/ 9692 w 1116766"/>
                <a:gd name="connsiteY0-2" fmla="*/ 0 h 515244"/>
                <a:gd name="connsiteX1-3" fmla="*/ 859144 w 1116766"/>
                <a:gd name="connsiteY1-4" fmla="*/ 0 h 515244"/>
                <a:gd name="connsiteX2-5" fmla="*/ 1116766 w 1116766"/>
                <a:gd name="connsiteY2-6" fmla="*/ 257622 h 515244"/>
                <a:gd name="connsiteX3-7" fmla="*/ 859144 w 1116766"/>
                <a:gd name="connsiteY3-8" fmla="*/ 515244 h 515244"/>
                <a:gd name="connsiteX4-9" fmla="*/ 9692 w 1116766"/>
                <a:gd name="connsiteY4-10" fmla="*/ 515244 h 515244"/>
                <a:gd name="connsiteX5-11" fmla="*/ 0 w 1116766"/>
                <a:gd name="connsiteY5-12" fmla="*/ 275927 h 515244"/>
                <a:gd name="connsiteX6" fmla="*/ 9692 w 1116766"/>
                <a:gd name="connsiteY6" fmla="*/ 0 h 515244"/>
                <a:gd name="connsiteX0-13" fmla="*/ 0 w 1107074"/>
                <a:gd name="connsiteY0-14" fmla="*/ 0 h 515244"/>
                <a:gd name="connsiteX1-15" fmla="*/ 849452 w 1107074"/>
                <a:gd name="connsiteY1-16" fmla="*/ 0 h 515244"/>
                <a:gd name="connsiteX2-17" fmla="*/ 1107074 w 1107074"/>
                <a:gd name="connsiteY2-18" fmla="*/ 257622 h 515244"/>
                <a:gd name="connsiteX3-19" fmla="*/ 849452 w 1107074"/>
                <a:gd name="connsiteY3-20" fmla="*/ 515244 h 515244"/>
                <a:gd name="connsiteX4-21" fmla="*/ 0 w 1107074"/>
                <a:gd name="connsiteY4-22" fmla="*/ 515244 h 515244"/>
                <a:gd name="connsiteX5-23" fmla="*/ 226528 w 1107074"/>
                <a:gd name="connsiteY5-24" fmla="*/ 275927 h 515244"/>
                <a:gd name="connsiteX6-25" fmla="*/ 0 w 1107074"/>
                <a:gd name="connsiteY6-26" fmla="*/ 0 h 5152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1107074" h="515244">
                  <a:moveTo>
                    <a:pt x="0" y="0"/>
                  </a:moveTo>
                  <a:lnTo>
                    <a:pt x="849452" y="0"/>
                  </a:lnTo>
                  <a:lnTo>
                    <a:pt x="1107074" y="257622"/>
                  </a:lnTo>
                  <a:lnTo>
                    <a:pt x="849452" y="515244"/>
                  </a:lnTo>
                  <a:lnTo>
                    <a:pt x="0" y="515244"/>
                  </a:lnTo>
                  <a:lnTo>
                    <a:pt x="226528" y="275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6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dirty="0">
                <a:latin typeface="Arial" panose="020B0604020202020204" pitchFamily="34" charset="0"/>
              </a:endParaRPr>
            </a:p>
          </p:txBody>
        </p:sp>
        <p:sp>
          <p:nvSpPr>
            <p:cNvPr id="16" name="矩形 33"/>
            <p:cNvSpPr>
              <a:spLocks noChangeArrowheads="1"/>
            </p:cNvSpPr>
            <p:nvPr/>
          </p:nvSpPr>
          <p:spPr bwMode="auto">
            <a:xfrm>
              <a:off x="965891" y="3613404"/>
              <a:ext cx="933680" cy="784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5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超粗黑简体" panose="03000509000000000000" pitchFamily="65" charset="-122"/>
                </a:rPr>
                <a:t>2</a:t>
              </a:r>
              <a:endParaRPr lang="en-US" altLang="zh-CN" sz="45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  <a:ea typeface="方正超粗黑简体" panose="03000509000000000000" pitchFamily="65" charset="-122"/>
              </a:endParaRPr>
            </a:p>
          </p:txBody>
        </p:sp>
      </p:grpSp>
      <p:grpSp>
        <p:nvGrpSpPr>
          <p:cNvPr id="9223" name="组合 10"/>
          <p:cNvGrpSpPr/>
          <p:nvPr/>
        </p:nvGrpSpPr>
        <p:grpSpPr bwMode="auto">
          <a:xfrm>
            <a:off x="1851025" y="3443288"/>
            <a:ext cx="846138" cy="784225"/>
            <a:chOff x="713623" y="3613404"/>
            <a:chExt cx="1545502" cy="784580"/>
          </a:xfrm>
        </p:grpSpPr>
        <p:sp>
          <p:nvSpPr>
            <p:cNvPr id="18" name="五边形 112"/>
            <p:cNvSpPr/>
            <p:nvPr/>
          </p:nvSpPr>
          <p:spPr bwMode="auto">
            <a:xfrm>
              <a:off x="713623" y="3818284"/>
              <a:ext cx="1545502" cy="422466"/>
            </a:xfrm>
            <a:custGeom>
              <a:avLst/>
              <a:gdLst>
                <a:gd name="connsiteX0" fmla="*/ 0 w 1107074"/>
                <a:gd name="connsiteY0" fmla="*/ 0 h 515244"/>
                <a:gd name="connsiteX1" fmla="*/ 849452 w 1107074"/>
                <a:gd name="connsiteY1" fmla="*/ 0 h 515244"/>
                <a:gd name="connsiteX2" fmla="*/ 1107074 w 1107074"/>
                <a:gd name="connsiteY2" fmla="*/ 257622 h 515244"/>
                <a:gd name="connsiteX3" fmla="*/ 849452 w 1107074"/>
                <a:gd name="connsiteY3" fmla="*/ 515244 h 515244"/>
                <a:gd name="connsiteX4" fmla="*/ 0 w 1107074"/>
                <a:gd name="connsiteY4" fmla="*/ 515244 h 515244"/>
                <a:gd name="connsiteX5" fmla="*/ 0 w 1107074"/>
                <a:gd name="connsiteY5" fmla="*/ 0 h 515244"/>
                <a:gd name="connsiteX0-1" fmla="*/ 9692 w 1116766"/>
                <a:gd name="connsiteY0-2" fmla="*/ 0 h 515244"/>
                <a:gd name="connsiteX1-3" fmla="*/ 859144 w 1116766"/>
                <a:gd name="connsiteY1-4" fmla="*/ 0 h 515244"/>
                <a:gd name="connsiteX2-5" fmla="*/ 1116766 w 1116766"/>
                <a:gd name="connsiteY2-6" fmla="*/ 257622 h 515244"/>
                <a:gd name="connsiteX3-7" fmla="*/ 859144 w 1116766"/>
                <a:gd name="connsiteY3-8" fmla="*/ 515244 h 515244"/>
                <a:gd name="connsiteX4-9" fmla="*/ 9692 w 1116766"/>
                <a:gd name="connsiteY4-10" fmla="*/ 515244 h 515244"/>
                <a:gd name="connsiteX5-11" fmla="*/ 0 w 1116766"/>
                <a:gd name="connsiteY5-12" fmla="*/ 275927 h 515244"/>
                <a:gd name="connsiteX6" fmla="*/ 9692 w 1116766"/>
                <a:gd name="connsiteY6" fmla="*/ 0 h 515244"/>
                <a:gd name="connsiteX0-13" fmla="*/ 0 w 1107074"/>
                <a:gd name="connsiteY0-14" fmla="*/ 0 h 515244"/>
                <a:gd name="connsiteX1-15" fmla="*/ 849452 w 1107074"/>
                <a:gd name="connsiteY1-16" fmla="*/ 0 h 515244"/>
                <a:gd name="connsiteX2-17" fmla="*/ 1107074 w 1107074"/>
                <a:gd name="connsiteY2-18" fmla="*/ 257622 h 515244"/>
                <a:gd name="connsiteX3-19" fmla="*/ 849452 w 1107074"/>
                <a:gd name="connsiteY3-20" fmla="*/ 515244 h 515244"/>
                <a:gd name="connsiteX4-21" fmla="*/ 0 w 1107074"/>
                <a:gd name="connsiteY4-22" fmla="*/ 515244 h 515244"/>
                <a:gd name="connsiteX5-23" fmla="*/ 226528 w 1107074"/>
                <a:gd name="connsiteY5-24" fmla="*/ 275927 h 515244"/>
                <a:gd name="connsiteX6-25" fmla="*/ 0 w 1107074"/>
                <a:gd name="connsiteY6-26" fmla="*/ 0 h 5152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1107074" h="515244">
                  <a:moveTo>
                    <a:pt x="0" y="0"/>
                  </a:moveTo>
                  <a:lnTo>
                    <a:pt x="849452" y="0"/>
                  </a:lnTo>
                  <a:lnTo>
                    <a:pt x="1107074" y="257622"/>
                  </a:lnTo>
                  <a:lnTo>
                    <a:pt x="849452" y="515244"/>
                  </a:lnTo>
                  <a:lnTo>
                    <a:pt x="0" y="515244"/>
                  </a:lnTo>
                  <a:lnTo>
                    <a:pt x="226528" y="275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6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dirty="0">
                <a:latin typeface="Arial" panose="020B0604020202020204" pitchFamily="34" charset="0"/>
              </a:endParaRPr>
            </a:p>
          </p:txBody>
        </p:sp>
        <p:sp>
          <p:nvSpPr>
            <p:cNvPr id="19" name="矩形 33"/>
            <p:cNvSpPr>
              <a:spLocks noChangeArrowheads="1"/>
            </p:cNvSpPr>
            <p:nvPr/>
          </p:nvSpPr>
          <p:spPr bwMode="auto">
            <a:xfrm>
              <a:off x="965891" y="3613404"/>
              <a:ext cx="933680" cy="784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5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超粗黑简体" panose="03000509000000000000" pitchFamily="65" charset="-122"/>
                </a:rPr>
                <a:t>3</a:t>
              </a:r>
              <a:endParaRPr lang="en-US" altLang="zh-CN" sz="45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  <a:ea typeface="方正超粗黑简体" panose="03000509000000000000" pitchFamily="65" charset="-122"/>
              </a:endParaRPr>
            </a:p>
          </p:txBody>
        </p:sp>
      </p:grpSp>
      <p:grpSp>
        <p:nvGrpSpPr>
          <p:cNvPr id="9224" name="组合 10"/>
          <p:cNvGrpSpPr/>
          <p:nvPr/>
        </p:nvGrpSpPr>
        <p:grpSpPr bwMode="auto">
          <a:xfrm>
            <a:off x="1852613" y="1871663"/>
            <a:ext cx="846137" cy="784225"/>
            <a:chOff x="713623" y="3613404"/>
            <a:chExt cx="1545502" cy="784580"/>
          </a:xfrm>
        </p:grpSpPr>
        <p:sp>
          <p:nvSpPr>
            <p:cNvPr id="21" name="五边形 112"/>
            <p:cNvSpPr/>
            <p:nvPr/>
          </p:nvSpPr>
          <p:spPr bwMode="auto">
            <a:xfrm>
              <a:off x="713623" y="3818284"/>
              <a:ext cx="1545502" cy="422466"/>
            </a:xfrm>
            <a:custGeom>
              <a:avLst/>
              <a:gdLst>
                <a:gd name="connsiteX0" fmla="*/ 0 w 1107074"/>
                <a:gd name="connsiteY0" fmla="*/ 0 h 515244"/>
                <a:gd name="connsiteX1" fmla="*/ 849452 w 1107074"/>
                <a:gd name="connsiteY1" fmla="*/ 0 h 515244"/>
                <a:gd name="connsiteX2" fmla="*/ 1107074 w 1107074"/>
                <a:gd name="connsiteY2" fmla="*/ 257622 h 515244"/>
                <a:gd name="connsiteX3" fmla="*/ 849452 w 1107074"/>
                <a:gd name="connsiteY3" fmla="*/ 515244 h 515244"/>
                <a:gd name="connsiteX4" fmla="*/ 0 w 1107074"/>
                <a:gd name="connsiteY4" fmla="*/ 515244 h 515244"/>
                <a:gd name="connsiteX5" fmla="*/ 0 w 1107074"/>
                <a:gd name="connsiteY5" fmla="*/ 0 h 515244"/>
                <a:gd name="connsiteX0-1" fmla="*/ 9692 w 1116766"/>
                <a:gd name="connsiteY0-2" fmla="*/ 0 h 515244"/>
                <a:gd name="connsiteX1-3" fmla="*/ 859144 w 1116766"/>
                <a:gd name="connsiteY1-4" fmla="*/ 0 h 515244"/>
                <a:gd name="connsiteX2-5" fmla="*/ 1116766 w 1116766"/>
                <a:gd name="connsiteY2-6" fmla="*/ 257622 h 515244"/>
                <a:gd name="connsiteX3-7" fmla="*/ 859144 w 1116766"/>
                <a:gd name="connsiteY3-8" fmla="*/ 515244 h 515244"/>
                <a:gd name="connsiteX4-9" fmla="*/ 9692 w 1116766"/>
                <a:gd name="connsiteY4-10" fmla="*/ 515244 h 515244"/>
                <a:gd name="connsiteX5-11" fmla="*/ 0 w 1116766"/>
                <a:gd name="connsiteY5-12" fmla="*/ 275927 h 515244"/>
                <a:gd name="connsiteX6" fmla="*/ 9692 w 1116766"/>
                <a:gd name="connsiteY6" fmla="*/ 0 h 515244"/>
                <a:gd name="connsiteX0-13" fmla="*/ 0 w 1107074"/>
                <a:gd name="connsiteY0-14" fmla="*/ 0 h 515244"/>
                <a:gd name="connsiteX1-15" fmla="*/ 849452 w 1107074"/>
                <a:gd name="connsiteY1-16" fmla="*/ 0 h 515244"/>
                <a:gd name="connsiteX2-17" fmla="*/ 1107074 w 1107074"/>
                <a:gd name="connsiteY2-18" fmla="*/ 257622 h 515244"/>
                <a:gd name="connsiteX3-19" fmla="*/ 849452 w 1107074"/>
                <a:gd name="connsiteY3-20" fmla="*/ 515244 h 515244"/>
                <a:gd name="connsiteX4-21" fmla="*/ 0 w 1107074"/>
                <a:gd name="connsiteY4-22" fmla="*/ 515244 h 515244"/>
                <a:gd name="connsiteX5-23" fmla="*/ 226528 w 1107074"/>
                <a:gd name="connsiteY5-24" fmla="*/ 275927 h 515244"/>
                <a:gd name="connsiteX6-25" fmla="*/ 0 w 1107074"/>
                <a:gd name="connsiteY6-26" fmla="*/ 0 h 5152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1107074" h="515244">
                  <a:moveTo>
                    <a:pt x="0" y="0"/>
                  </a:moveTo>
                  <a:lnTo>
                    <a:pt x="849452" y="0"/>
                  </a:lnTo>
                  <a:lnTo>
                    <a:pt x="1107074" y="257622"/>
                  </a:lnTo>
                  <a:lnTo>
                    <a:pt x="849452" y="515244"/>
                  </a:lnTo>
                  <a:lnTo>
                    <a:pt x="0" y="515244"/>
                  </a:lnTo>
                  <a:lnTo>
                    <a:pt x="226528" y="275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6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dirty="0">
                <a:latin typeface="Arial" panose="020B0604020202020204" pitchFamily="34" charset="0"/>
              </a:endParaRPr>
            </a:p>
          </p:txBody>
        </p: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965890" y="3613404"/>
              <a:ext cx="933681" cy="784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5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超粗黑简体" panose="03000509000000000000" pitchFamily="65" charset="-122"/>
                </a:rPr>
                <a:t>1</a:t>
              </a:r>
              <a:endParaRPr lang="en-US" altLang="zh-CN" sz="45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  <a:ea typeface="方正超粗黑简体" panose="03000509000000000000" pitchFamily="65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1"/>
          <p:cNvGrpSpPr/>
          <p:nvPr/>
        </p:nvGrpSpPr>
        <p:grpSpPr bwMode="auto">
          <a:xfrm>
            <a:off x="1860550" y="2638425"/>
            <a:ext cx="5322888" cy="784225"/>
            <a:chOff x="1938622" y="2216000"/>
            <a:chExt cx="5322605" cy="784830"/>
          </a:xfrm>
        </p:grpSpPr>
        <p:grpSp>
          <p:nvGrpSpPr>
            <p:cNvPr id="10244" name="组合 3"/>
            <p:cNvGrpSpPr/>
            <p:nvPr/>
          </p:nvGrpSpPr>
          <p:grpSpPr bwMode="auto">
            <a:xfrm>
              <a:off x="2588354" y="2428561"/>
              <a:ext cx="4672873" cy="415478"/>
              <a:chOff x="1699355" y="1615761"/>
              <a:chExt cx="4672873" cy="415478"/>
            </a:xfrm>
          </p:grpSpPr>
          <p:sp>
            <p:nvSpPr>
              <p:cNvPr id="7" name="梯形 6"/>
              <p:cNvSpPr/>
              <p:nvPr/>
            </p:nvSpPr>
            <p:spPr bwMode="auto">
              <a:xfrm rot="5400000" flipV="1">
                <a:off x="3828223" y="-513258"/>
                <a:ext cx="414657" cy="4673352"/>
              </a:xfrm>
              <a:prstGeom prst="trapezoid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99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3003732" y="1681227"/>
                <a:ext cx="1725520" cy="308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/>
                        </a:gs>
                        <a:gs pos="5000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点击添加标文本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245" name="组合 10"/>
            <p:cNvGrpSpPr/>
            <p:nvPr/>
          </p:nvGrpSpPr>
          <p:grpSpPr bwMode="auto">
            <a:xfrm>
              <a:off x="1938622" y="2216000"/>
              <a:ext cx="846092" cy="784830"/>
              <a:chOff x="713623" y="3613404"/>
              <a:chExt cx="1544739" cy="784580"/>
            </a:xfrm>
          </p:grpSpPr>
          <p:sp>
            <p:nvSpPr>
              <p:cNvPr id="5" name="五边形 112"/>
              <p:cNvSpPr/>
              <p:nvPr/>
            </p:nvSpPr>
            <p:spPr bwMode="auto">
              <a:xfrm>
                <a:off x="713623" y="3818285"/>
                <a:ext cx="1544741" cy="422466"/>
              </a:xfrm>
              <a:custGeom>
                <a:avLst/>
                <a:gdLst>
                  <a:gd name="connsiteX0" fmla="*/ 0 w 1107074"/>
                  <a:gd name="connsiteY0" fmla="*/ 0 h 515244"/>
                  <a:gd name="connsiteX1" fmla="*/ 849452 w 1107074"/>
                  <a:gd name="connsiteY1" fmla="*/ 0 h 515244"/>
                  <a:gd name="connsiteX2" fmla="*/ 1107074 w 1107074"/>
                  <a:gd name="connsiteY2" fmla="*/ 257622 h 515244"/>
                  <a:gd name="connsiteX3" fmla="*/ 849452 w 1107074"/>
                  <a:gd name="connsiteY3" fmla="*/ 515244 h 515244"/>
                  <a:gd name="connsiteX4" fmla="*/ 0 w 1107074"/>
                  <a:gd name="connsiteY4" fmla="*/ 515244 h 515244"/>
                  <a:gd name="connsiteX5" fmla="*/ 0 w 1107074"/>
                  <a:gd name="connsiteY5" fmla="*/ 0 h 515244"/>
                  <a:gd name="connsiteX0-1" fmla="*/ 9692 w 1116766"/>
                  <a:gd name="connsiteY0-2" fmla="*/ 0 h 515244"/>
                  <a:gd name="connsiteX1-3" fmla="*/ 859144 w 1116766"/>
                  <a:gd name="connsiteY1-4" fmla="*/ 0 h 515244"/>
                  <a:gd name="connsiteX2-5" fmla="*/ 1116766 w 1116766"/>
                  <a:gd name="connsiteY2-6" fmla="*/ 257622 h 515244"/>
                  <a:gd name="connsiteX3-7" fmla="*/ 859144 w 1116766"/>
                  <a:gd name="connsiteY3-8" fmla="*/ 515244 h 515244"/>
                  <a:gd name="connsiteX4-9" fmla="*/ 9692 w 1116766"/>
                  <a:gd name="connsiteY4-10" fmla="*/ 515244 h 515244"/>
                  <a:gd name="connsiteX5-11" fmla="*/ 0 w 1116766"/>
                  <a:gd name="connsiteY5-12" fmla="*/ 275927 h 515244"/>
                  <a:gd name="connsiteX6" fmla="*/ 9692 w 1116766"/>
                  <a:gd name="connsiteY6" fmla="*/ 0 h 515244"/>
                  <a:gd name="connsiteX0-13" fmla="*/ 0 w 1107074"/>
                  <a:gd name="connsiteY0-14" fmla="*/ 0 h 515244"/>
                  <a:gd name="connsiteX1-15" fmla="*/ 849452 w 1107074"/>
                  <a:gd name="connsiteY1-16" fmla="*/ 0 h 515244"/>
                  <a:gd name="connsiteX2-17" fmla="*/ 1107074 w 1107074"/>
                  <a:gd name="connsiteY2-18" fmla="*/ 257622 h 515244"/>
                  <a:gd name="connsiteX3-19" fmla="*/ 849452 w 1107074"/>
                  <a:gd name="connsiteY3-20" fmla="*/ 515244 h 515244"/>
                  <a:gd name="connsiteX4-21" fmla="*/ 0 w 1107074"/>
                  <a:gd name="connsiteY4-22" fmla="*/ 515244 h 515244"/>
                  <a:gd name="connsiteX5-23" fmla="*/ 226528 w 1107074"/>
                  <a:gd name="connsiteY5-24" fmla="*/ 275927 h 515244"/>
                  <a:gd name="connsiteX6-25" fmla="*/ 0 w 1107074"/>
                  <a:gd name="connsiteY6-26" fmla="*/ 0 h 5152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25" y="connsiteY6-26"/>
                  </a:cxn>
                </a:cxnLst>
                <a:rect l="l" t="t" r="r" b="b"/>
                <a:pathLst>
                  <a:path w="1107074" h="515244">
                    <a:moveTo>
                      <a:pt x="0" y="0"/>
                    </a:moveTo>
                    <a:lnTo>
                      <a:pt x="849452" y="0"/>
                    </a:lnTo>
                    <a:lnTo>
                      <a:pt x="1107074" y="257622"/>
                    </a:lnTo>
                    <a:lnTo>
                      <a:pt x="849452" y="515244"/>
                    </a:lnTo>
                    <a:lnTo>
                      <a:pt x="0" y="515244"/>
                    </a:lnTo>
                    <a:lnTo>
                      <a:pt x="226528" y="2759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" name="矩形 33"/>
              <p:cNvSpPr>
                <a:spLocks noChangeArrowheads="1"/>
              </p:cNvSpPr>
              <p:nvPr/>
            </p:nvSpPr>
            <p:spPr bwMode="auto">
              <a:xfrm>
                <a:off x="965767" y="3613404"/>
                <a:ext cx="933220" cy="784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500" b="1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Broadway" panose="04040905080B02020502" pitchFamily="82" charset="0"/>
                    <a:ea typeface="方正超粗黑简体" panose="03000509000000000000" pitchFamily="65" charset="-122"/>
                  </a:rPr>
                  <a:t>1</a:t>
                </a:r>
                <a:endParaRPr lang="en-US" altLang="zh-CN" sz="45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超粗黑简体" panose="03000509000000000000" pitchFamily="65" charset="-122"/>
                </a:endParaRPr>
              </a:p>
            </p:txBody>
          </p:sp>
        </p:grpSp>
      </p:grp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1326803" y="236740"/>
            <a:ext cx="1569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tx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3600" dirty="0">
              <a:solidFill>
                <a:schemeClr val="tx1">
                  <a:alpha val="6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心圆 1"/>
          <p:cNvSpPr/>
          <p:nvPr/>
        </p:nvSpPr>
        <p:spPr>
          <a:xfrm>
            <a:off x="4298950" y="2959100"/>
            <a:ext cx="484188" cy="484188"/>
          </a:xfrm>
          <a:prstGeom prst="donut">
            <a:avLst>
              <a:gd name="adj" fmla="val 114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同心圆 2"/>
          <p:cNvSpPr/>
          <p:nvPr/>
        </p:nvSpPr>
        <p:spPr>
          <a:xfrm>
            <a:off x="4243388" y="2903538"/>
            <a:ext cx="596900" cy="596900"/>
          </a:xfrm>
          <a:prstGeom prst="donut">
            <a:avLst>
              <a:gd name="adj" fmla="val 72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同心圆 3"/>
          <p:cNvSpPr/>
          <p:nvPr/>
        </p:nvSpPr>
        <p:spPr>
          <a:xfrm>
            <a:off x="4144963" y="2805113"/>
            <a:ext cx="793750" cy="793750"/>
          </a:xfrm>
          <a:prstGeom prst="donut">
            <a:avLst>
              <a:gd name="adj" fmla="val 94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4200525" y="2860675"/>
            <a:ext cx="681038" cy="681038"/>
          </a:xfrm>
          <a:prstGeom prst="donut">
            <a:avLst>
              <a:gd name="adj" fmla="val 9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同心圆 5"/>
          <p:cNvSpPr/>
          <p:nvPr/>
        </p:nvSpPr>
        <p:spPr>
          <a:xfrm>
            <a:off x="4076700" y="2738438"/>
            <a:ext cx="928688" cy="927100"/>
          </a:xfrm>
          <a:prstGeom prst="donut">
            <a:avLst>
              <a:gd name="adj" fmla="val 114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同心圆 6"/>
          <p:cNvSpPr/>
          <p:nvPr/>
        </p:nvSpPr>
        <p:spPr>
          <a:xfrm>
            <a:off x="3984625" y="2644775"/>
            <a:ext cx="1112838" cy="1112838"/>
          </a:xfrm>
          <a:prstGeom prst="donut">
            <a:avLst>
              <a:gd name="adj" fmla="val 1050"/>
            </a:avLst>
          </a:prstGeom>
          <a:solidFill>
            <a:schemeClr val="tx1">
              <a:lumMod val="50000"/>
              <a:lumOff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同心圆 7"/>
          <p:cNvSpPr/>
          <p:nvPr/>
        </p:nvSpPr>
        <p:spPr>
          <a:xfrm>
            <a:off x="3854450" y="2514600"/>
            <a:ext cx="1373188" cy="1373188"/>
          </a:xfrm>
          <a:prstGeom prst="donut">
            <a:avLst>
              <a:gd name="adj" fmla="val 1112"/>
            </a:avLst>
          </a:prstGeom>
          <a:solidFill>
            <a:schemeClr val="tx1">
              <a:lumMod val="50000"/>
              <a:lumOff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同心圆 8"/>
          <p:cNvSpPr/>
          <p:nvPr/>
        </p:nvSpPr>
        <p:spPr>
          <a:xfrm>
            <a:off x="3678238" y="2338388"/>
            <a:ext cx="1725612" cy="1725612"/>
          </a:xfrm>
          <a:prstGeom prst="donut">
            <a:avLst>
              <a:gd name="adj" fmla="val 990"/>
            </a:avLst>
          </a:prstGeom>
          <a:solidFill>
            <a:schemeClr val="tx1">
              <a:lumMod val="50000"/>
              <a:lumOff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同心圆 9"/>
          <p:cNvSpPr/>
          <p:nvPr/>
        </p:nvSpPr>
        <p:spPr>
          <a:xfrm>
            <a:off x="3490913" y="2151063"/>
            <a:ext cx="2101850" cy="2101850"/>
          </a:xfrm>
          <a:prstGeom prst="donut">
            <a:avLst>
              <a:gd name="adj" fmla="val 933"/>
            </a:avLst>
          </a:prstGeom>
          <a:solidFill>
            <a:schemeClr val="tx1">
              <a:lumMod val="50000"/>
              <a:lumOff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同心圆 10"/>
          <p:cNvSpPr/>
          <p:nvPr/>
        </p:nvSpPr>
        <p:spPr>
          <a:xfrm>
            <a:off x="3270250" y="1930400"/>
            <a:ext cx="2543175" cy="2543175"/>
          </a:xfrm>
          <a:prstGeom prst="donut">
            <a:avLst>
              <a:gd name="adj" fmla="val 722"/>
            </a:avLst>
          </a:prstGeom>
          <a:solidFill>
            <a:schemeClr val="tx1">
              <a:lumMod val="50000"/>
              <a:lumOff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同心圆 11"/>
          <p:cNvSpPr/>
          <p:nvPr/>
        </p:nvSpPr>
        <p:spPr>
          <a:xfrm>
            <a:off x="4318000" y="2978150"/>
            <a:ext cx="446088" cy="446088"/>
          </a:xfrm>
          <a:prstGeom prst="donut">
            <a:avLst>
              <a:gd name="adj" fmla="val 114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同心圆 12"/>
          <p:cNvSpPr/>
          <p:nvPr/>
        </p:nvSpPr>
        <p:spPr>
          <a:xfrm>
            <a:off x="4275138" y="2935288"/>
            <a:ext cx="531812" cy="531812"/>
          </a:xfrm>
          <a:prstGeom prst="donut">
            <a:avLst>
              <a:gd name="adj" fmla="val 72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11278" name="组合 13"/>
          <p:cNvGrpSpPr/>
          <p:nvPr/>
        </p:nvGrpSpPr>
        <p:grpSpPr bwMode="auto">
          <a:xfrm>
            <a:off x="4075113" y="2727325"/>
            <a:ext cx="949325" cy="950913"/>
            <a:chOff x="4110797" y="7917589"/>
            <a:chExt cx="947804" cy="950469"/>
          </a:xfrm>
        </p:grpSpPr>
        <p:sp>
          <p:nvSpPr>
            <p:cNvPr id="15" name="圆角矩形 5"/>
            <p:cNvSpPr/>
            <p:nvPr/>
          </p:nvSpPr>
          <p:spPr bwMode="auto">
            <a:xfrm rot="10800000" flipH="1">
              <a:off x="4110797" y="7917589"/>
              <a:ext cx="947804" cy="950469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6" name="TextBox 23"/>
            <p:cNvSpPr txBox="1">
              <a:spLocks noChangeArrowheads="1"/>
            </p:cNvSpPr>
            <p:nvPr/>
          </p:nvSpPr>
          <p:spPr bwMode="auto">
            <a:xfrm>
              <a:off x="4280387" y="8209553"/>
              <a:ext cx="729080" cy="36971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79" name="组合 16"/>
          <p:cNvGrpSpPr/>
          <p:nvPr/>
        </p:nvGrpSpPr>
        <p:grpSpPr bwMode="auto">
          <a:xfrm>
            <a:off x="5297488" y="2081213"/>
            <a:ext cx="1778000" cy="315912"/>
            <a:chOff x="5429246" y="1683881"/>
            <a:chExt cx="1778004" cy="315913"/>
          </a:xfrm>
        </p:grpSpPr>
        <p:sp>
          <p:nvSpPr>
            <p:cNvPr id="18" name="圆角矩形 72"/>
            <p:cNvSpPr/>
            <p:nvPr/>
          </p:nvSpPr>
          <p:spPr bwMode="auto">
            <a:xfrm>
              <a:off x="5429246" y="1683881"/>
              <a:ext cx="1778004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 w="6350">
              <a:solidFill>
                <a:schemeClr val="bg1"/>
              </a:solidFill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303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80" name="组合 19"/>
          <p:cNvGrpSpPr/>
          <p:nvPr/>
        </p:nvGrpSpPr>
        <p:grpSpPr bwMode="auto">
          <a:xfrm>
            <a:off x="5772150" y="2730500"/>
            <a:ext cx="1779588" cy="315913"/>
            <a:chOff x="5429232" y="1683881"/>
            <a:chExt cx="1778018" cy="315913"/>
          </a:xfrm>
        </p:grpSpPr>
        <p:sp>
          <p:nvSpPr>
            <p:cNvPr id="21" name="圆角矩形 72"/>
            <p:cNvSpPr/>
            <p:nvPr/>
          </p:nvSpPr>
          <p:spPr bwMode="auto">
            <a:xfrm>
              <a:off x="5429232" y="1683881"/>
              <a:ext cx="1778018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 w="6350">
              <a:solidFill>
                <a:schemeClr val="bg1"/>
              </a:solidFill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301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81" name="组合 22"/>
          <p:cNvGrpSpPr/>
          <p:nvPr/>
        </p:nvGrpSpPr>
        <p:grpSpPr bwMode="auto">
          <a:xfrm>
            <a:off x="5757863" y="3378200"/>
            <a:ext cx="1778000" cy="315913"/>
            <a:chOff x="5429246" y="1683881"/>
            <a:chExt cx="1778004" cy="315913"/>
          </a:xfrm>
        </p:grpSpPr>
        <p:sp>
          <p:nvSpPr>
            <p:cNvPr id="24" name="圆角矩形 72"/>
            <p:cNvSpPr/>
            <p:nvPr/>
          </p:nvSpPr>
          <p:spPr bwMode="auto">
            <a:xfrm>
              <a:off x="5429246" y="1683881"/>
              <a:ext cx="1778004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 w="6350">
              <a:solidFill>
                <a:schemeClr val="bg1"/>
              </a:solidFill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299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82" name="组合 25"/>
          <p:cNvGrpSpPr/>
          <p:nvPr/>
        </p:nvGrpSpPr>
        <p:grpSpPr bwMode="auto">
          <a:xfrm>
            <a:off x="5297488" y="4027488"/>
            <a:ext cx="1778000" cy="315912"/>
            <a:chOff x="5429246" y="1683881"/>
            <a:chExt cx="1778004" cy="315913"/>
          </a:xfrm>
        </p:grpSpPr>
        <p:sp>
          <p:nvSpPr>
            <p:cNvPr id="27" name="圆角矩形 72"/>
            <p:cNvSpPr/>
            <p:nvPr/>
          </p:nvSpPr>
          <p:spPr bwMode="auto">
            <a:xfrm>
              <a:off x="5429246" y="1683881"/>
              <a:ext cx="1778004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 w="6350">
              <a:solidFill>
                <a:schemeClr val="bg1"/>
              </a:solidFill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297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83" name="组合 28"/>
          <p:cNvGrpSpPr/>
          <p:nvPr/>
        </p:nvGrpSpPr>
        <p:grpSpPr bwMode="auto">
          <a:xfrm flipH="1">
            <a:off x="1944688" y="2081213"/>
            <a:ext cx="1778000" cy="315912"/>
            <a:chOff x="5429245" y="1683881"/>
            <a:chExt cx="1778005" cy="315913"/>
          </a:xfrm>
        </p:grpSpPr>
        <p:sp>
          <p:nvSpPr>
            <p:cNvPr id="30" name="圆角矩形 72"/>
            <p:cNvSpPr/>
            <p:nvPr/>
          </p:nvSpPr>
          <p:spPr bwMode="auto">
            <a:xfrm>
              <a:off x="5429245" y="1683881"/>
              <a:ext cx="1778005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 w="6350">
              <a:solidFill>
                <a:schemeClr val="bg1"/>
              </a:solidFill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295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84" name="组合 31"/>
          <p:cNvGrpSpPr/>
          <p:nvPr/>
        </p:nvGrpSpPr>
        <p:grpSpPr bwMode="auto">
          <a:xfrm flipH="1">
            <a:off x="1497013" y="2730500"/>
            <a:ext cx="1778000" cy="315913"/>
            <a:chOff x="5429245" y="1683881"/>
            <a:chExt cx="1778005" cy="315913"/>
          </a:xfrm>
        </p:grpSpPr>
        <p:sp>
          <p:nvSpPr>
            <p:cNvPr id="33" name="圆角矩形 72"/>
            <p:cNvSpPr/>
            <p:nvPr/>
          </p:nvSpPr>
          <p:spPr bwMode="auto">
            <a:xfrm>
              <a:off x="5429245" y="1683881"/>
              <a:ext cx="1778005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 w="6350">
              <a:solidFill>
                <a:schemeClr val="bg1"/>
              </a:solidFill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293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85" name="组合 34"/>
          <p:cNvGrpSpPr/>
          <p:nvPr/>
        </p:nvGrpSpPr>
        <p:grpSpPr bwMode="auto">
          <a:xfrm flipH="1">
            <a:off x="1497013" y="3378200"/>
            <a:ext cx="1778000" cy="315913"/>
            <a:chOff x="5429245" y="1683881"/>
            <a:chExt cx="1778005" cy="315913"/>
          </a:xfrm>
        </p:grpSpPr>
        <p:sp>
          <p:nvSpPr>
            <p:cNvPr id="36" name="圆角矩形 72"/>
            <p:cNvSpPr/>
            <p:nvPr/>
          </p:nvSpPr>
          <p:spPr bwMode="auto">
            <a:xfrm>
              <a:off x="5429245" y="1683881"/>
              <a:ext cx="1778005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 w="6350">
              <a:solidFill>
                <a:schemeClr val="bg1"/>
              </a:solidFill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291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86" name="组合 37"/>
          <p:cNvGrpSpPr/>
          <p:nvPr/>
        </p:nvGrpSpPr>
        <p:grpSpPr bwMode="auto">
          <a:xfrm flipH="1">
            <a:off x="1954213" y="4027488"/>
            <a:ext cx="1778000" cy="315912"/>
            <a:chOff x="5429245" y="1683881"/>
            <a:chExt cx="1778005" cy="315913"/>
          </a:xfrm>
        </p:grpSpPr>
        <p:sp>
          <p:nvSpPr>
            <p:cNvPr id="39" name="圆角矩形 72"/>
            <p:cNvSpPr/>
            <p:nvPr/>
          </p:nvSpPr>
          <p:spPr bwMode="auto">
            <a:xfrm>
              <a:off x="5429245" y="1683881"/>
              <a:ext cx="1778005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 w="6350">
              <a:solidFill>
                <a:schemeClr val="bg1"/>
              </a:solidFill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289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326803" y="236740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tx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3600" dirty="0">
              <a:solidFill>
                <a:schemeClr val="tx1">
                  <a:alpha val="6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0"/>
          <p:cNvSpPr>
            <a:spLocks noChangeArrowheads="1"/>
          </p:cNvSpPr>
          <p:nvPr/>
        </p:nvSpPr>
        <p:spPr bwMode="auto">
          <a:xfrm flipH="1" flipV="1">
            <a:off x="4578570" y="3538679"/>
            <a:ext cx="3284585" cy="630103"/>
          </a:xfrm>
          <a:prstGeom prst="ellipse">
            <a:avLst/>
          </a:prstGeom>
          <a:gradFill rotWithShape="1">
            <a:gsLst>
              <a:gs pos="0">
                <a:schemeClr val="tx1">
                  <a:lumMod val="93000"/>
                  <a:lumOff val="7000"/>
                </a:scheme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glow rad="127000">
              <a:srgbClr val="F79524">
                <a:alpha val="0"/>
              </a:srgbClr>
            </a:glow>
            <a:outerShdw dist="107763" dir="2700000" algn="ctr" rotWithShape="0">
              <a:srgbClr val="535455"/>
            </a:outerShdw>
            <a:softEdge rad="368300"/>
          </a:effectLst>
        </p:spPr>
        <p:txBody>
          <a:bodyPr wrap="none" lIns="92075" tIns="46038" rIns="92075" bIns="4603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ysClr val="windowText" lastClr="000000"/>
              </a:solidFill>
              <a:ea typeface="+mn-ea"/>
            </a:endParaRPr>
          </a:p>
        </p:txBody>
      </p:sp>
      <p:grpSp>
        <p:nvGrpSpPr>
          <p:cNvPr id="12293" name="组合 2"/>
          <p:cNvGrpSpPr/>
          <p:nvPr/>
        </p:nvGrpSpPr>
        <p:grpSpPr bwMode="auto">
          <a:xfrm>
            <a:off x="2789238" y="2408238"/>
            <a:ext cx="3367087" cy="2254250"/>
            <a:chOff x="2153671" y="1752134"/>
            <a:chExt cx="4184922" cy="2802774"/>
          </a:xfrm>
        </p:grpSpPr>
        <p:grpSp>
          <p:nvGrpSpPr>
            <p:cNvPr id="12321" name="组合 3"/>
            <p:cNvGrpSpPr/>
            <p:nvPr/>
          </p:nvGrpSpPr>
          <p:grpSpPr bwMode="auto">
            <a:xfrm>
              <a:off x="2153671" y="1752134"/>
              <a:ext cx="4184922" cy="2802774"/>
              <a:chOff x="2066925" y="1754187"/>
              <a:chExt cx="4316413" cy="2890838"/>
            </a:xfrm>
          </p:grpSpPr>
          <p:sp>
            <p:nvSpPr>
              <p:cNvPr id="10" name="Oval 2914"/>
              <p:cNvSpPr>
                <a:spLocks noChangeArrowheads="1"/>
              </p:cNvSpPr>
              <p:nvPr/>
            </p:nvSpPr>
            <p:spPr bwMode="auto">
              <a:xfrm rot="20217589">
                <a:off x="2170714" y="2222421"/>
                <a:ext cx="4212624" cy="2345243"/>
              </a:xfrm>
              <a:prstGeom prst="ellipse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39999">
                    <a:sysClr val="windowText" lastClr="000000">
                      <a:lumMod val="85000"/>
                      <a:lumOff val="15000"/>
                    </a:sysClr>
                  </a:gs>
                  <a:gs pos="78000">
                    <a:sysClr val="windowText" lastClr="000000">
                      <a:lumMod val="65000"/>
                      <a:lumOff val="35000"/>
                    </a:sysClr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11" name="Oval 2915"/>
              <p:cNvSpPr>
                <a:spLocks noChangeArrowheads="1"/>
              </p:cNvSpPr>
              <p:nvPr/>
            </p:nvSpPr>
            <p:spPr bwMode="auto">
              <a:xfrm rot="20217589">
                <a:off x="2211415" y="2118595"/>
                <a:ext cx="4068134" cy="227195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12" name="Arc 2918"/>
              <p:cNvSpPr/>
              <p:nvPr/>
            </p:nvSpPr>
            <p:spPr bwMode="auto">
              <a:xfrm rot="20217589" flipH="1">
                <a:off x="2305029" y="3264752"/>
                <a:ext cx="2104277" cy="1266268"/>
              </a:xfrm>
              <a:custGeom>
                <a:avLst/>
                <a:gdLst>
                  <a:gd name="T0" fmla="*/ 193949059 w 21600"/>
                  <a:gd name="T1" fmla="*/ 0 h 24439"/>
                  <a:gd name="T2" fmla="*/ 120179735 w 21600"/>
                  <a:gd name="T3" fmla="*/ 65667400 h 24439"/>
                  <a:gd name="T4" fmla="*/ 0 w 21600"/>
                  <a:gd name="T5" fmla="*/ 18666528 h 2443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439" fill="none" extrusionOk="0">
                    <a:moveTo>
                      <a:pt x="20452" y="-1"/>
                    </a:moveTo>
                    <a:cubicBezTo>
                      <a:pt x="21212" y="2237"/>
                      <a:pt x="21600" y="4584"/>
                      <a:pt x="21600" y="6947"/>
                    </a:cubicBezTo>
                    <a:cubicBezTo>
                      <a:pt x="21600" y="13871"/>
                      <a:pt x="18280" y="20376"/>
                      <a:pt x="12672" y="24438"/>
                    </a:cubicBezTo>
                  </a:path>
                  <a:path w="21600" h="24439" stroke="0" extrusionOk="0">
                    <a:moveTo>
                      <a:pt x="20452" y="-1"/>
                    </a:moveTo>
                    <a:cubicBezTo>
                      <a:pt x="21212" y="2237"/>
                      <a:pt x="21600" y="4584"/>
                      <a:pt x="21600" y="6947"/>
                    </a:cubicBezTo>
                    <a:cubicBezTo>
                      <a:pt x="21600" y="13871"/>
                      <a:pt x="18280" y="20376"/>
                      <a:pt x="12672" y="24438"/>
                    </a:cubicBezTo>
                    <a:lnTo>
                      <a:pt x="0" y="6947"/>
                    </a:lnTo>
                    <a:lnTo>
                      <a:pt x="20452" y="-1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13" name="Arc 2920"/>
              <p:cNvSpPr/>
              <p:nvPr/>
            </p:nvSpPr>
            <p:spPr bwMode="auto">
              <a:xfrm rot="20217589" flipH="1">
                <a:off x="2066925" y="2544078"/>
                <a:ext cx="2016768" cy="1103404"/>
              </a:xfrm>
              <a:custGeom>
                <a:avLst/>
                <a:gdLst>
                  <a:gd name="G0" fmla="+- 0 0 0"/>
                  <a:gd name="G1" fmla="+- 21142 0 0"/>
                  <a:gd name="G2" fmla="+- 21600 0 0"/>
                  <a:gd name="T0" fmla="*/ 4423 w 20689"/>
                  <a:gd name="T1" fmla="*/ 0 h 21142"/>
                  <a:gd name="T2" fmla="*/ 20689 w 20689"/>
                  <a:gd name="T3" fmla="*/ 14934 h 21142"/>
                  <a:gd name="T4" fmla="*/ 0 w 20689"/>
                  <a:gd name="T5" fmla="*/ 21142 h 2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689" h="21142" fill="none" extrusionOk="0">
                    <a:moveTo>
                      <a:pt x="4423" y="-1"/>
                    </a:moveTo>
                    <a:cubicBezTo>
                      <a:pt x="12172" y="1620"/>
                      <a:pt x="18413" y="7351"/>
                      <a:pt x="20688" y="14934"/>
                    </a:cubicBezTo>
                  </a:path>
                  <a:path w="20689" h="21142" stroke="0" extrusionOk="0">
                    <a:moveTo>
                      <a:pt x="4423" y="-1"/>
                    </a:moveTo>
                    <a:cubicBezTo>
                      <a:pt x="12172" y="1620"/>
                      <a:pt x="18413" y="7351"/>
                      <a:pt x="20688" y="14934"/>
                    </a:cubicBezTo>
                    <a:lnTo>
                      <a:pt x="0" y="21142"/>
                    </a:lnTo>
                    <a:close/>
                  </a:path>
                </a:pathLst>
              </a:custGeom>
              <a:solidFill>
                <a:sysClr val="windowText" lastClr="000000">
                  <a:lumMod val="65000"/>
                  <a:lumOff val="35000"/>
                </a:sys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14" name="Freeform 2921"/>
              <p:cNvSpPr/>
              <p:nvPr/>
            </p:nvSpPr>
            <p:spPr bwMode="auto">
              <a:xfrm rot="20217589">
                <a:off x="4765447" y="3411329"/>
                <a:ext cx="236070" cy="472306"/>
              </a:xfrm>
              <a:custGeom>
                <a:avLst/>
                <a:gdLst>
                  <a:gd name="T0" fmla="*/ 1664188568 w 480"/>
                  <a:gd name="T1" fmla="*/ 1896297906 h 716"/>
                  <a:gd name="T2" fmla="*/ 1664188568 w 480"/>
                  <a:gd name="T3" fmla="*/ 1599670028 h 716"/>
                  <a:gd name="T4" fmla="*/ 0 w 480"/>
                  <a:gd name="T5" fmla="*/ 0 h 71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80" h="716">
                    <a:moveTo>
                      <a:pt x="480" y="716"/>
                    </a:moveTo>
                    <a:lnTo>
                      <a:pt x="480" y="604"/>
                    </a:lnTo>
                    <a:lnTo>
                      <a:pt x="0" y="0"/>
                    </a:lnTo>
                  </a:path>
                </a:pathLst>
              </a:custGeom>
              <a:noFill/>
              <a:ln w="15875" cap="flat" cmpd="sng">
                <a:solidFill>
                  <a:srgbClr val="FF6600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15" name="Freeform 2931"/>
              <p:cNvSpPr/>
              <p:nvPr/>
            </p:nvSpPr>
            <p:spPr bwMode="auto">
              <a:xfrm rot="-1382411">
                <a:off x="3359203" y="3903993"/>
                <a:ext cx="693964" cy="741032"/>
              </a:xfrm>
              <a:custGeom>
                <a:avLst/>
                <a:gdLst>
                  <a:gd name="T0" fmla="*/ 0 w 391"/>
                  <a:gd name="T1" fmla="*/ 1152241295 h 477"/>
                  <a:gd name="T2" fmla="*/ 0 w 391"/>
                  <a:gd name="T3" fmla="*/ 804394397 h 477"/>
                  <a:gd name="T4" fmla="*/ 1230875736 w 391"/>
                  <a:gd name="T5" fmla="*/ 0 h 47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1" h="477">
                    <a:moveTo>
                      <a:pt x="0" y="477"/>
                    </a:moveTo>
                    <a:lnTo>
                      <a:pt x="0" y="333"/>
                    </a:lnTo>
                    <a:lnTo>
                      <a:pt x="391" y="0"/>
                    </a:lnTo>
                  </a:path>
                </a:pathLst>
              </a:custGeom>
              <a:noFill/>
              <a:ln w="158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2075" tIns="46038" rIns="92075" bIns="46038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16" name="Freeform 2932"/>
              <p:cNvSpPr/>
              <p:nvPr/>
            </p:nvSpPr>
            <p:spPr bwMode="auto">
              <a:xfrm rot="-1500000">
                <a:off x="2243977" y="3458152"/>
                <a:ext cx="1072490" cy="209688"/>
              </a:xfrm>
              <a:custGeom>
                <a:avLst/>
                <a:gdLst>
                  <a:gd name="T0" fmla="*/ 0 w 596"/>
                  <a:gd name="T1" fmla="*/ 0 h 120"/>
                  <a:gd name="T2" fmla="*/ 1932300206 w 596"/>
                  <a:gd name="T3" fmla="*/ 365926688 h 12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96" h="120">
                    <a:moveTo>
                      <a:pt x="0" y="0"/>
                    </a:moveTo>
                    <a:lnTo>
                      <a:pt x="596" y="120"/>
                    </a:lnTo>
                  </a:path>
                </a:pathLst>
              </a:custGeom>
              <a:noFill/>
              <a:ln w="158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2075" tIns="46038" rIns="92075" bIns="46038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17" name="Arc 2948"/>
              <p:cNvSpPr/>
              <p:nvPr/>
            </p:nvSpPr>
            <p:spPr bwMode="auto">
              <a:xfrm rot="20217589">
                <a:off x="3957518" y="2132846"/>
                <a:ext cx="2063575" cy="718637"/>
              </a:xfrm>
              <a:custGeom>
                <a:avLst/>
                <a:gdLst>
                  <a:gd name="G0" fmla="+- 0 0 0"/>
                  <a:gd name="G1" fmla="+- 14335 0 0"/>
                  <a:gd name="G2" fmla="+- 21600 0 0"/>
                  <a:gd name="T0" fmla="*/ 16157 w 21600"/>
                  <a:gd name="T1" fmla="*/ 0 h 14335"/>
                  <a:gd name="T2" fmla="*/ 21600 w 21600"/>
                  <a:gd name="T3" fmla="*/ 14335 h 14335"/>
                  <a:gd name="T4" fmla="*/ 0 w 21600"/>
                  <a:gd name="T5" fmla="*/ 14335 h 14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4335" fill="none" extrusionOk="0">
                    <a:moveTo>
                      <a:pt x="16157" y="-1"/>
                    </a:moveTo>
                    <a:cubicBezTo>
                      <a:pt x="19663" y="3951"/>
                      <a:pt x="21600" y="9051"/>
                      <a:pt x="21600" y="14335"/>
                    </a:cubicBezTo>
                  </a:path>
                  <a:path w="21600" h="14335" stroke="0" extrusionOk="0">
                    <a:moveTo>
                      <a:pt x="16157" y="-1"/>
                    </a:moveTo>
                    <a:cubicBezTo>
                      <a:pt x="19663" y="3951"/>
                      <a:pt x="21600" y="9051"/>
                      <a:pt x="21600" y="14335"/>
                    </a:cubicBezTo>
                    <a:lnTo>
                      <a:pt x="0" y="14335"/>
                    </a:lnTo>
                    <a:close/>
                  </a:path>
                </a:pathLst>
              </a:custGeom>
              <a:solidFill>
                <a:sysClr val="windowText" lastClr="000000">
                  <a:lumMod val="85000"/>
                  <a:lumOff val="15000"/>
                  <a:alpha val="21001"/>
                </a:sys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18" name="Arc 2917"/>
              <p:cNvSpPr/>
              <p:nvPr/>
            </p:nvSpPr>
            <p:spPr bwMode="auto">
              <a:xfrm rot="-1382411">
                <a:off x="3009168" y="1754187"/>
                <a:ext cx="3028205" cy="1083046"/>
              </a:xfrm>
              <a:custGeom>
                <a:avLst/>
                <a:gdLst>
                  <a:gd name="T0" fmla="*/ 0 w 31682"/>
                  <a:gd name="T1" fmla="*/ 6273450 h 21600"/>
                  <a:gd name="T2" fmla="*/ 289582037 w 31682"/>
                  <a:gd name="T3" fmla="*/ 54267831 h 21600"/>
                  <a:gd name="T4" fmla="*/ 92152185 w 31682"/>
                  <a:gd name="T5" fmla="*/ 5426783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682" h="21600" fill="none" extrusionOk="0">
                    <a:moveTo>
                      <a:pt x="0" y="2497"/>
                    </a:moveTo>
                    <a:cubicBezTo>
                      <a:pt x="3107" y="857"/>
                      <a:pt x="6568" y="-1"/>
                      <a:pt x="10082" y="0"/>
                    </a:cubicBezTo>
                    <a:cubicBezTo>
                      <a:pt x="22011" y="0"/>
                      <a:pt x="31682" y="9670"/>
                      <a:pt x="31682" y="21600"/>
                    </a:cubicBezTo>
                  </a:path>
                  <a:path w="31682" h="21600" stroke="0" extrusionOk="0">
                    <a:moveTo>
                      <a:pt x="0" y="2497"/>
                    </a:moveTo>
                    <a:cubicBezTo>
                      <a:pt x="3107" y="857"/>
                      <a:pt x="6568" y="-1"/>
                      <a:pt x="10082" y="0"/>
                    </a:cubicBezTo>
                    <a:cubicBezTo>
                      <a:pt x="22011" y="0"/>
                      <a:pt x="31682" y="9670"/>
                      <a:pt x="31682" y="21600"/>
                    </a:cubicBezTo>
                    <a:lnTo>
                      <a:pt x="10082" y="21600"/>
                    </a:lnTo>
                    <a:lnTo>
                      <a:pt x="0" y="2497"/>
                    </a:lnTo>
                    <a:close/>
                  </a:path>
                </a:pathLst>
              </a:custGeom>
              <a:solidFill>
                <a:srgbClr val="FF6600"/>
              </a:solidFill>
              <a:ln w="3175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" name="Oval 2937"/>
              <p:cNvSpPr>
                <a:spLocks noChangeArrowheads="1"/>
              </p:cNvSpPr>
              <p:nvPr/>
            </p:nvSpPr>
            <p:spPr bwMode="auto">
              <a:xfrm rot="20217589">
                <a:off x="3253378" y="2658083"/>
                <a:ext cx="1969962" cy="1040294"/>
              </a:xfrm>
              <a:prstGeom prst="ellipse">
                <a:avLst/>
              </a:prstGeom>
              <a:gradFill rotWithShape="0">
                <a:gsLst>
                  <a:gs pos="0">
                    <a:sysClr val="windowText" lastClr="000000">
                      <a:lumMod val="85000"/>
                      <a:lumOff val="15000"/>
                    </a:sysClr>
                  </a:gs>
                  <a:gs pos="50000">
                    <a:sysClr val="window" lastClr="FFFFFF">
                      <a:lumMod val="75000"/>
                    </a:sysClr>
                  </a:gs>
                  <a:gs pos="100000">
                    <a:sysClr val="windowText" lastClr="000000">
                      <a:lumMod val="85000"/>
                      <a:lumOff val="15000"/>
                    </a:sys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20" name="Oval 2938"/>
              <p:cNvSpPr>
                <a:spLocks noChangeArrowheads="1"/>
              </p:cNvSpPr>
              <p:nvPr/>
            </p:nvSpPr>
            <p:spPr bwMode="auto">
              <a:xfrm rot="-1382411">
                <a:off x="3336818" y="2847412"/>
                <a:ext cx="1892628" cy="846893"/>
              </a:xfrm>
              <a:prstGeom prst="ellipse">
                <a:avLst/>
              </a:prstGeom>
              <a:solidFill>
                <a:sysClr val="window" lastClr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</p:grpSp>
        <p:sp>
          <p:nvSpPr>
            <p:cNvPr id="5" name="Text Box 3024"/>
            <p:cNvSpPr txBox="1">
              <a:spLocks noChangeArrowheads="1"/>
            </p:cNvSpPr>
            <p:nvPr/>
          </p:nvSpPr>
          <p:spPr bwMode="auto">
            <a:xfrm>
              <a:off x="4180033" y="1797530"/>
              <a:ext cx="996411" cy="574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kern="0" smtClean="0">
                  <a:solidFill>
                    <a:sysClr val="window" lastClr="FFFFFF"/>
                  </a:solidFill>
                  <a:latin typeface="Arial" panose="020B0604020202020204" pitchFamily="34" charset="0"/>
                  <a:ea typeface="Dotum" panose="020B0600000101010101" pitchFamily="34" charset="-127"/>
                  <a:cs typeface="Arial" panose="020B0604020202020204" pitchFamily="34" charset="0"/>
                </a:rPr>
                <a:t>32%</a:t>
              </a:r>
              <a:endParaRPr lang="en-US" altLang="ko-KR" sz="2400" kern="0" smtClean="0">
                <a:solidFill>
                  <a:sysClr val="window" lastClr="FFFFFF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6" name="Text Box 3025"/>
            <p:cNvSpPr txBox="1">
              <a:spLocks noChangeArrowheads="1"/>
            </p:cNvSpPr>
            <p:nvPr/>
          </p:nvSpPr>
          <p:spPr bwMode="auto">
            <a:xfrm>
              <a:off x="5209986" y="2999566"/>
              <a:ext cx="803048" cy="459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kern="0" smtClean="0">
                  <a:solidFill>
                    <a:srgbClr val="000000"/>
                  </a:solidFill>
                  <a:latin typeface="Arial" panose="020B0604020202020204" pitchFamily="34" charset="0"/>
                  <a:ea typeface="Dotum" panose="020B0600000101010101" pitchFamily="34" charset="-127"/>
                  <a:cs typeface="Arial" panose="020B0604020202020204" pitchFamily="34" charset="0"/>
                </a:rPr>
                <a:t>18%</a:t>
              </a:r>
              <a:endParaRPr lang="en-US" altLang="ko-KR" kern="0" smtClean="0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7" name="Text Box 3026"/>
            <p:cNvSpPr txBox="1">
              <a:spLocks noChangeArrowheads="1"/>
            </p:cNvSpPr>
            <p:nvPr/>
          </p:nvSpPr>
          <p:spPr bwMode="auto">
            <a:xfrm>
              <a:off x="3921559" y="3806843"/>
              <a:ext cx="803047" cy="459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kern="0" dirty="0" smtClean="0">
                  <a:solidFill>
                    <a:srgbClr val="000000"/>
                  </a:solidFill>
                  <a:latin typeface="Arial" panose="020B0604020202020204" pitchFamily="34" charset="0"/>
                  <a:ea typeface="Dotum" panose="020B0600000101010101" pitchFamily="34" charset="-127"/>
                  <a:cs typeface="Arial" panose="020B0604020202020204" pitchFamily="34" charset="0"/>
                </a:rPr>
                <a:t>17%</a:t>
              </a:r>
              <a:endParaRPr lang="en-US" altLang="ko-KR" kern="0" dirty="0" smtClean="0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8" name="Text Box 3027"/>
            <p:cNvSpPr txBox="1">
              <a:spLocks noChangeArrowheads="1"/>
            </p:cNvSpPr>
            <p:nvPr/>
          </p:nvSpPr>
          <p:spPr bwMode="auto">
            <a:xfrm>
              <a:off x="2840306" y="3806843"/>
              <a:ext cx="803047" cy="459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kern="0" smtClean="0">
                  <a:solidFill>
                    <a:srgbClr val="000000"/>
                  </a:solidFill>
                  <a:latin typeface="Arial" panose="020B0604020202020204" pitchFamily="34" charset="0"/>
                  <a:ea typeface="Dotum" panose="020B0600000101010101" pitchFamily="34" charset="-127"/>
                  <a:cs typeface="Arial" panose="020B0604020202020204" pitchFamily="34" charset="0"/>
                </a:rPr>
                <a:t>22%</a:t>
              </a:r>
              <a:endParaRPr lang="en-US" altLang="ko-KR" kern="0" smtClean="0">
                <a:solidFill>
                  <a:srgbClr val="000000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9" name="Text Box 3028"/>
            <p:cNvSpPr txBox="1">
              <a:spLocks noChangeArrowheads="1"/>
            </p:cNvSpPr>
            <p:nvPr/>
          </p:nvSpPr>
          <p:spPr bwMode="auto">
            <a:xfrm>
              <a:off x="2818602" y="2689681"/>
              <a:ext cx="803048" cy="459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kern="0" smtClean="0">
                  <a:solidFill>
                    <a:schemeClr val="bg1"/>
                  </a:solidFill>
                  <a:latin typeface="Arial" panose="020B0604020202020204" pitchFamily="34" charset="0"/>
                  <a:ea typeface="Dotum" panose="020B0600000101010101" pitchFamily="34" charset="-127"/>
                  <a:cs typeface="Arial" panose="020B0604020202020204" pitchFamily="34" charset="0"/>
                </a:rPr>
                <a:t>16%</a:t>
              </a:r>
              <a:endParaRPr lang="en-US" altLang="ko-KR" kern="0" smtClean="0">
                <a:solidFill>
                  <a:schemeClr val="bg1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294" name="组合 20"/>
          <p:cNvGrpSpPr/>
          <p:nvPr/>
        </p:nvGrpSpPr>
        <p:grpSpPr bwMode="auto">
          <a:xfrm>
            <a:off x="1766888" y="2019300"/>
            <a:ext cx="3032125" cy="476250"/>
            <a:chOff x="1365885" y="1512444"/>
            <a:chExt cx="3766850" cy="592151"/>
          </a:xfrm>
        </p:grpSpPr>
        <p:grpSp>
          <p:nvGrpSpPr>
            <p:cNvPr id="12317" name="组合 2"/>
            <p:cNvGrpSpPr/>
            <p:nvPr/>
          </p:nvGrpSpPr>
          <p:grpSpPr bwMode="auto">
            <a:xfrm>
              <a:off x="3370356" y="1743303"/>
              <a:ext cx="1762379" cy="361292"/>
              <a:chOff x="3168385" y="1854619"/>
              <a:chExt cx="1817754" cy="372644"/>
            </a:xfrm>
          </p:grpSpPr>
          <p:sp>
            <p:nvSpPr>
              <p:cNvPr id="24" name="Line 2959"/>
              <p:cNvSpPr>
                <a:spLocks noChangeShapeType="1"/>
              </p:cNvSpPr>
              <p:nvPr/>
            </p:nvSpPr>
            <p:spPr bwMode="auto">
              <a:xfrm>
                <a:off x="3167619" y="1854702"/>
                <a:ext cx="1450340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25" name="Line 3013"/>
              <p:cNvSpPr>
                <a:spLocks noChangeShapeType="1"/>
              </p:cNvSpPr>
              <p:nvPr/>
            </p:nvSpPr>
            <p:spPr bwMode="auto">
              <a:xfrm flipH="1" flipV="1">
                <a:off x="4628131" y="1854702"/>
                <a:ext cx="358008" cy="372561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</p:grpSp>
        <p:sp>
          <p:nvSpPr>
            <p:cNvPr id="23" name="TextBox 146"/>
            <p:cNvSpPr txBox="1">
              <a:spLocks noChangeArrowheads="1"/>
            </p:cNvSpPr>
            <p:nvPr/>
          </p:nvSpPr>
          <p:spPr bwMode="auto">
            <a:xfrm>
              <a:off x="1365885" y="1512444"/>
              <a:ext cx="2200945" cy="382924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5" name="组合 25"/>
          <p:cNvGrpSpPr/>
          <p:nvPr/>
        </p:nvGrpSpPr>
        <p:grpSpPr bwMode="auto">
          <a:xfrm>
            <a:off x="5562600" y="2962275"/>
            <a:ext cx="2584450" cy="473075"/>
            <a:chOff x="5600470" y="2438460"/>
            <a:chExt cx="3214046" cy="591163"/>
          </a:xfrm>
        </p:grpSpPr>
        <p:grpSp>
          <p:nvGrpSpPr>
            <p:cNvPr id="12313" name="组合 1"/>
            <p:cNvGrpSpPr/>
            <p:nvPr/>
          </p:nvGrpSpPr>
          <p:grpSpPr bwMode="auto">
            <a:xfrm>
              <a:off x="5600470" y="2603589"/>
              <a:ext cx="1086037" cy="426034"/>
              <a:chOff x="5471940" y="2735580"/>
              <a:chExt cx="1120160" cy="439420"/>
            </a:xfrm>
          </p:grpSpPr>
          <p:sp>
            <p:nvSpPr>
              <p:cNvPr id="29" name="Line 2958"/>
              <p:cNvSpPr>
                <a:spLocks noChangeShapeType="1"/>
              </p:cNvSpPr>
              <p:nvPr/>
            </p:nvSpPr>
            <p:spPr bwMode="auto">
              <a:xfrm flipV="1">
                <a:off x="5471940" y="2735089"/>
                <a:ext cx="335984" cy="439911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30" name="Line 2959"/>
              <p:cNvSpPr>
                <a:spLocks noChangeShapeType="1"/>
              </p:cNvSpPr>
              <p:nvPr/>
            </p:nvSpPr>
            <p:spPr bwMode="auto">
              <a:xfrm>
                <a:off x="5807924" y="2735089"/>
                <a:ext cx="783960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</p:grpSp>
        <p:sp>
          <p:nvSpPr>
            <p:cNvPr id="28" name="TextBox 146"/>
            <p:cNvSpPr txBox="1">
              <a:spLocks noChangeArrowheads="1"/>
            </p:cNvSpPr>
            <p:nvPr/>
          </p:nvSpPr>
          <p:spPr bwMode="auto">
            <a:xfrm>
              <a:off x="6708014" y="2438460"/>
              <a:ext cx="2106502" cy="38485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6" name="组合 30"/>
          <p:cNvGrpSpPr/>
          <p:nvPr/>
        </p:nvGrpSpPr>
        <p:grpSpPr bwMode="auto">
          <a:xfrm>
            <a:off x="4919663" y="3876675"/>
            <a:ext cx="3114675" cy="306388"/>
            <a:chOff x="4219009" y="3959939"/>
            <a:chExt cx="3871956" cy="382560"/>
          </a:xfrm>
        </p:grpSpPr>
        <p:grpSp>
          <p:nvGrpSpPr>
            <p:cNvPr id="12309" name="组合 7"/>
            <p:cNvGrpSpPr/>
            <p:nvPr/>
          </p:nvGrpSpPr>
          <p:grpSpPr bwMode="auto">
            <a:xfrm>
              <a:off x="4219009" y="4157923"/>
              <a:ext cx="1736406" cy="160257"/>
              <a:chOff x="4219009" y="4157923"/>
              <a:chExt cx="1736406" cy="160257"/>
            </a:xfrm>
          </p:grpSpPr>
          <p:sp>
            <p:nvSpPr>
              <p:cNvPr id="34" name="Line 2962"/>
              <p:cNvSpPr>
                <a:spLocks noChangeShapeType="1"/>
              </p:cNvSpPr>
              <p:nvPr/>
            </p:nvSpPr>
            <p:spPr bwMode="auto">
              <a:xfrm flipV="1">
                <a:off x="4219009" y="4158156"/>
                <a:ext cx="422323" cy="160557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35" name="Line 2963"/>
              <p:cNvSpPr>
                <a:spLocks noChangeShapeType="1"/>
              </p:cNvSpPr>
              <p:nvPr/>
            </p:nvSpPr>
            <p:spPr bwMode="auto">
              <a:xfrm flipV="1">
                <a:off x="4637385" y="4158156"/>
                <a:ext cx="1318281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</p:grpSp>
        <p:sp>
          <p:nvSpPr>
            <p:cNvPr id="33" name="TextBox 146"/>
            <p:cNvSpPr txBox="1">
              <a:spLocks noChangeArrowheads="1"/>
            </p:cNvSpPr>
            <p:nvPr/>
          </p:nvSpPr>
          <p:spPr bwMode="auto">
            <a:xfrm>
              <a:off x="5949745" y="3959939"/>
              <a:ext cx="2141220" cy="38256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7" name="组合 35"/>
          <p:cNvGrpSpPr/>
          <p:nvPr/>
        </p:nvGrpSpPr>
        <p:grpSpPr bwMode="auto">
          <a:xfrm>
            <a:off x="1098550" y="3535363"/>
            <a:ext cx="2509838" cy="498475"/>
            <a:chOff x="52846" y="3153360"/>
            <a:chExt cx="3119027" cy="619665"/>
          </a:xfrm>
        </p:grpSpPr>
        <p:grpSp>
          <p:nvGrpSpPr>
            <p:cNvPr id="12305" name="Group 2984"/>
            <p:cNvGrpSpPr/>
            <p:nvPr/>
          </p:nvGrpSpPr>
          <p:grpSpPr bwMode="auto">
            <a:xfrm>
              <a:off x="2057536" y="3346684"/>
              <a:ext cx="1114337" cy="426341"/>
              <a:chOff x="1135" y="2643"/>
              <a:chExt cx="724" cy="277"/>
            </a:xfrm>
          </p:grpSpPr>
          <p:sp>
            <p:nvSpPr>
              <p:cNvPr id="39" name="Line 2970"/>
              <p:cNvSpPr>
                <a:spLocks noChangeShapeType="1"/>
              </p:cNvSpPr>
              <p:nvPr/>
            </p:nvSpPr>
            <p:spPr bwMode="auto">
              <a:xfrm flipH="1" flipV="1">
                <a:off x="1642" y="2643"/>
                <a:ext cx="217" cy="277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40" name="Line 2971"/>
              <p:cNvSpPr>
                <a:spLocks noChangeShapeType="1"/>
              </p:cNvSpPr>
              <p:nvPr/>
            </p:nvSpPr>
            <p:spPr bwMode="auto">
              <a:xfrm flipH="1">
                <a:off x="1135" y="2643"/>
                <a:ext cx="511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</p:grpSp>
        <p:sp>
          <p:nvSpPr>
            <p:cNvPr id="38" name="TextBox 146"/>
            <p:cNvSpPr txBox="1">
              <a:spLocks noChangeArrowheads="1"/>
            </p:cNvSpPr>
            <p:nvPr/>
          </p:nvSpPr>
          <p:spPr bwMode="auto">
            <a:xfrm>
              <a:off x="52846" y="3153360"/>
              <a:ext cx="2237176" cy="380876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8" name="组合 40"/>
          <p:cNvGrpSpPr/>
          <p:nvPr/>
        </p:nvGrpSpPr>
        <p:grpSpPr bwMode="auto">
          <a:xfrm>
            <a:off x="1098550" y="2732088"/>
            <a:ext cx="2374900" cy="785812"/>
            <a:chOff x="52789" y="2152849"/>
            <a:chExt cx="2952857" cy="977056"/>
          </a:xfrm>
        </p:grpSpPr>
        <p:grpSp>
          <p:nvGrpSpPr>
            <p:cNvPr id="12301" name="组合 6"/>
            <p:cNvGrpSpPr/>
            <p:nvPr/>
          </p:nvGrpSpPr>
          <p:grpSpPr bwMode="auto">
            <a:xfrm>
              <a:off x="2019763" y="2361874"/>
              <a:ext cx="985883" cy="768031"/>
              <a:chOff x="2019763" y="2361874"/>
              <a:chExt cx="985883" cy="768031"/>
            </a:xfrm>
          </p:grpSpPr>
          <p:sp>
            <p:nvSpPr>
              <p:cNvPr id="44" name="Line 2986"/>
              <p:cNvSpPr>
                <a:spLocks noChangeShapeType="1"/>
              </p:cNvSpPr>
              <p:nvPr/>
            </p:nvSpPr>
            <p:spPr bwMode="auto">
              <a:xfrm flipH="1" flipV="1">
                <a:off x="2604958" y="2362077"/>
                <a:ext cx="400688" cy="767828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45" name="Line 2987"/>
              <p:cNvSpPr>
                <a:spLocks noChangeShapeType="1"/>
              </p:cNvSpPr>
              <p:nvPr/>
            </p:nvSpPr>
            <p:spPr bwMode="auto">
              <a:xfrm flipH="1">
                <a:off x="2020703" y="2362077"/>
                <a:ext cx="584255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</p:grpSp>
        <p:sp>
          <p:nvSpPr>
            <p:cNvPr id="43" name="TextBox 146"/>
            <p:cNvSpPr txBox="1">
              <a:spLocks noChangeArrowheads="1"/>
            </p:cNvSpPr>
            <p:nvPr/>
          </p:nvSpPr>
          <p:spPr bwMode="auto">
            <a:xfrm>
              <a:off x="52789" y="2152849"/>
              <a:ext cx="2090292" cy="3829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2299" name="Picture 2" descr="C:\Documents and Settings\Administrator\桌面\高清图片\shutterstock_9424545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63" y="1458913"/>
            <a:ext cx="1489075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1326803" y="236740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tx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3600" dirty="0">
              <a:solidFill>
                <a:schemeClr val="tx1">
                  <a:alpha val="6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Documents and Settings\Administrator\桌面\新建文件夹\锐普内部商务PPT图片21（锐普PPT论坛） (26)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1957388"/>
            <a:ext cx="3735388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15" name="组合 2"/>
          <p:cNvGrpSpPr/>
          <p:nvPr/>
        </p:nvGrpSpPr>
        <p:grpSpPr bwMode="auto">
          <a:xfrm>
            <a:off x="4676775" y="1733550"/>
            <a:ext cx="3567113" cy="2838450"/>
            <a:chOff x="4677456" y="1733097"/>
            <a:chExt cx="3566658" cy="2838236"/>
          </a:xfrm>
        </p:grpSpPr>
        <p:sp>
          <p:nvSpPr>
            <p:cNvPr id="13317" name="矩形 25"/>
            <p:cNvSpPr>
              <a:spLocks noChangeArrowheads="1"/>
            </p:cNvSpPr>
            <p:nvPr/>
          </p:nvSpPr>
          <p:spPr bwMode="auto">
            <a:xfrm>
              <a:off x="4677456" y="1733097"/>
              <a:ext cx="3436030" cy="1374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18" name="矩形 3"/>
            <p:cNvSpPr>
              <a:spLocks noChangeArrowheads="1"/>
            </p:cNvSpPr>
            <p:nvPr/>
          </p:nvSpPr>
          <p:spPr bwMode="auto">
            <a:xfrm>
              <a:off x="4677457" y="3186338"/>
              <a:ext cx="3566657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RAPIDPPT, the leader of professional PPT designer in China. </a:t>
              </a:r>
              <a:endParaRPr lang="en-US" altLang="zh-CN" sz="1200"/>
            </a:p>
            <a:p>
              <a:pPr eaLnBrk="1" hangingPunct="1"/>
              <a:r>
                <a:rPr lang="en-US" altLang="zh-CN" sz="1200"/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en-US" altLang="zh-CN" sz="1200"/>
            </a:p>
          </p:txBody>
        </p:sp>
      </p:grp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326803" y="236740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tx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3600" dirty="0">
              <a:solidFill>
                <a:schemeClr val="tx1">
                  <a:alpha val="6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420813" y="471488"/>
            <a:ext cx="2735262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  <a:latin typeface="BenguiatGot Bk BT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</a:t>
            </a:r>
            <a:r>
              <a:rPr lang="en-US" altLang="zh-CN" sz="4400" dirty="0" smtClean="0">
                <a:solidFill>
                  <a:srgbClr val="7F7F7F"/>
                </a:solidFill>
                <a:latin typeface="Arial" panose="020B0604020202020204" pitchFamily="34" charset="0"/>
                <a:ea typeface="方正大标宋简体" panose="02010601030101010101" pitchFamily="65" charset="-122"/>
              </a:rPr>
              <a:t> </a:t>
            </a:r>
            <a:r>
              <a:rPr lang="en-US" altLang="zh-CN" sz="3600" dirty="0" smtClean="0">
                <a:solidFill>
                  <a:srgbClr val="FF6600"/>
                </a:solidFill>
                <a:latin typeface="BenguiatGot Bk BT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YOU</a:t>
            </a:r>
            <a:r>
              <a:rPr lang="en-US" altLang="zh-CN" sz="4400" dirty="0" smtClean="0">
                <a:solidFill>
                  <a:srgbClr val="E46C0A"/>
                </a:solidFill>
                <a:latin typeface="Arial" panose="020B0604020202020204" pitchFamily="34" charset="0"/>
                <a:ea typeface="方正大标宋简体" panose="02010601030101010101" pitchFamily="65" charset="-122"/>
              </a:rPr>
              <a:t> </a:t>
            </a:r>
            <a:endParaRPr lang="en-US" altLang="zh-CN" sz="4400" dirty="0" smtClean="0">
              <a:solidFill>
                <a:srgbClr val="7F7F7F"/>
              </a:solidFill>
              <a:latin typeface="Arial" panose="020B0604020202020204" pitchFamily="34" charset="0"/>
              <a:ea typeface="方正大标宋简体" panose="02010601030101010101" pitchFamily="65" charset="-122"/>
            </a:endParaRPr>
          </a:p>
        </p:txBody>
      </p:sp>
      <p:grpSp>
        <p:nvGrpSpPr>
          <p:cNvPr id="14339" name="组合 23"/>
          <p:cNvGrpSpPr/>
          <p:nvPr/>
        </p:nvGrpSpPr>
        <p:grpSpPr bwMode="auto">
          <a:xfrm>
            <a:off x="887413" y="1247775"/>
            <a:ext cx="7397750" cy="3719513"/>
            <a:chOff x="886968" y="1248374"/>
            <a:chExt cx="7398177" cy="3718914"/>
          </a:xfrm>
        </p:grpSpPr>
        <p:sp>
          <p:nvSpPr>
            <p:cNvPr id="25" name="矩形 24"/>
            <p:cNvSpPr/>
            <p:nvPr/>
          </p:nvSpPr>
          <p:spPr>
            <a:xfrm>
              <a:off x="886968" y="3129259"/>
              <a:ext cx="1836843" cy="1838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86968" y="1248374"/>
              <a:ext cx="1836843" cy="1838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pic>
          <p:nvPicPr>
            <p:cNvPr id="14342" name="图片 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9986" y="3129128"/>
              <a:ext cx="1834744" cy="1834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3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6496" y="1251789"/>
              <a:ext cx="1828649" cy="1834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4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9986" y="1251789"/>
              <a:ext cx="1834744" cy="1834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5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477" y="1251789"/>
              <a:ext cx="1834744" cy="1834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6" name="图片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6496" y="3129128"/>
              <a:ext cx="1828649" cy="1834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7" name="图片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477" y="3129128"/>
              <a:ext cx="1834744" cy="1834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1281</Words>
  <Application>WPS 演示</Application>
  <PresentationFormat>全屏显示(16:9)</PresentationFormat>
  <Paragraphs>88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BenguiatGot Bk BT</vt:lpstr>
      <vt:lpstr>Broadway</vt:lpstr>
      <vt:lpstr>方正超粗黑简体</vt:lpstr>
      <vt:lpstr>Calibri</vt:lpstr>
      <vt:lpstr>Dotum</vt:lpstr>
      <vt:lpstr>方正大标宋简体</vt:lpstr>
      <vt:lpstr>A bite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6</cp:revision>
  <dcterms:created xsi:type="dcterms:W3CDTF">2012-06-15T07:04:00Z</dcterms:created>
  <dcterms:modified xsi:type="dcterms:W3CDTF">2018-08-28T07:11:41Z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