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Arial Black" panose="020B0A04020102020204" pitchFamily="34" charset="0"/>
      <p:bold r:id="rId20"/>
    </p:embeddedFont>
    <p:embeddedFont>
      <p:font typeface="方正细倩简体" panose="03000509000000000000" pitchFamily="65" charset="-122"/>
      <p:regular r:id="rId21"/>
    </p:embeddedFont>
    <p:embeddedFont>
      <p:font typeface="等线" panose="02010600030101010101" charset="-122"/>
      <p:regular r:id="rId22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8" autoAdjust="0"/>
    <p:restoredTop sz="94660"/>
  </p:normalViewPr>
  <p:slideViewPr>
    <p:cSldViewPr showGuides="1">
      <p:cViewPr varScale="1">
        <p:scale>
          <a:sx n="85" d="100"/>
          <a:sy n="85" d="100"/>
        </p:scale>
        <p:origin x="121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CD1F05F-ECD0-4C95-A46B-3A054324C8A5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3A7176F-E6C8-475E-BD05-62095681FEC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/>
          <p:cNvSpPr/>
          <p:nvPr userDrawn="1"/>
        </p:nvSpPr>
        <p:spPr>
          <a:xfrm>
            <a:off x="823913" y="327025"/>
            <a:ext cx="4573587" cy="45735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6" r="42130" b="6607"/>
          <a:stretch>
            <a:fillRect/>
          </a:stretch>
        </p:blipFill>
        <p:spPr bwMode="auto">
          <a:xfrm>
            <a:off x="1588" y="427038"/>
            <a:ext cx="5289550" cy="437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88" r="81078" b="17038"/>
          <a:stretch>
            <a:fillRect/>
          </a:stretch>
        </p:blipFill>
        <p:spPr bwMode="auto">
          <a:xfrm>
            <a:off x="1588" y="950913"/>
            <a:ext cx="1730375" cy="331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93" t="6599" r="41997" b="7082"/>
          <a:stretch>
            <a:fillRect/>
          </a:stretch>
        </p:blipFill>
        <p:spPr bwMode="auto">
          <a:xfrm>
            <a:off x="3144838" y="339725"/>
            <a:ext cx="2159000" cy="44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08" r="69740"/>
          <a:stretch>
            <a:fillRect/>
          </a:stretch>
        </p:blipFill>
        <p:spPr bwMode="auto">
          <a:xfrm>
            <a:off x="1588" y="3425825"/>
            <a:ext cx="2765425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椭圆 7"/>
          <p:cNvSpPr/>
          <p:nvPr userDrawn="1"/>
        </p:nvSpPr>
        <p:spPr>
          <a:xfrm>
            <a:off x="7748588" y="1577975"/>
            <a:ext cx="1047750" cy="104616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6865938" y="1938338"/>
            <a:ext cx="685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" name="图片 1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796925"/>
            <a:ext cx="19812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0" y="3989388"/>
            <a:ext cx="5205413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213" y="2525713"/>
            <a:ext cx="1157287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65AF7-062B-4AB7-B95E-132F18D44178}" type="datetimeFigureOut">
              <a:rPr lang="zh-CN" altLang="en-US"/>
            </a:fld>
            <a:endParaRPr lang="zh-CN" altLang="en-US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24E613-56FE-4DA3-8EB9-BEB8E419C0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11E3B-3371-4338-9F12-9BE9877BBEE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0B602-121C-4E4F-8ECA-1B068278B3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01087-E006-45E0-926E-0E9491E5726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D8DC5-990C-4F14-AC31-2036603657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248CC2-200F-4A36-AC7E-EAF2C8A53C0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18925-B3B3-4967-BDEB-20D73BA6511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C1818-237B-4FFC-814E-F6DBB10D8D8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F8A4B-89F7-40B0-B40D-07037AC0BC1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BD1A5-BE71-44F4-B8E3-B2D10991051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6FE28-227D-42F4-9878-6FF7C48C03C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06EA7-55A0-4210-9E37-A402C5F0173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DFAF3-2924-47B2-8C07-A7455BE326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B850A-EE8A-4332-9523-8E86491C4913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CDA23-F416-46F3-B427-04ABCB45B6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CB269-B170-47F4-AE8D-7792947542B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BFD69-CFBB-4E95-9CE1-FD2DF9200F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25C0D-DAD0-4B3F-ADFC-CE018E390E5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33D743-FC4B-42DB-A394-D7D5857B9A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59052-0840-48F2-9C98-A1AB499B1D3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F4CB4-AB8F-4983-8927-5C0C666746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E505E-54E2-48A3-AB76-32BB0A0E5EE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2EEB0-96AC-48EF-8BD4-A0D25AE1ACF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1735878-3A0F-41D3-800C-EC5B2C74AEB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0BD2BAF-0B3D-41A3-B05A-7E60B9EDD0F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20"/>
          <p:cNvGrpSpPr/>
          <p:nvPr/>
        </p:nvGrpSpPr>
        <p:grpSpPr bwMode="auto">
          <a:xfrm>
            <a:off x="5480050" y="1619250"/>
            <a:ext cx="3560763" cy="1392238"/>
            <a:chOff x="5480822" y="1619301"/>
            <a:chExt cx="3560242" cy="1391421"/>
          </a:xfrm>
        </p:grpSpPr>
        <p:sp>
          <p:nvSpPr>
            <p:cNvPr id="6148" name="TextBox 83"/>
            <p:cNvSpPr txBox="1">
              <a:spLocks noChangeArrowheads="1"/>
            </p:cNvSpPr>
            <p:nvPr/>
          </p:nvSpPr>
          <p:spPr bwMode="auto">
            <a:xfrm>
              <a:off x="5480822" y="2764803"/>
              <a:ext cx="1723785" cy="245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适用于医疗及相关类别演示</a:t>
              </a:r>
              <a:endParaRPr lang="zh-CN" altLang="en-US" sz="10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5515741" y="1619301"/>
              <a:ext cx="3525323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  <a:scene3d>
                <a:camera prst="obliqueBottomRight"/>
                <a:lightRig rig="threePt" dir="t"/>
              </a:scene3d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400" b="1" dirty="0">
                  <a:solidFill>
                    <a:srgbClr val="FF66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POWERPOINT</a:t>
              </a:r>
              <a:endParaRPr lang="zh-CN" altLang="en-US" sz="3400" b="1" dirty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150" name="TextBox 9"/>
            <p:cNvSpPr txBox="1">
              <a:spLocks noChangeArrowheads="1"/>
            </p:cNvSpPr>
            <p:nvPr/>
          </p:nvSpPr>
          <p:spPr bwMode="auto">
            <a:xfrm>
              <a:off x="5515742" y="2401480"/>
              <a:ext cx="3263445" cy="461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2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5515742" y="2056649"/>
              <a:ext cx="1850763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  <a:scene3d>
                <a:camera prst="obliqueBottomRight"/>
                <a:lightRig rig="threePt" dir="t"/>
              </a:scene3d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60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TEMPLATE</a:t>
              </a:r>
              <a:endParaRPr lang="zh-CN" altLang="en-US" sz="26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​​ 38"/>
          <p:cNvSpPr>
            <a:spLocks noChangeArrowheads="1"/>
          </p:cNvSpPr>
          <p:nvPr/>
        </p:nvSpPr>
        <p:spPr bwMode="auto">
          <a:xfrm>
            <a:off x="2701176" y="144411"/>
            <a:ext cx="3741648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</a:rPr>
              <a:t>前  言</a:t>
            </a:r>
            <a:endParaRPr lang="en-US" altLang="zh-CN" sz="2800" b="1" dirty="0">
              <a:solidFill>
                <a:prstClr val="black"/>
              </a:solidFill>
              <a:latin typeface="方正细倩简体" panose="03000509000000000000" pitchFamily="65" charset="-122"/>
              <a:ea typeface="方正细倩简体" panose="03000509000000000000" pitchFamily="65" charset="-122"/>
            </a:endParaRPr>
          </a:p>
        </p:txBody>
      </p:sp>
      <p:sp>
        <p:nvSpPr>
          <p:cNvPr id="9221" name="TextBox 2"/>
          <p:cNvSpPr txBox="1">
            <a:spLocks noChangeArrowheads="1"/>
          </p:cNvSpPr>
          <p:nvPr/>
        </p:nvSpPr>
        <p:spPr bwMode="auto">
          <a:xfrm>
            <a:off x="904875" y="1135063"/>
            <a:ext cx="733425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2" name="矩形 3"/>
          <p:cNvSpPr>
            <a:spLocks noChangeArrowheads="1"/>
          </p:cNvSpPr>
          <p:nvPr/>
        </p:nvSpPr>
        <p:spPr bwMode="auto">
          <a:xfrm>
            <a:off x="904875" y="2600325"/>
            <a:ext cx="73342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2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2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2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en-US" altLang="zh-CN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​​ 38"/>
          <p:cNvSpPr>
            <a:spLocks noChangeArrowheads="1"/>
          </p:cNvSpPr>
          <p:nvPr/>
        </p:nvSpPr>
        <p:spPr bwMode="auto">
          <a:xfrm>
            <a:off x="2701176" y="144411"/>
            <a:ext cx="3741648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</a:rPr>
              <a:t>目  录</a:t>
            </a:r>
            <a:endParaRPr lang="en-US" altLang="zh-CN" sz="2800" b="1" dirty="0">
              <a:solidFill>
                <a:prstClr val="black"/>
              </a:solidFill>
              <a:latin typeface="方正细倩简体" panose="03000509000000000000" pitchFamily="65" charset="-122"/>
              <a:ea typeface="方正细倩简体" panose="03000509000000000000" pitchFamily="65" charset="-122"/>
            </a:endParaRPr>
          </a:p>
        </p:txBody>
      </p:sp>
      <p:grpSp>
        <p:nvGrpSpPr>
          <p:cNvPr id="10245" name="组合 4"/>
          <p:cNvGrpSpPr/>
          <p:nvPr/>
        </p:nvGrpSpPr>
        <p:grpSpPr bwMode="auto">
          <a:xfrm>
            <a:off x="2051050" y="1238250"/>
            <a:ext cx="5043488" cy="504825"/>
            <a:chOff x="2576830" y="1285715"/>
            <a:chExt cx="5043487" cy="504697"/>
          </a:xfrm>
        </p:grpSpPr>
        <p:sp>
          <p:nvSpPr>
            <p:cNvPr id="10267" name="Line 2"/>
            <p:cNvSpPr>
              <a:spLocks noChangeShapeType="1"/>
            </p:cNvSpPr>
            <p:nvPr/>
          </p:nvSpPr>
          <p:spPr bwMode="auto">
            <a:xfrm>
              <a:off x="2819717" y="1714212"/>
              <a:ext cx="4800600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268" name="Group 3"/>
            <p:cNvGrpSpPr/>
            <p:nvPr/>
          </p:nvGrpSpPr>
          <p:grpSpPr bwMode="auto">
            <a:xfrm>
              <a:off x="2576830" y="1607850"/>
              <a:ext cx="182562" cy="182562"/>
              <a:chOff x="1239" y="1515"/>
              <a:chExt cx="115" cy="115"/>
            </a:xfrm>
          </p:grpSpPr>
          <p:sp>
            <p:nvSpPr>
              <p:cNvPr id="10270" name="AutoShape 4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71" name="AutoShape 5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6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269" name="TextBox 10"/>
            <p:cNvSpPr txBox="1">
              <a:spLocks noChangeArrowheads="1"/>
            </p:cNvSpPr>
            <p:nvPr/>
          </p:nvSpPr>
          <p:spPr bwMode="auto">
            <a:xfrm>
              <a:off x="2797202" y="1285715"/>
              <a:ext cx="4823115" cy="400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6" name="组合 10"/>
          <p:cNvGrpSpPr/>
          <p:nvPr/>
        </p:nvGrpSpPr>
        <p:grpSpPr bwMode="auto">
          <a:xfrm>
            <a:off x="2051050" y="2082800"/>
            <a:ext cx="5043488" cy="511175"/>
            <a:chOff x="2576830" y="2130977"/>
            <a:chExt cx="5043487" cy="510342"/>
          </a:xfrm>
        </p:grpSpPr>
        <p:grpSp>
          <p:nvGrpSpPr>
            <p:cNvPr id="10261" name="Group 7"/>
            <p:cNvGrpSpPr/>
            <p:nvPr/>
          </p:nvGrpSpPr>
          <p:grpSpPr bwMode="auto">
            <a:xfrm>
              <a:off x="2576830" y="2458756"/>
              <a:ext cx="5043487" cy="182563"/>
              <a:chOff x="1239" y="1515"/>
              <a:chExt cx="3177" cy="115"/>
            </a:xfrm>
          </p:grpSpPr>
          <p:sp>
            <p:nvSpPr>
              <p:cNvPr id="10263" name="Line 8"/>
              <p:cNvSpPr>
                <a:spLocks noChangeShapeType="1"/>
              </p:cNvSpPr>
              <p:nvPr/>
            </p:nvSpPr>
            <p:spPr bwMode="auto">
              <a:xfrm>
                <a:off x="1392" y="1582"/>
                <a:ext cx="3024" cy="0"/>
              </a:xfrm>
              <a:prstGeom prst="line">
                <a:avLst/>
              </a:prstGeom>
              <a:noFill/>
              <a:ln w="25400">
                <a:solidFill>
                  <a:srgbClr val="5F5F5F"/>
                </a:solidFill>
                <a:prstDash val="sysDot"/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264" name="Group 9"/>
              <p:cNvGrpSpPr/>
              <p:nvPr/>
            </p:nvGrpSpPr>
            <p:grpSpPr bwMode="auto">
              <a:xfrm>
                <a:off x="1239" y="1515"/>
                <a:ext cx="115" cy="115"/>
                <a:chOff x="1239" y="1515"/>
                <a:chExt cx="115" cy="115"/>
              </a:xfrm>
            </p:grpSpPr>
            <p:sp>
              <p:nvSpPr>
                <p:cNvPr id="10265" name="AutoShape 10"/>
                <p:cNvSpPr>
                  <a:spLocks noChangeArrowheads="1"/>
                </p:cNvSpPr>
                <p:nvPr/>
              </p:nvSpPr>
              <p:spPr bwMode="gray">
                <a:xfrm rot="2700000">
                  <a:off x="1239" y="1515"/>
                  <a:ext cx="115" cy="115"/>
                </a:xfrm>
                <a:prstGeom prst="rtTriangle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66" name="AutoShape 11"/>
                <p:cNvSpPr>
                  <a:spLocks noChangeArrowheads="1"/>
                </p:cNvSpPr>
                <p:nvPr/>
              </p:nvSpPr>
              <p:spPr bwMode="gray">
                <a:xfrm rot="18900000" flipH="1">
                  <a:off x="1239" y="1515"/>
                  <a:ext cx="115" cy="115"/>
                </a:xfrm>
                <a:prstGeom prst="rtTriangle">
                  <a:avLst/>
                </a:prstGeom>
                <a:solidFill>
                  <a:srgbClr val="FF6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60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10262" name="TextBox 10"/>
            <p:cNvSpPr txBox="1">
              <a:spLocks noChangeArrowheads="1"/>
            </p:cNvSpPr>
            <p:nvPr/>
          </p:nvSpPr>
          <p:spPr bwMode="auto">
            <a:xfrm>
              <a:off x="2797202" y="2130977"/>
              <a:ext cx="4823115" cy="399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7" name="组合 17"/>
          <p:cNvGrpSpPr/>
          <p:nvPr/>
        </p:nvGrpSpPr>
        <p:grpSpPr bwMode="auto">
          <a:xfrm>
            <a:off x="2051050" y="2943225"/>
            <a:ext cx="5043488" cy="504825"/>
            <a:chOff x="2576830" y="2990826"/>
            <a:chExt cx="5043487" cy="504568"/>
          </a:xfrm>
        </p:grpSpPr>
        <p:grpSp>
          <p:nvGrpSpPr>
            <p:cNvPr id="10255" name="Group 13"/>
            <p:cNvGrpSpPr/>
            <p:nvPr/>
          </p:nvGrpSpPr>
          <p:grpSpPr bwMode="auto">
            <a:xfrm>
              <a:off x="2576830" y="3312831"/>
              <a:ext cx="5043487" cy="182563"/>
              <a:chOff x="1239" y="1515"/>
              <a:chExt cx="3177" cy="115"/>
            </a:xfrm>
          </p:grpSpPr>
          <p:sp>
            <p:nvSpPr>
              <p:cNvPr id="10257" name="Line 14"/>
              <p:cNvSpPr>
                <a:spLocks noChangeShapeType="1"/>
              </p:cNvSpPr>
              <p:nvPr/>
            </p:nvSpPr>
            <p:spPr bwMode="auto">
              <a:xfrm>
                <a:off x="1392" y="1582"/>
                <a:ext cx="3024" cy="0"/>
              </a:xfrm>
              <a:prstGeom prst="line">
                <a:avLst/>
              </a:prstGeom>
              <a:noFill/>
              <a:ln w="25400">
                <a:solidFill>
                  <a:srgbClr val="5F5F5F"/>
                </a:solidFill>
                <a:prstDash val="sysDot"/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258" name="Group 15"/>
              <p:cNvGrpSpPr/>
              <p:nvPr/>
            </p:nvGrpSpPr>
            <p:grpSpPr bwMode="auto">
              <a:xfrm>
                <a:off x="1239" y="1515"/>
                <a:ext cx="115" cy="115"/>
                <a:chOff x="1239" y="1515"/>
                <a:chExt cx="115" cy="115"/>
              </a:xfrm>
            </p:grpSpPr>
            <p:sp>
              <p:nvSpPr>
                <p:cNvPr id="10259" name="AutoShape 16"/>
                <p:cNvSpPr>
                  <a:spLocks noChangeArrowheads="1"/>
                </p:cNvSpPr>
                <p:nvPr/>
              </p:nvSpPr>
              <p:spPr bwMode="gray">
                <a:xfrm rot="2700000">
                  <a:off x="1239" y="1515"/>
                  <a:ext cx="115" cy="115"/>
                </a:xfrm>
                <a:prstGeom prst="rtTriangle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60" name="AutoShape 17"/>
                <p:cNvSpPr>
                  <a:spLocks noChangeArrowheads="1"/>
                </p:cNvSpPr>
                <p:nvPr/>
              </p:nvSpPr>
              <p:spPr bwMode="gray">
                <a:xfrm rot="18900000" flipH="1">
                  <a:off x="1239" y="1515"/>
                  <a:ext cx="115" cy="115"/>
                </a:xfrm>
                <a:prstGeom prst="rtTriangle">
                  <a:avLst/>
                </a:prstGeom>
                <a:solidFill>
                  <a:srgbClr val="FF6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60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10256" name="TextBox 10"/>
            <p:cNvSpPr txBox="1">
              <a:spLocks noChangeArrowheads="1"/>
            </p:cNvSpPr>
            <p:nvPr/>
          </p:nvSpPr>
          <p:spPr bwMode="auto">
            <a:xfrm>
              <a:off x="2797202" y="2990826"/>
              <a:ext cx="4823115" cy="399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8" name="组合 24"/>
          <p:cNvGrpSpPr/>
          <p:nvPr/>
        </p:nvGrpSpPr>
        <p:grpSpPr bwMode="auto">
          <a:xfrm>
            <a:off x="2051050" y="3765550"/>
            <a:ext cx="5043488" cy="530225"/>
            <a:chOff x="2576830" y="3812571"/>
            <a:chExt cx="5043487" cy="530548"/>
          </a:xfrm>
        </p:grpSpPr>
        <p:grpSp>
          <p:nvGrpSpPr>
            <p:cNvPr id="10249" name="Group 19"/>
            <p:cNvGrpSpPr/>
            <p:nvPr/>
          </p:nvGrpSpPr>
          <p:grpSpPr bwMode="auto">
            <a:xfrm>
              <a:off x="2576830" y="4160556"/>
              <a:ext cx="5043487" cy="182563"/>
              <a:chOff x="1239" y="1515"/>
              <a:chExt cx="3177" cy="115"/>
            </a:xfrm>
          </p:grpSpPr>
          <p:sp>
            <p:nvSpPr>
              <p:cNvPr id="10251" name="Line 20"/>
              <p:cNvSpPr>
                <a:spLocks noChangeShapeType="1"/>
              </p:cNvSpPr>
              <p:nvPr/>
            </p:nvSpPr>
            <p:spPr bwMode="auto">
              <a:xfrm>
                <a:off x="1392" y="1582"/>
                <a:ext cx="3024" cy="0"/>
              </a:xfrm>
              <a:prstGeom prst="line">
                <a:avLst/>
              </a:prstGeom>
              <a:noFill/>
              <a:ln w="25400">
                <a:solidFill>
                  <a:srgbClr val="5F5F5F"/>
                </a:solidFill>
                <a:prstDash val="sysDot"/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252" name="Group 21"/>
              <p:cNvGrpSpPr/>
              <p:nvPr/>
            </p:nvGrpSpPr>
            <p:grpSpPr bwMode="auto">
              <a:xfrm>
                <a:off x="1239" y="1515"/>
                <a:ext cx="115" cy="115"/>
                <a:chOff x="1239" y="1515"/>
                <a:chExt cx="115" cy="115"/>
              </a:xfrm>
            </p:grpSpPr>
            <p:sp>
              <p:nvSpPr>
                <p:cNvPr id="10253" name="AutoShape 22"/>
                <p:cNvSpPr>
                  <a:spLocks noChangeArrowheads="1"/>
                </p:cNvSpPr>
                <p:nvPr/>
              </p:nvSpPr>
              <p:spPr bwMode="gray">
                <a:xfrm rot="2700000">
                  <a:off x="1239" y="1515"/>
                  <a:ext cx="115" cy="115"/>
                </a:xfrm>
                <a:prstGeom prst="rtTriangle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54" name="AutoShape 23"/>
                <p:cNvSpPr>
                  <a:spLocks noChangeArrowheads="1"/>
                </p:cNvSpPr>
                <p:nvPr/>
              </p:nvSpPr>
              <p:spPr bwMode="gray">
                <a:xfrm rot="18900000" flipH="1">
                  <a:off x="1239" y="1515"/>
                  <a:ext cx="115" cy="115"/>
                </a:xfrm>
                <a:prstGeom prst="rtTriangle">
                  <a:avLst/>
                </a:prstGeom>
                <a:solidFill>
                  <a:srgbClr val="FF6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60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10250" name="TextBox 10"/>
            <p:cNvSpPr txBox="1">
              <a:spLocks noChangeArrowheads="1"/>
            </p:cNvSpPr>
            <p:nvPr/>
          </p:nvSpPr>
          <p:spPr bwMode="auto">
            <a:xfrm>
              <a:off x="2797202" y="3812571"/>
              <a:ext cx="4823115" cy="400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7"/>
          <p:cNvGrpSpPr/>
          <p:nvPr/>
        </p:nvGrpSpPr>
        <p:grpSpPr bwMode="auto">
          <a:xfrm>
            <a:off x="2051050" y="2082800"/>
            <a:ext cx="5043488" cy="511175"/>
            <a:chOff x="2576830" y="2130977"/>
            <a:chExt cx="5043487" cy="510342"/>
          </a:xfrm>
        </p:grpSpPr>
        <p:grpSp>
          <p:nvGrpSpPr>
            <p:cNvPr id="11270" name="Group 7"/>
            <p:cNvGrpSpPr/>
            <p:nvPr/>
          </p:nvGrpSpPr>
          <p:grpSpPr bwMode="auto">
            <a:xfrm>
              <a:off x="2576830" y="2458756"/>
              <a:ext cx="5043487" cy="182563"/>
              <a:chOff x="1239" y="1515"/>
              <a:chExt cx="3177" cy="115"/>
            </a:xfrm>
          </p:grpSpPr>
          <p:sp>
            <p:nvSpPr>
              <p:cNvPr id="11272" name="Line 8"/>
              <p:cNvSpPr>
                <a:spLocks noChangeShapeType="1"/>
              </p:cNvSpPr>
              <p:nvPr/>
            </p:nvSpPr>
            <p:spPr bwMode="auto">
              <a:xfrm>
                <a:off x="1392" y="1582"/>
                <a:ext cx="3024" cy="0"/>
              </a:xfrm>
              <a:prstGeom prst="line">
                <a:avLst/>
              </a:prstGeom>
              <a:noFill/>
              <a:ln w="25400">
                <a:solidFill>
                  <a:srgbClr val="5F5F5F"/>
                </a:solidFill>
                <a:prstDash val="sysDot"/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1273" name="Group 9"/>
              <p:cNvGrpSpPr/>
              <p:nvPr/>
            </p:nvGrpSpPr>
            <p:grpSpPr bwMode="auto">
              <a:xfrm>
                <a:off x="1239" y="1515"/>
                <a:ext cx="115" cy="115"/>
                <a:chOff x="1239" y="1515"/>
                <a:chExt cx="115" cy="115"/>
              </a:xfrm>
            </p:grpSpPr>
            <p:sp>
              <p:nvSpPr>
                <p:cNvPr id="11274" name="AutoShape 10"/>
                <p:cNvSpPr>
                  <a:spLocks noChangeArrowheads="1"/>
                </p:cNvSpPr>
                <p:nvPr/>
              </p:nvSpPr>
              <p:spPr bwMode="gray">
                <a:xfrm rot="2700000">
                  <a:off x="1239" y="1515"/>
                  <a:ext cx="115" cy="115"/>
                </a:xfrm>
                <a:prstGeom prst="rtTriangle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75" name="AutoShape 11"/>
                <p:cNvSpPr>
                  <a:spLocks noChangeArrowheads="1"/>
                </p:cNvSpPr>
                <p:nvPr/>
              </p:nvSpPr>
              <p:spPr bwMode="gray">
                <a:xfrm rot="18900000" flipH="1">
                  <a:off x="1239" y="1515"/>
                  <a:ext cx="115" cy="115"/>
                </a:xfrm>
                <a:prstGeom prst="rtTriangle">
                  <a:avLst/>
                </a:prstGeom>
                <a:solidFill>
                  <a:srgbClr val="FF6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60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11271" name="TextBox 10"/>
            <p:cNvSpPr txBox="1">
              <a:spLocks noChangeArrowheads="1"/>
            </p:cNvSpPr>
            <p:nvPr/>
          </p:nvSpPr>
          <p:spPr bwMode="auto">
            <a:xfrm>
              <a:off x="2797202" y="2130977"/>
              <a:ext cx="4823115" cy="399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矩形​​ 38"/>
          <p:cNvSpPr>
            <a:spLocks noChangeArrowheads="1"/>
          </p:cNvSpPr>
          <p:nvPr/>
        </p:nvSpPr>
        <p:spPr bwMode="auto">
          <a:xfrm>
            <a:off x="2701176" y="144411"/>
            <a:ext cx="3741648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</a:rPr>
              <a:t>过渡页</a:t>
            </a:r>
            <a:endParaRPr lang="en-US" altLang="zh-CN" sz="2800" b="1" dirty="0">
              <a:solidFill>
                <a:prstClr val="black"/>
              </a:solidFill>
              <a:latin typeface="方正细倩简体" panose="03000509000000000000" pitchFamily="65" charset="-122"/>
              <a:ea typeface="方正细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ChangeArrowheads="1"/>
          </p:cNvSpPr>
          <p:nvPr/>
        </p:nvSpPr>
        <p:spPr bwMode="auto">
          <a:xfrm>
            <a:off x="1123950" y="1552575"/>
            <a:ext cx="7007225" cy="652463"/>
          </a:xfrm>
          <a:prstGeom prst="rightArrow">
            <a:avLst>
              <a:gd name="adj1" fmla="val 51269"/>
              <a:gd name="adj2" fmla="val 86812"/>
            </a:avLst>
          </a:prstGeom>
          <a:solidFill>
            <a:srgbClr val="FF61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8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Arial Black" panose="020B0A04020102020204" pitchFamily="34" charset="0"/>
              </a:rPr>
              <a:t>          </a:t>
            </a:r>
            <a:r>
              <a:rPr lang="en-US" altLang="zh-CN" sz="2200" b="1">
                <a:solidFill>
                  <a:srgbClr val="000000"/>
                </a:solidFill>
              </a:rPr>
              <a:t>    </a:t>
            </a:r>
            <a:endParaRPr lang="en-US" altLang="zh-CN" sz="2200" b="1">
              <a:solidFill>
                <a:srgbClr val="FFFFFF"/>
              </a:solidFill>
            </a:endParaRPr>
          </a:p>
        </p:txBody>
      </p:sp>
      <p:grpSp>
        <p:nvGrpSpPr>
          <p:cNvPr id="12291" name="组合 2"/>
          <p:cNvGrpSpPr/>
          <p:nvPr/>
        </p:nvGrpSpPr>
        <p:grpSpPr bwMode="auto">
          <a:xfrm>
            <a:off x="1546225" y="1709738"/>
            <a:ext cx="825500" cy="342900"/>
            <a:chOff x="1609397" y="1710418"/>
            <a:chExt cx="826464" cy="342704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1609397" y="1710418"/>
              <a:ext cx="812160" cy="3427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4404" rIns="90000" bIns="45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723900" algn="l"/>
                </a:tabLst>
                <a:defRPr/>
              </a:pPr>
              <a:r>
                <a:rPr lang="en-US" b="1" dirty="0">
                  <a:solidFill>
                    <a:prstClr val="black"/>
                  </a:solidFill>
                  <a:latin typeface="+mn-lt"/>
                  <a:ea typeface="+mn-ea"/>
                </a:rPr>
                <a:t> </a:t>
              </a:r>
              <a:endParaRPr lang="en-US" b="1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" name="矩形​​ 38"/>
            <p:cNvSpPr>
              <a:spLocks noChangeArrowheads="1"/>
            </p:cNvSpPr>
            <p:nvPr/>
          </p:nvSpPr>
          <p:spPr bwMode="auto">
            <a:xfrm>
              <a:off x="1611529" y="1734672"/>
              <a:ext cx="824332" cy="27700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​​ 38"/>
          <p:cNvSpPr>
            <a:spLocks noChangeArrowheads="1"/>
          </p:cNvSpPr>
          <p:nvPr/>
        </p:nvSpPr>
        <p:spPr bwMode="auto">
          <a:xfrm>
            <a:off x="2760171" y="1734672"/>
            <a:ext cx="824332" cy="27700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​​ 38"/>
          <p:cNvSpPr>
            <a:spLocks noChangeArrowheads="1"/>
          </p:cNvSpPr>
          <p:nvPr/>
        </p:nvSpPr>
        <p:spPr bwMode="auto">
          <a:xfrm>
            <a:off x="4034074" y="1734672"/>
            <a:ext cx="824332" cy="27700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​ 38"/>
          <p:cNvSpPr>
            <a:spLocks noChangeArrowheads="1"/>
          </p:cNvSpPr>
          <p:nvPr/>
        </p:nvSpPr>
        <p:spPr bwMode="auto">
          <a:xfrm>
            <a:off x="5275674" y="1734672"/>
            <a:ext cx="824332" cy="27700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​ 38"/>
          <p:cNvSpPr>
            <a:spLocks noChangeArrowheads="1"/>
          </p:cNvSpPr>
          <p:nvPr/>
        </p:nvSpPr>
        <p:spPr bwMode="auto">
          <a:xfrm>
            <a:off x="6518678" y="1734672"/>
            <a:ext cx="824332" cy="27700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04" name="组合 9"/>
          <p:cNvGrpSpPr/>
          <p:nvPr/>
        </p:nvGrpSpPr>
        <p:grpSpPr bwMode="auto">
          <a:xfrm>
            <a:off x="1360488" y="2130425"/>
            <a:ext cx="1138237" cy="2041525"/>
            <a:chOff x="1424000" y="2130371"/>
            <a:chExt cx="1137665" cy="2042178"/>
          </a:xfrm>
        </p:grpSpPr>
        <p:sp>
          <p:nvSpPr>
            <p:cNvPr id="11" name="AutoShape 4"/>
            <p:cNvSpPr>
              <a:spLocks noChangeArrowheads="1"/>
            </p:cNvSpPr>
            <p:nvPr/>
          </p:nvSpPr>
          <p:spPr bwMode="auto">
            <a:xfrm>
              <a:off x="1424000" y="2130371"/>
              <a:ext cx="1137665" cy="2042178"/>
            </a:xfrm>
            <a:prstGeom prst="roundRect">
              <a:avLst>
                <a:gd name="adj" fmla="val 1174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lIns="90000" tIns="45000" rIns="90000" bIns="45000" anchor="ctr"/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723900" algn="l"/>
                </a:tabLst>
                <a:defRPr/>
              </a:pPr>
              <a:endParaRPr lang="en-US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矩形​​ 38"/>
            <p:cNvSpPr>
              <a:spLocks noChangeArrowheads="1"/>
            </p:cNvSpPr>
            <p:nvPr/>
          </p:nvSpPr>
          <p:spPr bwMode="auto">
            <a:xfrm>
              <a:off x="1621468" y="2370775"/>
              <a:ext cx="824332" cy="156966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添加标题添加标题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5" name="组合 12"/>
          <p:cNvGrpSpPr/>
          <p:nvPr/>
        </p:nvGrpSpPr>
        <p:grpSpPr bwMode="auto">
          <a:xfrm>
            <a:off x="2603500" y="2130425"/>
            <a:ext cx="1138238" cy="2041525"/>
            <a:chOff x="2667005" y="2130371"/>
            <a:chExt cx="1137665" cy="2042178"/>
          </a:xfrm>
        </p:grpSpPr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2667005" y="2130371"/>
              <a:ext cx="1137665" cy="2042178"/>
            </a:xfrm>
            <a:prstGeom prst="roundRect">
              <a:avLst>
                <a:gd name="adj" fmla="val 1174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lIns="90000" tIns="45000" rIns="90000" bIns="450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723900" algn="l"/>
                </a:tabLst>
                <a:defRPr/>
              </a:pPr>
              <a:endParaRPr lang="en-US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矩形​​ 38"/>
            <p:cNvSpPr>
              <a:spLocks noChangeArrowheads="1"/>
            </p:cNvSpPr>
            <p:nvPr/>
          </p:nvSpPr>
          <p:spPr bwMode="auto">
            <a:xfrm>
              <a:off x="2863859" y="2370775"/>
              <a:ext cx="824332" cy="156966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添加标题添加标题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6" name="组合 15"/>
          <p:cNvGrpSpPr/>
          <p:nvPr/>
        </p:nvGrpSpPr>
        <p:grpSpPr bwMode="auto">
          <a:xfrm>
            <a:off x="3876675" y="2130425"/>
            <a:ext cx="1138238" cy="2041525"/>
            <a:chOff x="3940908" y="2130371"/>
            <a:chExt cx="1137665" cy="2042178"/>
          </a:xfrm>
        </p:grpSpPr>
        <p:sp>
          <p:nvSpPr>
            <p:cNvPr id="17" name="AutoShape 8"/>
            <p:cNvSpPr>
              <a:spLocks noChangeArrowheads="1"/>
            </p:cNvSpPr>
            <p:nvPr/>
          </p:nvSpPr>
          <p:spPr bwMode="auto">
            <a:xfrm>
              <a:off x="3940908" y="2130371"/>
              <a:ext cx="1137665" cy="2042178"/>
            </a:xfrm>
            <a:prstGeom prst="roundRect">
              <a:avLst>
                <a:gd name="adj" fmla="val 1174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lIns="90000" tIns="45000" rIns="90000" bIns="450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723900" algn="l"/>
                </a:tabLst>
                <a:defRPr/>
              </a:pPr>
              <a:endParaRPr lang="en-US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矩形​​ 38"/>
            <p:cNvSpPr>
              <a:spLocks noChangeArrowheads="1"/>
            </p:cNvSpPr>
            <p:nvPr/>
          </p:nvSpPr>
          <p:spPr bwMode="auto">
            <a:xfrm>
              <a:off x="4136068" y="2370775"/>
              <a:ext cx="824332" cy="156966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添加标题添加标题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7" name="组合 18"/>
          <p:cNvGrpSpPr/>
          <p:nvPr/>
        </p:nvGrpSpPr>
        <p:grpSpPr bwMode="auto">
          <a:xfrm>
            <a:off x="5119688" y="2130425"/>
            <a:ext cx="1136650" cy="2041525"/>
            <a:chOff x="5182508" y="2130371"/>
            <a:chExt cx="1137665" cy="2042178"/>
          </a:xfrm>
        </p:grpSpPr>
        <p:sp>
          <p:nvSpPr>
            <p:cNvPr id="20" name="AutoShape 6"/>
            <p:cNvSpPr>
              <a:spLocks noChangeArrowheads="1"/>
            </p:cNvSpPr>
            <p:nvPr/>
          </p:nvSpPr>
          <p:spPr bwMode="auto">
            <a:xfrm>
              <a:off x="5182508" y="2130371"/>
              <a:ext cx="1137665" cy="2042178"/>
            </a:xfrm>
            <a:prstGeom prst="roundRect">
              <a:avLst>
                <a:gd name="adj" fmla="val 1174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lIns="90000" tIns="45000" rIns="90000" bIns="450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723900" algn="l"/>
                </a:tabLst>
                <a:defRPr/>
              </a:pPr>
              <a:endParaRPr lang="en-US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矩形​​ 38"/>
            <p:cNvSpPr>
              <a:spLocks noChangeArrowheads="1"/>
            </p:cNvSpPr>
            <p:nvPr/>
          </p:nvSpPr>
          <p:spPr bwMode="auto">
            <a:xfrm>
              <a:off x="5358581" y="2370775"/>
              <a:ext cx="824332" cy="156966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添加标题添加标题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8" name="组合 21"/>
          <p:cNvGrpSpPr/>
          <p:nvPr/>
        </p:nvGrpSpPr>
        <p:grpSpPr bwMode="auto">
          <a:xfrm>
            <a:off x="6362700" y="2130425"/>
            <a:ext cx="1136650" cy="2041525"/>
            <a:chOff x="6425512" y="2130371"/>
            <a:chExt cx="1137665" cy="2042178"/>
          </a:xfrm>
        </p:grpSpPr>
        <p:sp>
          <p:nvSpPr>
            <p:cNvPr id="23" name="AutoShape 9"/>
            <p:cNvSpPr>
              <a:spLocks noChangeArrowheads="1"/>
            </p:cNvSpPr>
            <p:nvPr/>
          </p:nvSpPr>
          <p:spPr bwMode="auto">
            <a:xfrm>
              <a:off x="6425512" y="2130371"/>
              <a:ext cx="1137665" cy="2042178"/>
            </a:xfrm>
            <a:prstGeom prst="roundRect">
              <a:avLst>
                <a:gd name="adj" fmla="val 1174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lIns="90000" tIns="45000" rIns="90000" bIns="450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723900" algn="l"/>
                </a:tabLst>
                <a:defRPr/>
              </a:pPr>
              <a:endParaRPr lang="en-US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矩形​​ 38"/>
            <p:cNvSpPr>
              <a:spLocks noChangeArrowheads="1"/>
            </p:cNvSpPr>
            <p:nvPr/>
          </p:nvSpPr>
          <p:spPr bwMode="auto">
            <a:xfrm>
              <a:off x="6620850" y="2370775"/>
              <a:ext cx="824332" cy="156966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添加标题添加标题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​​ 38"/>
          <p:cNvSpPr>
            <a:spLocks noChangeArrowheads="1"/>
          </p:cNvSpPr>
          <p:nvPr/>
        </p:nvSpPr>
        <p:spPr bwMode="auto">
          <a:xfrm>
            <a:off x="2701176" y="144411"/>
            <a:ext cx="3741648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</a:rPr>
              <a:t>点击添加标题</a:t>
            </a:r>
            <a:endParaRPr lang="en-US" altLang="zh-CN" sz="2800" b="1" dirty="0">
              <a:solidFill>
                <a:prstClr val="black"/>
              </a:solidFill>
              <a:latin typeface="方正细倩简体" panose="03000509000000000000" pitchFamily="65" charset="-122"/>
              <a:ea typeface="方正细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​​ 8"/>
          <p:cNvCxnSpPr/>
          <p:nvPr/>
        </p:nvCxnSpPr>
        <p:spPr>
          <a:xfrm flipV="1">
            <a:off x="2828925" y="2022475"/>
            <a:ext cx="0" cy="15144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​​ 9"/>
          <p:cNvCxnSpPr/>
          <p:nvPr/>
        </p:nvCxnSpPr>
        <p:spPr>
          <a:xfrm flipV="1">
            <a:off x="4043363" y="2022475"/>
            <a:ext cx="0" cy="15144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​​ 10"/>
          <p:cNvCxnSpPr/>
          <p:nvPr/>
        </p:nvCxnSpPr>
        <p:spPr>
          <a:xfrm flipV="1">
            <a:off x="5249863" y="2022475"/>
            <a:ext cx="0" cy="15144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7" name="Line 8"/>
          <p:cNvSpPr>
            <a:spLocks noChangeShapeType="1"/>
          </p:cNvSpPr>
          <p:nvPr/>
        </p:nvSpPr>
        <p:spPr bwMode="auto">
          <a:xfrm flipH="1">
            <a:off x="1563688" y="1784350"/>
            <a:ext cx="12700" cy="1766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8" name="Text Box 9"/>
          <p:cNvSpPr txBox="1">
            <a:spLocks noChangeArrowheads="1"/>
          </p:cNvSpPr>
          <p:nvPr/>
        </p:nvSpPr>
        <p:spPr bwMode="auto">
          <a:xfrm>
            <a:off x="1733550" y="3622675"/>
            <a:ext cx="944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微软雅黑" panose="020B0503020204020204" pitchFamily="34" charset="-122"/>
              </a:rPr>
              <a:t>添加文本</a:t>
            </a:r>
            <a:endParaRPr lang="zh-CN" altLang="en-US" sz="140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3319" name="Text Box 9"/>
          <p:cNvSpPr txBox="1">
            <a:spLocks noChangeArrowheads="1"/>
          </p:cNvSpPr>
          <p:nvPr/>
        </p:nvSpPr>
        <p:spPr bwMode="auto">
          <a:xfrm>
            <a:off x="2971800" y="3622675"/>
            <a:ext cx="946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微软雅黑" panose="020B0503020204020204" pitchFamily="34" charset="-122"/>
              </a:rPr>
              <a:t>添加文本</a:t>
            </a:r>
            <a:endParaRPr lang="zh-CN" altLang="en-US" sz="140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4214813" y="3622675"/>
            <a:ext cx="944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微软雅黑" panose="020B0503020204020204" pitchFamily="34" charset="-122"/>
              </a:rPr>
              <a:t>添加文本</a:t>
            </a:r>
            <a:endParaRPr lang="zh-CN" altLang="en-US" sz="140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5443538" y="3622675"/>
            <a:ext cx="944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微软雅黑" panose="020B0503020204020204" pitchFamily="34" charset="-122"/>
              </a:rPr>
              <a:t>添加文本</a:t>
            </a:r>
            <a:endParaRPr lang="zh-CN" altLang="en-US" sz="140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68488" y="2506663"/>
            <a:ext cx="288925" cy="1027112"/>
          </a:xfrm>
          <a:prstGeom prst="rect">
            <a:avLst/>
          </a:prstGeom>
          <a:noFill/>
          <a:ln w="3175">
            <a:solidFill>
              <a:srgbClr val="FF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09800" y="2743200"/>
            <a:ext cx="288925" cy="790575"/>
          </a:xfrm>
          <a:prstGeom prst="rect">
            <a:avLst/>
          </a:prstGeom>
          <a:solidFill>
            <a:srgbClr val="FF61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03563" y="2886075"/>
            <a:ext cx="287337" cy="647700"/>
          </a:xfrm>
          <a:prstGeom prst="rect">
            <a:avLst/>
          </a:prstGeom>
          <a:noFill/>
          <a:ln w="3175">
            <a:solidFill>
              <a:srgbClr val="FF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44875" y="2238375"/>
            <a:ext cx="287338" cy="1295400"/>
          </a:xfrm>
          <a:prstGeom prst="rect">
            <a:avLst/>
          </a:prstGeom>
          <a:solidFill>
            <a:srgbClr val="FF61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68788" y="2393950"/>
            <a:ext cx="287337" cy="1139825"/>
          </a:xfrm>
          <a:prstGeom prst="rect">
            <a:avLst/>
          </a:prstGeom>
          <a:noFill/>
          <a:ln w="3175">
            <a:solidFill>
              <a:srgbClr val="FF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10100" y="2022475"/>
            <a:ext cx="287338" cy="1511300"/>
          </a:xfrm>
          <a:prstGeom prst="rect">
            <a:avLst/>
          </a:prstGeom>
          <a:solidFill>
            <a:srgbClr val="FF61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73713" y="2506663"/>
            <a:ext cx="288925" cy="1027112"/>
          </a:xfrm>
          <a:prstGeom prst="rect">
            <a:avLst/>
          </a:prstGeom>
          <a:noFill/>
          <a:ln w="3175">
            <a:solidFill>
              <a:srgbClr val="FF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15025" y="2743200"/>
            <a:ext cx="288925" cy="790575"/>
          </a:xfrm>
          <a:prstGeom prst="rect">
            <a:avLst/>
          </a:prstGeom>
          <a:solidFill>
            <a:srgbClr val="FF61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330" name="Line 8"/>
          <p:cNvSpPr>
            <a:spLocks noChangeShapeType="1"/>
          </p:cNvSpPr>
          <p:nvPr/>
        </p:nvSpPr>
        <p:spPr bwMode="auto">
          <a:xfrm rot="-5400000">
            <a:off x="4259263" y="833437"/>
            <a:ext cx="0" cy="5407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148513" y="2647950"/>
            <a:ext cx="287337" cy="214313"/>
          </a:xfrm>
          <a:prstGeom prst="rect">
            <a:avLst/>
          </a:prstGeom>
          <a:solidFill>
            <a:srgbClr val="FF61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48513" y="3419475"/>
            <a:ext cx="287337" cy="180975"/>
          </a:xfrm>
          <a:prstGeom prst="rect">
            <a:avLst/>
          </a:prstGeom>
          <a:noFill/>
          <a:ln w="3175">
            <a:solidFill>
              <a:srgbClr val="FF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333" name="TextBox 35"/>
          <p:cNvSpPr txBox="1">
            <a:spLocks noChangeArrowheads="1"/>
          </p:cNvSpPr>
          <p:nvPr/>
        </p:nvSpPr>
        <p:spPr bwMode="auto">
          <a:xfrm>
            <a:off x="7459663" y="2601913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34" name="TextBox 36"/>
          <p:cNvSpPr txBox="1">
            <a:spLocks noChangeArrowheads="1"/>
          </p:cNvSpPr>
          <p:nvPr/>
        </p:nvSpPr>
        <p:spPr bwMode="auto">
          <a:xfrm>
            <a:off x="7459663" y="3355975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​​ 38"/>
          <p:cNvSpPr>
            <a:spLocks noChangeArrowheads="1"/>
          </p:cNvSpPr>
          <p:nvPr/>
        </p:nvSpPr>
        <p:spPr bwMode="auto">
          <a:xfrm>
            <a:off x="2701176" y="144411"/>
            <a:ext cx="3741648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</a:rPr>
              <a:t>点击添加标题</a:t>
            </a:r>
            <a:endParaRPr lang="en-US" altLang="zh-CN" sz="2800" b="1" dirty="0">
              <a:solidFill>
                <a:prstClr val="black"/>
              </a:solidFill>
              <a:latin typeface="方正细倩简体" panose="03000509000000000000" pitchFamily="65" charset="-122"/>
              <a:ea typeface="方正细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51474">
            <a:off x="265113" y="1295400"/>
            <a:ext cx="3895725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2566988"/>
            <a:ext cx="232251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75" y="787400"/>
            <a:ext cx="3279775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833438"/>
            <a:ext cx="1335088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3" y="3105150"/>
            <a:ext cx="12985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75" y="620713"/>
            <a:ext cx="1401763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916113"/>
            <a:ext cx="1328738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742950"/>
            <a:ext cx="1176337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​​ 2"/>
          <p:cNvSpPr/>
          <p:nvPr/>
        </p:nvSpPr>
        <p:spPr bwMode="auto">
          <a:xfrm>
            <a:off x="3240088" y="2141538"/>
            <a:ext cx="4456112" cy="98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200" spc="-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spc="-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spc="-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spc="-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spc="-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spc="-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200" spc="-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7" name="矩形 3"/>
          <p:cNvSpPr>
            <a:spLocks noChangeArrowheads="1"/>
          </p:cNvSpPr>
          <p:nvPr/>
        </p:nvSpPr>
        <p:spPr bwMode="auto">
          <a:xfrm>
            <a:off x="2395538" y="3259138"/>
            <a:ext cx="5351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2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2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矩形​​ 38"/>
          <p:cNvSpPr>
            <a:spLocks noChangeArrowheads="1"/>
          </p:cNvSpPr>
          <p:nvPr/>
        </p:nvSpPr>
        <p:spPr bwMode="auto">
          <a:xfrm>
            <a:off x="2701176" y="144411"/>
            <a:ext cx="3741648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</a:rPr>
              <a:t>点击添加标题</a:t>
            </a:r>
            <a:endParaRPr lang="en-US" altLang="zh-CN" sz="2800" b="1" dirty="0">
              <a:solidFill>
                <a:prstClr val="black"/>
              </a:solidFill>
              <a:latin typeface="方正细倩简体" panose="03000509000000000000" pitchFamily="65" charset="-122"/>
              <a:ea typeface="方正细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20"/>
          <p:cNvSpPr txBox="1">
            <a:spLocks noChangeArrowheads="1"/>
          </p:cNvSpPr>
          <p:nvPr/>
        </p:nvSpPr>
        <p:spPr bwMode="auto">
          <a:xfrm>
            <a:off x="6110288" y="2212975"/>
            <a:ext cx="22352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>
                <a:solidFill>
                  <a:srgbClr val="FF6600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谢谢</a:t>
            </a:r>
            <a:r>
              <a:rPr lang="zh-CN" altLang="en-US" sz="4600">
                <a:solidFill>
                  <a:srgbClr val="FF6600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观赏</a:t>
            </a:r>
            <a:endParaRPr lang="zh-CN" altLang="en-US" sz="4600">
              <a:solidFill>
                <a:srgbClr val="FF6600"/>
              </a:solidFill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sp>
        <p:nvSpPr>
          <p:cNvPr id="15363" name="TextBox 21"/>
          <p:cNvSpPr txBox="1">
            <a:spLocks noChangeArrowheads="1"/>
          </p:cNvSpPr>
          <p:nvPr/>
        </p:nvSpPr>
        <p:spPr bwMode="auto">
          <a:xfrm>
            <a:off x="7156450" y="2773363"/>
            <a:ext cx="13128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 b="1">
                <a:solidFill>
                  <a:srgbClr val="7F7F7F"/>
                </a:solidFill>
              </a:rPr>
              <a:t>Thanks</a:t>
            </a:r>
            <a:endParaRPr lang="zh-CN" altLang="en-US" sz="3000" b="1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1584</Words>
  <Application>WPS 演示</Application>
  <PresentationFormat>全屏显示(16:9)</PresentationFormat>
  <Paragraphs>115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Arial Black</vt:lpstr>
      <vt:lpstr>方正细倩简体</vt:lpstr>
      <vt:lpstr>方正综艺简体</vt:lpstr>
      <vt:lpstr>Arial Unicode MS</vt:lpstr>
      <vt:lpstr>等线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M110233J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2012-01-16T06:33:00Z</dcterms:created>
  <dcterms:modified xsi:type="dcterms:W3CDTF">2018-08-28T07:21:27Z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