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howGuides="1">
      <p:cViewPr varScale="1">
        <p:scale>
          <a:sx n="85" d="100"/>
          <a:sy n="85" d="100"/>
        </p:scale>
        <p:origin x="12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E6F9554-8DBB-49E3-B9BD-A6C60C806F1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50A00B1-7EAB-407A-B1AD-C77EE395D8C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 userDrawn="1"/>
        </p:nvSpPr>
        <p:spPr>
          <a:xfrm>
            <a:off x="5665788" y="1458913"/>
            <a:ext cx="2214562" cy="2214562"/>
          </a:xfrm>
          <a:prstGeom prst="ellipse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3657600" y="2444750"/>
            <a:ext cx="2066925" cy="2066925"/>
          </a:xfrm>
          <a:prstGeom prst="ellipse">
            <a:avLst/>
          </a:prstGeom>
          <a:solidFill>
            <a:srgbClr val="FF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2705100" y="3035300"/>
            <a:ext cx="1581150" cy="1581150"/>
          </a:xfrm>
          <a:prstGeom prst="ellipse">
            <a:avLst/>
          </a:prstGeom>
          <a:solidFill>
            <a:srgbClr val="FFE4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838325" y="2892425"/>
            <a:ext cx="1323975" cy="1323975"/>
          </a:xfrm>
          <a:prstGeom prst="ellips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314450" y="2549525"/>
            <a:ext cx="1019175" cy="1019175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4" name="图片 1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1709738"/>
            <a:ext cx="29686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10CDD-41D8-4947-B54B-8A07D48716AD}" type="datetimeFigureOut">
              <a:rPr lang="zh-CN" altLang="en-US"/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29E3D6-2508-463F-8DF8-C7F907D978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3232C-3855-4C7B-A0E3-35451C132A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79C5D-76E4-4FAF-B8EC-532BE4D899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BB4E6-8A0D-4677-99D3-26010A5F23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CB8C0-FAFE-4CBA-BE9A-C22C71802F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2E11F1-3070-4252-9BF8-A6FF3482D6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A1B84-BF27-4483-9266-AB6E10CE00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44515-7039-46CB-A9E7-6397EDB32DF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7B98B-8B52-4578-B656-4EBF0034DC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153CD-1F25-4860-A599-C4626FE395E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C7DAB-8B6E-49DD-B3F4-11D0FFB57C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BF2F-7967-4804-85A7-A87AACC4F71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FD395-BD81-46D0-8CB3-149C2C95E9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2140B-C285-4361-9433-9302A44B104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9502-F2FF-4747-8C04-3967EC9A7C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DAE8-6E93-43FE-BE19-0395DE356CD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79B39-8D00-4381-AD51-0327BE364B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 userDrawn="1"/>
        </p:nvSpPr>
        <p:spPr>
          <a:xfrm>
            <a:off x="171450" y="4514850"/>
            <a:ext cx="1323975" cy="1323975"/>
          </a:xfrm>
          <a:prstGeom prst="ellips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-504825" y="4375150"/>
            <a:ext cx="1019175" cy="1019175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7742238" y="-1057275"/>
            <a:ext cx="2216150" cy="2216150"/>
          </a:xfrm>
          <a:prstGeom prst="ellipse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8515350" y="354013"/>
            <a:ext cx="2066925" cy="2066925"/>
          </a:xfrm>
          <a:prstGeom prst="ellipse">
            <a:avLst/>
          </a:prstGeom>
          <a:solidFill>
            <a:srgbClr val="FF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8705850" y="1858963"/>
            <a:ext cx="1581150" cy="1581150"/>
          </a:xfrm>
          <a:prstGeom prst="ellipse">
            <a:avLst/>
          </a:prstGeom>
          <a:solidFill>
            <a:srgbClr val="FFE4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4" name="组合 18"/>
          <p:cNvGrpSpPr/>
          <p:nvPr userDrawn="1"/>
        </p:nvGrpSpPr>
        <p:grpSpPr bwMode="auto">
          <a:xfrm>
            <a:off x="-1588" y="63500"/>
            <a:ext cx="1949451" cy="703263"/>
            <a:chOff x="-1588" y="63500"/>
            <a:chExt cx="1949624" cy="702474"/>
          </a:xfrm>
        </p:grpSpPr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 rot="21594872">
              <a:off x="7939" y="63500"/>
              <a:ext cx="1420938" cy="353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BUSINESS</a:t>
              </a:r>
              <a:endParaRPr lang="en-US" altLang="zh-CN" sz="17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 rot="21594872">
              <a:off x="8018" y="304309"/>
              <a:ext cx="19400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prstClr val="white">
                      <a:lumMod val="75000"/>
                      <a:alpha val="33000"/>
                    </a:prst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BUSINESS</a:t>
              </a:r>
              <a:endParaRPr lang="en-US" altLang="zh-CN" sz="2400" b="1" dirty="0">
                <a:solidFill>
                  <a:prstClr val="white">
                    <a:lumMod val="75000"/>
                    <a:alpha val="33000"/>
                  </a:prst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-1588" y="350516"/>
              <a:ext cx="1581291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B22A7-8893-4FBE-A312-8778155E49B2}" type="datetimeFigureOut">
              <a:rPr lang="zh-CN" altLang="en-US"/>
            </a:fld>
            <a:endParaRPr lang="zh-CN" altLang="en-US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AB7925-15CD-46DD-9D3F-57D33BE9F5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E3F1-44BC-4EBB-B4B4-BA55BD6463C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E7114-47FA-4EB8-9D72-A2113E9506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BE721-7B29-4340-9A20-CD72EA69BE0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1F739-E8B5-45B5-8FD5-2AAF2E63E1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AF6E479-C840-4D5E-B518-0C56BEB357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101398A-DA12-4DA7-A719-41263DFE387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061894" y="-97727"/>
            <a:ext cx="5956920" cy="132343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dirty="0">
                <a:solidFill>
                  <a:srgbClr val="FFC000"/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P</a:t>
            </a:r>
            <a:r>
              <a:rPr lang="en-US" altLang="zh-CN" sz="5000" dirty="0">
                <a:solidFill>
                  <a:prstClr val="black">
                    <a:lumMod val="50000"/>
                    <a:lumOff val="50000"/>
                  </a:prstClr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OWERPOINT</a:t>
            </a:r>
            <a:r>
              <a:rPr lang="zh-CN" altLang="en-US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模板</a:t>
            </a:r>
            <a:endParaRPr lang="zh-CN" altLang="en-US" sz="3600" dirty="0">
              <a:solidFill>
                <a:prstClr val="black">
                  <a:lumMod val="50000"/>
                  <a:lumOff val="50000"/>
                </a:prst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6148" name="TextBox 38"/>
          <p:cNvSpPr txBox="1">
            <a:spLocks noChangeArrowheads="1"/>
          </p:cNvSpPr>
          <p:nvPr/>
        </p:nvSpPr>
        <p:spPr bwMode="auto">
          <a:xfrm>
            <a:off x="6049963" y="1316038"/>
            <a:ext cx="292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适用于商务及相关类别的演示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 rot="21594872">
            <a:off x="1743482" y="33338"/>
            <a:ext cx="1261658" cy="5229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itchFamily="49" charset="-122"/>
                <a:ea typeface="汉真广标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gradFill>
                  <a:gsLst>
                    <a:gs pos="100000">
                      <a:prstClr val="white">
                        <a:lumMod val="85000"/>
                      </a:prstClr>
                    </a:gs>
                    <a:gs pos="0">
                      <a:prstClr val="white"/>
                    </a:gs>
                  </a:gsLst>
                  <a:lin ang="5400000" scaled="0"/>
                </a:gradFill>
              </a:rPr>
              <a:t>前  言</a:t>
            </a:r>
            <a:endParaRPr lang="zh-CN" altLang="en-US" sz="2800" dirty="0">
              <a:gradFill>
                <a:gsLst>
                  <a:gs pos="100000">
                    <a:prstClr val="white">
                      <a:lumMod val="85000"/>
                    </a:prstClr>
                  </a:gs>
                  <a:gs pos="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1249363" y="1576388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矩形 18"/>
          <p:cNvSpPr>
            <a:spLocks noChangeArrowheads="1"/>
          </p:cNvSpPr>
          <p:nvPr/>
        </p:nvSpPr>
        <p:spPr bwMode="auto">
          <a:xfrm>
            <a:off x="1249363" y="2776538"/>
            <a:ext cx="6823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1450" y="4514850"/>
            <a:ext cx="1323975" cy="1323975"/>
          </a:xfrm>
          <a:prstGeom prst="ellips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-504825" y="4375150"/>
            <a:ext cx="1019175" cy="1019175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1594872">
            <a:off x="1743286" y="33036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itchFamily="49" charset="-122"/>
                <a:ea typeface="汉真广标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gradFill>
                  <a:gsLst>
                    <a:gs pos="100000">
                      <a:prstClr val="white">
                        <a:lumMod val="85000"/>
                      </a:prstClr>
                    </a:gs>
                    <a:gs pos="0">
                      <a:prstClr val="white"/>
                    </a:gs>
                  </a:gsLst>
                  <a:lin ang="5400000" scaled="0"/>
                </a:gradFill>
              </a:rPr>
              <a:t>目  录</a:t>
            </a:r>
            <a:endParaRPr lang="zh-CN" altLang="en-US" sz="2800" dirty="0">
              <a:gradFill>
                <a:gsLst>
                  <a:gs pos="100000">
                    <a:prstClr val="white">
                      <a:lumMod val="85000"/>
                    </a:prstClr>
                  </a:gs>
                  <a:gs pos="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椭圆形标注 33"/>
          <p:cNvSpPr/>
          <p:nvPr/>
        </p:nvSpPr>
        <p:spPr>
          <a:xfrm rot="1773954">
            <a:off x="2371725" y="1441450"/>
            <a:ext cx="1804988" cy="2097088"/>
          </a:xfrm>
          <a:custGeom>
            <a:avLst/>
            <a:gdLst>
              <a:gd name="connsiteX0" fmla="*/ 479324 w 1643378"/>
              <a:gd name="connsiteY0" fmla="*/ 1998819 h 1776728"/>
              <a:gd name="connsiteX1" fmla="*/ 417886 w 1643378"/>
              <a:gd name="connsiteY1" fmla="*/ 1662055 h 1776728"/>
              <a:gd name="connsiteX2" fmla="*/ 53861 w 1643378"/>
              <a:gd name="connsiteY2" fmla="*/ 572026 h 1776728"/>
              <a:gd name="connsiteX3" fmla="*/ 1082780 w 1643378"/>
              <a:gd name="connsiteY3" fmla="*/ 46040 h 1776728"/>
              <a:gd name="connsiteX4" fmla="*/ 1627811 w 1643378"/>
              <a:gd name="connsiteY4" fmla="*/ 1060474 h 1776728"/>
              <a:gd name="connsiteX5" fmla="*/ 715367 w 1643378"/>
              <a:gd name="connsiteY5" fmla="*/ 1769260 h 1776728"/>
              <a:gd name="connsiteX6" fmla="*/ 479324 w 1643378"/>
              <a:gd name="connsiteY6" fmla="*/ 1998819 h 1776728"/>
              <a:gd name="connsiteX0-1" fmla="*/ 579601 w 1743759"/>
              <a:gd name="connsiteY0-2" fmla="*/ 1980185 h 1980185"/>
              <a:gd name="connsiteX1-3" fmla="*/ 231011 w 1743759"/>
              <a:gd name="connsiteY1-4" fmla="*/ 982810 h 1980185"/>
              <a:gd name="connsiteX2-5" fmla="*/ 154138 w 1743759"/>
              <a:gd name="connsiteY2-6" fmla="*/ 553392 h 1980185"/>
              <a:gd name="connsiteX3-7" fmla="*/ 1183057 w 1743759"/>
              <a:gd name="connsiteY3-8" fmla="*/ 27406 h 1980185"/>
              <a:gd name="connsiteX4-9" fmla="*/ 1728088 w 1743759"/>
              <a:gd name="connsiteY4-10" fmla="*/ 1041840 h 1980185"/>
              <a:gd name="connsiteX5-11" fmla="*/ 815644 w 1743759"/>
              <a:gd name="connsiteY5-12" fmla="*/ 1750626 h 1980185"/>
              <a:gd name="connsiteX6-13" fmla="*/ 579601 w 1743759"/>
              <a:gd name="connsiteY6-14" fmla="*/ 1980185 h 1980185"/>
              <a:gd name="connsiteX0-15" fmla="*/ 483150 w 1647308"/>
              <a:gd name="connsiteY0-16" fmla="*/ 1980185 h 1980185"/>
              <a:gd name="connsiteX1-17" fmla="*/ 134560 w 1647308"/>
              <a:gd name="connsiteY1-18" fmla="*/ 982810 h 1980185"/>
              <a:gd name="connsiteX2-19" fmla="*/ 57687 w 1647308"/>
              <a:gd name="connsiteY2-20" fmla="*/ 553392 h 1980185"/>
              <a:gd name="connsiteX3-21" fmla="*/ 1086606 w 1647308"/>
              <a:gd name="connsiteY3-22" fmla="*/ 27406 h 1980185"/>
              <a:gd name="connsiteX4-23" fmla="*/ 1631637 w 1647308"/>
              <a:gd name="connsiteY4-24" fmla="*/ 1041840 h 1980185"/>
              <a:gd name="connsiteX5-25" fmla="*/ 719193 w 1647308"/>
              <a:gd name="connsiteY5-26" fmla="*/ 1750626 h 1980185"/>
              <a:gd name="connsiteX6-27" fmla="*/ 483150 w 1647308"/>
              <a:gd name="connsiteY6-28" fmla="*/ 1980185 h 1980185"/>
              <a:gd name="connsiteX0-29" fmla="*/ 430291 w 1589177"/>
              <a:gd name="connsiteY0-30" fmla="*/ 2022259 h 2022259"/>
              <a:gd name="connsiteX1-31" fmla="*/ 81701 w 1589177"/>
              <a:gd name="connsiteY1-32" fmla="*/ 1024884 h 2022259"/>
              <a:gd name="connsiteX2-33" fmla="*/ 4828 w 1589177"/>
              <a:gd name="connsiteY2-34" fmla="*/ 595466 h 2022259"/>
              <a:gd name="connsiteX3-35" fmla="*/ 235527 w 1589177"/>
              <a:gd name="connsiteY3-36" fmla="*/ 145149 h 2022259"/>
              <a:gd name="connsiteX4-37" fmla="*/ 1033747 w 1589177"/>
              <a:gd name="connsiteY4-38" fmla="*/ 69480 h 2022259"/>
              <a:gd name="connsiteX5-39" fmla="*/ 1578778 w 1589177"/>
              <a:gd name="connsiteY5-40" fmla="*/ 1083914 h 2022259"/>
              <a:gd name="connsiteX6-41" fmla="*/ 666334 w 1589177"/>
              <a:gd name="connsiteY6-42" fmla="*/ 1792700 h 2022259"/>
              <a:gd name="connsiteX7" fmla="*/ 430291 w 1589177"/>
              <a:gd name="connsiteY7" fmla="*/ 2022259 h 2022259"/>
              <a:gd name="connsiteX0-43" fmla="*/ 434769 w 1593366"/>
              <a:gd name="connsiteY0-44" fmla="*/ 2015373 h 2015373"/>
              <a:gd name="connsiteX1-45" fmla="*/ 86179 w 1593366"/>
              <a:gd name="connsiteY1-46" fmla="*/ 1017998 h 2015373"/>
              <a:gd name="connsiteX2-47" fmla="*/ 9306 w 1593366"/>
              <a:gd name="connsiteY2-48" fmla="*/ 588580 h 2015373"/>
              <a:gd name="connsiteX3-49" fmla="*/ 323107 w 1593366"/>
              <a:gd name="connsiteY3-50" fmla="*/ 161207 h 2015373"/>
              <a:gd name="connsiteX4-51" fmla="*/ 1038225 w 1593366"/>
              <a:gd name="connsiteY4-52" fmla="*/ 62594 h 2015373"/>
              <a:gd name="connsiteX5-53" fmla="*/ 1583256 w 1593366"/>
              <a:gd name="connsiteY5-54" fmla="*/ 1077028 h 2015373"/>
              <a:gd name="connsiteX6-55" fmla="*/ 670812 w 1593366"/>
              <a:gd name="connsiteY6-56" fmla="*/ 1785814 h 2015373"/>
              <a:gd name="connsiteX7-57" fmla="*/ 434769 w 1593366"/>
              <a:gd name="connsiteY7-58" fmla="*/ 2015373 h 2015373"/>
              <a:gd name="connsiteX0-59" fmla="*/ 434769 w 1226497"/>
              <a:gd name="connsiteY0-60" fmla="*/ 2028887 h 2028887"/>
              <a:gd name="connsiteX1-61" fmla="*/ 86179 w 1226497"/>
              <a:gd name="connsiteY1-62" fmla="*/ 1031512 h 2028887"/>
              <a:gd name="connsiteX2-63" fmla="*/ 9306 w 1226497"/>
              <a:gd name="connsiteY2-64" fmla="*/ 602094 h 2028887"/>
              <a:gd name="connsiteX3-65" fmla="*/ 323107 w 1226497"/>
              <a:gd name="connsiteY3-66" fmla="*/ 174721 h 2028887"/>
              <a:gd name="connsiteX4-67" fmla="*/ 1038225 w 1226497"/>
              <a:gd name="connsiteY4-68" fmla="*/ 76108 h 2028887"/>
              <a:gd name="connsiteX5-69" fmla="*/ 1197060 w 1226497"/>
              <a:gd name="connsiteY5-70" fmla="*/ 1274585 h 2028887"/>
              <a:gd name="connsiteX6-71" fmla="*/ 670812 w 1226497"/>
              <a:gd name="connsiteY6-72" fmla="*/ 1799328 h 2028887"/>
              <a:gd name="connsiteX7-73" fmla="*/ 434769 w 1226497"/>
              <a:gd name="connsiteY7-74" fmla="*/ 2028887 h 2028887"/>
              <a:gd name="connsiteX0-75" fmla="*/ 434769 w 1448484"/>
              <a:gd name="connsiteY0-76" fmla="*/ 2028887 h 2028887"/>
              <a:gd name="connsiteX1-77" fmla="*/ 86179 w 1448484"/>
              <a:gd name="connsiteY1-78" fmla="*/ 1031512 h 2028887"/>
              <a:gd name="connsiteX2-79" fmla="*/ 9306 w 1448484"/>
              <a:gd name="connsiteY2-80" fmla="*/ 602094 h 2028887"/>
              <a:gd name="connsiteX3-81" fmla="*/ 323107 w 1448484"/>
              <a:gd name="connsiteY3-82" fmla="*/ 174721 h 2028887"/>
              <a:gd name="connsiteX4-83" fmla="*/ 1038225 w 1448484"/>
              <a:gd name="connsiteY4-84" fmla="*/ 76108 h 2028887"/>
              <a:gd name="connsiteX5-85" fmla="*/ 1197060 w 1448484"/>
              <a:gd name="connsiteY5-86" fmla="*/ 1274585 h 2028887"/>
              <a:gd name="connsiteX6-87" fmla="*/ 670812 w 1448484"/>
              <a:gd name="connsiteY6-88" fmla="*/ 1799328 h 2028887"/>
              <a:gd name="connsiteX7-89" fmla="*/ 434769 w 1448484"/>
              <a:gd name="connsiteY7-90" fmla="*/ 2028887 h 2028887"/>
              <a:gd name="connsiteX0-91" fmla="*/ 434769 w 1464569"/>
              <a:gd name="connsiteY0-92" fmla="*/ 1987575 h 1987575"/>
              <a:gd name="connsiteX1-93" fmla="*/ 86179 w 1464569"/>
              <a:gd name="connsiteY1-94" fmla="*/ 990200 h 1987575"/>
              <a:gd name="connsiteX2-95" fmla="*/ 9306 w 1464569"/>
              <a:gd name="connsiteY2-96" fmla="*/ 560782 h 1987575"/>
              <a:gd name="connsiteX3-97" fmla="*/ 323107 w 1464569"/>
              <a:gd name="connsiteY3-98" fmla="*/ 133409 h 1987575"/>
              <a:gd name="connsiteX4-99" fmla="*/ 1038225 w 1464569"/>
              <a:gd name="connsiteY4-100" fmla="*/ 34796 h 1987575"/>
              <a:gd name="connsiteX5-101" fmla="*/ 1197060 w 1464569"/>
              <a:gd name="connsiteY5-102" fmla="*/ 1233273 h 1987575"/>
              <a:gd name="connsiteX6-103" fmla="*/ 670812 w 1464569"/>
              <a:gd name="connsiteY6-104" fmla="*/ 1758016 h 1987575"/>
              <a:gd name="connsiteX7-105" fmla="*/ 434769 w 1464569"/>
              <a:gd name="connsiteY7-106" fmla="*/ 1987575 h 1987575"/>
              <a:gd name="connsiteX0-107" fmla="*/ 434769 w 1456128"/>
              <a:gd name="connsiteY0-108" fmla="*/ 1972629 h 1972629"/>
              <a:gd name="connsiteX1-109" fmla="*/ 86179 w 1456128"/>
              <a:gd name="connsiteY1-110" fmla="*/ 975254 h 1972629"/>
              <a:gd name="connsiteX2-111" fmla="*/ 9306 w 1456128"/>
              <a:gd name="connsiteY2-112" fmla="*/ 545836 h 1972629"/>
              <a:gd name="connsiteX3-113" fmla="*/ 323107 w 1456128"/>
              <a:gd name="connsiteY3-114" fmla="*/ 118463 h 1972629"/>
              <a:gd name="connsiteX4-115" fmla="*/ 1005086 w 1456128"/>
              <a:gd name="connsiteY4-116" fmla="*/ 38649 h 1972629"/>
              <a:gd name="connsiteX5-117" fmla="*/ 1197060 w 1456128"/>
              <a:gd name="connsiteY5-118" fmla="*/ 1218327 h 1972629"/>
              <a:gd name="connsiteX6-119" fmla="*/ 670812 w 1456128"/>
              <a:gd name="connsiteY6-120" fmla="*/ 1743070 h 1972629"/>
              <a:gd name="connsiteX7-121" fmla="*/ 434769 w 1456128"/>
              <a:gd name="connsiteY7-122" fmla="*/ 1972629 h 1972629"/>
              <a:gd name="connsiteX0-123" fmla="*/ 434769 w 1456128"/>
              <a:gd name="connsiteY0-124" fmla="*/ 1972629 h 1975070"/>
              <a:gd name="connsiteX1-125" fmla="*/ 86179 w 1456128"/>
              <a:gd name="connsiteY1-126" fmla="*/ 975254 h 1975070"/>
              <a:gd name="connsiteX2-127" fmla="*/ 9306 w 1456128"/>
              <a:gd name="connsiteY2-128" fmla="*/ 545836 h 1975070"/>
              <a:gd name="connsiteX3-129" fmla="*/ 323107 w 1456128"/>
              <a:gd name="connsiteY3-130" fmla="*/ 118463 h 1975070"/>
              <a:gd name="connsiteX4-131" fmla="*/ 1005086 w 1456128"/>
              <a:gd name="connsiteY4-132" fmla="*/ 38649 h 1975070"/>
              <a:gd name="connsiteX5-133" fmla="*/ 1197060 w 1456128"/>
              <a:gd name="connsiteY5-134" fmla="*/ 1218327 h 1975070"/>
              <a:gd name="connsiteX6-135" fmla="*/ 434769 w 1456128"/>
              <a:gd name="connsiteY6-136" fmla="*/ 1972629 h 1975070"/>
              <a:gd name="connsiteX0-137" fmla="*/ 432860 w 1456128"/>
              <a:gd name="connsiteY0-138" fmla="*/ 1675845 h 1681596"/>
              <a:gd name="connsiteX1-139" fmla="*/ 86179 w 1456128"/>
              <a:gd name="connsiteY1-140" fmla="*/ 975254 h 1681596"/>
              <a:gd name="connsiteX2-141" fmla="*/ 9306 w 1456128"/>
              <a:gd name="connsiteY2-142" fmla="*/ 545836 h 1681596"/>
              <a:gd name="connsiteX3-143" fmla="*/ 323107 w 1456128"/>
              <a:gd name="connsiteY3-144" fmla="*/ 118463 h 1681596"/>
              <a:gd name="connsiteX4-145" fmla="*/ 1005086 w 1456128"/>
              <a:gd name="connsiteY4-146" fmla="*/ 38649 h 1681596"/>
              <a:gd name="connsiteX5-147" fmla="*/ 1197060 w 1456128"/>
              <a:gd name="connsiteY5-148" fmla="*/ 1218327 h 1681596"/>
              <a:gd name="connsiteX6-149" fmla="*/ 432860 w 1456128"/>
              <a:gd name="connsiteY6-150" fmla="*/ 1675845 h 1681596"/>
              <a:gd name="connsiteX0-151" fmla="*/ 432860 w 1456128"/>
              <a:gd name="connsiteY0-152" fmla="*/ 1675845 h 1681596"/>
              <a:gd name="connsiteX1-153" fmla="*/ 86179 w 1456128"/>
              <a:gd name="connsiteY1-154" fmla="*/ 975254 h 1681596"/>
              <a:gd name="connsiteX2-155" fmla="*/ 9306 w 1456128"/>
              <a:gd name="connsiteY2-156" fmla="*/ 545836 h 1681596"/>
              <a:gd name="connsiteX3-157" fmla="*/ 323107 w 1456128"/>
              <a:gd name="connsiteY3-158" fmla="*/ 118463 h 1681596"/>
              <a:gd name="connsiteX4-159" fmla="*/ 1005086 w 1456128"/>
              <a:gd name="connsiteY4-160" fmla="*/ 38649 h 1681596"/>
              <a:gd name="connsiteX5-161" fmla="*/ 1197060 w 1456128"/>
              <a:gd name="connsiteY5-162" fmla="*/ 1218327 h 1681596"/>
              <a:gd name="connsiteX6-163" fmla="*/ 432860 w 1456128"/>
              <a:gd name="connsiteY6-164" fmla="*/ 1675845 h 1681596"/>
              <a:gd name="connsiteX0-165" fmla="*/ 432860 w 1456128"/>
              <a:gd name="connsiteY0-166" fmla="*/ 1675845 h 1675845"/>
              <a:gd name="connsiteX1-167" fmla="*/ 86179 w 1456128"/>
              <a:gd name="connsiteY1-168" fmla="*/ 975254 h 1675845"/>
              <a:gd name="connsiteX2-169" fmla="*/ 9306 w 1456128"/>
              <a:gd name="connsiteY2-170" fmla="*/ 545836 h 1675845"/>
              <a:gd name="connsiteX3-171" fmla="*/ 323107 w 1456128"/>
              <a:gd name="connsiteY3-172" fmla="*/ 118463 h 1675845"/>
              <a:gd name="connsiteX4-173" fmla="*/ 1005086 w 1456128"/>
              <a:gd name="connsiteY4-174" fmla="*/ 38649 h 1675845"/>
              <a:gd name="connsiteX5-175" fmla="*/ 1197060 w 1456128"/>
              <a:gd name="connsiteY5-176" fmla="*/ 1218327 h 1675845"/>
              <a:gd name="connsiteX6-177" fmla="*/ 432860 w 1456128"/>
              <a:gd name="connsiteY6-178" fmla="*/ 1675845 h 1675845"/>
              <a:gd name="connsiteX0-179" fmla="*/ 432860 w 1456128"/>
              <a:gd name="connsiteY0-180" fmla="*/ 1675845 h 1675845"/>
              <a:gd name="connsiteX1-181" fmla="*/ 86179 w 1456128"/>
              <a:gd name="connsiteY1-182" fmla="*/ 975254 h 1675845"/>
              <a:gd name="connsiteX2-183" fmla="*/ 9306 w 1456128"/>
              <a:gd name="connsiteY2-184" fmla="*/ 545836 h 1675845"/>
              <a:gd name="connsiteX3-185" fmla="*/ 323107 w 1456128"/>
              <a:gd name="connsiteY3-186" fmla="*/ 118463 h 1675845"/>
              <a:gd name="connsiteX4-187" fmla="*/ 1005086 w 1456128"/>
              <a:gd name="connsiteY4-188" fmla="*/ 38649 h 1675845"/>
              <a:gd name="connsiteX5-189" fmla="*/ 1197060 w 1456128"/>
              <a:gd name="connsiteY5-190" fmla="*/ 1218327 h 1675845"/>
              <a:gd name="connsiteX6-191" fmla="*/ 432860 w 1456128"/>
              <a:gd name="connsiteY6-192" fmla="*/ 1675845 h 1675845"/>
              <a:gd name="connsiteX0-193" fmla="*/ 437835 w 1461103"/>
              <a:gd name="connsiteY0-194" fmla="*/ 1675845 h 1675845"/>
              <a:gd name="connsiteX1-195" fmla="*/ 91154 w 1461103"/>
              <a:gd name="connsiteY1-196" fmla="*/ 975254 h 1675845"/>
              <a:gd name="connsiteX2-197" fmla="*/ 14281 w 1461103"/>
              <a:gd name="connsiteY2-198" fmla="*/ 545836 h 1675845"/>
              <a:gd name="connsiteX3-199" fmla="*/ 328082 w 1461103"/>
              <a:gd name="connsiteY3-200" fmla="*/ 118463 h 1675845"/>
              <a:gd name="connsiteX4-201" fmla="*/ 1010061 w 1461103"/>
              <a:gd name="connsiteY4-202" fmla="*/ 38649 h 1675845"/>
              <a:gd name="connsiteX5-203" fmla="*/ 1202035 w 1461103"/>
              <a:gd name="connsiteY5-204" fmla="*/ 1218327 h 1675845"/>
              <a:gd name="connsiteX6-205" fmla="*/ 437835 w 1461103"/>
              <a:gd name="connsiteY6-206" fmla="*/ 1675845 h 1675845"/>
              <a:gd name="connsiteX0-207" fmla="*/ 437835 w 1461103"/>
              <a:gd name="connsiteY0-208" fmla="*/ 1675845 h 1675845"/>
              <a:gd name="connsiteX1-209" fmla="*/ 91154 w 1461103"/>
              <a:gd name="connsiteY1-210" fmla="*/ 975254 h 1675845"/>
              <a:gd name="connsiteX2-211" fmla="*/ 14281 w 1461103"/>
              <a:gd name="connsiteY2-212" fmla="*/ 545836 h 1675845"/>
              <a:gd name="connsiteX3-213" fmla="*/ 328082 w 1461103"/>
              <a:gd name="connsiteY3-214" fmla="*/ 118463 h 1675845"/>
              <a:gd name="connsiteX4-215" fmla="*/ 1010061 w 1461103"/>
              <a:gd name="connsiteY4-216" fmla="*/ 38649 h 1675845"/>
              <a:gd name="connsiteX5-217" fmla="*/ 1202035 w 1461103"/>
              <a:gd name="connsiteY5-218" fmla="*/ 1218327 h 1675845"/>
              <a:gd name="connsiteX6-219" fmla="*/ 437835 w 1461103"/>
              <a:gd name="connsiteY6-220" fmla="*/ 1675845 h 1675845"/>
              <a:gd name="connsiteX0-221" fmla="*/ 437835 w 1461103"/>
              <a:gd name="connsiteY0-222" fmla="*/ 1675845 h 1675845"/>
              <a:gd name="connsiteX1-223" fmla="*/ 91154 w 1461103"/>
              <a:gd name="connsiteY1-224" fmla="*/ 975254 h 1675845"/>
              <a:gd name="connsiteX2-225" fmla="*/ 14281 w 1461103"/>
              <a:gd name="connsiteY2-226" fmla="*/ 545836 h 1675845"/>
              <a:gd name="connsiteX3-227" fmla="*/ 328082 w 1461103"/>
              <a:gd name="connsiteY3-228" fmla="*/ 118463 h 1675845"/>
              <a:gd name="connsiteX4-229" fmla="*/ 1010061 w 1461103"/>
              <a:gd name="connsiteY4-230" fmla="*/ 38649 h 1675845"/>
              <a:gd name="connsiteX5-231" fmla="*/ 1202035 w 1461103"/>
              <a:gd name="connsiteY5-232" fmla="*/ 1218327 h 1675845"/>
              <a:gd name="connsiteX6-233" fmla="*/ 437835 w 1461103"/>
              <a:gd name="connsiteY6-234" fmla="*/ 1675845 h 1675845"/>
              <a:gd name="connsiteX0-235" fmla="*/ 440937 w 1464205"/>
              <a:gd name="connsiteY0-236" fmla="*/ 1675845 h 1675845"/>
              <a:gd name="connsiteX1-237" fmla="*/ 81828 w 1464205"/>
              <a:gd name="connsiteY1-238" fmla="*/ 982304 h 1675845"/>
              <a:gd name="connsiteX2-239" fmla="*/ 17383 w 1464205"/>
              <a:gd name="connsiteY2-240" fmla="*/ 545836 h 1675845"/>
              <a:gd name="connsiteX3-241" fmla="*/ 331184 w 1464205"/>
              <a:gd name="connsiteY3-242" fmla="*/ 118463 h 1675845"/>
              <a:gd name="connsiteX4-243" fmla="*/ 1013163 w 1464205"/>
              <a:gd name="connsiteY4-244" fmla="*/ 38649 h 1675845"/>
              <a:gd name="connsiteX5-245" fmla="*/ 1205137 w 1464205"/>
              <a:gd name="connsiteY5-246" fmla="*/ 1218327 h 1675845"/>
              <a:gd name="connsiteX6-247" fmla="*/ 440937 w 1464205"/>
              <a:gd name="connsiteY6-248" fmla="*/ 1675845 h 1675845"/>
              <a:gd name="connsiteX0-249" fmla="*/ 440937 w 1464205"/>
              <a:gd name="connsiteY0-250" fmla="*/ 1675845 h 1675845"/>
              <a:gd name="connsiteX1-251" fmla="*/ 81828 w 1464205"/>
              <a:gd name="connsiteY1-252" fmla="*/ 982304 h 1675845"/>
              <a:gd name="connsiteX2-253" fmla="*/ 17383 w 1464205"/>
              <a:gd name="connsiteY2-254" fmla="*/ 545836 h 1675845"/>
              <a:gd name="connsiteX3-255" fmla="*/ 331184 w 1464205"/>
              <a:gd name="connsiteY3-256" fmla="*/ 118463 h 1675845"/>
              <a:gd name="connsiteX4-257" fmla="*/ 1013163 w 1464205"/>
              <a:gd name="connsiteY4-258" fmla="*/ 38649 h 1675845"/>
              <a:gd name="connsiteX5-259" fmla="*/ 1205137 w 1464205"/>
              <a:gd name="connsiteY5-260" fmla="*/ 1218327 h 1675845"/>
              <a:gd name="connsiteX6-261" fmla="*/ 440937 w 1464205"/>
              <a:gd name="connsiteY6-262" fmla="*/ 1675845 h 1675845"/>
              <a:gd name="connsiteX0-263" fmla="*/ 440937 w 1464205"/>
              <a:gd name="connsiteY0-264" fmla="*/ 1675845 h 1675845"/>
              <a:gd name="connsiteX1-265" fmla="*/ 81828 w 1464205"/>
              <a:gd name="connsiteY1-266" fmla="*/ 982304 h 1675845"/>
              <a:gd name="connsiteX2-267" fmla="*/ 17383 w 1464205"/>
              <a:gd name="connsiteY2-268" fmla="*/ 545836 h 1675845"/>
              <a:gd name="connsiteX3-269" fmla="*/ 331184 w 1464205"/>
              <a:gd name="connsiteY3-270" fmla="*/ 118463 h 1675845"/>
              <a:gd name="connsiteX4-271" fmla="*/ 1013163 w 1464205"/>
              <a:gd name="connsiteY4-272" fmla="*/ 38649 h 1675845"/>
              <a:gd name="connsiteX5-273" fmla="*/ 1205137 w 1464205"/>
              <a:gd name="connsiteY5-274" fmla="*/ 1218327 h 1675845"/>
              <a:gd name="connsiteX6-275" fmla="*/ 440937 w 1464205"/>
              <a:gd name="connsiteY6-276" fmla="*/ 1675845 h 1675845"/>
              <a:gd name="connsiteX0-277" fmla="*/ 437924 w 1461192"/>
              <a:gd name="connsiteY0-278" fmla="*/ 1675845 h 1675845"/>
              <a:gd name="connsiteX1-279" fmla="*/ 78815 w 1461192"/>
              <a:gd name="connsiteY1-280" fmla="*/ 982304 h 1675845"/>
              <a:gd name="connsiteX2-281" fmla="*/ 14370 w 1461192"/>
              <a:gd name="connsiteY2-282" fmla="*/ 545836 h 1675845"/>
              <a:gd name="connsiteX3-283" fmla="*/ 328171 w 1461192"/>
              <a:gd name="connsiteY3-284" fmla="*/ 118463 h 1675845"/>
              <a:gd name="connsiteX4-285" fmla="*/ 1010150 w 1461192"/>
              <a:gd name="connsiteY4-286" fmla="*/ 38649 h 1675845"/>
              <a:gd name="connsiteX5-287" fmla="*/ 1202124 w 1461192"/>
              <a:gd name="connsiteY5-288" fmla="*/ 1218327 h 1675845"/>
              <a:gd name="connsiteX6-289" fmla="*/ 437924 w 1461192"/>
              <a:gd name="connsiteY6-290" fmla="*/ 1675845 h 1675845"/>
              <a:gd name="connsiteX0-291" fmla="*/ 437924 w 1461192"/>
              <a:gd name="connsiteY0-292" fmla="*/ 1684375 h 1684375"/>
              <a:gd name="connsiteX1-293" fmla="*/ 78815 w 1461192"/>
              <a:gd name="connsiteY1-294" fmla="*/ 990834 h 1684375"/>
              <a:gd name="connsiteX2-295" fmla="*/ 14370 w 1461192"/>
              <a:gd name="connsiteY2-296" fmla="*/ 554366 h 1684375"/>
              <a:gd name="connsiteX3-297" fmla="*/ 328171 w 1461192"/>
              <a:gd name="connsiteY3-298" fmla="*/ 126993 h 1684375"/>
              <a:gd name="connsiteX4-299" fmla="*/ 1010150 w 1461192"/>
              <a:gd name="connsiteY4-300" fmla="*/ 47179 h 1684375"/>
              <a:gd name="connsiteX5-301" fmla="*/ 1202124 w 1461192"/>
              <a:gd name="connsiteY5-302" fmla="*/ 1226857 h 1684375"/>
              <a:gd name="connsiteX6-303" fmla="*/ 437924 w 1461192"/>
              <a:gd name="connsiteY6-304" fmla="*/ 1684375 h 1684375"/>
              <a:gd name="connsiteX0-305" fmla="*/ 437924 w 1461192"/>
              <a:gd name="connsiteY0-306" fmla="*/ 1676040 h 1676040"/>
              <a:gd name="connsiteX1-307" fmla="*/ 78815 w 1461192"/>
              <a:gd name="connsiteY1-308" fmla="*/ 982499 h 1676040"/>
              <a:gd name="connsiteX2-309" fmla="*/ 14370 w 1461192"/>
              <a:gd name="connsiteY2-310" fmla="*/ 546031 h 1676040"/>
              <a:gd name="connsiteX3-311" fmla="*/ 328171 w 1461192"/>
              <a:gd name="connsiteY3-312" fmla="*/ 118658 h 1676040"/>
              <a:gd name="connsiteX4-313" fmla="*/ 1010150 w 1461192"/>
              <a:gd name="connsiteY4-314" fmla="*/ 38844 h 1676040"/>
              <a:gd name="connsiteX5-315" fmla="*/ 1202124 w 1461192"/>
              <a:gd name="connsiteY5-316" fmla="*/ 1218522 h 1676040"/>
              <a:gd name="connsiteX6-317" fmla="*/ 437924 w 1461192"/>
              <a:gd name="connsiteY6-318" fmla="*/ 1676040 h 1676040"/>
              <a:gd name="connsiteX0-319" fmla="*/ 437924 w 1461192"/>
              <a:gd name="connsiteY0-320" fmla="*/ 1689026 h 1689026"/>
              <a:gd name="connsiteX1-321" fmla="*/ 78815 w 1461192"/>
              <a:gd name="connsiteY1-322" fmla="*/ 995485 h 1689026"/>
              <a:gd name="connsiteX2-323" fmla="*/ 14370 w 1461192"/>
              <a:gd name="connsiteY2-324" fmla="*/ 559017 h 1689026"/>
              <a:gd name="connsiteX3-325" fmla="*/ 328171 w 1461192"/>
              <a:gd name="connsiteY3-326" fmla="*/ 131644 h 1689026"/>
              <a:gd name="connsiteX4-327" fmla="*/ 1010150 w 1461192"/>
              <a:gd name="connsiteY4-328" fmla="*/ 51830 h 1689026"/>
              <a:gd name="connsiteX5-329" fmla="*/ 1202124 w 1461192"/>
              <a:gd name="connsiteY5-330" fmla="*/ 1231508 h 1689026"/>
              <a:gd name="connsiteX6-331" fmla="*/ 437924 w 1461192"/>
              <a:gd name="connsiteY6-332" fmla="*/ 1689026 h 1689026"/>
              <a:gd name="connsiteX0-333" fmla="*/ 437924 w 1461192"/>
              <a:gd name="connsiteY0-334" fmla="*/ 1689026 h 1689026"/>
              <a:gd name="connsiteX1-335" fmla="*/ 78815 w 1461192"/>
              <a:gd name="connsiteY1-336" fmla="*/ 995485 h 1689026"/>
              <a:gd name="connsiteX2-337" fmla="*/ 14370 w 1461192"/>
              <a:gd name="connsiteY2-338" fmla="*/ 559017 h 1689026"/>
              <a:gd name="connsiteX3-339" fmla="*/ 328171 w 1461192"/>
              <a:gd name="connsiteY3-340" fmla="*/ 131644 h 1689026"/>
              <a:gd name="connsiteX4-341" fmla="*/ 1010150 w 1461192"/>
              <a:gd name="connsiteY4-342" fmla="*/ 51830 h 1689026"/>
              <a:gd name="connsiteX5-343" fmla="*/ 1202124 w 1461192"/>
              <a:gd name="connsiteY5-344" fmla="*/ 1231508 h 1689026"/>
              <a:gd name="connsiteX6-345" fmla="*/ 437924 w 1461192"/>
              <a:gd name="connsiteY6-346" fmla="*/ 1689026 h 1689026"/>
              <a:gd name="connsiteX0-347" fmla="*/ 437924 w 1461192"/>
              <a:gd name="connsiteY0-348" fmla="*/ 1689026 h 1689026"/>
              <a:gd name="connsiteX1-349" fmla="*/ 78815 w 1461192"/>
              <a:gd name="connsiteY1-350" fmla="*/ 995485 h 1689026"/>
              <a:gd name="connsiteX2-351" fmla="*/ 14370 w 1461192"/>
              <a:gd name="connsiteY2-352" fmla="*/ 559017 h 1689026"/>
              <a:gd name="connsiteX3-353" fmla="*/ 328171 w 1461192"/>
              <a:gd name="connsiteY3-354" fmla="*/ 131644 h 1689026"/>
              <a:gd name="connsiteX4-355" fmla="*/ 1010150 w 1461192"/>
              <a:gd name="connsiteY4-356" fmla="*/ 51830 h 1689026"/>
              <a:gd name="connsiteX5-357" fmla="*/ 1202124 w 1461192"/>
              <a:gd name="connsiteY5-358" fmla="*/ 1231508 h 1689026"/>
              <a:gd name="connsiteX6-359" fmla="*/ 437924 w 1461192"/>
              <a:gd name="connsiteY6-360" fmla="*/ 1689026 h 1689026"/>
              <a:gd name="connsiteX0-361" fmla="*/ 437924 w 1461932"/>
              <a:gd name="connsiteY0-362" fmla="*/ 1698941 h 1698941"/>
              <a:gd name="connsiteX1-363" fmla="*/ 78815 w 1461932"/>
              <a:gd name="connsiteY1-364" fmla="*/ 1005400 h 1698941"/>
              <a:gd name="connsiteX2-365" fmla="*/ 14370 w 1461932"/>
              <a:gd name="connsiteY2-366" fmla="*/ 568932 h 1698941"/>
              <a:gd name="connsiteX3-367" fmla="*/ 328171 w 1461932"/>
              <a:gd name="connsiteY3-368" fmla="*/ 141559 h 1698941"/>
              <a:gd name="connsiteX4-369" fmla="*/ 1010150 w 1461932"/>
              <a:gd name="connsiteY4-370" fmla="*/ 61745 h 1698941"/>
              <a:gd name="connsiteX5-371" fmla="*/ 1202124 w 1461932"/>
              <a:gd name="connsiteY5-372" fmla="*/ 1241423 h 1698941"/>
              <a:gd name="connsiteX6-373" fmla="*/ 437924 w 1461932"/>
              <a:gd name="connsiteY6-374" fmla="*/ 1698941 h 1698941"/>
              <a:gd name="connsiteX0-375" fmla="*/ 437924 w 1462837"/>
              <a:gd name="connsiteY0-376" fmla="*/ 1695852 h 1695852"/>
              <a:gd name="connsiteX1-377" fmla="*/ 78815 w 1462837"/>
              <a:gd name="connsiteY1-378" fmla="*/ 1002311 h 1695852"/>
              <a:gd name="connsiteX2-379" fmla="*/ 14370 w 1462837"/>
              <a:gd name="connsiteY2-380" fmla="*/ 565843 h 1695852"/>
              <a:gd name="connsiteX3-381" fmla="*/ 328171 w 1462837"/>
              <a:gd name="connsiteY3-382" fmla="*/ 138470 h 1695852"/>
              <a:gd name="connsiteX4-383" fmla="*/ 1010150 w 1462837"/>
              <a:gd name="connsiteY4-384" fmla="*/ 58656 h 1695852"/>
              <a:gd name="connsiteX5-385" fmla="*/ 1202124 w 1462837"/>
              <a:gd name="connsiteY5-386" fmla="*/ 1238334 h 1695852"/>
              <a:gd name="connsiteX6-387" fmla="*/ 437924 w 1462837"/>
              <a:gd name="connsiteY6-388" fmla="*/ 1695852 h 1695852"/>
              <a:gd name="connsiteX0-389" fmla="*/ 437924 w 1463463"/>
              <a:gd name="connsiteY0-390" fmla="*/ 1701241 h 1701241"/>
              <a:gd name="connsiteX1-391" fmla="*/ 78815 w 1463463"/>
              <a:gd name="connsiteY1-392" fmla="*/ 1007700 h 1701241"/>
              <a:gd name="connsiteX2-393" fmla="*/ 14370 w 1463463"/>
              <a:gd name="connsiteY2-394" fmla="*/ 571232 h 1701241"/>
              <a:gd name="connsiteX3-395" fmla="*/ 328171 w 1463463"/>
              <a:gd name="connsiteY3-396" fmla="*/ 143859 h 1701241"/>
              <a:gd name="connsiteX4-397" fmla="*/ 1010150 w 1463463"/>
              <a:gd name="connsiteY4-398" fmla="*/ 64045 h 1701241"/>
              <a:gd name="connsiteX5-399" fmla="*/ 1202124 w 1463463"/>
              <a:gd name="connsiteY5-400" fmla="*/ 1243723 h 1701241"/>
              <a:gd name="connsiteX6-401" fmla="*/ 437924 w 1463463"/>
              <a:gd name="connsiteY6-402" fmla="*/ 1701241 h 170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63463" h="1701241">
                <a:moveTo>
                  <a:pt x="437924" y="1701241"/>
                </a:moveTo>
                <a:cubicBezTo>
                  <a:pt x="309666" y="1485865"/>
                  <a:pt x="120565" y="1118841"/>
                  <a:pt x="78815" y="1007700"/>
                </a:cubicBezTo>
                <a:cubicBezTo>
                  <a:pt x="29785" y="922046"/>
                  <a:pt x="-27189" y="715205"/>
                  <a:pt x="14370" y="571232"/>
                </a:cubicBezTo>
                <a:cubicBezTo>
                  <a:pt x="55929" y="427259"/>
                  <a:pt x="151865" y="261635"/>
                  <a:pt x="328171" y="143859"/>
                </a:cubicBezTo>
                <a:cubicBezTo>
                  <a:pt x="550044" y="234"/>
                  <a:pt x="762531" y="-52981"/>
                  <a:pt x="1010150" y="64045"/>
                </a:cubicBezTo>
                <a:cubicBezTo>
                  <a:pt x="1241271" y="173274"/>
                  <a:pt x="1786385" y="659657"/>
                  <a:pt x="1202124" y="1243723"/>
                </a:cubicBezTo>
                <a:cubicBezTo>
                  <a:pt x="909897" y="1450128"/>
                  <a:pt x="663413" y="1534892"/>
                  <a:pt x="437924" y="1701241"/>
                </a:cubicBezTo>
                <a:close/>
              </a:path>
            </a:pathLst>
          </a:cu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形标注 33"/>
          <p:cNvSpPr/>
          <p:nvPr/>
        </p:nvSpPr>
        <p:spPr>
          <a:xfrm rot="17746482">
            <a:off x="4564856" y="964407"/>
            <a:ext cx="1595437" cy="1854200"/>
          </a:xfrm>
          <a:custGeom>
            <a:avLst/>
            <a:gdLst>
              <a:gd name="connsiteX0" fmla="*/ 479324 w 1643378"/>
              <a:gd name="connsiteY0" fmla="*/ 1998819 h 1776728"/>
              <a:gd name="connsiteX1" fmla="*/ 417886 w 1643378"/>
              <a:gd name="connsiteY1" fmla="*/ 1662055 h 1776728"/>
              <a:gd name="connsiteX2" fmla="*/ 53861 w 1643378"/>
              <a:gd name="connsiteY2" fmla="*/ 572026 h 1776728"/>
              <a:gd name="connsiteX3" fmla="*/ 1082780 w 1643378"/>
              <a:gd name="connsiteY3" fmla="*/ 46040 h 1776728"/>
              <a:gd name="connsiteX4" fmla="*/ 1627811 w 1643378"/>
              <a:gd name="connsiteY4" fmla="*/ 1060474 h 1776728"/>
              <a:gd name="connsiteX5" fmla="*/ 715367 w 1643378"/>
              <a:gd name="connsiteY5" fmla="*/ 1769260 h 1776728"/>
              <a:gd name="connsiteX6" fmla="*/ 479324 w 1643378"/>
              <a:gd name="connsiteY6" fmla="*/ 1998819 h 1776728"/>
              <a:gd name="connsiteX0-1" fmla="*/ 579601 w 1743759"/>
              <a:gd name="connsiteY0-2" fmla="*/ 1980185 h 1980185"/>
              <a:gd name="connsiteX1-3" fmla="*/ 231011 w 1743759"/>
              <a:gd name="connsiteY1-4" fmla="*/ 982810 h 1980185"/>
              <a:gd name="connsiteX2-5" fmla="*/ 154138 w 1743759"/>
              <a:gd name="connsiteY2-6" fmla="*/ 553392 h 1980185"/>
              <a:gd name="connsiteX3-7" fmla="*/ 1183057 w 1743759"/>
              <a:gd name="connsiteY3-8" fmla="*/ 27406 h 1980185"/>
              <a:gd name="connsiteX4-9" fmla="*/ 1728088 w 1743759"/>
              <a:gd name="connsiteY4-10" fmla="*/ 1041840 h 1980185"/>
              <a:gd name="connsiteX5-11" fmla="*/ 815644 w 1743759"/>
              <a:gd name="connsiteY5-12" fmla="*/ 1750626 h 1980185"/>
              <a:gd name="connsiteX6-13" fmla="*/ 579601 w 1743759"/>
              <a:gd name="connsiteY6-14" fmla="*/ 1980185 h 1980185"/>
              <a:gd name="connsiteX0-15" fmla="*/ 483150 w 1647308"/>
              <a:gd name="connsiteY0-16" fmla="*/ 1980185 h 1980185"/>
              <a:gd name="connsiteX1-17" fmla="*/ 134560 w 1647308"/>
              <a:gd name="connsiteY1-18" fmla="*/ 982810 h 1980185"/>
              <a:gd name="connsiteX2-19" fmla="*/ 57687 w 1647308"/>
              <a:gd name="connsiteY2-20" fmla="*/ 553392 h 1980185"/>
              <a:gd name="connsiteX3-21" fmla="*/ 1086606 w 1647308"/>
              <a:gd name="connsiteY3-22" fmla="*/ 27406 h 1980185"/>
              <a:gd name="connsiteX4-23" fmla="*/ 1631637 w 1647308"/>
              <a:gd name="connsiteY4-24" fmla="*/ 1041840 h 1980185"/>
              <a:gd name="connsiteX5-25" fmla="*/ 719193 w 1647308"/>
              <a:gd name="connsiteY5-26" fmla="*/ 1750626 h 1980185"/>
              <a:gd name="connsiteX6-27" fmla="*/ 483150 w 1647308"/>
              <a:gd name="connsiteY6-28" fmla="*/ 1980185 h 1980185"/>
              <a:gd name="connsiteX0-29" fmla="*/ 430291 w 1589177"/>
              <a:gd name="connsiteY0-30" fmla="*/ 2022259 h 2022259"/>
              <a:gd name="connsiteX1-31" fmla="*/ 81701 w 1589177"/>
              <a:gd name="connsiteY1-32" fmla="*/ 1024884 h 2022259"/>
              <a:gd name="connsiteX2-33" fmla="*/ 4828 w 1589177"/>
              <a:gd name="connsiteY2-34" fmla="*/ 595466 h 2022259"/>
              <a:gd name="connsiteX3-35" fmla="*/ 235527 w 1589177"/>
              <a:gd name="connsiteY3-36" fmla="*/ 145149 h 2022259"/>
              <a:gd name="connsiteX4-37" fmla="*/ 1033747 w 1589177"/>
              <a:gd name="connsiteY4-38" fmla="*/ 69480 h 2022259"/>
              <a:gd name="connsiteX5-39" fmla="*/ 1578778 w 1589177"/>
              <a:gd name="connsiteY5-40" fmla="*/ 1083914 h 2022259"/>
              <a:gd name="connsiteX6-41" fmla="*/ 666334 w 1589177"/>
              <a:gd name="connsiteY6-42" fmla="*/ 1792700 h 2022259"/>
              <a:gd name="connsiteX7" fmla="*/ 430291 w 1589177"/>
              <a:gd name="connsiteY7" fmla="*/ 2022259 h 2022259"/>
              <a:gd name="connsiteX0-43" fmla="*/ 434769 w 1593366"/>
              <a:gd name="connsiteY0-44" fmla="*/ 2015373 h 2015373"/>
              <a:gd name="connsiteX1-45" fmla="*/ 86179 w 1593366"/>
              <a:gd name="connsiteY1-46" fmla="*/ 1017998 h 2015373"/>
              <a:gd name="connsiteX2-47" fmla="*/ 9306 w 1593366"/>
              <a:gd name="connsiteY2-48" fmla="*/ 588580 h 2015373"/>
              <a:gd name="connsiteX3-49" fmla="*/ 323107 w 1593366"/>
              <a:gd name="connsiteY3-50" fmla="*/ 161207 h 2015373"/>
              <a:gd name="connsiteX4-51" fmla="*/ 1038225 w 1593366"/>
              <a:gd name="connsiteY4-52" fmla="*/ 62594 h 2015373"/>
              <a:gd name="connsiteX5-53" fmla="*/ 1583256 w 1593366"/>
              <a:gd name="connsiteY5-54" fmla="*/ 1077028 h 2015373"/>
              <a:gd name="connsiteX6-55" fmla="*/ 670812 w 1593366"/>
              <a:gd name="connsiteY6-56" fmla="*/ 1785814 h 2015373"/>
              <a:gd name="connsiteX7-57" fmla="*/ 434769 w 1593366"/>
              <a:gd name="connsiteY7-58" fmla="*/ 2015373 h 2015373"/>
              <a:gd name="connsiteX0-59" fmla="*/ 434769 w 1226497"/>
              <a:gd name="connsiteY0-60" fmla="*/ 2028887 h 2028887"/>
              <a:gd name="connsiteX1-61" fmla="*/ 86179 w 1226497"/>
              <a:gd name="connsiteY1-62" fmla="*/ 1031512 h 2028887"/>
              <a:gd name="connsiteX2-63" fmla="*/ 9306 w 1226497"/>
              <a:gd name="connsiteY2-64" fmla="*/ 602094 h 2028887"/>
              <a:gd name="connsiteX3-65" fmla="*/ 323107 w 1226497"/>
              <a:gd name="connsiteY3-66" fmla="*/ 174721 h 2028887"/>
              <a:gd name="connsiteX4-67" fmla="*/ 1038225 w 1226497"/>
              <a:gd name="connsiteY4-68" fmla="*/ 76108 h 2028887"/>
              <a:gd name="connsiteX5-69" fmla="*/ 1197060 w 1226497"/>
              <a:gd name="connsiteY5-70" fmla="*/ 1274585 h 2028887"/>
              <a:gd name="connsiteX6-71" fmla="*/ 670812 w 1226497"/>
              <a:gd name="connsiteY6-72" fmla="*/ 1799328 h 2028887"/>
              <a:gd name="connsiteX7-73" fmla="*/ 434769 w 1226497"/>
              <a:gd name="connsiteY7-74" fmla="*/ 2028887 h 2028887"/>
              <a:gd name="connsiteX0-75" fmla="*/ 434769 w 1448484"/>
              <a:gd name="connsiteY0-76" fmla="*/ 2028887 h 2028887"/>
              <a:gd name="connsiteX1-77" fmla="*/ 86179 w 1448484"/>
              <a:gd name="connsiteY1-78" fmla="*/ 1031512 h 2028887"/>
              <a:gd name="connsiteX2-79" fmla="*/ 9306 w 1448484"/>
              <a:gd name="connsiteY2-80" fmla="*/ 602094 h 2028887"/>
              <a:gd name="connsiteX3-81" fmla="*/ 323107 w 1448484"/>
              <a:gd name="connsiteY3-82" fmla="*/ 174721 h 2028887"/>
              <a:gd name="connsiteX4-83" fmla="*/ 1038225 w 1448484"/>
              <a:gd name="connsiteY4-84" fmla="*/ 76108 h 2028887"/>
              <a:gd name="connsiteX5-85" fmla="*/ 1197060 w 1448484"/>
              <a:gd name="connsiteY5-86" fmla="*/ 1274585 h 2028887"/>
              <a:gd name="connsiteX6-87" fmla="*/ 670812 w 1448484"/>
              <a:gd name="connsiteY6-88" fmla="*/ 1799328 h 2028887"/>
              <a:gd name="connsiteX7-89" fmla="*/ 434769 w 1448484"/>
              <a:gd name="connsiteY7-90" fmla="*/ 2028887 h 2028887"/>
              <a:gd name="connsiteX0-91" fmla="*/ 434769 w 1464569"/>
              <a:gd name="connsiteY0-92" fmla="*/ 1987575 h 1987575"/>
              <a:gd name="connsiteX1-93" fmla="*/ 86179 w 1464569"/>
              <a:gd name="connsiteY1-94" fmla="*/ 990200 h 1987575"/>
              <a:gd name="connsiteX2-95" fmla="*/ 9306 w 1464569"/>
              <a:gd name="connsiteY2-96" fmla="*/ 560782 h 1987575"/>
              <a:gd name="connsiteX3-97" fmla="*/ 323107 w 1464569"/>
              <a:gd name="connsiteY3-98" fmla="*/ 133409 h 1987575"/>
              <a:gd name="connsiteX4-99" fmla="*/ 1038225 w 1464569"/>
              <a:gd name="connsiteY4-100" fmla="*/ 34796 h 1987575"/>
              <a:gd name="connsiteX5-101" fmla="*/ 1197060 w 1464569"/>
              <a:gd name="connsiteY5-102" fmla="*/ 1233273 h 1987575"/>
              <a:gd name="connsiteX6-103" fmla="*/ 670812 w 1464569"/>
              <a:gd name="connsiteY6-104" fmla="*/ 1758016 h 1987575"/>
              <a:gd name="connsiteX7-105" fmla="*/ 434769 w 1464569"/>
              <a:gd name="connsiteY7-106" fmla="*/ 1987575 h 1987575"/>
              <a:gd name="connsiteX0-107" fmla="*/ 434769 w 1456128"/>
              <a:gd name="connsiteY0-108" fmla="*/ 1972629 h 1972629"/>
              <a:gd name="connsiteX1-109" fmla="*/ 86179 w 1456128"/>
              <a:gd name="connsiteY1-110" fmla="*/ 975254 h 1972629"/>
              <a:gd name="connsiteX2-111" fmla="*/ 9306 w 1456128"/>
              <a:gd name="connsiteY2-112" fmla="*/ 545836 h 1972629"/>
              <a:gd name="connsiteX3-113" fmla="*/ 323107 w 1456128"/>
              <a:gd name="connsiteY3-114" fmla="*/ 118463 h 1972629"/>
              <a:gd name="connsiteX4-115" fmla="*/ 1005086 w 1456128"/>
              <a:gd name="connsiteY4-116" fmla="*/ 38649 h 1972629"/>
              <a:gd name="connsiteX5-117" fmla="*/ 1197060 w 1456128"/>
              <a:gd name="connsiteY5-118" fmla="*/ 1218327 h 1972629"/>
              <a:gd name="connsiteX6-119" fmla="*/ 670812 w 1456128"/>
              <a:gd name="connsiteY6-120" fmla="*/ 1743070 h 1972629"/>
              <a:gd name="connsiteX7-121" fmla="*/ 434769 w 1456128"/>
              <a:gd name="connsiteY7-122" fmla="*/ 1972629 h 1972629"/>
              <a:gd name="connsiteX0-123" fmla="*/ 434769 w 1456128"/>
              <a:gd name="connsiteY0-124" fmla="*/ 1972629 h 1975070"/>
              <a:gd name="connsiteX1-125" fmla="*/ 86179 w 1456128"/>
              <a:gd name="connsiteY1-126" fmla="*/ 975254 h 1975070"/>
              <a:gd name="connsiteX2-127" fmla="*/ 9306 w 1456128"/>
              <a:gd name="connsiteY2-128" fmla="*/ 545836 h 1975070"/>
              <a:gd name="connsiteX3-129" fmla="*/ 323107 w 1456128"/>
              <a:gd name="connsiteY3-130" fmla="*/ 118463 h 1975070"/>
              <a:gd name="connsiteX4-131" fmla="*/ 1005086 w 1456128"/>
              <a:gd name="connsiteY4-132" fmla="*/ 38649 h 1975070"/>
              <a:gd name="connsiteX5-133" fmla="*/ 1197060 w 1456128"/>
              <a:gd name="connsiteY5-134" fmla="*/ 1218327 h 1975070"/>
              <a:gd name="connsiteX6-135" fmla="*/ 434769 w 1456128"/>
              <a:gd name="connsiteY6-136" fmla="*/ 1972629 h 1975070"/>
              <a:gd name="connsiteX0-137" fmla="*/ 432860 w 1456128"/>
              <a:gd name="connsiteY0-138" fmla="*/ 1675845 h 1681596"/>
              <a:gd name="connsiteX1-139" fmla="*/ 86179 w 1456128"/>
              <a:gd name="connsiteY1-140" fmla="*/ 975254 h 1681596"/>
              <a:gd name="connsiteX2-141" fmla="*/ 9306 w 1456128"/>
              <a:gd name="connsiteY2-142" fmla="*/ 545836 h 1681596"/>
              <a:gd name="connsiteX3-143" fmla="*/ 323107 w 1456128"/>
              <a:gd name="connsiteY3-144" fmla="*/ 118463 h 1681596"/>
              <a:gd name="connsiteX4-145" fmla="*/ 1005086 w 1456128"/>
              <a:gd name="connsiteY4-146" fmla="*/ 38649 h 1681596"/>
              <a:gd name="connsiteX5-147" fmla="*/ 1197060 w 1456128"/>
              <a:gd name="connsiteY5-148" fmla="*/ 1218327 h 1681596"/>
              <a:gd name="connsiteX6-149" fmla="*/ 432860 w 1456128"/>
              <a:gd name="connsiteY6-150" fmla="*/ 1675845 h 1681596"/>
              <a:gd name="connsiteX0-151" fmla="*/ 432860 w 1456128"/>
              <a:gd name="connsiteY0-152" fmla="*/ 1675845 h 1681596"/>
              <a:gd name="connsiteX1-153" fmla="*/ 86179 w 1456128"/>
              <a:gd name="connsiteY1-154" fmla="*/ 975254 h 1681596"/>
              <a:gd name="connsiteX2-155" fmla="*/ 9306 w 1456128"/>
              <a:gd name="connsiteY2-156" fmla="*/ 545836 h 1681596"/>
              <a:gd name="connsiteX3-157" fmla="*/ 323107 w 1456128"/>
              <a:gd name="connsiteY3-158" fmla="*/ 118463 h 1681596"/>
              <a:gd name="connsiteX4-159" fmla="*/ 1005086 w 1456128"/>
              <a:gd name="connsiteY4-160" fmla="*/ 38649 h 1681596"/>
              <a:gd name="connsiteX5-161" fmla="*/ 1197060 w 1456128"/>
              <a:gd name="connsiteY5-162" fmla="*/ 1218327 h 1681596"/>
              <a:gd name="connsiteX6-163" fmla="*/ 432860 w 1456128"/>
              <a:gd name="connsiteY6-164" fmla="*/ 1675845 h 1681596"/>
              <a:gd name="connsiteX0-165" fmla="*/ 432860 w 1456128"/>
              <a:gd name="connsiteY0-166" fmla="*/ 1675845 h 1675845"/>
              <a:gd name="connsiteX1-167" fmla="*/ 86179 w 1456128"/>
              <a:gd name="connsiteY1-168" fmla="*/ 975254 h 1675845"/>
              <a:gd name="connsiteX2-169" fmla="*/ 9306 w 1456128"/>
              <a:gd name="connsiteY2-170" fmla="*/ 545836 h 1675845"/>
              <a:gd name="connsiteX3-171" fmla="*/ 323107 w 1456128"/>
              <a:gd name="connsiteY3-172" fmla="*/ 118463 h 1675845"/>
              <a:gd name="connsiteX4-173" fmla="*/ 1005086 w 1456128"/>
              <a:gd name="connsiteY4-174" fmla="*/ 38649 h 1675845"/>
              <a:gd name="connsiteX5-175" fmla="*/ 1197060 w 1456128"/>
              <a:gd name="connsiteY5-176" fmla="*/ 1218327 h 1675845"/>
              <a:gd name="connsiteX6-177" fmla="*/ 432860 w 1456128"/>
              <a:gd name="connsiteY6-178" fmla="*/ 1675845 h 1675845"/>
              <a:gd name="connsiteX0-179" fmla="*/ 432860 w 1456128"/>
              <a:gd name="connsiteY0-180" fmla="*/ 1675845 h 1675845"/>
              <a:gd name="connsiteX1-181" fmla="*/ 86179 w 1456128"/>
              <a:gd name="connsiteY1-182" fmla="*/ 975254 h 1675845"/>
              <a:gd name="connsiteX2-183" fmla="*/ 9306 w 1456128"/>
              <a:gd name="connsiteY2-184" fmla="*/ 545836 h 1675845"/>
              <a:gd name="connsiteX3-185" fmla="*/ 323107 w 1456128"/>
              <a:gd name="connsiteY3-186" fmla="*/ 118463 h 1675845"/>
              <a:gd name="connsiteX4-187" fmla="*/ 1005086 w 1456128"/>
              <a:gd name="connsiteY4-188" fmla="*/ 38649 h 1675845"/>
              <a:gd name="connsiteX5-189" fmla="*/ 1197060 w 1456128"/>
              <a:gd name="connsiteY5-190" fmla="*/ 1218327 h 1675845"/>
              <a:gd name="connsiteX6-191" fmla="*/ 432860 w 1456128"/>
              <a:gd name="connsiteY6-192" fmla="*/ 1675845 h 1675845"/>
              <a:gd name="connsiteX0-193" fmla="*/ 437835 w 1461103"/>
              <a:gd name="connsiteY0-194" fmla="*/ 1675845 h 1675845"/>
              <a:gd name="connsiteX1-195" fmla="*/ 91154 w 1461103"/>
              <a:gd name="connsiteY1-196" fmla="*/ 975254 h 1675845"/>
              <a:gd name="connsiteX2-197" fmla="*/ 14281 w 1461103"/>
              <a:gd name="connsiteY2-198" fmla="*/ 545836 h 1675845"/>
              <a:gd name="connsiteX3-199" fmla="*/ 328082 w 1461103"/>
              <a:gd name="connsiteY3-200" fmla="*/ 118463 h 1675845"/>
              <a:gd name="connsiteX4-201" fmla="*/ 1010061 w 1461103"/>
              <a:gd name="connsiteY4-202" fmla="*/ 38649 h 1675845"/>
              <a:gd name="connsiteX5-203" fmla="*/ 1202035 w 1461103"/>
              <a:gd name="connsiteY5-204" fmla="*/ 1218327 h 1675845"/>
              <a:gd name="connsiteX6-205" fmla="*/ 437835 w 1461103"/>
              <a:gd name="connsiteY6-206" fmla="*/ 1675845 h 1675845"/>
              <a:gd name="connsiteX0-207" fmla="*/ 437835 w 1461103"/>
              <a:gd name="connsiteY0-208" fmla="*/ 1675845 h 1675845"/>
              <a:gd name="connsiteX1-209" fmla="*/ 91154 w 1461103"/>
              <a:gd name="connsiteY1-210" fmla="*/ 975254 h 1675845"/>
              <a:gd name="connsiteX2-211" fmla="*/ 14281 w 1461103"/>
              <a:gd name="connsiteY2-212" fmla="*/ 545836 h 1675845"/>
              <a:gd name="connsiteX3-213" fmla="*/ 328082 w 1461103"/>
              <a:gd name="connsiteY3-214" fmla="*/ 118463 h 1675845"/>
              <a:gd name="connsiteX4-215" fmla="*/ 1010061 w 1461103"/>
              <a:gd name="connsiteY4-216" fmla="*/ 38649 h 1675845"/>
              <a:gd name="connsiteX5-217" fmla="*/ 1202035 w 1461103"/>
              <a:gd name="connsiteY5-218" fmla="*/ 1218327 h 1675845"/>
              <a:gd name="connsiteX6-219" fmla="*/ 437835 w 1461103"/>
              <a:gd name="connsiteY6-220" fmla="*/ 1675845 h 1675845"/>
              <a:gd name="connsiteX0-221" fmla="*/ 437835 w 1461103"/>
              <a:gd name="connsiteY0-222" fmla="*/ 1675845 h 1675845"/>
              <a:gd name="connsiteX1-223" fmla="*/ 91154 w 1461103"/>
              <a:gd name="connsiteY1-224" fmla="*/ 975254 h 1675845"/>
              <a:gd name="connsiteX2-225" fmla="*/ 14281 w 1461103"/>
              <a:gd name="connsiteY2-226" fmla="*/ 545836 h 1675845"/>
              <a:gd name="connsiteX3-227" fmla="*/ 328082 w 1461103"/>
              <a:gd name="connsiteY3-228" fmla="*/ 118463 h 1675845"/>
              <a:gd name="connsiteX4-229" fmla="*/ 1010061 w 1461103"/>
              <a:gd name="connsiteY4-230" fmla="*/ 38649 h 1675845"/>
              <a:gd name="connsiteX5-231" fmla="*/ 1202035 w 1461103"/>
              <a:gd name="connsiteY5-232" fmla="*/ 1218327 h 1675845"/>
              <a:gd name="connsiteX6-233" fmla="*/ 437835 w 1461103"/>
              <a:gd name="connsiteY6-234" fmla="*/ 1675845 h 1675845"/>
              <a:gd name="connsiteX0-235" fmla="*/ 440937 w 1464205"/>
              <a:gd name="connsiteY0-236" fmla="*/ 1675845 h 1675845"/>
              <a:gd name="connsiteX1-237" fmla="*/ 81828 w 1464205"/>
              <a:gd name="connsiteY1-238" fmla="*/ 982304 h 1675845"/>
              <a:gd name="connsiteX2-239" fmla="*/ 17383 w 1464205"/>
              <a:gd name="connsiteY2-240" fmla="*/ 545836 h 1675845"/>
              <a:gd name="connsiteX3-241" fmla="*/ 331184 w 1464205"/>
              <a:gd name="connsiteY3-242" fmla="*/ 118463 h 1675845"/>
              <a:gd name="connsiteX4-243" fmla="*/ 1013163 w 1464205"/>
              <a:gd name="connsiteY4-244" fmla="*/ 38649 h 1675845"/>
              <a:gd name="connsiteX5-245" fmla="*/ 1205137 w 1464205"/>
              <a:gd name="connsiteY5-246" fmla="*/ 1218327 h 1675845"/>
              <a:gd name="connsiteX6-247" fmla="*/ 440937 w 1464205"/>
              <a:gd name="connsiteY6-248" fmla="*/ 1675845 h 1675845"/>
              <a:gd name="connsiteX0-249" fmla="*/ 440937 w 1464205"/>
              <a:gd name="connsiteY0-250" fmla="*/ 1675845 h 1675845"/>
              <a:gd name="connsiteX1-251" fmla="*/ 81828 w 1464205"/>
              <a:gd name="connsiteY1-252" fmla="*/ 982304 h 1675845"/>
              <a:gd name="connsiteX2-253" fmla="*/ 17383 w 1464205"/>
              <a:gd name="connsiteY2-254" fmla="*/ 545836 h 1675845"/>
              <a:gd name="connsiteX3-255" fmla="*/ 331184 w 1464205"/>
              <a:gd name="connsiteY3-256" fmla="*/ 118463 h 1675845"/>
              <a:gd name="connsiteX4-257" fmla="*/ 1013163 w 1464205"/>
              <a:gd name="connsiteY4-258" fmla="*/ 38649 h 1675845"/>
              <a:gd name="connsiteX5-259" fmla="*/ 1205137 w 1464205"/>
              <a:gd name="connsiteY5-260" fmla="*/ 1218327 h 1675845"/>
              <a:gd name="connsiteX6-261" fmla="*/ 440937 w 1464205"/>
              <a:gd name="connsiteY6-262" fmla="*/ 1675845 h 1675845"/>
              <a:gd name="connsiteX0-263" fmla="*/ 440937 w 1464205"/>
              <a:gd name="connsiteY0-264" fmla="*/ 1675845 h 1675845"/>
              <a:gd name="connsiteX1-265" fmla="*/ 81828 w 1464205"/>
              <a:gd name="connsiteY1-266" fmla="*/ 982304 h 1675845"/>
              <a:gd name="connsiteX2-267" fmla="*/ 17383 w 1464205"/>
              <a:gd name="connsiteY2-268" fmla="*/ 545836 h 1675845"/>
              <a:gd name="connsiteX3-269" fmla="*/ 331184 w 1464205"/>
              <a:gd name="connsiteY3-270" fmla="*/ 118463 h 1675845"/>
              <a:gd name="connsiteX4-271" fmla="*/ 1013163 w 1464205"/>
              <a:gd name="connsiteY4-272" fmla="*/ 38649 h 1675845"/>
              <a:gd name="connsiteX5-273" fmla="*/ 1205137 w 1464205"/>
              <a:gd name="connsiteY5-274" fmla="*/ 1218327 h 1675845"/>
              <a:gd name="connsiteX6-275" fmla="*/ 440937 w 1464205"/>
              <a:gd name="connsiteY6-276" fmla="*/ 1675845 h 1675845"/>
              <a:gd name="connsiteX0-277" fmla="*/ 437924 w 1461192"/>
              <a:gd name="connsiteY0-278" fmla="*/ 1675845 h 1675845"/>
              <a:gd name="connsiteX1-279" fmla="*/ 78815 w 1461192"/>
              <a:gd name="connsiteY1-280" fmla="*/ 982304 h 1675845"/>
              <a:gd name="connsiteX2-281" fmla="*/ 14370 w 1461192"/>
              <a:gd name="connsiteY2-282" fmla="*/ 545836 h 1675845"/>
              <a:gd name="connsiteX3-283" fmla="*/ 328171 w 1461192"/>
              <a:gd name="connsiteY3-284" fmla="*/ 118463 h 1675845"/>
              <a:gd name="connsiteX4-285" fmla="*/ 1010150 w 1461192"/>
              <a:gd name="connsiteY4-286" fmla="*/ 38649 h 1675845"/>
              <a:gd name="connsiteX5-287" fmla="*/ 1202124 w 1461192"/>
              <a:gd name="connsiteY5-288" fmla="*/ 1218327 h 1675845"/>
              <a:gd name="connsiteX6-289" fmla="*/ 437924 w 1461192"/>
              <a:gd name="connsiteY6-290" fmla="*/ 1675845 h 1675845"/>
              <a:gd name="connsiteX0-291" fmla="*/ 437924 w 1461192"/>
              <a:gd name="connsiteY0-292" fmla="*/ 1684375 h 1684375"/>
              <a:gd name="connsiteX1-293" fmla="*/ 78815 w 1461192"/>
              <a:gd name="connsiteY1-294" fmla="*/ 990834 h 1684375"/>
              <a:gd name="connsiteX2-295" fmla="*/ 14370 w 1461192"/>
              <a:gd name="connsiteY2-296" fmla="*/ 554366 h 1684375"/>
              <a:gd name="connsiteX3-297" fmla="*/ 328171 w 1461192"/>
              <a:gd name="connsiteY3-298" fmla="*/ 126993 h 1684375"/>
              <a:gd name="connsiteX4-299" fmla="*/ 1010150 w 1461192"/>
              <a:gd name="connsiteY4-300" fmla="*/ 47179 h 1684375"/>
              <a:gd name="connsiteX5-301" fmla="*/ 1202124 w 1461192"/>
              <a:gd name="connsiteY5-302" fmla="*/ 1226857 h 1684375"/>
              <a:gd name="connsiteX6-303" fmla="*/ 437924 w 1461192"/>
              <a:gd name="connsiteY6-304" fmla="*/ 1684375 h 1684375"/>
              <a:gd name="connsiteX0-305" fmla="*/ 437924 w 1461192"/>
              <a:gd name="connsiteY0-306" fmla="*/ 1676040 h 1676040"/>
              <a:gd name="connsiteX1-307" fmla="*/ 78815 w 1461192"/>
              <a:gd name="connsiteY1-308" fmla="*/ 982499 h 1676040"/>
              <a:gd name="connsiteX2-309" fmla="*/ 14370 w 1461192"/>
              <a:gd name="connsiteY2-310" fmla="*/ 546031 h 1676040"/>
              <a:gd name="connsiteX3-311" fmla="*/ 328171 w 1461192"/>
              <a:gd name="connsiteY3-312" fmla="*/ 118658 h 1676040"/>
              <a:gd name="connsiteX4-313" fmla="*/ 1010150 w 1461192"/>
              <a:gd name="connsiteY4-314" fmla="*/ 38844 h 1676040"/>
              <a:gd name="connsiteX5-315" fmla="*/ 1202124 w 1461192"/>
              <a:gd name="connsiteY5-316" fmla="*/ 1218522 h 1676040"/>
              <a:gd name="connsiteX6-317" fmla="*/ 437924 w 1461192"/>
              <a:gd name="connsiteY6-318" fmla="*/ 1676040 h 1676040"/>
              <a:gd name="connsiteX0-319" fmla="*/ 437924 w 1461192"/>
              <a:gd name="connsiteY0-320" fmla="*/ 1689026 h 1689026"/>
              <a:gd name="connsiteX1-321" fmla="*/ 78815 w 1461192"/>
              <a:gd name="connsiteY1-322" fmla="*/ 995485 h 1689026"/>
              <a:gd name="connsiteX2-323" fmla="*/ 14370 w 1461192"/>
              <a:gd name="connsiteY2-324" fmla="*/ 559017 h 1689026"/>
              <a:gd name="connsiteX3-325" fmla="*/ 328171 w 1461192"/>
              <a:gd name="connsiteY3-326" fmla="*/ 131644 h 1689026"/>
              <a:gd name="connsiteX4-327" fmla="*/ 1010150 w 1461192"/>
              <a:gd name="connsiteY4-328" fmla="*/ 51830 h 1689026"/>
              <a:gd name="connsiteX5-329" fmla="*/ 1202124 w 1461192"/>
              <a:gd name="connsiteY5-330" fmla="*/ 1231508 h 1689026"/>
              <a:gd name="connsiteX6-331" fmla="*/ 437924 w 1461192"/>
              <a:gd name="connsiteY6-332" fmla="*/ 1689026 h 1689026"/>
              <a:gd name="connsiteX0-333" fmla="*/ 437924 w 1461192"/>
              <a:gd name="connsiteY0-334" fmla="*/ 1689026 h 1689026"/>
              <a:gd name="connsiteX1-335" fmla="*/ 78815 w 1461192"/>
              <a:gd name="connsiteY1-336" fmla="*/ 995485 h 1689026"/>
              <a:gd name="connsiteX2-337" fmla="*/ 14370 w 1461192"/>
              <a:gd name="connsiteY2-338" fmla="*/ 559017 h 1689026"/>
              <a:gd name="connsiteX3-339" fmla="*/ 328171 w 1461192"/>
              <a:gd name="connsiteY3-340" fmla="*/ 131644 h 1689026"/>
              <a:gd name="connsiteX4-341" fmla="*/ 1010150 w 1461192"/>
              <a:gd name="connsiteY4-342" fmla="*/ 51830 h 1689026"/>
              <a:gd name="connsiteX5-343" fmla="*/ 1202124 w 1461192"/>
              <a:gd name="connsiteY5-344" fmla="*/ 1231508 h 1689026"/>
              <a:gd name="connsiteX6-345" fmla="*/ 437924 w 1461192"/>
              <a:gd name="connsiteY6-346" fmla="*/ 1689026 h 1689026"/>
              <a:gd name="connsiteX0-347" fmla="*/ 437924 w 1461192"/>
              <a:gd name="connsiteY0-348" fmla="*/ 1689026 h 1689026"/>
              <a:gd name="connsiteX1-349" fmla="*/ 78815 w 1461192"/>
              <a:gd name="connsiteY1-350" fmla="*/ 995485 h 1689026"/>
              <a:gd name="connsiteX2-351" fmla="*/ 14370 w 1461192"/>
              <a:gd name="connsiteY2-352" fmla="*/ 559017 h 1689026"/>
              <a:gd name="connsiteX3-353" fmla="*/ 328171 w 1461192"/>
              <a:gd name="connsiteY3-354" fmla="*/ 131644 h 1689026"/>
              <a:gd name="connsiteX4-355" fmla="*/ 1010150 w 1461192"/>
              <a:gd name="connsiteY4-356" fmla="*/ 51830 h 1689026"/>
              <a:gd name="connsiteX5-357" fmla="*/ 1202124 w 1461192"/>
              <a:gd name="connsiteY5-358" fmla="*/ 1231508 h 1689026"/>
              <a:gd name="connsiteX6-359" fmla="*/ 437924 w 1461192"/>
              <a:gd name="connsiteY6-360" fmla="*/ 1689026 h 1689026"/>
              <a:gd name="connsiteX0-361" fmla="*/ 437924 w 1461932"/>
              <a:gd name="connsiteY0-362" fmla="*/ 1698941 h 1698941"/>
              <a:gd name="connsiteX1-363" fmla="*/ 78815 w 1461932"/>
              <a:gd name="connsiteY1-364" fmla="*/ 1005400 h 1698941"/>
              <a:gd name="connsiteX2-365" fmla="*/ 14370 w 1461932"/>
              <a:gd name="connsiteY2-366" fmla="*/ 568932 h 1698941"/>
              <a:gd name="connsiteX3-367" fmla="*/ 328171 w 1461932"/>
              <a:gd name="connsiteY3-368" fmla="*/ 141559 h 1698941"/>
              <a:gd name="connsiteX4-369" fmla="*/ 1010150 w 1461932"/>
              <a:gd name="connsiteY4-370" fmla="*/ 61745 h 1698941"/>
              <a:gd name="connsiteX5-371" fmla="*/ 1202124 w 1461932"/>
              <a:gd name="connsiteY5-372" fmla="*/ 1241423 h 1698941"/>
              <a:gd name="connsiteX6-373" fmla="*/ 437924 w 1461932"/>
              <a:gd name="connsiteY6-374" fmla="*/ 1698941 h 1698941"/>
              <a:gd name="connsiteX0-375" fmla="*/ 437924 w 1462837"/>
              <a:gd name="connsiteY0-376" fmla="*/ 1695852 h 1695852"/>
              <a:gd name="connsiteX1-377" fmla="*/ 78815 w 1462837"/>
              <a:gd name="connsiteY1-378" fmla="*/ 1002311 h 1695852"/>
              <a:gd name="connsiteX2-379" fmla="*/ 14370 w 1462837"/>
              <a:gd name="connsiteY2-380" fmla="*/ 565843 h 1695852"/>
              <a:gd name="connsiteX3-381" fmla="*/ 328171 w 1462837"/>
              <a:gd name="connsiteY3-382" fmla="*/ 138470 h 1695852"/>
              <a:gd name="connsiteX4-383" fmla="*/ 1010150 w 1462837"/>
              <a:gd name="connsiteY4-384" fmla="*/ 58656 h 1695852"/>
              <a:gd name="connsiteX5-385" fmla="*/ 1202124 w 1462837"/>
              <a:gd name="connsiteY5-386" fmla="*/ 1238334 h 1695852"/>
              <a:gd name="connsiteX6-387" fmla="*/ 437924 w 1462837"/>
              <a:gd name="connsiteY6-388" fmla="*/ 1695852 h 1695852"/>
              <a:gd name="connsiteX0-389" fmla="*/ 437924 w 1463463"/>
              <a:gd name="connsiteY0-390" fmla="*/ 1701241 h 1701241"/>
              <a:gd name="connsiteX1-391" fmla="*/ 78815 w 1463463"/>
              <a:gd name="connsiteY1-392" fmla="*/ 1007700 h 1701241"/>
              <a:gd name="connsiteX2-393" fmla="*/ 14370 w 1463463"/>
              <a:gd name="connsiteY2-394" fmla="*/ 571232 h 1701241"/>
              <a:gd name="connsiteX3-395" fmla="*/ 328171 w 1463463"/>
              <a:gd name="connsiteY3-396" fmla="*/ 143859 h 1701241"/>
              <a:gd name="connsiteX4-397" fmla="*/ 1010150 w 1463463"/>
              <a:gd name="connsiteY4-398" fmla="*/ 64045 h 1701241"/>
              <a:gd name="connsiteX5-399" fmla="*/ 1202124 w 1463463"/>
              <a:gd name="connsiteY5-400" fmla="*/ 1243723 h 1701241"/>
              <a:gd name="connsiteX6-401" fmla="*/ 437924 w 1463463"/>
              <a:gd name="connsiteY6-402" fmla="*/ 1701241 h 170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63463" h="1701241">
                <a:moveTo>
                  <a:pt x="437924" y="1701241"/>
                </a:moveTo>
                <a:cubicBezTo>
                  <a:pt x="309666" y="1485865"/>
                  <a:pt x="120565" y="1118841"/>
                  <a:pt x="78815" y="1007700"/>
                </a:cubicBezTo>
                <a:cubicBezTo>
                  <a:pt x="29785" y="922046"/>
                  <a:pt x="-27189" y="715205"/>
                  <a:pt x="14370" y="571232"/>
                </a:cubicBezTo>
                <a:cubicBezTo>
                  <a:pt x="55929" y="427259"/>
                  <a:pt x="151865" y="261635"/>
                  <a:pt x="328171" y="143859"/>
                </a:cubicBezTo>
                <a:cubicBezTo>
                  <a:pt x="550044" y="234"/>
                  <a:pt x="762531" y="-52981"/>
                  <a:pt x="1010150" y="64045"/>
                </a:cubicBezTo>
                <a:cubicBezTo>
                  <a:pt x="1241271" y="173274"/>
                  <a:pt x="1786385" y="659657"/>
                  <a:pt x="1202124" y="1243723"/>
                </a:cubicBezTo>
                <a:cubicBezTo>
                  <a:pt x="909897" y="1450128"/>
                  <a:pt x="663413" y="1534892"/>
                  <a:pt x="437924" y="1701241"/>
                </a:cubicBezTo>
                <a:close/>
              </a:path>
            </a:pathLst>
          </a:cu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形标注 33"/>
          <p:cNvSpPr/>
          <p:nvPr/>
        </p:nvSpPr>
        <p:spPr>
          <a:xfrm rot="12538198">
            <a:off x="4206875" y="2752725"/>
            <a:ext cx="1335088" cy="1550988"/>
          </a:xfrm>
          <a:custGeom>
            <a:avLst/>
            <a:gdLst>
              <a:gd name="connsiteX0" fmla="*/ 479324 w 1643378"/>
              <a:gd name="connsiteY0" fmla="*/ 1998819 h 1776728"/>
              <a:gd name="connsiteX1" fmla="*/ 417886 w 1643378"/>
              <a:gd name="connsiteY1" fmla="*/ 1662055 h 1776728"/>
              <a:gd name="connsiteX2" fmla="*/ 53861 w 1643378"/>
              <a:gd name="connsiteY2" fmla="*/ 572026 h 1776728"/>
              <a:gd name="connsiteX3" fmla="*/ 1082780 w 1643378"/>
              <a:gd name="connsiteY3" fmla="*/ 46040 h 1776728"/>
              <a:gd name="connsiteX4" fmla="*/ 1627811 w 1643378"/>
              <a:gd name="connsiteY4" fmla="*/ 1060474 h 1776728"/>
              <a:gd name="connsiteX5" fmla="*/ 715367 w 1643378"/>
              <a:gd name="connsiteY5" fmla="*/ 1769260 h 1776728"/>
              <a:gd name="connsiteX6" fmla="*/ 479324 w 1643378"/>
              <a:gd name="connsiteY6" fmla="*/ 1998819 h 1776728"/>
              <a:gd name="connsiteX0-1" fmla="*/ 579601 w 1743759"/>
              <a:gd name="connsiteY0-2" fmla="*/ 1980185 h 1980185"/>
              <a:gd name="connsiteX1-3" fmla="*/ 231011 w 1743759"/>
              <a:gd name="connsiteY1-4" fmla="*/ 982810 h 1980185"/>
              <a:gd name="connsiteX2-5" fmla="*/ 154138 w 1743759"/>
              <a:gd name="connsiteY2-6" fmla="*/ 553392 h 1980185"/>
              <a:gd name="connsiteX3-7" fmla="*/ 1183057 w 1743759"/>
              <a:gd name="connsiteY3-8" fmla="*/ 27406 h 1980185"/>
              <a:gd name="connsiteX4-9" fmla="*/ 1728088 w 1743759"/>
              <a:gd name="connsiteY4-10" fmla="*/ 1041840 h 1980185"/>
              <a:gd name="connsiteX5-11" fmla="*/ 815644 w 1743759"/>
              <a:gd name="connsiteY5-12" fmla="*/ 1750626 h 1980185"/>
              <a:gd name="connsiteX6-13" fmla="*/ 579601 w 1743759"/>
              <a:gd name="connsiteY6-14" fmla="*/ 1980185 h 1980185"/>
              <a:gd name="connsiteX0-15" fmla="*/ 483150 w 1647308"/>
              <a:gd name="connsiteY0-16" fmla="*/ 1980185 h 1980185"/>
              <a:gd name="connsiteX1-17" fmla="*/ 134560 w 1647308"/>
              <a:gd name="connsiteY1-18" fmla="*/ 982810 h 1980185"/>
              <a:gd name="connsiteX2-19" fmla="*/ 57687 w 1647308"/>
              <a:gd name="connsiteY2-20" fmla="*/ 553392 h 1980185"/>
              <a:gd name="connsiteX3-21" fmla="*/ 1086606 w 1647308"/>
              <a:gd name="connsiteY3-22" fmla="*/ 27406 h 1980185"/>
              <a:gd name="connsiteX4-23" fmla="*/ 1631637 w 1647308"/>
              <a:gd name="connsiteY4-24" fmla="*/ 1041840 h 1980185"/>
              <a:gd name="connsiteX5-25" fmla="*/ 719193 w 1647308"/>
              <a:gd name="connsiteY5-26" fmla="*/ 1750626 h 1980185"/>
              <a:gd name="connsiteX6-27" fmla="*/ 483150 w 1647308"/>
              <a:gd name="connsiteY6-28" fmla="*/ 1980185 h 1980185"/>
              <a:gd name="connsiteX0-29" fmla="*/ 430291 w 1589177"/>
              <a:gd name="connsiteY0-30" fmla="*/ 2022259 h 2022259"/>
              <a:gd name="connsiteX1-31" fmla="*/ 81701 w 1589177"/>
              <a:gd name="connsiteY1-32" fmla="*/ 1024884 h 2022259"/>
              <a:gd name="connsiteX2-33" fmla="*/ 4828 w 1589177"/>
              <a:gd name="connsiteY2-34" fmla="*/ 595466 h 2022259"/>
              <a:gd name="connsiteX3-35" fmla="*/ 235527 w 1589177"/>
              <a:gd name="connsiteY3-36" fmla="*/ 145149 h 2022259"/>
              <a:gd name="connsiteX4-37" fmla="*/ 1033747 w 1589177"/>
              <a:gd name="connsiteY4-38" fmla="*/ 69480 h 2022259"/>
              <a:gd name="connsiteX5-39" fmla="*/ 1578778 w 1589177"/>
              <a:gd name="connsiteY5-40" fmla="*/ 1083914 h 2022259"/>
              <a:gd name="connsiteX6-41" fmla="*/ 666334 w 1589177"/>
              <a:gd name="connsiteY6-42" fmla="*/ 1792700 h 2022259"/>
              <a:gd name="connsiteX7" fmla="*/ 430291 w 1589177"/>
              <a:gd name="connsiteY7" fmla="*/ 2022259 h 2022259"/>
              <a:gd name="connsiteX0-43" fmla="*/ 434769 w 1593366"/>
              <a:gd name="connsiteY0-44" fmla="*/ 2015373 h 2015373"/>
              <a:gd name="connsiteX1-45" fmla="*/ 86179 w 1593366"/>
              <a:gd name="connsiteY1-46" fmla="*/ 1017998 h 2015373"/>
              <a:gd name="connsiteX2-47" fmla="*/ 9306 w 1593366"/>
              <a:gd name="connsiteY2-48" fmla="*/ 588580 h 2015373"/>
              <a:gd name="connsiteX3-49" fmla="*/ 323107 w 1593366"/>
              <a:gd name="connsiteY3-50" fmla="*/ 161207 h 2015373"/>
              <a:gd name="connsiteX4-51" fmla="*/ 1038225 w 1593366"/>
              <a:gd name="connsiteY4-52" fmla="*/ 62594 h 2015373"/>
              <a:gd name="connsiteX5-53" fmla="*/ 1583256 w 1593366"/>
              <a:gd name="connsiteY5-54" fmla="*/ 1077028 h 2015373"/>
              <a:gd name="connsiteX6-55" fmla="*/ 670812 w 1593366"/>
              <a:gd name="connsiteY6-56" fmla="*/ 1785814 h 2015373"/>
              <a:gd name="connsiteX7-57" fmla="*/ 434769 w 1593366"/>
              <a:gd name="connsiteY7-58" fmla="*/ 2015373 h 2015373"/>
              <a:gd name="connsiteX0-59" fmla="*/ 434769 w 1226497"/>
              <a:gd name="connsiteY0-60" fmla="*/ 2028887 h 2028887"/>
              <a:gd name="connsiteX1-61" fmla="*/ 86179 w 1226497"/>
              <a:gd name="connsiteY1-62" fmla="*/ 1031512 h 2028887"/>
              <a:gd name="connsiteX2-63" fmla="*/ 9306 w 1226497"/>
              <a:gd name="connsiteY2-64" fmla="*/ 602094 h 2028887"/>
              <a:gd name="connsiteX3-65" fmla="*/ 323107 w 1226497"/>
              <a:gd name="connsiteY3-66" fmla="*/ 174721 h 2028887"/>
              <a:gd name="connsiteX4-67" fmla="*/ 1038225 w 1226497"/>
              <a:gd name="connsiteY4-68" fmla="*/ 76108 h 2028887"/>
              <a:gd name="connsiteX5-69" fmla="*/ 1197060 w 1226497"/>
              <a:gd name="connsiteY5-70" fmla="*/ 1274585 h 2028887"/>
              <a:gd name="connsiteX6-71" fmla="*/ 670812 w 1226497"/>
              <a:gd name="connsiteY6-72" fmla="*/ 1799328 h 2028887"/>
              <a:gd name="connsiteX7-73" fmla="*/ 434769 w 1226497"/>
              <a:gd name="connsiteY7-74" fmla="*/ 2028887 h 2028887"/>
              <a:gd name="connsiteX0-75" fmla="*/ 434769 w 1448484"/>
              <a:gd name="connsiteY0-76" fmla="*/ 2028887 h 2028887"/>
              <a:gd name="connsiteX1-77" fmla="*/ 86179 w 1448484"/>
              <a:gd name="connsiteY1-78" fmla="*/ 1031512 h 2028887"/>
              <a:gd name="connsiteX2-79" fmla="*/ 9306 w 1448484"/>
              <a:gd name="connsiteY2-80" fmla="*/ 602094 h 2028887"/>
              <a:gd name="connsiteX3-81" fmla="*/ 323107 w 1448484"/>
              <a:gd name="connsiteY3-82" fmla="*/ 174721 h 2028887"/>
              <a:gd name="connsiteX4-83" fmla="*/ 1038225 w 1448484"/>
              <a:gd name="connsiteY4-84" fmla="*/ 76108 h 2028887"/>
              <a:gd name="connsiteX5-85" fmla="*/ 1197060 w 1448484"/>
              <a:gd name="connsiteY5-86" fmla="*/ 1274585 h 2028887"/>
              <a:gd name="connsiteX6-87" fmla="*/ 670812 w 1448484"/>
              <a:gd name="connsiteY6-88" fmla="*/ 1799328 h 2028887"/>
              <a:gd name="connsiteX7-89" fmla="*/ 434769 w 1448484"/>
              <a:gd name="connsiteY7-90" fmla="*/ 2028887 h 2028887"/>
              <a:gd name="connsiteX0-91" fmla="*/ 434769 w 1464569"/>
              <a:gd name="connsiteY0-92" fmla="*/ 1987575 h 1987575"/>
              <a:gd name="connsiteX1-93" fmla="*/ 86179 w 1464569"/>
              <a:gd name="connsiteY1-94" fmla="*/ 990200 h 1987575"/>
              <a:gd name="connsiteX2-95" fmla="*/ 9306 w 1464569"/>
              <a:gd name="connsiteY2-96" fmla="*/ 560782 h 1987575"/>
              <a:gd name="connsiteX3-97" fmla="*/ 323107 w 1464569"/>
              <a:gd name="connsiteY3-98" fmla="*/ 133409 h 1987575"/>
              <a:gd name="connsiteX4-99" fmla="*/ 1038225 w 1464569"/>
              <a:gd name="connsiteY4-100" fmla="*/ 34796 h 1987575"/>
              <a:gd name="connsiteX5-101" fmla="*/ 1197060 w 1464569"/>
              <a:gd name="connsiteY5-102" fmla="*/ 1233273 h 1987575"/>
              <a:gd name="connsiteX6-103" fmla="*/ 670812 w 1464569"/>
              <a:gd name="connsiteY6-104" fmla="*/ 1758016 h 1987575"/>
              <a:gd name="connsiteX7-105" fmla="*/ 434769 w 1464569"/>
              <a:gd name="connsiteY7-106" fmla="*/ 1987575 h 1987575"/>
              <a:gd name="connsiteX0-107" fmla="*/ 434769 w 1456128"/>
              <a:gd name="connsiteY0-108" fmla="*/ 1972629 h 1972629"/>
              <a:gd name="connsiteX1-109" fmla="*/ 86179 w 1456128"/>
              <a:gd name="connsiteY1-110" fmla="*/ 975254 h 1972629"/>
              <a:gd name="connsiteX2-111" fmla="*/ 9306 w 1456128"/>
              <a:gd name="connsiteY2-112" fmla="*/ 545836 h 1972629"/>
              <a:gd name="connsiteX3-113" fmla="*/ 323107 w 1456128"/>
              <a:gd name="connsiteY3-114" fmla="*/ 118463 h 1972629"/>
              <a:gd name="connsiteX4-115" fmla="*/ 1005086 w 1456128"/>
              <a:gd name="connsiteY4-116" fmla="*/ 38649 h 1972629"/>
              <a:gd name="connsiteX5-117" fmla="*/ 1197060 w 1456128"/>
              <a:gd name="connsiteY5-118" fmla="*/ 1218327 h 1972629"/>
              <a:gd name="connsiteX6-119" fmla="*/ 670812 w 1456128"/>
              <a:gd name="connsiteY6-120" fmla="*/ 1743070 h 1972629"/>
              <a:gd name="connsiteX7-121" fmla="*/ 434769 w 1456128"/>
              <a:gd name="connsiteY7-122" fmla="*/ 1972629 h 1972629"/>
              <a:gd name="connsiteX0-123" fmla="*/ 434769 w 1456128"/>
              <a:gd name="connsiteY0-124" fmla="*/ 1972629 h 1975070"/>
              <a:gd name="connsiteX1-125" fmla="*/ 86179 w 1456128"/>
              <a:gd name="connsiteY1-126" fmla="*/ 975254 h 1975070"/>
              <a:gd name="connsiteX2-127" fmla="*/ 9306 w 1456128"/>
              <a:gd name="connsiteY2-128" fmla="*/ 545836 h 1975070"/>
              <a:gd name="connsiteX3-129" fmla="*/ 323107 w 1456128"/>
              <a:gd name="connsiteY3-130" fmla="*/ 118463 h 1975070"/>
              <a:gd name="connsiteX4-131" fmla="*/ 1005086 w 1456128"/>
              <a:gd name="connsiteY4-132" fmla="*/ 38649 h 1975070"/>
              <a:gd name="connsiteX5-133" fmla="*/ 1197060 w 1456128"/>
              <a:gd name="connsiteY5-134" fmla="*/ 1218327 h 1975070"/>
              <a:gd name="connsiteX6-135" fmla="*/ 434769 w 1456128"/>
              <a:gd name="connsiteY6-136" fmla="*/ 1972629 h 1975070"/>
              <a:gd name="connsiteX0-137" fmla="*/ 432860 w 1456128"/>
              <a:gd name="connsiteY0-138" fmla="*/ 1675845 h 1681596"/>
              <a:gd name="connsiteX1-139" fmla="*/ 86179 w 1456128"/>
              <a:gd name="connsiteY1-140" fmla="*/ 975254 h 1681596"/>
              <a:gd name="connsiteX2-141" fmla="*/ 9306 w 1456128"/>
              <a:gd name="connsiteY2-142" fmla="*/ 545836 h 1681596"/>
              <a:gd name="connsiteX3-143" fmla="*/ 323107 w 1456128"/>
              <a:gd name="connsiteY3-144" fmla="*/ 118463 h 1681596"/>
              <a:gd name="connsiteX4-145" fmla="*/ 1005086 w 1456128"/>
              <a:gd name="connsiteY4-146" fmla="*/ 38649 h 1681596"/>
              <a:gd name="connsiteX5-147" fmla="*/ 1197060 w 1456128"/>
              <a:gd name="connsiteY5-148" fmla="*/ 1218327 h 1681596"/>
              <a:gd name="connsiteX6-149" fmla="*/ 432860 w 1456128"/>
              <a:gd name="connsiteY6-150" fmla="*/ 1675845 h 1681596"/>
              <a:gd name="connsiteX0-151" fmla="*/ 432860 w 1456128"/>
              <a:gd name="connsiteY0-152" fmla="*/ 1675845 h 1681596"/>
              <a:gd name="connsiteX1-153" fmla="*/ 86179 w 1456128"/>
              <a:gd name="connsiteY1-154" fmla="*/ 975254 h 1681596"/>
              <a:gd name="connsiteX2-155" fmla="*/ 9306 w 1456128"/>
              <a:gd name="connsiteY2-156" fmla="*/ 545836 h 1681596"/>
              <a:gd name="connsiteX3-157" fmla="*/ 323107 w 1456128"/>
              <a:gd name="connsiteY3-158" fmla="*/ 118463 h 1681596"/>
              <a:gd name="connsiteX4-159" fmla="*/ 1005086 w 1456128"/>
              <a:gd name="connsiteY4-160" fmla="*/ 38649 h 1681596"/>
              <a:gd name="connsiteX5-161" fmla="*/ 1197060 w 1456128"/>
              <a:gd name="connsiteY5-162" fmla="*/ 1218327 h 1681596"/>
              <a:gd name="connsiteX6-163" fmla="*/ 432860 w 1456128"/>
              <a:gd name="connsiteY6-164" fmla="*/ 1675845 h 1681596"/>
              <a:gd name="connsiteX0-165" fmla="*/ 432860 w 1456128"/>
              <a:gd name="connsiteY0-166" fmla="*/ 1675845 h 1675845"/>
              <a:gd name="connsiteX1-167" fmla="*/ 86179 w 1456128"/>
              <a:gd name="connsiteY1-168" fmla="*/ 975254 h 1675845"/>
              <a:gd name="connsiteX2-169" fmla="*/ 9306 w 1456128"/>
              <a:gd name="connsiteY2-170" fmla="*/ 545836 h 1675845"/>
              <a:gd name="connsiteX3-171" fmla="*/ 323107 w 1456128"/>
              <a:gd name="connsiteY3-172" fmla="*/ 118463 h 1675845"/>
              <a:gd name="connsiteX4-173" fmla="*/ 1005086 w 1456128"/>
              <a:gd name="connsiteY4-174" fmla="*/ 38649 h 1675845"/>
              <a:gd name="connsiteX5-175" fmla="*/ 1197060 w 1456128"/>
              <a:gd name="connsiteY5-176" fmla="*/ 1218327 h 1675845"/>
              <a:gd name="connsiteX6-177" fmla="*/ 432860 w 1456128"/>
              <a:gd name="connsiteY6-178" fmla="*/ 1675845 h 1675845"/>
              <a:gd name="connsiteX0-179" fmla="*/ 432860 w 1456128"/>
              <a:gd name="connsiteY0-180" fmla="*/ 1675845 h 1675845"/>
              <a:gd name="connsiteX1-181" fmla="*/ 86179 w 1456128"/>
              <a:gd name="connsiteY1-182" fmla="*/ 975254 h 1675845"/>
              <a:gd name="connsiteX2-183" fmla="*/ 9306 w 1456128"/>
              <a:gd name="connsiteY2-184" fmla="*/ 545836 h 1675845"/>
              <a:gd name="connsiteX3-185" fmla="*/ 323107 w 1456128"/>
              <a:gd name="connsiteY3-186" fmla="*/ 118463 h 1675845"/>
              <a:gd name="connsiteX4-187" fmla="*/ 1005086 w 1456128"/>
              <a:gd name="connsiteY4-188" fmla="*/ 38649 h 1675845"/>
              <a:gd name="connsiteX5-189" fmla="*/ 1197060 w 1456128"/>
              <a:gd name="connsiteY5-190" fmla="*/ 1218327 h 1675845"/>
              <a:gd name="connsiteX6-191" fmla="*/ 432860 w 1456128"/>
              <a:gd name="connsiteY6-192" fmla="*/ 1675845 h 1675845"/>
              <a:gd name="connsiteX0-193" fmla="*/ 437835 w 1461103"/>
              <a:gd name="connsiteY0-194" fmla="*/ 1675845 h 1675845"/>
              <a:gd name="connsiteX1-195" fmla="*/ 91154 w 1461103"/>
              <a:gd name="connsiteY1-196" fmla="*/ 975254 h 1675845"/>
              <a:gd name="connsiteX2-197" fmla="*/ 14281 w 1461103"/>
              <a:gd name="connsiteY2-198" fmla="*/ 545836 h 1675845"/>
              <a:gd name="connsiteX3-199" fmla="*/ 328082 w 1461103"/>
              <a:gd name="connsiteY3-200" fmla="*/ 118463 h 1675845"/>
              <a:gd name="connsiteX4-201" fmla="*/ 1010061 w 1461103"/>
              <a:gd name="connsiteY4-202" fmla="*/ 38649 h 1675845"/>
              <a:gd name="connsiteX5-203" fmla="*/ 1202035 w 1461103"/>
              <a:gd name="connsiteY5-204" fmla="*/ 1218327 h 1675845"/>
              <a:gd name="connsiteX6-205" fmla="*/ 437835 w 1461103"/>
              <a:gd name="connsiteY6-206" fmla="*/ 1675845 h 1675845"/>
              <a:gd name="connsiteX0-207" fmla="*/ 437835 w 1461103"/>
              <a:gd name="connsiteY0-208" fmla="*/ 1675845 h 1675845"/>
              <a:gd name="connsiteX1-209" fmla="*/ 91154 w 1461103"/>
              <a:gd name="connsiteY1-210" fmla="*/ 975254 h 1675845"/>
              <a:gd name="connsiteX2-211" fmla="*/ 14281 w 1461103"/>
              <a:gd name="connsiteY2-212" fmla="*/ 545836 h 1675845"/>
              <a:gd name="connsiteX3-213" fmla="*/ 328082 w 1461103"/>
              <a:gd name="connsiteY3-214" fmla="*/ 118463 h 1675845"/>
              <a:gd name="connsiteX4-215" fmla="*/ 1010061 w 1461103"/>
              <a:gd name="connsiteY4-216" fmla="*/ 38649 h 1675845"/>
              <a:gd name="connsiteX5-217" fmla="*/ 1202035 w 1461103"/>
              <a:gd name="connsiteY5-218" fmla="*/ 1218327 h 1675845"/>
              <a:gd name="connsiteX6-219" fmla="*/ 437835 w 1461103"/>
              <a:gd name="connsiteY6-220" fmla="*/ 1675845 h 1675845"/>
              <a:gd name="connsiteX0-221" fmla="*/ 437835 w 1461103"/>
              <a:gd name="connsiteY0-222" fmla="*/ 1675845 h 1675845"/>
              <a:gd name="connsiteX1-223" fmla="*/ 91154 w 1461103"/>
              <a:gd name="connsiteY1-224" fmla="*/ 975254 h 1675845"/>
              <a:gd name="connsiteX2-225" fmla="*/ 14281 w 1461103"/>
              <a:gd name="connsiteY2-226" fmla="*/ 545836 h 1675845"/>
              <a:gd name="connsiteX3-227" fmla="*/ 328082 w 1461103"/>
              <a:gd name="connsiteY3-228" fmla="*/ 118463 h 1675845"/>
              <a:gd name="connsiteX4-229" fmla="*/ 1010061 w 1461103"/>
              <a:gd name="connsiteY4-230" fmla="*/ 38649 h 1675845"/>
              <a:gd name="connsiteX5-231" fmla="*/ 1202035 w 1461103"/>
              <a:gd name="connsiteY5-232" fmla="*/ 1218327 h 1675845"/>
              <a:gd name="connsiteX6-233" fmla="*/ 437835 w 1461103"/>
              <a:gd name="connsiteY6-234" fmla="*/ 1675845 h 1675845"/>
              <a:gd name="connsiteX0-235" fmla="*/ 440937 w 1464205"/>
              <a:gd name="connsiteY0-236" fmla="*/ 1675845 h 1675845"/>
              <a:gd name="connsiteX1-237" fmla="*/ 81828 w 1464205"/>
              <a:gd name="connsiteY1-238" fmla="*/ 982304 h 1675845"/>
              <a:gd name="connsiteX2-239" fmla="*/ 17383 w 1464205"/>
              <a:gd name="connsiteY2-240" fmla="*/ 545836 h 1675845"/>
              <a:gd name="connsiteX3-241" fmla="*/ 331184 w 1464205"/>
              <a:gd name="connsiteY3-242" fmla="*/ 118463 h 1675845"/>
              <a:gd name="connsiteX4-243" fmla="*/ 1013163 w 1464205"/>
              <a:gd name="connsiteY4-244" fmla="*/ 38649 h 1675845"/>
              <a:gd name="connsiteX5-245" fmla="*/ 1205137 w 1464205"/>
              <a:gd name="connsiteY5-246" fmla="*/ 1218327 h 1675845"/>
              <a:gd name="connsiteX6-247" fmla="*/ 440937 w 1464205"/>
              <a:gd name="connsiteY6-248" fmla="*/ 1675845 h 1675845"/>
              <a:gd name="connsiteX0-249" fmla="*/ 440937 w 1464205"/>
              <a:gd name="connsiteY0-250" fmla="*/ 1675845 h 1675845"/>
              <a:gd name="connsiteX1-251" fmla="*/ 81828 w 1464205"/>
              <a:gd name="connsiteY1-252" fmla="*/ 982304 h 1675845"/>
              <a:gd name="connsiteX2-253" fmla="*/ 17383 w 1464205"/>
              <a:gd name="connsiteY2-254" fmla="*/ 545836 h 1675845"/>
              <a:gd name="connsiteX3-255" fmla="*/ 331184 w 1464205"/>
              <a:gd name="connsiteY3-256" fmla="*/ 118463 h 1675845"/>
              <a:gd name="connsiteX4-257" fmla="*/ 1013163 w 1464205"/>
              <a:gd name="connsiteY4-258" fmla="*/ 38649 h 1675845"/>
              <a:gd name="connsiteX5-259" fmla="*/ 1205137 w 1464205"/>
              <a:gd name="connsiteY5-260" fmla="*/ 1218327 h 1675845"/>
              <a:gd name="connsiteX6-261" fmla="*/ 440937 w 1464205"/>
              <a:gd name="connsiteY6-262" fmla="*/ 1675845 h 1675845"/>
              <a:gd name="connsiteX0-263" fmla="*/ 440937 w 1464205"/>
              <a:gd name="connsiteY0-264" fmla="*/ 1675845 h 1675845"/>
              <a:gd name="connsiteX1-265" fmla="*/ 81828 w 1464205"/>
              <a:gd name="connsiteY1-266" fmla="*/ 982304 h 1675845"/>
              <a:gd name="connsiteX2-267" fmla="*/ 17383 w 1464205"/>
              <a:gd name="connsiteY2-268" fmla="*/ 545836 h 1675845"/>
              <a:gd name="connsiteX3-269" fmla="*/ 331184 w 1464205"/>
              <a:gd name="connsiteY3-270" fmla="*/ 118463 h 1675845"/>
              <a:gd name="connsiteX4-271" fmla="*/ 1013163 w 1464205"/>
              <a:gd name="connsiteY4-272" fmla="*/ 38649 h 1675845"/>
              <a:gd name="connsiteX5-273" fmla="*/ 1205137 w 1464205"/>
              <a:gd name="connsiteY5-274" fmla="*/ 1218327 h 1675845"/>
              <a:gd name="connsiteX6-275" fmla="*/ 440937 w 1464205"/>
              <a:gd name="connsiteY6-276" fmla="*/ 1675845 h 1675845"/>
              <a:gd name="connsiteX0-277" fmla="*/ 437924 w 1461192"/>
              <a:gd name="connsiteY0-278" fmla="*/ 1675845 h 1675845"/>
              <a:gd name="connsiteX1-279" fmla="*/ 78815 w 1461192"/>
              <a:gd name="connsiteY1-280" fmla="*/ 982304 h 1675845"/>
              <a:gd name="connsiteX2-281" fmla="*/ 14370 w 1461192"/>
              <a:gd name="connsiteY2-282" fmla="*/ 545836 h 1675845"/>
              <a:gd name="connsiteX3-283" fmla="*/ 328171 w 1461192"/>
              <a:gd name="connsiteY3-284" fmla="*/ 118463 h 1675845"/>
              <a:gd name="connsiteX4-285" fmla="*/ 1010150 w 1461192"/>
              <a:gd name="connsiteY4-286" fmla="*/ 38649 h 1675845"/>
              <a:gd name="connsiteX5-287" fmla="*/ 1202124 w 1461192"/>
              <a:gd name="connsiteY5-288" fmla="*/ 1218327 h 1675845"/>
              <a:gd name="connsiteX6-289" fmla="*/ 437924 w 1461192"/>
              <a:gd name="connsiteY6-290" fmla="*/ 1675845 h 1675845"/>
              <a:gd name="connsiteX0-291" fmla="*/ 437924 w 1461192"/>
              <a:gd name="connsiteY0-292" fmla="*/ 1684375 h 1684375"/>
              <a:gd name="connsiteX1-293" fmla="*/ 78815 w 1461192"/>
              <a:gd name="connsiteY1-294" fmla="*/ 990834 h 1684375"/>
              <a:gd name="connsiteX2-295" fmla="*/ 14370 w 1461192"/>
              <a:gd name="connsiteY2-296" fmla="*/ 554366 h 1684375"/>
              <a:gd name="connsiteX3-297" fmla="*/ 328171 w 1461192"/>
              <a:gd name="connsiteY3-298" fmla="*/ 126993 h 1684375"/>
              <a:gd name="connsiteX4-299" fmla="*/ 1010150 w 1461192"/>
              <a:gd name="connsiteY4-300" fmla="*/ 47179 h 1684375"/>
              <a:gd name="connsiteX5-301" fmla="*/ 1202124 w 1461192"/>
              <a:gd name="connsiteY5-302" fmla="*/ 1226857 h 1684375"/>
              <a:gd name="connsiteX6-303" fmla="*/ 437924 w 1461192"/>
              <a:gd name="connsiteY6-304" fmla="*/ 1684375 h 1684375"/>
              <a:gd name="connsiteX0-305" fmla="*/ 437924 w 1461192"/>
              <a:gd name="connsiteY0-306" fmla="*/ 1676040 h 1676040"/>
              <a:gd name="connsiteX1-307" fmla="*/ 78815 w 1461192"/>
              <a:gd name="connsiteY1-308" fmla="*/ 982499 h 1676040"/>
              <a:gd name="connsiteX2-309" fmla="*/ 14370 w 1461192"/>
              <a:gd name="connsiteY2-310" fmla="*/ 546031 h 1676040"/>
              <a:gd name="connsiteX3-311" fmla="*/ 328171 w 1461192"/>
              <a:gd name="connsiteY3-312" fmla="*/ 118658 h 1676040"/>
              <a:gd name="connsiteX4-313" fmla="*/ 1010150 w 1461192"/>
              <a:gd name="connsiteY4-314" fmla="*/ 38844 h 1676040"/>
              <a:gd name="connsiteX5-315" fmla="*/ 1202124 w 1461192"/>
              <a:gd name="connsiteY5-316" fmla="*/ 1218522 h 1676040"/>
              <a:gd name="connsiteX6-317" fmla="*/ 437924 w 1461192"/>
              <a:gd name="connsiteY6-318" fmla="*/ 1676040 h 1676040"/>
              <a:gd name="connsiteX0-319" fmla="*/ 437924 w 1461192"/>
              <a:gd name="connsiteY0-320" fmla="*/ 1689026 h 1689026"/>
              <a:gd name="connsiteX1-321" fmla="*/ 78815 w 1461192"/>
              <a:gd name="connsiteY1-322" fmla="*/ 995485 h 1689026"/>
              <a:gd name="connsiteX2-323" fmla="*/ 14370 w 1461192"/>
              <a:gd name="connsiteY2-324" fmla="*/ 559017 h 1689026"/>
              <a:gd name="connsiteX3-325" fmla="*/ 328171 w 1461192"/>
              <a:gd name="connsiteY3-326" fmla="*/ 131644 h 1689026"/>
              <a:gd name="connsiteX4-327" fmla="*/ 1010150 w 1461192"/>
              <a:gd name="connsiteY4-328" fmla="*/ 51830 h 1689026"/>
              <a:gd name="connsiteX5-329" fmla="*/ 1202124 w 1461192"/>
              <a:gd name="connsiteY5-330" fmla="*/ 1231508 h 1689026"/>
              <a:gd name="connsiteX6-331" fmla="*/ 437924 w 1461192"/>
              <a:gd name="connsiteY6-332" fmla="*/ 1689026 h 1689026"/>
              <a:gd name="connsiteX0-333" fmla="*/ 437924 w 1461192"/>
              <a:gd name="connsiteY0-334" fmla="*/ 1689026 h 1689026"/>
              <a:gd name="connsiteX1-335" fmla="*/ 78815 w 1461192"/>
              <a:gd name="connsiteY1-336" fmla="*/ 995485 h 1689026"/>
              <a:gd name="connsiteX2-337" fmla="*/ 14370 w 1461192"/>
              <a:gd name="connsiteY2-338" fmla="*/ 559017 h 1689026"/>
              <a:gd name="connsiteX3-339" fmla="*/ 328171 w 1461192"/>
              <a:gd name="connsiteY3-340" fmla="*/ 131644 h 1689026"/>
              <a:gd name="connsiteX4-341" fmla="*/ 1010150 w 1461192"/>
              <a:gd name="connsiteY4-342" fmla="*/ 51830 h 1689026"/>
              <a:gd name="connsiteX5-343" fmla="*/ 1202124 w 1461192"/>
              <a:gd name="connsiteY5-344" fmla="*/ 1231508 h 1689026"/>
              <a:gd name="connsiteX6-345" fmla="*/ 437924 w 1461192"/>
              <a:gd name="connsiteY6-346" fmla="*/ 1689026 h 1689026"/>
              <a:gd name="connsiteX0-347" fmla="*/ 437924 w 1461192"/>
              <a:gd name="connsiteY0-348" fmla="*/ 1689026 h 1689026"/>
              <a:gd name="connsiteX1-349" fmla="*/ 78815 w 1461192"/>
              <a:gd name="connsiteY1-350" fmla="*/ 995485 h 1689026"/>
              <a:gd name="connsiteX2-351" fmla="*/ 14370 w 1461192"/>
              <a:gd name="connsiteY2-352" fmla="*/ 559017 h 1689026"/>
              <a:gd name="connsiteX3-353" fmla="*/ 328171 w 1461192"/>
              <a:gd name="connsiteY3-354" fmla="*/ 131644 h 1689026"/>
              <a:gd name="connsiteX4-355" fmla="*/ 1010150 w 1461192"/>
              <a:gd name="connsiteY4-356" fmla="*/ 51830 h 1689026"/>
              <a:gd name="connsiteX5-357" fmla="*/ 1202124 w 1461192"/>
              <a:gd name="connsiteY5-358" fmla="*/ 1231508 h 1689026"/>
              <a:gd name="connsiteX6-359" fmla="*/ 437924 w 1461192"/>
              <a:gd name="connsiteY6-360" fmla="*/ 1689026 h 1689026"/>
              <a:gd name="connsiteX0-361" fmla="*/ 437924 w 1461932"/>
              <a:gd name="connsiteY0-362" fmla="*/ 1698941 h 1698941"/>
              <a:gd name="connsiteX1-363" fmla="*/ 78815 w 1461932"/>
              <a:gd name="connsiteY1-364" fmla="*/ 1005400 h 1698941"/>
              <a:gd name="connsiteX2-365" fmla="*/ 14370 w 1461932"/>
              <a:gd name="connsiteY2-366" fmla="*/ 568932 h 1698941"/>
              <a:gd name="connsiteX3-367" fmla="*/ 328171 w 1461932"/>
              <a:gd name="connsiteY3-368" fmla="*/ 141559 h 1698941"/>
              <a:gd name="connsiteX4-369" fmla="*/ 1010150 w 1461932"/>
              <a:gd name="connsiteY4-370" fmla="*/ 61745 h 1698941"/>
              <a:gd name="connsiteX5-371" fmla="*/ 1202124 w 1461932"/>
              <a:gd name="connsiteY5-372" fmla="*/ 1241423 h 1698941"/>
              <a:gd name="connsiteX6-373" fmla="*/ 437924 w 1461932"/>
              <a:gd name="connsiteY6-374" fmla="*/ 1698941 h 1698941"/>
              <a:gd name="connsiteX0-375" fmla="*/ 437924 w 1462837"/>
              <a:gd name="connsiteY0-376" fmla="*/ 1695852 h 1695852"/>
              <a:gd name="connsiteX1-377" fmla="*/ 78815 w 1462837"/>
              <a:gd name="connsiteY1-378" fmla="*/ 1002311 h 1695852"/>
              <a:gd name="connsiteX2-379" fmla="*/ 14370 w 1462837"/>
              <a:gd name="connsiteY2-380" fmla="*/ 565843 h 1695852"/>
              <a:gd name="connsiteX3-381" fmla="*/ 328171 w 1462837"/>
              <a:gd name="connsiteY3-382" fmla="*/ 138470 h 1695852"/>
              <a:gd name="connsiteX4-383" fmla="*/ 1010150 w 1462837"/>
              <a:gd name="connsiteY4-384" fmla="*/ 58656 h 1695852"/>
              <a:gd name="connsiteX5-385" fmla="*/ 1202124 w 1462837"/>
              <a:gd name="connsiteY5-386" fmla="*/ 1238334 h 1695852"/>
              <a:gd name="connsiteX6-387" fmla="*/ 437924 w 1462837"/>
              <a:gd name="connsiteY6-388" fmla="*/ 1695852 h 1695852"/>
              <a:gd name="connsiteX0-389" fmla="*/ 437924 w 1463463"/>
              <a:gd name="connsiteY0-390" fmla="*/ 1701241 h 1701241"/>
              <a:gd name="connsiteX1-391" fmla="*/ 78815 w 1463463"/>
              <a:gd name="connsiteY1-392" fmla="*/ 1007700 h 1701241"/>
              <a:gd name="connsiteX2-393" fmla="*/ 14370 w 1463463"/>
              <a:gd name="connsiteY2-394" fmla="*/ 571232 h 1701241"/>
              <a:gd name="connsiteX3-395" fmla="*/ 328171 w 1463463"/>
              <a:gd name="connsiteY3-396" fmla="*/ 143859 h 1701241"/>
              <a:gd name="connsiteX4-397" fmla="*/ 1010150 w 1463463"/>
              <a:gd name="connsiteY4-398" fmla="*/ 64045 h 1701241"/>
              <a:gd name="connsiteX5-399" fmla="*/ 1202124 w 1463463"/>
              <a:gd name="connsiteY5-400" fmla="*/ 1243723 h 1701241"/>
              <a:gd name="connsiteX6-401" fmla="*/ 437924 w 1463463"/>
              <a:gd name="connsiteY6-402" fmla="*/ 1701241 h 170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63463" h="1701241">
                <a:moveTo>
                  <a:pt x="437924" y="1701241"/>
                </a:moveTo>
                <a:cubicBezTo>
                  <a:pt x="309666" y="1485865"/>
                  <a:pt x="120565" y="1118841"/>
                  <a:pt x="78815" y="1007700"/>
                </a:cubicBezTo>
                <a:cubicBezTo>
                  <a:pt x="29785" y="922046"/>
                  <a:pt x="-27189" y="715205"/>
                  <a:pt x="14370" y="571232"/>
                </a:cubicBezTo>
                <a:cubicBezTo>
                  <a:pt x="55929" y="427259"/>
                  <a:pt x="151865" y="261635"/>
                  <a:pt x="328171" y="143859"/>
                </a:cubicBezTo>
                <a:cubicBezTo>
                  <a:pt x="550044" y="234"/>
                  <a:pt x="762531" y="-52981"/>
                  <a:pt x="1010150" y="64045"/>
                </a:cubicBezTo>
                <a:cubicBezTo>
                  <a:pt x="1241271" y="173274"/>
                  <a:pt x="1786385" y="659657"/>
                  <a:pt x="1202124" y="1243723"/>
                </a:cubicBezTo>
                <a:cubicBezTo>
                  <a:pt x="909897" y="1450128"/>
                  <a:pt x="663413" y="1534892"/>
                  <a:pt x="437924" y="1701241"/>
                </a:cubicBezTo>
                <a:close/>
              </a:path>
            </a:pathLst>
          </a:custGeom>
          <a:solidFill>
            <a:srgbClr val="51D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形标注 33"/>
          <p:cNvSpPr/>
          <p:nvPr/>
        </p:nvSpPr>
        <p:spPr>
          <a:xfrm rot="7130588">
            <a:off x="5823744" y="2864644"/>
            <a:ext cx="957262" cy="1111250"/>
          </a:xfrm>
          <a:custGeom>
            <a:avLst/>
            <a:gdLst>
              <a:gd name="connsiteX0" fmla="*/ 479324 w 1643378"/>
              <a:gd name="connsiteY0" fmla="*/ 1998819 h 1776728"/>
              <a:gd name="connsiteX1" fmla="*/ 417886 w 1643378"/>
              <a:gd name="connsiteY1" fmla="*/ 1662055 h 1776728"/>
              <a:gd name="connsiteX2" fmla="*/ 53861 w 1643378"/>
              <a:gd name="connsiteY2" fmla="*/ 572026 h 1776728"/>
              <a:gd name="connsiteX3" fmla="*/ 1082780 w 1643378"/>
              <a:gd name="connsiteY3" fmla="*/ 46040 h 1776728"/>
              <a:gd name="connsiteX4" fmla="*/ 1627811 w 1643378"/>
              <a:gd name="connsiteY4" fmla="*/ 1060474 h 1776728"/>
              <a:gd name="connsiteX5" fmla="*/ 715367 w 1643378"/>
              <a:gd name="connsiteY5" fmla="*/ 1769260 h 1776728"/>
              <a:gd name="connsiteX6" fmla="*/ 479324 w 1643378"/>
              <a:gd name="connsiteY6" fmla="*/ 1998819 h 1776728"/>
              <a:gd name="connsiteX0-1" fmla="*/ 579601 w 1743759"/>
              <a:gd name="connsiteY0-2" fmla="*/ 1980185 h 1980185"/>
              <a:gd name="connsiteX1-3" fmla="*/ 231011 w 1743759"/>
              <a:gd name="connsiteY1-4" fmla="*/ 982810 h 1980185"/>
              <a:gd name="connsiteX2-5" fmla="*/ 154138 w 1743759"/>
              <a:gd name="connsiteY2-6" fmla="*/ 553392 h 1980185"/>
              <a:gd name="connsiteX3-7" fmla="*/ 1183057 w 1743759"/>
              <a:gd name="connsiteY3-8" fmla="*/ 27406 h 1980185"/>
              <a:gd name="connsiteX4-9" fmla="*/ 1728088 w 1743759"/>
              <a:gd name="connsiteY4-10" fmla="*/ 1041840 h 1980185"/>
              <a:gd name="connsiteX5-11" fmla="*/ 815644 w 1743759"/>
              <a:gd name="connsiteY5-12" fmla="*/ 1750626 h 1980185"/>
              <a:gd name="connsiteX6-13" fmla="*/ 579601 w 1743759"/>
              <a:gd name="connsiteY6-14" fmla="*/ 1980185 h 1980185"/>
              <a:gd name="connsiteX0-15" fmla="*/ 483150 w 1647308"/>
              <a:gd name="connsiteY0-16" fmla="*/ 1980185 h 1980185"/>
              <a:gd name="connsiteX1-17" fmla="*/ 134560 w 1647308"/>
              <a:gd name="connsiteY1-18" fmla="*/ 982810 h 1980185"/>
              <a:gd name="connsiteX2-19" fmla="*/ 57687 w 1647308"/>
              <a:gd name="connsiteY2-20" fmla="*/ 553392 h 1980185"/>
              <a:gd name="connsiteX3-21" fmla="*/ 1086606 w 1647308"/>
              <a:gd name="connsiteY3-22" fmla="*/ 27406 h 1980185"/>
              <a:gd name="connsiteX4-23" fmla="*/ 1631637 w 1647308"/>
              <a:gd name="connsiteY4-24" fmla="*/ 1041840 h 1980185"/>
              <a:gd name="connsiteX5-25" fmla="*/ 719193 w 1647308"/>
              <a:gd name="connsiteY5-26" fmla="*/ 1750626 h 1980185"/>
              <a:gd name="connsiteX6-27" fmla="*/ 483150 w 1647308"/>
              <a:gd name="connsiteY6-28" fmla="*/ 1980185 h 1980185"/>
              <a:gd name="connsiteX0-29" fmla="*/ 430291 w 1589177"/>
              <a:gd name="connsiteY0-30" fmla="*/ 2022259 h 2022259"/>
              <a:gd name="connsiteX1-31" fmla="*/ 81701 w 1589177"/>
              <a:gd name="connsiteY1-32" fmla="*/ 1024884 h 2022259"/>
              <a:gd name="connsiteX2-33" fmla="*/ 4828 w 1589177"/>
              <a:gd name="connsiteY2-34" fmla="*/ 595466 h 2022259"/>
              <a:gd name="connsiteX3-35" fmla="*/ 235527 w 1589177"/>
              <a:gd name="connsiteY3-36" fmla="*/ 145149 h 2022259"/>
              <a:gd name="connsiteX4-37" fmla="*/ 1033747 w 1589177"/>
              <a:gd name="connsiteY4-38" fmla="*/ 69480 h 2022259"/>
              <a:gd name="connsiteX5-39" fmla="*/ 1578778 w 1589177"/>
              <a:gd name="connsiteY5-40" fmla="*/ 1083914 h 2022259"/>
              <a:gd name="connsiteX6-41" fmla="*/ 666334 w 1589177"/>
              <a:gd name="connsiteY6-42" fmla="*/ 1792700 h 2022259"/>
              <a:gd name="connsiteX7" fmla="*/ 430291 w 1589177"/>
              <a:gd name="connsiteY7" fmla="*/ 2022259 h 2022259"/>
              <a:gd name="connsiteX0-43" fmla="*/ 434769 w 1593366"/>
              <a:gd name="connsiteY0-44" fmla="*/ 2015373 h 2015373"/>
              <a:gd name="connsiteX1-45" fmla="*/ 86179 w 1593366"/>
              <a:gd name="connsiteY1-46" fmla="*/ 1017998 h 2015373"/>
              <a:gd name="connsiteX2-47" fmla="*/ 9306 w 1593366"/>
              <a:gd name="connsiteY2-48" fmla="*/ 588580 h 2015373"/>
              <a:gd name="connsiteX3-49" fmla="*/ 323107 w 1593366"/>
              <a:gd name="connsiteY3-50" fmla="*/ 161207 h 2015373"/>
              <a:gd name="connsiteX4-51" fmla="*/ 1038225 w 1593366"/>
              <a:gd name="connsiteY4-52" fmla="*/ 62594 h 2015373"/>
              <a:gd name="connsiteX5-53" fmla="*/ 1583256 w 1593366"/>
              <a:gd name="connsiteY5-54" fmla="*/ 1077028 h 2015373"/>
              <a:gd name="connsiteX6-55" fmla="*/ 670812 w 1593366"/>
              <a:gd name="connsiteY6-56" fmla="*/ 1785814 h 2015373"/>
              <a:gd name="connsiteX7-57" fmla="*/ 434769 w 1593366"/>
              <a:gd name="connsiteY7-58" fmla="*/ 2015373 h 2015373"/>
              <a:gd name="connsiteX0-59" fmla="*/ 434769 w 1226497"/>
              <a:gd name="connsiteY0-60" fmla="*/ 2028887 h 2028887"/>
              <a:gd name="connsiteX1-61" fmla="*/ 86179 w 1226497"/>
              <a:gd name="connsiteY1-62" fmla="*/ 1031512 h 2028887"/>
              <a:gd name="connsiteX2-63" fmla="*/ 9306 w 1226497"/>
              <a:gd name="connsiteY2-64" fmla="*/ 602094 h 2028887"/>
              <a:gd name="connsiteX3-65" fmla="*/ 323107 w 1226497"/>
              <a:gd name="connsiteY3-66" fmla="*/ 174721 h 2028887"/>
              <a:gd name="connsiteX4-67" fmla="*/ 1038225 w 1226497"/>
              <a:gd name="connsiteY4-68" fmla="*/ 76108 h 2028887"/>
              <a:gd name="connsiteX5-69" fmla="*/ 1197060 w 1226497"/>
              <a:gd name="connsiteY5-70" fmla="*/ 1274585 h 2028887"/>
              <a:gd name="connsiteX6-71" fmla="*/ 670812 w 1226497"/>
              <a:gd name="connsiteY6-72" fmla="*/ 1799328 h 2028887"/>
              <a:gd name="connsiteX7-73" fmla="*/ 434769 w 1226497"/>
              <a:gd name="connsiteY7-74" fmla="*/ 2028887 h 2028887"/>
              <a:gd name="connsiteX0-75" fmla="*/ 434769 w 1448484"/>
              <a:gd name="connsiteY0-76" fmla="*/ 2028887 h 2028887"/>
              <a:gd name="connsiteX1-77" fmla="*/ 86179 w 1448484"/>
              <a:gd name="connsiteY1-78" fmla="*/ 1031512 h 2028887"/>
              <a:gd name="connsiteX2-79" fmla="*/ 9306 w 1448484"/>
              <a:gd name="connsiteY2-80" fmla="*/ 602094 h 2028887"/>
              <a:gd name="connsiteX3-81" fmla="*/ 323107 w 1448484"/>
              <a:gd name="connsiteY3-82" fmla="*/ 174721 h 2028887"/>
              <a:gd name="connsiteX4-83" fmla="*/ 1038225 w 1448484"/>
              <a:gd name="connsiteY4-84" fmla="*/ 76108 h 2028887"/>
              <a:gd name="connsiteX5-85" fmla="*/ 1197060 w 1448484"/>
              <a:gd name="connsiteY5-86" fmla="*/ 1274585 h 2028887"/>
              <a:gd name="connsiteX6-87" fmla="*/ 670812 w 1448484"/>
              <a:gd name="connsiteY6-88" fmla="*/ 1799328 h 2028887"/>
              <a:gd name="connsiteX7-89" fmla="*/ 434769 w 1448484"/>
              <a:gd name="connsiteY7-90" fmla="*/ 2028887 h 2028887"/>
              <a:gd name="connsiteX0-91" fmla="*/ 434769 w 1464569"/>
              <a:gd name="connsiteY0-92" fmla="*/ 1987575 h 1987575"/>
              <a:gd name="connsiteX1-93" fmla="*/ 86179 w 1464569"/>
              <a:gd name="connsiteY1-94" fmla="*/ 990200 h 1987575"/>
              <a:gd name="connsiteX2-95" fmla="*/ 9306 w 1464569"/>
              <a:gd name="connsiteY2-96" fmla="*/ 560782 h 1987575"/>
              <a:gd name="connsiteX3-97" fmla="*/ 323107 w 1464569"/>
              <a:gd name="connsiteY3-98" fmla="*/ 133409 h 1987575"/>
              <a:gd name="connsiteX4-99" fmla="*/ 1038225 w 1464569"/>
              <a:gd name="connsiteY4-100" fmla="*/ 34796 h 1987575"/>
              <a:gd name="connsiteX5-101" fmla="*/ 1197060 w 1464569"/>
              <a:gd name="connsiteY5-102" fmla="*/ 1233273 h 1987575"/>
              <a:gd name="connsiteX6-103" fmla="*/ 670812 w 1464569"/>
              <a:gd name="connsiteY6-104" fmla="*/ 1758016 h 1987575"/>
              <a:gd name="connsiteX7-105" fmla="*/ 434769 w 1464569"/>
              <a:gd name="connsiteY7-106" fmla="*/ 1987575 h 1987575"/>
              <a:gd name="connsiteX0-107" fmla="*/ 434769 w 1456128"/>
              <a:gd name="connsiteY0-108" fmla="*/ 1972629 h 1972629"/>
              <a:gd name="connsiteX1-109" fmla="*/ 86179 w 1456128"/>
              <a:gd name="connsiteY1-110" fmla="*/ 975254 h 1972629"/>
              <a:gd name="connsiteX2-111" fmla="*/ 9306 w 1456128"/>
              <a:gd name="connsiteY2-112" fmla="*/ 545836 h 1972629"/>
              <a:gd name="connsiteX3-113" fmla="*/ 323107 w 1456128"/>
              <a:gd name="connsiteY3-114" fmla="*/ 118463 h 1972629"/>
              <a:gd name="connsiteX4-115" fmla="*/ 1005086 w 1456128"/>
              <a:gd name="connsiteY4-116" fmla="*/ 38649 h 1972629"/>
              <a:gd name="connsiteX5-117" fmla="*/ 1197060 w 1456128"/>
              <a:gd name="connsiteY5-118" fmla="*/ 1218327 h 1972629"/>
              <a:gd name="connsiteX6-119" fmla="*/ 670812 w 1456128"/>
              <a:gd name="connsiteY6-120" fmla="*/ 1743070 h 1972629"/>
              <a:gd name="connsiteX7-121" fmla="*/ 434769 w 1456128"/>
              <a:gd name="connsiteY7-122" fmla="*/ 1972629 h 1972629"/>
              <a:gd name="connsiteX0-123" fmla="*/ 434769 w 1456128"/>
              <a:gd name="connsiteY0-124" fmla="*/ 1972629 h 1975070"/>
              <a:gd name="connsiteX1-125" fmla="*/ 86179 w 1456128"/>
              <a:gd name="connsiteY1-126" fmla="*/ 975254 h 1975070"/>
              <a:gd name="connsiteX2-127" fmla="*/ 9306 w 1456128"/>
              <a:gd name="connsiteY2-128" fmla="*/ 545836 h 1975070"/>
              <a:gd name="connsiteX3-129" fmla="*/ 323107 w 1456128"/>
              <a:gd name="connsiteY3-130" fmla="*/ 118463 h 1975070"/>
              <a:gd name="connsiteX4-131" fmla="*/ 1005086 w 1456128"/>
              <a:gd name="connsiteY4-132" fmla="*/ 38649 h 1975070"/>
              <a:gd name="connsiteX5-133" fmla="*/ 1197060 w 1456128"/>
              <a:gd name="connsiteY5-134" fmla="*/ 1218327 h 1975070"/>
              <a:gd name="connsiteX6-135" fmla="*/ 434769 w 1456128"/>
              <a:gd name="connsiteY6-136" fmla="*/ 1972629 h 1975070"/>
              <a:gd name="connsiteX0-137" fmla="*/ 432860 w 1456128"/>
              <a:gd name="connsiteY0-138" fmla="*/ 1675845 h 1681596"/>
              <a:gd name="connsiteX1-139" fmla="*/ 86179 w 1456128"/>
              <a:gd name="connsiteY1-140" fmla="*/ 975254 h 1681596"/>
              <a:gd name="connsiteX2-141" fmla="*/ 9306 w 1456128"/>
              <a:gd name="connsiteY2-142" fmla="*/ 545836 h 1681596"/>
              <a:gd name="connsiteX3-143" fmla="*/ 323107 w 1456128"/>
              <a:gd name="connsiteY3-144" fmla="*/ 118463 h 1681596"/>
              <a:gd name="connsiteX4-145" fmla="*/ 1005086 w 1456128"/>
              <a:gd name="connsiteY4-146" fmla="*/ 38649 h 1681596"/>
              <a:gd name="connsiteX5-147" fmla="*/ 1197060 w 1456128"/>
              <a:gd name="connsiteY5-148" fmla="*/ 1218327 h 1681596"/>
              <a:gd name="connsiteX6-149" fmla="*/ 432860 w 1456128"/>
              <a:gd name="connsiteY6-150" fmla="*/ 1675845 h 1681596"/>
              <a:gd name="connsiteX0-151" fmla="*/ 432860 w 1456128"/>
              <a:gd name="connsiteY0-152" fmla="*/ 1675845 h 1681596"/>
              <a:gd name="connsiteX1-153" fmla="*/ 86179 w 1456128"/>
              <a:gd name="connsiteY1-154" fmla="*/ 975254 h 1681596"/>
              <a:gd name="connsiteX2-155" fmla="*/ 9306 w 1456128"/>
              <a:gd name="connsiteY2-156" fmla="*/ 545836 h 1681596"/>
              <a:gd name="connsiteX3-157" fmla="*/ 323107 w 1456128"/>
              <a:gd name="connsiteY3-158" fmla="*/ 118463 h 1681596"/>
              <a:gd name="connsiteX4-159" fmla="*/ 1005086 w 1456128"/>
              <a:gd name="connsiteY4-160" fmla="*/ 38649 h 1681596"/>
              <a:gd name="connsiteX5-161" fmla="*/ 1197060 w 1456128"/>
              <a:gd name="connsiteY5-162" fmla="*/ 1218327 h 1681596"/>
              <a:gd name="connsiteX6-163" fmla="*/ 432860 w 1456128"/>
              <a:gd name="connsiteY6-164" fmla="*/ 1675845 h 1681596"/>
              <a:gd name="connsiteX0-165" fmla="*/ 432860 w 1456128"/>
              <a:gd name="connsiteY0-166" fmla="*/ 1675845 h 1675845"/>
              <a:gd name="connsiteX1-167" fmla="*/ 86179 w 1456128"/>
              <a:gd name="connsiteY1-168" fmla="*/ 975254 h 1675845"/>
              <a:gd name="connsiteX2-169" fmla="*/ 9306 w 1456128"/>
              <a:gd name="connsiteY2-170" fmla="*/ 545836 h 1675845"/>
              <a:gd name="connsiteX3-171" fmla="*/ 323107 w 1456128"/>
              <a:gd name="connsiteY3-172" fmla="*/ 118463 h 1675845"/>
              <a:gd name="connsiteX4-173" fmla="*/ 1005086 w 1456128"/>
              <a:gd name="connsiteY4-174" fmla="*/ 38649 h 1675845"/>
              <a:gd name="connsiteX5-175" fmla="*/ 1197060 w 1456128"/>
              <a:gd name="connsiteY5-176" fmla="*/ 1218327 h 1675845"/>
              <a:gd name="connsiteX6-177" fmla="*/ 432860 w 1456128"/>
              <a:gd name="connsiteY6-178" fmla="*/ 1675845 h 1675845"/>
              <a:gd name="connsiteX0-179" fmla="*/ 432860 w 1456128"/>
              <a:gd name="connsiteY0-180" fmla="*/ 1675845 h 1675845"/>
              <a:gd name="connsiteX1-181" fmla="*/ 86179 w 1456128"/>
              <a:gd name="connsiteY1-182" fmla="*/ 975254 h 1675845"/>
              <a:gd name="connsiteX2-183" fmla="*/ 9306 w 1456128"/>
              <a:gd name="connsiteY2-184" fmla="*/ 545836 h 1675845"/>
              <a:gd name="connsiteX3-185" fmla="*/ 323107 w 1456128"/>
              <a:gd name="connsiteY3-186" fmla="*/ 118463 h 1675845"/>
              <a:gd name="connsiteX4-187" fmla="*/ 1005086 w 1456128"/>
              <a:gd name="connsiteY4-188" fmla="*/ 38649 h 1675845"/>
              <a:gd name="connsiteX5-189" fmla="*/ 1197060 w 1456128"/>
              <a:gd name="connsiteY5-190" fmla="*/ 1218327 h 1675845"/>
              <a:gd name="connsiteX6-191" fmla="*/ 432860 w 1456128"/>
              <a:gd name="connsiteY6-192" fmla="*/ 1675845 h 1675845"/>
              <a:gd name="connsiteX0-193" fmla="*/ 437835 w 1461103"/>
              <a:gd name="connsiteY0-194" fmla="*/ 1675845 h 1675845"/>
              <a:gd name="connsiteX1-195" fmla="*/ 91154 w 1461103"/>
              <a:gd name="connsiteY1-196" fmla="*/ 975254 h 1675845"/>
              <a:gd name="connsiteX2-197" fmla="*/ 14281 w 1461103"/>
              <a:gd name="connsiteY2-198" fmla="*/ 545836 h 1675845"/>
              <a:gd name="connsiteX3-199" fmla="*/ 328082 w 1461103"/>
              <a:gd name="connsiteY3-200" fmla="*/ 118463 h 1675845"/>
              <a:gd name="connsiteX4-201" fmla="*/ 1010061 w 1461103"/>
              <a:gd name="connsiteY4-202" fmla="*/ 38649 h 1675845"/>
              <a:gd name="connsiteX5-203" fmla="*/ 1202035 w 1461103"/>
              <a:gd name="connsiteY5-204" fmla="*/ 1218327 h 1675845"/>
              <a:gd name="connsiteX6-205" fmla="*/ 437835 w 1461103"/>
              <a:gd name="connsiteY6-206" fmla="*/ 1675845 h 1675845"/>
              <a:gd name="connsiteX0-207" fmla="*/ 437835 w 1461103"/>
              <a:gd name="connsiteY0-208" fmla="*/ 1675845 h 1675845"/>
              <a:gd name="connsiteX1-209" fmla="*/ 91154 w 1461103"/>
              <a:gd name="connsiteY1-210" fmla="*/ 975254 h 1675845"/>
              <a:gd name="connsiteX2-211" fmla="*/ 14281 w 1461103"/>
              <a:gd name="connsiteY2-212" fmla="*/ 545836 h 1675845"/>
              <a:gd name="connsiteX3-213" fmla="*/ 328082 w 1461103"/>
              <a:gd name="connsiteY3-214" fmla="*/ 118463 h 1675845"/>
              <a:gd name="connsiteX4-215" fmla="*/ 1010061 w 1461103"/>
              <a:gd name="connsiteY4-216" fmla="*/ 38649 h 1675845"/>
              <a:gd name="connsiteX5-217" fmla="*/ 1202035 w 1461103"/>
              <a:gd name="connsiteY5-218" fmla="*/ 1218327 h 1675845"/>
              <a:gd name="connsiteX6-219" fmla="*/ 437835 w 1461103"/>
              <a:gd name="connsiteY6-220" fmla="*/ 1675845 h 1675845"/>
              <a:gd name="connsiteX0-221" fmla="*/ 437835 w 1461103"/>
              <a:gd name="connsiteY0-222" fmla="*/ 1675845 h 1675845"/>
              <a:gd name="connsiteX1-223" fmla="*/ 91154 w 1461103"/>
              <a:gd name="connsiteY1-224" fmla="*/ 975254 h 1675845"/>
              <a:gd name="connsiteX2-225" fmla="*/ 14281 w 1461103"/>
              <a:gd name="connsiteY2-226" fmla="*/ 545836 h 1675845"/>
              <a:gd name="connsiteX3-227" fmla="*/ 328082 w 1461103"/>
              <a:gd name="connsiteY3-228" fmla="*/ 118463 h 1675845"/>
              <a:gd name="connsiteX4-229" fmla="*/ 1010061 w 1461103"/>
              <a:gd name="connsiteY4-230" fmla="*/ 38649 h 1675845"/>
              <a:gd name="connsiteX5-231" fmla="*/ 1202035 w 1461103"/>
              <a:gd name="connsiteY5-232" fmla="*/ 1218327 h 1675845"/>
              <a:gd name="connsiteX6-233" fmla="*/ 437835 w 1461103"/>
              <a:gd name="connsiteY6-234" fmla="*/ 1675845 h 1675845"/>
              <a:gd name="connsiteX0-235" fmla="*/ 440937 w 1464205"/>
              <a:gd name="connsiteY0-236" fmla="*/ 1675845 h 1675845"/>
              <a:gd name="connsiteX1-237" fmla="*/ 81828 w 1464205"/>
              <a:gd name="connsiteY1-238" fmla="*/ 982304 h 1675845"/>
              <a:gd name="connsiteX2-239" fmla="*/ 17383 w 1464205"/>
              <a:gd name="connsiteY2-240" fmla="*/ 545836 h 1675845"/>
              <a:gd name="connsiteX3-241" fmla="*/ 331184 w 1464205"/>
              <a:gd name="connsiteY3-242" fmla="*/ 118463 h 1675845"/>
              <a:gd name="connsiteX4-243" fmla="*/ 1013163 w 1464205"/>
              <a:gd name="connsiteY4-244" fmla="*/ 38649 h 1675845"/>
              <a:gd name="connsiteX5-245" fmla="*/ 1205137 w 1464205"/>
              <a:gd name="connsiteY5-246" fmla="*/ 1218327 h 1675845"/>
              <a:gd name="connsiteX6-247" fmla="*/ 440937 w 1464205"/>
              <a:gd name="connsiteY6-248" fmla="*/ 1675845 h 1675845"/>
              <a:gd name="connsiteX0-249" fmla="*/ 440937 w 1464205"/>
              <a:gd name="connsiteY0-250" fmla="*/ 1675845 h 1675845"/>
              <a:gd name="connsiteX1-251" fmla="*/ 81828 w 1464205"/>
              <a:gd name="connsiteY1-252" fmla="*/ 982304 h 1675845"/>
              <a:gd name="connsiteX2-253" fmla="*/ 17383 w 1464205"/>
              <a:gd name="connsiteY2-254" fmla="*/ 545836 h 1675845"/>
              <a:gd name="connsiteX3-255" fmla="*/ 331184 w 1464205"/>
              <a:gd name="connsiteY3-256" fmla="*/ 118463 h 1675845"/>
              <a:gd name="connsiteX4-257" fmla="*/ 1013163 w 1464205"/>
              <a:gd name="connsiteY4-258" fmla="*/ 38649 h 1675845"/>
              <a:gd name="connsiteX5-259" fmla="*/ 1205137 w 1464205"/>
              <a:gd name="connsiteY5-260" fmla="*/ 1218327 h 1675845"/>
              <a:gd name="connsiteX6-261" fmla="*/ 440937 w 1464205"/>
              <a:gd name="connsiteY6-262" fmla="*/ 1675845 h 1675845"/>
              <a:gd name="connsiteX0-263" fmla="*/ 440937 w 1464205"/>
              <a:gd name="connsiteY0-264" fmla="*/ 1675845 h 1675845"/>
              <a:gd name="connsiteX1-265" fmla="*/ 81828 w 1464205"/>
              <a:gd name="connsiteY1-266" fmla="*/ 982304 h 1675845"/>
              <a:gd name="connsiteX2-267" fmla="*/ 17383 w 1464205"/>
              <a:gd name="connsiteY2-268" fmla="*/ 545836 h 1675845"/>
              <a:gd name="connsiteX3-269" fmla="*/ 331184 w 1464205"/>
              <a:gd name="connsiteY3-270" fmla="*/ 118463 h 1675845"/>
              <a:gd name="connsiteX4-271" fmla="*/ 1013163 w 1464205"/>
              <a:gd name="connsiteY4-272" fmla="*/ 38649 h 1675845"/>
              <a:gd name="connsiteX5-273" fmla="*/ 1205137 w 1464205"/>
              <a:gd name="connsiteY5-274" fmla="*/ 1218327 h 1675845"/>
              <a:gd name="connsiteX6-275" fmla="*/ 440937 w 1464205"/>
              <a:gd name="connsiteY6-276" fmla="*/ 1675845 h 1675845"/>
              <a:gd name="connsiteX0-277" fmla="*/ 437924 w 1461192"/>
              <a:gd name="connsiteY0-278" fmla="*/ 1675845 h 1675845"/>
              <a:gd name="connsiteX1-279" fmla="*/ 78815 w 1461192"/>
              <a:gd name="connsiteY1-280" fmla="*/ 982304 h 1675845"/>
              <a:gd name="connsiteX2-281" fmla="*/ 14370 w 1461192"/>
              <a:gd name="connsiteY2-282" fmla="*/ 545836 h 1675845"/>
              <a:gd name="connsiteX3-283" fmla="*/ 328171 w 1461192"/>
              <a:gd name="connsiteY3-284" fmla="*/ 118463 h 1675845"/>
              <a:gd name="connsiteX4-285" fmla="*/ 1010150 w 1461192"/>
              <a:gd name="connsiteY4-286" fmla="*/ 38649 h 1675845"/>
              <a:gd name="connsiteX5-287" fmla="*/ 1202124 w 1461192"/>
              <a:gd name="connsiteY5-288" fmla="*/ 1218327 h 1675845"/>
              <a:gd name="connsiteX6-289" fmla="*/ 437924 w 1461192"/>
              <a:gd name="connsiteY6-290" fmla="*/ 1675845 h 1675845"/>
              <a:gd name="connsiteX0-291" fmla="*/ 437924 w 1461192"/>
              <a:gd name="connsiteY0-292" fmla="*/ 1684375 h 1684375"/>
              <a:gd name="connsiteX1-293" fmla="*/ 78815 w 1461192"/>
              <a:gd name="connsiteY1-294" fmla="*/ 990834 h 1684375"/>
              <a:gd name="connsiteX2-295" fmla="*/ 14370 w 1461192"/>
              <a:gd name="connsiteY2-296" fmla="*/ 554366 h 1684375"/>
              <a:gd name="connsiteX3-297" fmla="*/ 328171 w 1461192"/>
              <a:gd name="connsiteY3-298" fmla="*/ 126993 h 1684375"/>
              <a:gd name="connsiteX4-299" fmla="*/ 1010150 w 1461192"/>
              <a:gd name="connsiteY4-300" fmla="*/ 47179 h 1684375"/>
              <a:gd name="connsiteX5-301" fmla="*/ 1202124 w 1461192"/>
              <a:gd name="connsiteY5-302" fmla="*/ 1226857 h 1684375"/>
              <a:gd name="connsiteX6-303" fmla="*/ 437924 w 1461192"/>
              <a:gd name="connsiteY6-304" fmla="*/ 1684375 h 1684375"/>
              <a:gd name="connsiteX0-305" fmla="*/ 437924 w 1461192"/>
              <a:gd name="connsiteY0-306" fmla="*/ 1676040 h 1676040"/>
              <a:gd name="connsiteX1-307" fmla="*/ 78815 w 1461192"/>
              <a:gd name="connsiteY1-308" fmla="*/ 982499 h 1676040"/>
              <a:gd name="connsiteX2-309" fmla="*/ 14370 w 1461192"/>
              <a:gd name="connsiteY2-310" fmla="*/ 546031 h 1676040"/>
              <a:gd name="connsiteX3-311" fmla="*/ 328171 w 1461192"/>
              <a:gd name="connsiteY3-312" fmla="*/ 118658 h 1676040"/>
              <a:gd name="connsiteX4-313" fmla="*/ 1010150 w 1461192"/>
              <a:gd name="connsiteY4-314" fmla="*/ 38844 h 1676040"/>
              <a:gd name="connsiteX5-315" fmla="*/ 1202124 w 1461192"/>
              <a:gd name="connsiteY5-316" fmla="*/ 1218522 h 1676040"/>
              <a:gd name="connsiteX6-317" fmla="*/ 437924 w 1461192"/>
              <a:gd name="connsiteY6-318" fmla="*/ 1676040 h 1676040"/>
              <a:gd name="connsiteX0-319" fmla="*/ 437924 w 1461192"/>
              <a:gd name="connsiteY0-320" fmla="*/ 1689026 h 1689026"/>
              <a:gd name="connsiteX1-321" fmla="*/ 78815 w 1461192"/>
              <a:gd name="connsiteY1-322" fmla="*/ 995485 h 1689026"/>
              <a:gd name="connsiteX2-323" fmla="*/ 14370 w 1461192"/>
              <a:gd name="connsiteY2-324" fmla="*/ 559017 h 1689026"/>
              <a:gd name="connsiteX3-325" fmla="*/ 328171 w 1461192"/>
              <a:gd name="connsiteY3-326" fmla="*/ 131644 h 1689026"/>
              <a:gd name="connsiteX4-327" fmla="*/ 1010150 w 1461192"/>
              <a:gd name="connsiteY4-328" fmla="*/ 51830 h 1689026"/>
              <a:gd name="connsiteX5-329" fmla="*/ 1202124 w 1461192"/>
              <a:gd name="connsiteY5-330" fmla="*/ 1231508 h 1689026"/>
              <a:gd name="connsiteX6-331" fmla="*/ 437924 w 1461192"/>
              <a:gd name="connsiteY6-332" fmla="*/ 1689026 h 1689026"/>
              <a:gd name="connsiteX0-333" fmla="*/ 437924 w 1461192"/>
              <a:gd name="connsiteY0-334" fmla="*/ 1689026 h 1689026"/>
              <a:gd name="connsiteX1-335" fmla="*/ 78815 w 1461192"/>
              <a:gd name="connsiteY1-336" fmla="*/ 995485 h 1689026"/>
              <a:gd name="connsiteX2-337" fmla="*/ 14370 w 1461192"/>
              <a:gd name="connsiteY2-338" fmla="*/ 559017 h 1689026"/>
              <a:gd name="connsiteX3-339" fmla="*/ 328171 w 1461192"/>
              <a:gd name="connsiteY3-340" fmla="*/ 131644 h 1689026"/>
              <a:gd name="connsiteX4-341" fmla="*/ 1010150 w 1461192"/>
              <a:gd name="connsiteY4-342" fmla="*/ 51830 h 1689026"/>
              <a:gd name="connsiteX5-343" fmla="*/ 1202124 w 1461192"/>
              <a:gd name="connsiteY5-344" fmla="*/ 1231508 h 1689026"/>
              <a:gd name="connsiteX6-345" fmla="*/ 437924 w 1461192"/>
              <a:gd name="connsiteY6-346" fmla="*/ 1689026 h 1689026"/>
              <a:gd name="connsiteX0-347" fmla="*/ 437924 w 1461192"/>
              <a:gd name="connsiteY0-348" fmla="*/ 1689026 h 1689026"/>
              <a:gd name="connsiteX1-349" fmla="*/ 78815 w 1461192"/>
              <a:gd name="connsiteY1-350" fmla="*/ 995485 h 1689026"/>
              <a:gd name="connsiteX2-351" fmla="*/ 14370 w 1461192"/>
              <a:gd name="connsiteY2-352" fmla="*/ 559017 h 1689026"/>
              <a:gd name="connsiteX3-353" fmla="*/ 328171 w 1461192"/>
              <a:gd name="connsiteY3-354" fmla="*/ 131644 h 1689026"/>
              <a:gd name="connsiteX4-355" fmla="*/ 1010150 w 1461192"/>
              <a:gd name="connsiteY4-356" fmla="*/ 51830 h 1689026"/>
              <a:gd name="connsiteX5-357" fmla="*/ 1202124 w 1461192"/>
              <a:gd name="connsiteY5-358" fmla="*/ 1231508 h 1689026"/>
              <a:gd name="connsiteX6-359" fmla="*/ 437924 w 1461192"/>
              <a:gd name="connsiteY6-360" fmla="*/ 1689026 h 1689026"/>
              <a:gd name="connsiteX0-361" fmla="*/ 437924 w 1461932"/>
              <a:gd name="connsiteY0-362" fmla="*/ 1698941 h 1698941"/>
              <a:gd name="connsiteX1-363" fmla="*/ 78815 w 1461932"/>
              <a:gd name="connsiteY1-364" fmla="*/ 1005400 h 1698941"/>
              <a:gd name="connsiteX2-365" fmla="*/ 14370 w 1461932"/>
              <a:gd name="connsiteY2-366" fmla="*/ 568932 h 1698941"/>
              <a:gd name="connsiteX3-367" fmla="*/ 328171 w 1461932"/>
              <a:gd name="connsiteY3-368" fmla="*/ 141559 h 1698941"/>
              <a:gd name="connsiteX4-369" fmla="*/ 1010150 w 1461932"/>
              <a:gd name="connsiteY4-370" fmla="*/ 61745 h 1698941"/>
              <a:gd name="connsiteX5-371" fmla="*/ 1202124 w 1461932"/>
              <a:gd name="connsiteY5-372" fmla="*/ 1241423 h 1698941"/>
              <a:gd name="connsiteX6-373" fmla="*/ 437924 w 1461932"/>
              <a:gd name="connsiteY6-374" fmla="*/ 1698941 h 1698941"/>
              <a:gd name="connsiteX0-375" fmla="*/ 437924 w 1462837"/>
              <a:gd name="connsiteY0-376" fmla="*/ 1695852 h 1695852"/>
              <a:gd name="connsiteX1-377" fmla="*/ 78815 w 1462837"/>
              <a:gd name="connsiteY1-378" fmla="*/ 1002311 h 1695852"/>
              <a:gd name="connsiteX2-379" fmla="*/ 14370 w 1462837"/>
              <a:gd name="connsiteY2-380" fmla="*/ 565843 h 1695852"/>
              <a:gd name="connsiteX3-381" fmla="*/ 328171 w 1462837"/>
              <a:gd name="connsiteY3-382" fmla="*/ 138470 h 1695852"/>
              <a:gd name="connsiteX4-383" fmla="*/ 1010150 w 1462837"/>
              <a:gd name="connsiteY4-384" fmla="*/ 58656 h 1695852"/>
              <a:gd name="connsiteX5-385" fmla="*/ 1202124 w 1462837"/>
              <a:gd name="connsiteY5-386" fmla="*/ 1238334 h 1695852"/>
              <a:gd name="connsiteX6-387" fmla="*/ 437924 w 1462837"/>
              <a:gd name="connsiteY6-388" fmla="*/ 1695852 h 1695852"/>
              <a:gd name="connsiteX0-389" fmla="*/ 437924 w 1463463"/>
              <a:gd name="connsiteY0-390" fmla="*/ 1701241 h 1701241"/>
              <a:gd name="connsiteX1-391" fmla="*/ 78815 w 1463463"/>
              <a:gd name="connsiteY1-392" fmla="*/ 1007700 h 1701241"/>
              <a:gd name="connsiteX2-393" fmla="*/ 14370 w 1463463"/>
              <a:gd name="connsiteY2-394" fmla="*/ 571232 h 1701241"/>
              <a:gd name="connsiteX3-395" fmla="*/ 328171 w 1463463"/>
              <a:gd name="connsiteY3-396" fmla="*/ 143859 h 1701241"/>
              <a:gd name="connsiteX4-397" fmla="*/ 1010150 w 1463463"/>
              <a:gd name="connsiteY4-398" fmla="*/ 64045 h 1701241"/>
              <a:gd name="connsiteX5-399" fmla="*/ 1202124 w 1463463"/>
              <a:gd name="connsiteY5-400" fmla="*/ 1243723 h 1701241"/>
              <a:gd name="connsiteX6-401" fmla="*/ 437924 w 1463463"/>
              <a:gd name="connsiteY6-402" fmla="*/ 1701241 h 170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63463" h="1701241">
                <a:moveTo>
                  <a:pt x="437924" y="1701241"/>
                </a:moveTo>
                <a:cubicBezTo>
                  <a:pt x="309666" y="1485865"/>
                  <a:pt x="120565" y="1118841"/>
                  <a:pt x="78815" y="1007700"/>
                </a:cubicBezTo>
                <a:cubicBezTo>
                  <a:pt x="29785" y="922046"/>
                  <a:pt x="-27189" y="715205"/>
                  <a:pt x="14370" y="571232"/>
                </a:cubicBezTo>
                <a:cubicBezTo>
                  <a:pt x="55929" y="427259"/>
                  <a:pt x="151865" y="261635"/>
                  <a:pt x="328171" y="143859"/>
                </a:cubicBezTo>
                <a:cubicBezTo>
                  <a:pt x="550044" y="234"/>
                  <a:pt x="762531" y="-52981"/>
                  <a:pt x="1010150" y="64045"/>
                </a:cubicBezTo>
                <a:cubicBezTo>
                  <a:pt x="1241271" y="173274"/>
                  <a:pt x="1786385" y="659657"/>
                  <a:pt x="1202124" y="1243723"/>
                </a:cubicBezTo>
                <a:cubicBezTo>
                  <a:pt x="909897" y="1450128"/>
                  <a:pt x="663413" y="1534892"/>
                  <a:pt x="437924" y="170124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2749550" y="224313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TextBox 11"/>
          <p:cNvSpPr txBox="1">
            <a:spLocks noChangeArrowheads="1"/>
          </p:cNvSpPr>
          <p:nvPr/>
        </p:nvSpPr>
        <p:spPr bwMode="auto">
          <a:xfrm>
            <a:off x="4691063" y="17240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1" name="TextBox 12"/>
          <p:cNvSpPr txBox="1">
            <a:spLocks noChangeArrowheads="1"/>
          </p:cNvSpPr>
          <p:nvPr/>
        </p:nvSpPr>
        <p:spPr bwMode="auto">
          <a:xfrm>
            <a:off x="4294188" y="34512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2" name="TextBox 13"/>
          <p:cNvSpPr txBox="1">
            <a:spLocks noChangeArrowheads="1"/>
          </p:cNvSpPr>
          <p:nvPr/>
        </p:nvSpPr>
        <p:spPr bwMode="auto">
          <a:xfrm>
            <a:off x="6030913" y="3146425"/>
            <a:ext cx="64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1450" y="4514850"/>
            <a:ext cx="1323975" cy="1323975"/>
          </a:xfrm>
          <a:prstGeom prst="ellips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-504825" y="4375150"/>
            <a:ext cx="1019175" cy="1019175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1594872">
            <a:off x="1743286" y="33036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itchFamily="49" charset="-122"/>
                <a:ea typeface="汉真广标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gradFill>
                  <a:gsLst>
                    <a:gs pos="100000">
                      <a:prstClr val="white">
                        <a:lumMod val="85000"/>
                      </a:prstClr>
                    </a:gs>
                    <a:gs pos="0">
                      <a:prstClr val="white"/>
                    </a:gs>
                  </a:gsLst>
                  <a:lin ang="5400000" scaled="0"/>
                </a:gradFill>
              </a:rPr>
              <a:t>过渡页</a:t>
            </a:r>
            <a:endParaRPr lang="zh-CN" altLang="en-US" sz="2800" dirty="0">
              <a:gradFill>
                <a:gsLst>
                  <a:gs pos="100000">
                    <a:prstClr val="white">
                      <a:lumMod val="85000"/>
                    </a:prstClr>
                  </a:gs>
                  <a:gs pos="0">
                    <a:prstClr val="white"/>
                  </a:gs>
                </a:gsLst>
                <a:lin ang="5400000" scaled="0"/>
              </a:gradFill>
            </a:endParaRPr>
          </a:p>
        </p:txBody>
      </p:sp>
      <p:grpSp>
        <p:nvGrpSpPr>
          <p:cNvPr id="11269" name="组合 6"/>
          <p:cNvGrpSpPr/>
          <p:nvPr/>
        </p:nvGrpSpPr>
        <p:grpSpPr bwMode="auto">
          <a:xfrm rot="1222000">
            <a:off x="2416175" y="1058863"/>
            <a:ext cx="3067050" cy="3565525"/>
            <a:chOff x="2261275" y="-319091"/>
            <a:chExt cx="3597549" cy="4182066"/>
          </a:xfrm>
        </p:grpSpPr>
        <p:sp>
          <p:nvSpPr>
            <p:cNvPr id="8" name="椭圆形标注 33"/>
            <p:cNvSpPr/>
            <p:nvPr/>
          </p:nvSpPr>
          <p:spPr>
            <a:xfrm rot="1773954">
              <a:off x="2261276" y="-319093"/>
              <a:ext cx="3597549" cy="4182066"/>
            </a:xfrm>
            <a:custGeom>
              <a:avLst/>
              <a:gdLst>
                <a:gd name="connsiteX0" fmla="*/ 479324 w 1643378"/>
                <a:gd name="connsiteY0" fmla="*/ 1998819 h 1776728"/>
                <a:gd name="connsiteX1" fmla="*/ 417886 w 1643378"/>
                <a:gd name="connsiteY1" fmla="*/ 1662055 h 1776728"/>
                <a:gd name="connsiteX2" fmla="*/ 53861 w 1643378"/>
                <a:gd name="connsiteY2" fmla="*/ 572026 h 1776728"/>
                <a:gd name="connsiteX3" fmla="*/ 1082780 w 1643378"/>
                <a:gd name="connsiteY3" fmla="*/ 46040 h 1776728"/>
                <a:gd name="connsiteX4" fmla="*/ 1627811 w 1643378"/>
                <a:gd name="connsiteY4" fmla="*/ 1060474 h 1776728"/>
                <a:gd name="connsiteX5" fmla="*/ 715367 w 1643378"/>
                <a:gd name="connsiteY5" fmla="*/ 1769260 h 1776728"/>
                <a:gd name="connsiteX6" fmla="*/ 479324 w 1643378"/>
                <a:gd name="connsiteY6" fmla="*/ 1998819 h 1776728"/>
                <a:gd name="connsiteX0-1" fmla="*/ 579601 w 1743759"/>
                <a:gd name="connsiteY0-2" fmla="*/ 1980185 h 1980185"/>
                <a:gd name="connsiteX1-3" fmla="*/ 231011 w 1743759"/>
                <a:gd name="connsiteY1-4" fmla="*/ 982810 h 1980185"/>
                <a:gd name="connsiteX2-5" fmla="*/ 154138 w 1743759"/>
                <a:gd name="connsiteY2-6" fmla="*/ 553392 h 1980185"/>
                <a:gd name="connsiteX3-7" fmla="*/ 1183057 w 1743759"/>
                <a:gd name="connsiteY3-8" fmla="*/ 27406 h 1980185"/>
                <a:gd name="connsiteX4-9" fmla="*/ 1728088 w 1743759"/>
                <a:gd name="connsiteY4-10" fmla="*/ 1041840 h 1980185"/>
                <a:gd name="connsiteX5-11" fmla="*/ 815644 w 1743759"/>
                <a:gd name="connsiteY5-12" fmla="*/ 1750626 h 1980185"/>
                <a:gd name="connsiteX6-13" fmla="*/ 579601 w 1743759"/>
                <a:gd name="connsiteY6-14" fmla="*/ 1980185 h 1980185"/>
                <a:gd name="connsiteX0-15" fmla="*/ 483150 w 1647308"/>
                <a:gd name="connsiteY0-16" fmla="*/ 1980185 h 1980185"/>
                <a:gd name="connsiteX1-17" fmla="*/ 134560 w 1647308"/>
                <a:gd name="connsiteY1-18" fmla="*/ 982810 h 1980185"/>
                <a:gd name="connsiteX2-19" fmla="*/ 57687 w 1647308"/>
                <a:gd name="connsiteY2-20" fmla="*/ 553392 h 1980185"/>
                <a:gd name="connsiteX3-21" fmla="*/ 1086606 w 1647308"/>
                <a:gd name="connsiteY3-22" fmla="*/ 27406 h 1980185"/>
                <a:gd name="connsiteX4-23" fmla="*/ 1631637 w 1647308"/>
                <a:gd name="connsiteY4-24" fmla="*/ 1041840 h 1980185"/>
                <a:gd name="connsiteX5-25" fmla="*/ 719193 w 1647308"/>
                <a:gd name="connsiteY5-26" fmla="*/ 1750626 h 1980185"/>
                <a:gd name="connsiteX6-27" fmla="*/ 483150 w 1647308"/>
                <a:gd name="connsiteY6-28" fmla="*/ 1980185 h 1980185"/>
                <a:gd name="connsiteX0-29" fmla="*/ 430291 w 1589177"/>
                <a:gd name="connsiteY0-30" fmla="*/ 2022259 h 2022259"/>
                <a:gd name="connsiteX1-31" fmla="*/ 81701 w 1589177"/>
                <a:gd name="connsiteY1-32" fmla="*/ 1024884 h 2022259"/>
                <a:gd name="connsiteX2-33" fmla="*/ 4828 w 1589177"/>
                <a:gd name="connsiteY2-34" fmla="*/ 595466 h 2022259"/>
                <a:gd name="connsiteX3-35" fmla="*/ 235527 w 1589177"/>
                <a:gd name="connsiteY3-36" fmla="*/ 145149 h 2022259"/>
                <a:gd name="connsiteX4-37" fmla="*/ 1033747 w 1589177"/>
                <a:gd name="connsiteY4-38" fmla="*/ 69480 h 2022259"/>
                <a:gd name="connsiteX5-39" fmla="*/ 1578778 w 1589177"/>
                <a:gd name="connsiteY5-40" fmla="*/ 1083914 h 2022259"/>
                <a:gd name="connsiteX6-41" fmla="*/ 666334 w 1589177"/>
                <a:gd name="connsiteY6-42" fmla="*/ 1792700 h 2022259"/>
                <a:gd name="connsiteX7" fmla="*/ 430291 w 1589177"/>
                <a:gd name="connsiteY7" fmla="*/ 2022259 h 2022259"/>
                <a:gd name="connsiteX0-43" fmla="*/ 434769 w 1593366"/>
                <a:gd name="connsiteY0-44" fmla="*/ 2015373 h 2015373"/>
                <a:gd name="connsiteX1-45" fmla="*/ 86179 w 1593366"/>
                <a:gd name="connsiteY1-46" fmla="*/ 1017998 h 2015373"/>
                <a:gd name="connsiteX2-47" fmla="*/ 9306 w 1593366"/>
                <a:gd name="connsiteY2-48" fmla="*/ 588580 h 2015373"/>
                <a:gd name="connsiteX3-49" fmla="*/ 323107 w 1593366"/>
                <a:gd name="connsiteY3-50" fmla="*/ 161207 h 2015373"/>
                <a:gd name="connsiteX4-51" fmla="*/ 1038225 w 1593366"/>
                <a:gd name="connsiteY4-52" fmla="*/ 62594 h 2015373"/>
                <a:gd name="connsiteX5-53" fmla="*/ 1583256 w 1593366"/>
                <a:gd name="connsiteY5-54" fmla="*/ 1077028 h 2015373"/>
                <a:gd name="connsiteX6-55" fmla="*/ 670812 w 1593366"/>
                <a:gd name="connsiteY6-56" fmla="*/ 1785814 h 2015373"/>
                <a:gd name="connsiteX7-57" fmla="*/ 434769 w 1593366"/>
                <a:gd name="connsiteY7-58" fmla="*/ 2015373 h 2015373"/>
                <a:gd name="connsiteX0-59" fmla="*/ 434769 w 1226497"/>
                <a:gd name="connsiteY0-60" fmla="*/ 2028887 h 2028887"/>
                <a:gd name="connsiteX1-61" fmla="*/ 86179 w 1226497"/>
                <a:gd name="connsiteY1-62" fmla="*/ 1031512 h 2028887"/>
                <a:gd name="connsiteX2-63" fmla="*/ 9306 w 1226497"/>
                <a:gd name="connsiteY2-64" fmla="*/ 602094 h 2028887"/>
                <a:gd name="connsiteX3-65" fmla="*/ 323107 w 1226497"/>
                <a:gd name="connsiteY3-66" fmla="*/ 174721 h 2028887"/>
                <a:gd name="connsiteX4-67" fmla="*/ 1038225 w 1226497"/>
                <a:gd name="connsiteY4-68" fmla="*/ 76108 h 2028887"/>
                <a:gd name="connsiteX5-69" fmla="*/ 1197060 w 1226497"/>
                <a:gd name="connsiteY5-70" fmla="*/ 1274585 h 2028887"/>
                <a:gd name="connsiteX6-71" fmla="*/ 670812 w 1226497"/>
                <a:gd name="connsiteY6-72" fmla="*/ 1799328 h 2028887"/>
                <a:gd name="connsiteX7-73" fmla="*/ 434769 w 1226497"/>
                <a:gd name="connsiteY7-74" fmla="*/ 2028887 h 2028887"/>
                <a:gd name="connsiteX0-75" fmla="*/ 434769 w 1448484"/>
                <a:gd name="connsiteY0-76" fmla="*/ 2028887 h 2028887"/>
                <a:gd name="connsiteX1-77" fmla="*/ 86179 w 1448484"/>
                <a:gd name="connsiteY1-78" fmla="*/ 1031512 h 2028887"/>
                <a:gd name="connsiteX2-79" fmla="*/ 9306 w 1448484"/>
                <a:gd name="connsiteY2-80" fmla="*/ 602094 h 2028887"/>
                <a:gd name="connsiteX3-81" fmla="*/ 323107 w 1448484"/>
                <a:gd name="connsiteY3-82" fmla="*/ 174721 h 2028887"/>
                <a:gd name="connsiteX4-83" fmla="*/ 1038225 w 1448484"/>
                <a:gd name="connsiteY4-84" fmla="*/ 76108 h 2028887"/>
                <a:gd name="connsiteX5-85" fmla="*/ 1197060 w 1448484"/>
                <a:gd name="connsiteY5-86" fmla="*/ 1274585 h 2028887"/>
                <a:gd name="connsiteX6-87" fmla="*/ 670812 w 1448484"/>
                <a:gd name="connsiteY6-88" fmla="*/ 1799328 h 2028887"/>
                <a:gd name="connsiteX7-89" fmla="*/ 434769 w 1448484"/>
                <a:gd name="connsiteY7-90" fmla="*/ 2028887 h 2028887"/>
                <a:gd name="connsiteX0-91" fmla="*/ 434769 w 1464569"/>
                <a:gd name="connsiteY0-92" fmla="*/ 1987575 h 1987575"/>
                <a:gd name="connsiteX1-93" fmla="*/ 86179 w 1464569"/>
                <a:gd name="connsiteY1-94" fmla="*/ 990200 h 1987575"/>
                <a:gd name="connsiteX2-95" fmla="*/ 9306 w 1464569"/>
                <a:gd name="connsiteY2-96" fmla="*/ 560782 h 1987575"/>
                <a:gd name="connsiteX3-97" fmla="*/ 323107 w 1464569"/>
                <a:gd name="connsiteY3-98" fmla="*/ 133409 h 1987575"/>
                <a:gd name="connsiteX4-99" fmla="*/ 1038225 w 1464569"/>
                <a:gd name="connsiteY4-100" fmla="*/ 34796 h 1987575"/>
                <a:gd name="connsiteX5-101" fmla="*/ 1197060 w 1464569"/>
                <a:gd name="connsiteY5-102" fmla="*/ 1233273 h 1987575"/>
                <a:gd name="connsiteX6-103" fmla="*/ 670812 w 1464569"/>
                <a:gd name="connsiteY6-104" fmla="*/ 1758016 h 1987575"/>
                <a:gd name="connsiteX7-105" fmla="*/ 434769 w 1464569"/>
                <a:gd name="connsiteY7-106" fmla="*/ 1987575 h 1987575"/>
                <a:gd name="connsiteX0-107" fmla="*/ 434769 w 1456128"/>
                <a:gd name="connsiteY0-108" fmla="*/ 1972629 h 1972629"/>
                <a:gd name="connsiteX1-109" fmla="*/ 86179 w 1456128"/>
                <a:gd name="connsiteY1-110" fmla="*/ 975254 h 1972629"/>
                <a:gd name="connsiteX2-111" fmla="*/ 9306 w 1456128"/>
                <a:gd name="connsiteY2-112" fmla="*/ 545836 h 1972629"/>
                <a:gd name="connsiteX3-113" fmla="*/ 323107 w 1456128"/>
                <a:gd name="connsiteY3-114" fmla="*/ 118463 h 1972629"/>
                <a:gd name="connsiteX4-115" fmla="*/ 1005086 w 1456128"/>
                <a:gd name="connsiteY4-116" fmla="*/ 38649 h 1972629"/>
                <a:gd name="connsiteX5-117" fmla="*/ 1197060 w 1456128"/>
                <a:gd name="connsiteY5-118" fmla="*/ 1218327 h 1972629"/>
                <a:gd name="connsiteX6-119" fmla="*/ 670812 w 1456128"/>
                <a:gd name="connsiteY6-120" fmla="*/ 1743070 h 1972629"/>
                <a:gd name="connsiteX7-121" fmla="*/ 434769 w 1456128"/>
                <a:gd name="connsiteY7-122" fmla="*/ 1972629 h 1972629"/>
                <a:gd name="connsiteX0-123" fmla="*/ 434769 w 1456128"/>
                <a:gd name="connsiteY0-124" fmla="*/ 1972629 h 1975070"/>
                <a:gd name="connsiteX1-125" fmla="*/ 86179 w 1456128"/>
                <a:gd name="connsiteY1-126" fmla="*/ 975254 h 1975070"/>
                <a:gd name="connsiteX2-127" fmla="*/ 9306 w 1456128"/>
                <a:gd name="connsiteY2-128" fmla="*/ 545836 h 1975070"/>
                <a:gd name="connsiteX3-129" fmla="*/ 323107 w 1456128"/>
                <a:gd name="connsiteY3-130" fmla="*/ 118463 h 1975070"/>
                <a:gd name="connsiteX4-131" fmla="*/ 1005086 w 1456128"/>
                <a:gd name="connsiteY4-132" fmla="*/ 38649 h 1975070"/>
                <a:gd name="connsiteX5-133" fmla="*/ 1197060 w 1456128"/>
                <a:gd name="connsiteY5-134" fmla="*/ 1218327 h 1975070"/>
                <a:gd name="connsiteX6-135" fmla="*/ 434769 w 1456128"/>
                <a:gd name="connsiteY6-136" fmla="*/ 1972629 h 1975070"/>
                <a:gd name="connsiteX0-137" fmla="*/ 432860 w 1456128"/>
                <a:gd name="connsiteY0-138" fmla="*/ 1675845 h 1681596"/>
                <a:gd name="connsiteX1-139" fmla="*/ 86179 w 1456128"/>
                <a:gd name="connsiteY1-140" fmla="*/ 975254 h 1681596"/>
                <a:gd name="connsiteX2-141" fmla="*/ 9306 w 1456128"/>
                <a:gd name="connsiteY2-142" fmla="*/ 545836 h 1681596"/>
                <a:gd name="connsiteX3-143" fmla="*/ 323107 w 1456128"/>
                <a:gd name="connsiteY3-144" fmla="*/ 118463 h 1681596"/>
                <a:gd name="connsiteX4-145" fmla="*/ 1005086 w 1456128"/>
                <a:gd name="connsiteY4-146" fmla="*/ 38649 h 1681596"/>
                <a:gd name="connsiteX5-147" fmla="*/ 1197060 w 1456128"/>
                <a:gd name="connsiteY5-148" fmla="*/ 1218327 h 1681596"/>
                <a:gd name="connsiteX6-149" fmla="*/ 432860 w 1456128"/>
                <a:gd name="connsiteY6-150" fmla="*/ 1675845 h 1681596"/>
                <a:gd name="connsiteX0-151" fmla="*/ 432860 w 1456128"/>
                <a:gd name="connsiteY0-152" fmla="*/ 1675845 h 1681596"/>
                <a:gd name="connsiteX1-153" fmla="*/ 86179 w 1456128"/>
                <a:gd name="connsiteY1-154" fmla="*/ 975254 h 1681596"/>
                <a:gd name="connsiteX2-155" fmla="*/ 9306 w 1456128"/>
                <a:gd name="connsiteY2-156" fmla="*/ 545836 h 1681596"/>
                <a:gd name="connsiteX3-157" fmla="*/ 323107 w 1456128"/>
                <a:gd name="connsiteY3-158" fmla="*/ 118463 h 1681596"/>
                <a:gd name="connsiteX4-159" fmla="*/ 1005086 w 1456128"/>
                <a:gd name="connsiteY4-160" fmla="*/ 38649 h 1681596"/>
                <a:gd name="connsiteX5-161" fmla="*/ 1197060 w 1456128"/>
                <a:gd name="connsiteY5-162" fmla="*/ 1218327 h 1681596"/>
                <a:gd name="connsiteX6-163" fmla="*/ 432860 w 1456128"/>
                <a:gd name="connsiteY6-164" fmla="*/ 1675845 h 1681596"/>
                <a:gd name="connsiteX0-165" fmla="*/ 432860 w 1456128"/>
                <a:gd name="connsiteY0-166" fmla="*/ 1675845 h 1675845"/>
                <a:gd name="connsiteX1-167" fmla="*/ 86179 w 1456128"/>
                <a:gd name="connsiteY1-168" fmla="*/ 975254 h 1675845"/>
                <a:gd name="connsiteX2-169" fmla="*/ 9306 w 1456128"/>
                <a:gd name="connsiteY2-170" fmla="*/ 545836 h 1675845"/>
                <a:gd name="connsiteX3-171" fmla="*/ 323107 w 1456128"/>
                <a:gd name="connsiteY3-172" fmla="*/ 118463 h 1675845"/>
                <a:gd name="connsiteX4-173" fmla="*/ 1005086 w 1456128"/>
                <a:gd name="connsiteY4-174" fmla="*/ 38649 h 1675845"/>
                <a:gd name="connsiteX5-175" fmla="*/ 1197060 w 1456128"/>
                <a:gd name="connsiteY5-176" fmla="*/ 1218327 h 1675845"/>
                <a:gd name="connsiteX6-177" fmla="*/ 432860 w 1456128"/>
                <a:gd name="connsiteY6-178" fmla="*/ 1675845 h 1675845"/>
                <a:gd name="connsiteX0-179" fmla="*/ 432860 w 1456128"/>
                <a:gd name="connsiteY0-180" fmla="*/ 1675845 h 1675845"/>
                <a:gd name="connsiteX1-181" fmla="*/ 86179 w 1456128"/>
                <a:gd name="connsiteY1-182" fmla="*/ 975254 h 1675845"/>
                <a:gd name="connsiteX2-183" fmla="*/ 9306 w 1456128"/>
                <a:gd name="connsiteY2-184" fmla="*/ 545836 h 1675845"/>
                <a:gd name="connsiteX3-185" fmla="*/ 323107 w 1456128"/>
                <a:gd name="connsiteY3-186" fmla="*/ 118463 h 1675845"/>
                <a:gd name="connsiteX4-187" fmla="*/ 1005086 w 1456128"/>
                <a:gd name="connsiteY4-188" fmla="*/ 38649 h 1675845"/>
                <a:gd name="connsiteX5-189" fmla="*/ 1197060 w 1456128"/>
                <a:gd name="connsiteY5-190" fmla="*/ 1218327 h 1675845"/>
                <a:gd name="connsiteX6-191" fmla="*/ 432860 w 1456128"/>
                <a:gd name="connsiteY6-192" fmla="*/ 1675845 h 1675845"/>
                <a:gd name="connsiteX0-193" fmla="*/ 437835 w 1461103"/>
                <a:gd name="connsiteY0-194" fmla="*/ 1675845 h 1675845"/>
                <a:gd name="connsiteX1-195" fmla="*/ 91154 w 1461103"/>
                <a:gd name="connsiteY1-196" fmla="*/ 975254 h 1675845"/>
                <a:gd name="connsiteX2-197" fmla="*/ 14281 w 1461103"/>
                <a:gd name="connsiteY2-198" fmla="*/ 545836 h 1675845"/>
                <a:gd name="connsiteX3-199" fmla="*/ 328082 w 1461103"/>
                <a:gd name="connsiteY3-200" fmla="*/ 118463 h 1675845"/>
                <a:gd name="connsiteX4-201" fmla="*/ 1010061 w 1461103"/>
                <a:gd name="connsiteY4-202" fmla="*/ 38649 h 1675845"/>
                <a:gd name="connsiteX5-203" fmla="*/ 1202035 w 1461103"/>
                <a:gd name="connsiteY5-204" fmla="*/ 1218327 h 1675845"/>
                <a:gd name="connsiteX6-205" fmla="*/ 437835 w 1461103"/>
                <a:gd name="connsiteY6-206" fmla="*/ 1675845 h 1675845"/>
                <a:gd name="connsiteX0-207" fmla="*/ 437835 w 1461103"/>
                <a:gd name="connsiteY0-208" fmla="*/ 1675845 h 1675845"/>
                <a:gd name="connsiteX1-209" fmla="*/ 91154 w 1461103"/>
                <a:gd name="connsiteY1-210" fmla="*/ 975254 h 1675845"/>
                <a:gd name="connsiteX2-211" fmla="*/ 14281 w 1461103"/>
                <a:gd name="connsiteY2-212" fmla="*/ 545836 h 1675845"/>
                <a:gd name="connsiteX3-213" fmla="*/ 328082 w 1461103"/>
                <a:gd name="connsiteY3-214" fmla="*/ 118463 h 1675845"/>
                <a:gd name="connsiteX4-215" fmla="*/ 1010061 w 1461103"/>
                <a:gd name="connsiteY4-216" fmla="*/ 38649 h 1675845"/>
                <a:gd name="connsiteX5-217" fmla="*/ 1202035 w 1461103"/>
                <a:gd name="connsiteY5-218" fmla="*/ 1218327 h 1675845"/>
                <a:gd name="connsiteX6-219" fmla="*/ 437835 w 1461103"/>
                <a:gd name="connsiteY6-220" fmla="*/ 1675845 h 1675845"/>
                <a:gd name="connsiteX0-221" fmla="*/ 437835 w 1461103"/>
                <a:gd name="connsiteY0-222" fmla="*/ 1675845 h 1675845"/>
                <a:gd name="connsiteX1-223" fmla="*/ 91154 w 1461103"/>
                <a:gd name="connsiteY1-224" fmla="*/ 975254 h 1675845"/>
                <a:gd name="connsiteX2-225" fmla="*/ 14281 w 1461103"/>
                <a:gd name="connsiteY2-226" fmla="*/ 545836 h 1675845"/>
                <a:gd name="connsiteX3-227" fmla="*/ 328082 w 1461103"/>
                <a:gd name="connsiteY3-228" fmla="*/ 118463 h 1675845"/>
                <a:gd name="connsiteX4-229" fmla="*/ 1010061 w 1461103"/>
                <a:gd name="connsiteY4-230" fmla="*/ 38649 h 1675845"/>
                <a:gd name="connsiteX5-231" fmla="*/ 1202035 w 1461103"/>
                <a:gd name="connsiteY5-232" fmla="*/ 1218327 h 1675845"/>
                <a:gd name="connsiteX6-233" fmla="*/ 437835 w 1461103"/>
                <a:gd name="connsiteY6-234" fmla="*/ 1675845 h 1675845"/>
                <a:gd name="connsiteX0-235" fmla="*/ 440937 w 1464205"/>
                <a:gd name="connsiteY0-236" fmla="*/ 1675845 h 1675845"/>
                <a:gd name="connsiteX1-237" fmla="*/ 81828 w 1464205"/>
                <a:gd name="connsiteY1-238" fmla="*/ 982304 h 1675845"/>
                <a:gd name="connsiteX2-239" fmla="*/ 17383 w 1464205"/>
                <a:gd name="connsiteY2-240" fmla="*/ 545836 h 1675845"/>
                <a:gd name="connsiteX3-241" fmla="*/ 331184 w 1464205"/>
                <a:gd name="connsiteY3-242" fmla="*/ 118463 h 1675845"/>
                <a:gd name="connsiteX4-243" fmla="*/ 1013163 w 1464205"/>
                <a:gd name="connsiteY4-244" fmla="*/ 38649 h 1675845"/>
                <a:gd name="connsiteX5-245" fmla="*/ 1205137 w 1464205"/>
                <a:gd name="connsiteY5-246" fmla="*/ 1218327 h 1675845"/>
                <a:gd name="connsiteX6-247" fmla="*/ 440937 w 1464205"/>
                <a:gd name="connsiteY6-248" fmla="*/ 1675845 h 1675845"/>
                <a:gd name="connsiteX0-249" fmla="*/ 440937 w 1464205"/>
                <a:gd name="connsiteY0-250" fmla="*/ 1675845 h 1675845"/>
                <a:gd name="connsiteX1-251" fmla="*/ 81828 w 1464205"/>
                <a:gd name="connsiteY1-252" fmla="*/ 982304 h 1675845"/>
                <a:gd name="connsiteX2-253" fmla="*/ 17383 w 1464205"/>
                <a:gd name="connsiteY2-254" fmla="*/ 545836 h 1675845"/>
                <a:gd name="connsiteX3-255" fmla="*/ 331184 w 1464205"/>
                <a:gd name="connsiteY3-256" fmla="*/ 118463 h 1675845"/>
                <a:gd name="connsiteX4-257" fmla="*/ 1013163 w 1464205"/>
                <a:gd name="connsiteY4-258" fmla="*/ 38649 h 1675845"/>
                <a:gd name="connsiteX5-259" fmla="*/ 1205137 w 1464205"/>
                <a:gd name="connsiteY5-260" fmla="*/ 1218327 h 1675845"/>
                <a:gd name="connsiteX6-261" fmla="*/ 440937 w 1464205"/>
                <a:gd name="connsiteY6-262" fmla="*/ 1675845 h 1675845"/>
                <a:gd name="connsiteX0-263" fmla="*/ 440937 w 1464205"/>
                <a:gd name="connsiteY0-264" fmla="*/ 1675845 h 1675845"/>
                <a:gd name="connsiteX1-265" fmla="*/ 81828 w 1464205"/>
                <a:gd name="connsiteY1-266" fmla="*/ 982304 h 1675845"/>
                <a:gd name="connsiteX2-267" fmla="*/ 17383 w 1464205"/>
                <a:gd name="connsiteY2-268" fmla="*/ 545836 h 1675845"/>
                <a:gd name="connsiteX3-269" fmla="*/ 331184 w 1464205"/>
                <a:gd name="connsiteY3-270" fmla="*/ 118463 h 1675845"/>
                <a:gd name="connsiteX4-271" fmla="*/ 1013163 w 1464205"/>
                <a:gd name="connsiteY4-272" fmla="*/ 38649 h 1675845"/>
                <a:gd name="connsiteX5-273" fmla="*/ 1205137 w 1464205"/>
                <a:gd name="connsiteY5-274" fmla="*/ 1218327 h 1675845"/>
                <a:gd name="connsiteX6-275" fmla="*/ 440937 w 1464205"/>
                <a:gd name="connsiteY6-276" fmla="*/ 1675845 h 1675845"/>
                <a:gd name="connsiteX0-277" fmla="*/ 437924 w 1461192"/>
                <a:gd name="connsiteY0-278" fmla="*/ 1675845 h 1675845"/>
                <a:gd name="connsiteX1-279" fmla="*/ 78815 w 1461192"/>
                <a:gd name="connsiteY1-280" fmla="*/ 982304 h 1675845"/>
                <a:gd name="connsiteX2-281" fmla="*/ 14370 w 1461192"/>
                <a:gd name="connsiteY2-282" fmla="*/ 545836 h 1675845"/>
                <a:gd name="connsiteX3-283" fmla="*/ 328171 w 1461192"/>
                <a:gd name="connsiteY3-284" fmla="*/ 118463 h 1675845"/>
                <a:gd name="connsiteX4-285" fmla="*/ 1010150 w 1461192"/>
                <a:gd name="connsiteY4-286" fmla="*/ 38649 h 1675845"/>
                <a:gd name="connsiteX5-287" fmla="*/ 1202124 w 1461192"/>
                <a:gd name="connsiteY5-288" fmla="*/ 1218327 h 1675845"/>
                <a:gd name="connsiteX6-289" fmla="*/ 437924 w 1461192"/>
                <a:gd name="connsiteY6-290" fmla="*/ 1675845 h 1675845"/>
                <a:gd name="connsiteX0-291" fmla="*/ 437924 w 1461192"/>
                <a:gd name="connsiteY0-292" fmla="*/ 1684375 h 1684375"/>
                <a:gd name="connsiteX1-293" fmla="*/ 78815 w 1461192"/>
                <a:gd name="connsiteY1-294" fmla="*/ 990834 h 1684375"/>
                <a:gd name="connsiteX2-295" fmla="*/ 14370 w 1461192"/>
                <a:gd name="connsiteY2-296" fmla="*/ 554366 h 1684375"/>
                <a:gd name="connsiteX3-297" fmla="*/ 328171 w 1461192"/>
                <a:gd name="connsiteY3-298" fmla="*/ 126993 h 1684375"/>
                <a:gd name="connsiteX4-299" fmla="*/ 1010150 w 1461192"/>
                <a:gd name="connsiteY4-300" fmla="*/ 47179 h 1684375"/>
                <a:gd name="connsiteX5-301" fmla="*/ 1202124 w 1461192"/>
                <a:gd name="connsiteY5-302" fmla="*/ 1226857 h 1684375"/>
                <a:gd name="connsiteX6-303" fmla="*/ 437924 w 1461192"/>
                <a:gd name="connsiteY6-304" fmla="*/ 1684375 h 1684375"/>
                <a:gd name="connsiteX0-305" fmla="*/ 437924 w 1461192"/>
                <a:gd name="connsiteY0-306" fmla="*/ 1676040 h 1676040"/>
                <a:gd name="connsiteX1-307" fmla="*/ 78815 w 1461192"/>
                <a:gd name="connsiteY1-308" fmla="*/ 982499 h 1676040"/>
                <a:gd name="connsiteX2-309" fmla="*/ 14370 w 1461192"/>
                <a:gd name="connsiteY2-310" fmla="*/ 546031 h 1676040"/>
                <a:gd name="connsiteX3-311" fmla="*/ 328171 w 1461192"/>
                <a:gd name="connsiteY3-312" fmla="*/ 118658 h 1676040"/>
                <a:gd name="connsiteX4-313" fmla="*/ 1010150 w 1461192"/>
                <a:gd name="connsiteY4-314" fmla="*/ 38844 h 1676040"/>
                <a:gd name="connsiteX5-315" fmla="*/ 1202124 w 1461192"/>
                <a:gd name="connsiteY5-316" fmla="*/ 1218522 h 1676040"/>
                <a:gd name="connsiteX6-317" fmla="*/ 437924 w 1461192"/>
                <a:gd name="connsiteY6-318" fmla="*/ 1676040 h 1676040"/>
                <a:gd name="connsiteX0-319" fmla="*/ 437924 w 1461192"/>
                <a:gd name="connsiteY0-320" fmla="*/ 1689026 h 1689026"/>
                <a:gd name="connsiteX1-321" fmla="*/ 78815 w 1461192"/>
                <a:gd name="connsiteY1-322" fmla="*/ 995485 h 1689026"/>
                <a:gd name="connsiteX2-323" fmla="*/ 14370 w 1461192"/>
                <a:gd name="connsiteY2-324" fmla="*/ 559017 h 1689026"/>
                <a:gd name="connsiteX3-325" fmla="*/ 328171 w 1461192"/>
                <a:gd name="connsiteY3-326" fmla="*/ 131644 h 1689026"/>
                <a:gd name="connsiteX4-327" fmla="*/ 1010150 w 1461192"/>
                <a:gd name="connsiteY4-328" fmla="*/ 51830 h 1689026"/>
                <a:gd name="connsiteX5-329" fmla="*/ 1202124 w 1461192"/>
                <a:gd name="connsiteY5-330" fmla="*/ 1231508 h 1689026"/>
                <a:gd name="connsiteX6-331" fmla="*/ 437924 w 1461192"/>
                <a:gd name="connsiteY6-332" fmla="*/ 1689026 h 1689026"/>
                <a:gd name="connsiteX0-333" fmla="*/ 437924 w 1461192"/>
                <a:gd name="connsiteY0-334" fmla="*/ 1689026 h 1689026"/>
                <a:gd name="connsiteX1-335" fmla="*/ 78815 w 1461192"/>
                <a:gd name="connsiteY1-336" fmla="*/ 995485 h 1689026"/>
                <a:gd name="connsiteX2-337" fmla="*/ 14370 w 1461192"/>
                <a:gd name="connsiteY2-338" fmla="*/ 559017 h 1689026"/>
                <a:gd name="connsiteX3-339" fmla="*/ 328171 w 1461192"/>
                <a:gd name="connsiteY3-340" fmla="*/ 131644 h 1689026"/>
                <a:gd name="connsiteX4-341" fmla="*/ 1010150 w 1461192"/>
                <a:gd name="connsiteY4-342" fmla="*/ 51830 h 1689026"/>
                <a:gd name="connsiteX5-343" fmla="*/ 1202124 w 1461192"/>
                <a:gd name="connsiteY5-344" fmla="*/ 1231508 h 1689026"/>
                <a:gd name="connsiteX6-345" fmla="*/ 437924 w 1461192"/>
                <a:gd name="connsiteY6-346" fmla="*/ 1689026 h 1689026"/>
                <a:gd name="connsiteX0-347" fmla="*/ 437924 w 1461192"/>
                <a:gd name="connsiteY0-348" fmla="*/ 1689026 h 1689026"/>
                <a:gd name="connsiteX1-349" fmla="*/ 78815 w 1461192"/>
                <a:gd name="connsiteY1-350" fmla="*/ 995485 h 1689026"/>
                <a:gd name="connsiteX2-351" fmla="*/ 14370 w 1461192"/>
                <a:gd name="connsiteY2-352" fmla="*/ 559017 h 1689026"/>
                <a:gd name="connsiteX3-353" fmla="*/ 328171 w 1461192"/>
                <a:gd name="connsiteY3-354" fmla="*/ 131644 h 1689026"/>
                <a:gd name="connsiteX4-355" fmla="*/ 1010150 w 1461192"/>
                <a:gd name="connsiteY4-356" fmla="*/ 51830 h 1689026"/>
                <a:gd name="connsiteX5-357" fmla="*/ 1202124 w 1461192"/>
                <a:gd name="connsiteY5-358" fmla="*/ 1231508 h 1689026"/>
                <a:gd name="connsiteX6-359" fmla="*/ 437924 w 1461192"/>
                <a:gd name="connsiteY6-360" fmla="*/ 1689026 h 1689026"/>
                <a:gd name="connsiteX0-361" fmla="*/ 437924 w 1461932"/>
                <a:gd name="connsiteY0-362" fmla="*/ 1698941 h 1698941"/>
                <a:gd name="connsiteX1-363" fmla="*/ 78815 w 1461932"/>
                <a:gd name="connsiteY1-364" fmla="*/ 1005400 h 1698941"/>
                <a:gd name="connsiteX2-365" fmla="*/ 14370 w 1461932"/>
                <a:gd name="connsiteY2-366" fmla="*/ 568932 h 1698941"/>
                <a:gd name="connsiteX3-367" fmla="*/ 328171 w 1461932"/>
                <a:gd name="connsiteY3-368" fmla="*/ 141559 h 1698941"/>
                <a:gd name="connsiteX4-369" fmla="*/ 1010150 w 1461932"/>
                <a:gd name="connsiteY4-370" fmla="*/ 61745 h 1698941"/>
                <a:gd name="connsiteX5-371" fmla="*/ 1202124 w 1461932"/>
                <a:gd name="connsiteY5-372" fmla="*/ 1241423 h 1698941"/>
                <a:gd name="connsiteX6-373" fmla="*/ 437924 w 1461932"/>
                <a:gd name="connsiteY6-374" fmla="*/ 1698941 h 1698941"/>
                <a:gd name="connsiteX0-375" fmla="*/ 437924 w 1462837"/>
                <a:gd name="connsiteY0-376" fmla="*/ 1695852 h 1695852"/>
                <a:gd name="connsiteX1-377" fmla="*/ 78815 w 1462837"/>
                <a:gd name="connsiteY1-378" fmla="*/ 1002311 h 1695852"/>
                <a:gd name="connsiteX2-379" fmla="*/ 14370 w 1462837"/>
                <a:gd name="connsiteY2-380" fmla="*/ 565843 h 1695852"/>
                <a:gd name="connsiteX3-381" fmla="*/ 328171 w 1462837"/>
                <a:gd name="connsiteY3-382" fmla="*/ 138470 h 1695852"/>
                <a:gd name="connsiteX4-383" fmla="*/ 1010150 w 1462837"/>
                <a:gd name="connsiteY4-384" fmla="*/ 58656 h 1695852"/>
                <a:gd name="connsiteX5-385" fmla="*/ 1202124 w 1462837"/>
                <a:gd name="connsiteY5-386" fmla="*/ 1238334 h 1695852"/>
                <a:gd name="connsiteX6-387" fmla="*/ 437924 w 1462837"/>
                <a:gd name="connsiteY6-388" fmla="*/ 1695852 h 1695852"/>
                <a:gd name="connsiteX0-389" fmla="*/ 437924 w 1463463"/>
                <a:gd name="connsiteY0-390" fmla="*/ 1701241 h 1701241"/>
                <a:gd name="connsiteX1-391" fmla="*/ 78815 w 1463463"/>
                <a:gd name="connsiteY1-392" fmla="*/ 1007700 h 1701241"/>
                <a:gd name="connsiteX2-393" fmla="*/ 14370 w 1463463"/>
                <a:gd name="connsiteY2-394" fmla="*/ 571232 h 1701241"/>
                <a:gd name="connsiteX3-395" fmla="*/ 328171 w 1463463"/>
                <a:gd name="connsiteY3-396" fmla="*/ 143859 h 1701241"/>
                <a:gd name="connsiteX4-397" fmla="*/ 1010150 w 1463463"/>
                <a:gd name="connsiteY4-398" fmla="*/ 64045 h 1701241"/>
                <a:gd name="connsiteX5-399" fmla="*/ 1202124 w 1463463"/>
                <a:gd name="connsiteY5-400" fmla="*/ 1243723 h 1701241"/>
                <a:gd name="connsiteX6-401" fmla="*/ 437924 w 1463463"/>
                <a:gd name="connsiteY6-402" fmla="*/ 1701241 h 17012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463463" h="1701241">
                  <a:moveTo>
                    <a:pt x="437924" y="1701241"/>
                  </a:moveTo>
                  <a:cubicBezTo>
                    <a:pt x="309666" y="1485865"/>
                    <a:pt x="120565" y="1118841"/>
                    <a:pt x="78815" y="1007700"/>
                  </a:cubicBezTo>
                  <a:cubicBezTo>
                    <a:pt x="29785" y="922046"/>
                    <a:pt x="-27189" y="715205"/>
                    <a:pt x="14370" y="571232"/>
                  </a:cubicBezTo>
                  <a:cubicBezTo>
                    <a:pt x="55929" y="427259"/>
                    <a:pt x="151865" y="261635"/>
                    <a:pt x="328171" y="143859"/>
                  </a:cubicBezTo>
                  <a:cubicBezTo>
                    <a:pt x="550044" y="234"/>
                    <a:pt x="762531" y="-52981"/>
                    <a:pt x="1010150" y="64045"/>
                  </a:cubicBezTo>
                  <a:cubicBezTo>
                    <a:pt x="1241271" y="173274"/>
                    <a:pt x="1786385" y="659657"/>
                    <a:pt x="1202124" y="1243723"/>
                  </a:cubicBezTo>
                  <a:cubicBezTo>
                    <a:pt x="909897" y="1450128"/>
                    <a:pt x="663413" y="1534892"/>
                    <a:pt x="437924" y="1701241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81" name="TextBox 17"/>
            <p:cNvSpPr txBox="1">
              <a:spLocks noChangeArrowheads="1"/>
            </p:cNvSpPr>
            <p:nvPr/>
          </p:nvSpPr>
          <p:spPr bwMode="auto">
            <a:xfrm rot="-1222000">
              <a:off x="2963345" y="1135073"/>
              <a:ext cx="2441694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0" name="组合 9"/>
          <p:cNvGrpSpPr/>
          <p:nvPr/>
        </p:nvGrpSpPr>
        <p:grpSpPr bwMode="auto">
          <a:xfrm>
            <a:off x="762000" y="2476500"/>
            <a:ext cx="1787525" cy="2163763"/>
            <a:chOff x="-80877" y="2252714"/>
            <a:chExt cx="2651357" cy="3209346"/>
          </a:xfrm>
        </p:grpSpPr>
        <p:grpSp>
          <p:nvGrpSpPr>
            <p:cNvPr id="11271" name="组合 21"/>
            <p:cNvGrpSpPr/>
            <p:nvPr/>
          </p:nvGrpSpPr>
          <p:grpSpPr bwMode="auto">
            <a:xfrm>
              <a:off x="147385" y="2252714"/>
              <a:ext cx="1854714" cy="1595485"/>
              <a:chOff x="4434905" y="1094474"/>
              <a:chExt cx="1854714" cy="1595485"/>
            </a:xfrm>
          </p:grpSpPr>
          <p:sp>
            <p:nvSpPr>
              <p:cNvPr id="18" name="椭圆形标注 33"/>
              <p:cNvSpPr/>
              <p:nvPr/>
            </p:nvSpPr>
            <p:spPr>
              <a:xfrm rot="17746482">
                <a:off x="4564569" y="964951"/>
                <a:ext cx="1596431" cy="1855479"/>
              </a:xfrm>
              <a:custGeom>
                <a:avLst/>
                <a:gdLst>
                  <a:gd name="connsiteX0" fmla="*/ 479324 w 1643378"/>
                  <a:gd name="connsiteY0" fmla="*/ 1998819 h 1776728"/>
                  <a:gd name="connsiteX1" fmla="*/ 417886 w 1643378"/>
                  <a:gd name="connsiteY1" fmla="*/ 1662055 h 1776728"/>
                  <a:gd name="connsiteX2" fmla="*/ 53861 w 1643378"/>
                  <a:gd name="connsiteY2" fmla="*/ 572026 h 1776728"/>
                  <a:gd name="connsiteX3" fmla="*/ 1082780 w 1643378"/>
                  <a:gd name="connsiteY3" fmla="*/ 46040 h 1776728"/>
                  <a:gd name="connsiteX4" fmla="*/ 1627811 w 1643378"/>
                  <a:gd name="connsiteY4" fmla="*/ 1060474 h 1776728"/>
                  <a:gd name="connsiteX5" fmla="*/ 715367 w 1643378"/>
                  <a:gd name="connsiteY5" fmla="*/ 1769260 h 1776728"/>
                  <a:gd name="connsiteX6" fmla="*/ 479324 w 1643378"/>
                  <a:gd name="connsiteY6" fmla="*/ 1998819 h 1776728"/>
                  <a:gd name="connsiteX0-1" fmla="*/ 579601 w 1743759"/>
                  <a:gd name="connsiteY0-2" fmla="*/ 1980185 h 1980185"/>
                  <a:gd name="connsiteX1-3" fmla="*/ 231011 w 1743759"/>
                  <a:gd name="connsiteY1-4" fmla="*/ 982810 h 1980185"/>
                  <a:gd name="connsiteX2-5" fmla="*/ 154138 w 1743759"/>
                  <a:gd name="connsiteY2-6" fmla="*/ 553392 h 1980185"/>
                  <a:gd name="connsiteX3-7" fmla="*/ 1183057 w 1743759"/>
                  <a:gd name="connsiteY3-8" fmla="*/ 27406 h 1980185"/>
                  <a:gd name="connsiteX4-9" fmla="*/ 1728088 w 1743759"/>
                  <a:gd name="connsiteY4-10" fmla="*/ 1041840 h 1980185"/>
                  <a:gd name="connsiteX5-11" fmla="*/ 815644 w 1743759"/>
                  <a:gd name="connsiteY5-12" fmla="*/ 1750626 h 1980185"/>
                  <a:gd name="connsiteX6-13" fmla="*/ 579601 w 1743759"/>
                  <a:gd name="connsiteY6-14" fmla="*/ 1980185 h 1980185"/>
                  <a:gd name="connsiteX0-15" fmla="*/ 483150 w 1647308"/>
                  <a:gd name="connsiteY0-16" fmla="*/ 1980185 h 1980185"/>
                  <a:gd name="connsiteX1-17" fmla="*/ 134560 w 1647308"/>
                  <a:gd name="connsiteY1-18" fmla="*/ 982810 h 1980185"/>
                  <a:gd name="connsiteX2-19" fmla="*/ 57687 w 1647308"/>
                  <a:gd name="connsiteY2-20" fmla="*/ 553392 h 1980185"/>
                  <a:gd name="connsiteX3-21" fmla="*/ 1086606 w 1647308"/>
                  <a:gd name="connsiteY3-22" fmla="*/ 27406 h 1980185"/>
                  <a:gd name="connsiteX4-23" fmla="*/ 1631637 w 1647308"/>
                  <a:gd name="connsiteY4-24" fmla="*/ 1041840 h 1980185"/>
                  <a:gd name="connsiteX5-25" fmla="*/ 719193 w 1647308"/>
                  <a:gd name="connsiteY5-26" fmla="*/ 1750626 h 1980185"/>
                  <a:gd name="connsiteX6-27" fmla="*/ 483150 w 1647308"/>
                  <a:gd name="connsiteY6-28" fmla="*/ 1980185 h 1980185"/>
                  <a:gd name="connsiteX0-29" fmla="*/ 430291 w 1589177"/>
                  <a:gd name="connsiteY0-30" fmla="*/ 2022259 h 2022259"/>
                  <a:gd name="connsiteX1-31" fmla="*/ 81701 w 1589177"/>
                  <a:gd name="connsiteY1-32" fmla="*/ 1024884 h 2022259"/>
                  <a:gd name="connsiteX2-33" fmla="*/ 4828 w 1589177"/>
                  <a:gd name="connsiteY2-34" fmla="*/ 595466 h 2022259"/>
                  <a:gd name="connsiteX3-35" fmla="*/ 235527 w 1589177"/>
                  <a:gd name="connsiteY3-36" fmla="*/ 145149 h 2022259"/>
                  <a:gd name="connsiteX4-37" fmla="*/ 1033747 w 1589177"/>
                  <a:gd name="connsiteY4-38" fmla="*/ 69480 h 2022259"/>
                  <a:gd name="connsiteX5-39" fmla="*/ 1578778 w 1589177"/>
                  <a:gd name="connsiteY5-40" fmla="*/ 1083914 h 2022259"/>
                  <a:gd name="connsiteX6-41" fmla="*/ 666334 w 1589177"/>
                  <a:gd name="connsiteY6-42" fmla="*/ 1792700 h 2022259"/>
                  <a:gd name="connsiteX7" fmla="*/ 430291 w 1589177"/>
                  <a:gd name="connsiteY7" fmla="*/ 2022259 h 2022259"/>
                  <a:gd name="connsiteX0-43" fmla="*/ 434769 w 1593366"/>
                  <a:gd name="connsiteY0-44" fmla="*/ 2015373 h 2015373"/>
                  <a:gd name="connsiteX1-45" fmla="*/ 86179 w 1593366"/>
                  <a:gd name="connsiteY1-46" fmla="*/ 1017998 h 2015373"/>
                  <a:gd name="connsiteX2-47" fmla="*/ 9306 w 1593366"/>
                  <a:gd name="connsiteY2-48" fmla="*/ 588580 h 2015373"/>
                  <a:gd name="connsiteX3-49" fmla="*/ 323107 w 1593366"/>
                  <a:gd name="connsiteY3-50" fmla="*/ 161207 h 2015373"/>
                  <a:gd name="connsiteX4-51" fmla="*/ 1038225 w 1593366"/>
                  <a:gd name="connsiteY4-52" fmla="*/ 62594 h 2015373"/>
                  <a:gd name="connsiteX5-53" fmla="*/ 1583256 w 1593366"/>
                  <a:gd name="connsiteY5-54" fmla="*/ 1077028 h 2015373"/>
                  <a:gd name="connsiteX6-55" fmla="*/ 670812 w 1593366"/>
                  <a:gd name="connsiteY6-56" fmla="*/ 1785814 h 2015373"/>
                  <a:gd name="connsiteX7-57" fmla="*/ 434769 w 1593366"/>
                  <a:gd name="connsiteY7-58" fmla="*/ 2015373 h 2015373"/>
                  <a:gd name="connsiteX0-59" fmla="*/ 434769 w 1226497"/>
                  <a:gd name="connsiteY0-60" fmla="*/ 2028887 h 2028887"/>
                  <a:gd name="connsiteX1-61" fmla="*/ 86179 w 1226497"/>
                  <a:gd name="connsiteY1-62" fmla="*/ 1031512 h 2028887"/>
                  <a:gd name="connsiteX2-63" fmla="*/ 9306 w 1226497"/>
                  <a:gd name="connsiteY2-64" fmla="*/ 602094 h 2028887"/>
                  <a:gd name="connsiteX3-65" fmla="*/ 323107 w 1226497"/>
                  <a:gd name="connsiteY3-66" fmla="*/ 174721 h 2028887"/>
                  <a:gd name="connsiteX4-67" fmla="*/ 1038225 w 1226497"/>
                  <a:gd name="connsiteY4-68" fmla="*/ 76108 h 2028887"/>
                  <a:gd name="connsiteX5-69" fmla="*/ 1197060 w 1226497"/>
                  <a:gd name="connsiteY5-70" fmla="*/ 1274585 h 2028887"/>
                  <a:gd name="connsiteX6-71" fmla="*/ 670812 w 1226497"/>
                  <a:gd name="connsiteY6-72" fmla="*/ 1799328 h 2028887"/>
                  <a:gd name="connsiteX7-73" fmla="*/ 434769 w 1226497"/>
                  <a:gd name="connsiteY7-74" fmla="*/ 2028887 h 2028887"/>
                  <a:gd name="connsiteX0-75" fmla="*/ 434769 w 1448484"/>
                  <a:gd name="connsiteY0-76" fmla="*/ 2028887 h 2028887"/>
                  <a:gd name="connsiteX1-77" fmla="*/ 86179 w 1448484"/>
                  <a:gd name="connsiteY1-78" fmla="*/ 1031512 h 2028887"/>
                  <a:gd name="connsiteX2-79" fmla="*/ 9306 w 1448484"/>
                  <a:gd name="connsiteY2-80" fmla="*/ 602094 h 2028887"/>
                  <a:gd name="connsiteX3-81" fmla="*/ 323107 w 1448484"/>
                  <a:gd name="connsiteY3-82" fmla="*/ 174721 h 2028887"/>
                  <a:gd name="connsiteX4-83" fmla="*/ 1038225 w 1448484"/>
                  <a:gd name="connsiteY4-84" fmla="*/ 76108 h 2028887"/>
                  <a:gd name="connsiteX5-85" fmla="*/ 1197060 w 1448484"/>
                  <a:gd name="connsiteY5-86" fmla="*/ 1274585 h 2028887"/>
                  <a:gd name="connsiteX6-87" fmla="*/ 670812 w 1448484"/>
                  <a:gd name="connsiteY6-88" fmla="*/ 1799328 h 2028887"/>
                  <a:gd name="connsiteX7-89" fmla="*/ 434769 w 1448484"/>
                  <a:gd name="connsiteY7-90" fmla="*/ 2028887 h 2028887"/>
                  <a:gd name="connsiteX0-91" fmla="*/ 434769 w 1464569"/>
                  <a:gd name="connsiteY0-92" fmla="*/ 1987575 h 1987575"/>
                  <a:gd name="connsiteX1-93" fmla="*/ 86179 w 1464569"/>
                  <a:gd name="connsiteY1-94" fmla="*/ 990200 h 1987575"/>
                  <a:gd name="connsiteX2-95" fmla="*/ 9306 w 1464569"/>
                  <a:gd name="connsiteY2-96" fmla="*/ 560782 h 1987575"/>
                  <a:gd name="connsiteX3-97" fmla="*/ 323107 w 1464569"/>
                  <a:gd name="connsiteY3-98" fmla="*/ 133409 h 1987575"/>
                  <a:gd name="connsiteX4-99" fmla="*/ 1038225 w 1464569"/>
                  <a:gd name="connsiteY4-100" fmla="*/ 34796 h 1987575"/>
                  <a:gd name="connsiteX5-101" fmla="*/ 1197060 w 1464569"/>
                  <a:gd name="connsiteY5-102" fmla="*/ 1233273 h 1987575"/>
                  <a:gd name="connsiteX6-103" fmla="*/ 670812 w 1464569"/>
                  <a:gd name="connsiteY6-104" fmla="*/ 1758016 h 1987575"/>
                  <a:gd name="connsiteX7-105" fmla="*/ 434769 w 1464569"/>
                  <a:gd name="connsiteY7-106" fmla="*/ 1987575 h 1987575"/>
                  <a:gd name="connsiteX0-107" fmla="*/ 434769 w 1456128"/>
                  <a:gd name="connsiteY0-108" fmla="*/ 1972629 h 1972629"/>
                  <a:gd name="connsiteX1-109" fmla="*/ 86179 w 1456128"/>
                  <a:gd name="connsiteY1-110" fmla="*/ 975254 h 1972629"/>
                  <a:gd name="connsiteX2-111" fmla="*/ 9306 w 1456128"/>
                  <a:gd name="connsiteY2-112" fmla="*/ 545836 h 1972629"/>
                  <a:gd name="connsiteX3-113" fmla="*/ 323107 w 1456128"/>
                  <a:gd name="connsiteY3-114" fmla="*/ 118463 h 1972629"/>
                  <a:gd name="connsiteX4-115" fmla="*/ 1005086 w 1456128"/>
                  <a:gd name="connsiteY4-116" fmla="*/ 38649 h 1972629"/>
                  <a:gd name="connsiteX5-117" fmla="*/ 1197060 w 1456128"/>
                  <a:gd name="connsiteY5-118" fmla="*/ 1218327 h 1972629"/>
                  <a:gd name="connsiteX6-119" fmla="*/ 670812 w 1456128"/>
                  <a:gd name="connsiteY6-120" fmla="*/ 1743070 h 1972629"/>
                  <a:gd name="connsiteX7-121" fmla="*/ 434769 w 1456128"/>
                  <a:gd name="connsiteY7-122" fmla="*/ 1972629 h 1972629"/>
                  <a:gd name="connsiteX0-123" fmla="*/ 434769 w 1456128"/>
                  <a:gd name="connsiteY0-124" fmla="*/ 1972629 h 1975070"/>
                  <a:gd name="connsiteX1-125" fmla="*/ 86179 w 1456128"/>
                  <a:gd name="connsiteY1-126" fmla="*/ 975254 h 1975070"/>
                  <a:gd name="connsiteX2-127" fmla="*/ 9306 w 1456128"/>
                  <a:gd name="connsiteY2-128" fmla="*/ 545836 h 1975070"/>
                  <a:gd name="connsiteX3-129" fmla="*/ 323107 w 1456128"/>
                  <a:gd name="connsiteY3-130" fmla="*/ 118463 h 1975070"/>
                  <a:gd name="connsiteX4-131" fmla="*/ 1005086 w 1456128"/>
                  <a:gd name="connsiteY4-132" fmla="*/ 38649 h 1975070"/>
                  <a:gd name="connsiteX5-133" fmla="*/ 1197060 w 1456128"/>
                  <a:gd name="connsiteY5-134" fmla="*/ 1218327 h 1975070"/>
                  <a:gd name="connsiteX6-135" fmla="*/ 434769 w 1456128"/>
                  <a:gd name="connsiteY6-136" fmla="*/ 1972629 h 1975070"/>
                  <a:gd name="connsiteX0-137" fmla="*/ 432860 w 1456128"/>
                  <a:gd name="connsiteY0-138" fmla="*/ 1675845 h 1681596"/>
                  <a:gd name="connsiteX1-139" fmla="*/ 86179 w 1456128"/>
                  <a:gd name="connsiteY1-140" fmla="*/ 975254 h 1681596"/>
                  <a:gd name="connsiteX2-141" fmla="*/ 9306 w 1456128"/>
                  <a:gd name="connsiteY2-142" fmla="*/ 545836 h 1681596"/>
                  <a:gd name="connsiteX3-143" fmla="*/ 323107 w 1456128"/>
                  <a:gd name="connsiteY3-144" fmla="*/ 118463 h 1681596"/>
                  <a:gd name="connsiteX4-145" fmla="*/ 1005086 w 1456128"/>
                  <a:gd name="connsiteY4-146" fmla="*/ 38649 h 1681596"/>
                  <a:gd name="connsiteX5-147" fmla="*/ 1197060 w 1456128"/>
                  <a:gd name="connsiteY5-148" fmla="*/ 1218327 h 1681596"/>
                  <a:gd name="connsiteX6-149" fmla="*/ 432860 w 1456128"/>
                  <a:gd name="connsiteY6-150" fmla="*/ 1675845 h 1681596"/>
                  <a:gd name="connsiteX0-151" fmla="*/ 432860 w 1456128"/>
                  <a:gd name="connsiteY0-152" fmla="*/ 1675845 h 1681596"/>
                  <a:gd name="connsiteX1-153" fmla="*/ 86179 w 1456128"/>
                  <a:gd name="connsiteY1-154" fmla="*/ 975254 h 1681596"/>
                  <a:gd name="connsiteX2-155" fmla="*/ 9306 w 1456128"/>
                  <a:gd name="connsiteY2-156" fmla="*/ 545836 h 1681596"/>
                  <a:gd name="connsiteX3-157" fmla="*/ 323107 w 1456128"/>
                  <a:gd name="connsiteY3-158" fmla="*/ 118463 h 1681596"/>
                  <a:gd name="connsiteX4-159" fmla="*/ 1005086 w 1456128"/>
                  <a:gd name="connsiteY4-160" fmla="*/ 38649 h 1681596"/>
                  <a:gd name="connsiteX5-161" fmla="*/ 1197060 w 1456128"/>
                  <a:gd name="connsiteY5-162" fmla="*/ 1218327 h 1681596"/>
                  <a:gd name="connsiteX6-163" fmla="*/ 432860 w 1456128"/>
                  <a:gd name="connsiteY6-164" fmla="*/ 1675845 h 1681596"/>
                  <a:gd name="connsiteX0-165" fmla="*/ 432860 w 1456128"/>
                  <a:gd name="connsiteY0-166" fmla="*/ 1675845 h 1675845"/>
                  <a:gd name="connsiteX1-167" fmla="*/ 86179 w 1456128"/>
                  <a:gd name="connsiteY1-168" fmla="*/ 975254 h 1675845"/>
                  <a:gd name="connsiteX2-169" fmla="*/ 9306 w 1456128"/>
                  <a:gd name="connsiteY2-170" fmla="*/ 545836 h 1675845"/>
                  <a:gd name="connsiteX3-171" fmla="*/ 323107 w 1456128"/>
                  <a:gd name="connsiteY3-172" fmla="*/ 118463 h 1675845"/>
                  <a:gd name="connsiteX4-173" fmla="*/ 1005086 w 1456128"/>
                  <a:gd name="connsiteY4-174" fmla="*/ 38649 h 1675845"/>
                  <a:gd name="connsiteX5-175" fmla="*/ 1197060 w 1456128"/>
                  <a:gd name="connsiteY5-176" fmla="*/ 1218327 h 1675845"/>
                  <a:gd name="connsiteX6-177" fmla="*/ 432860 w 1456128"/>
                  <a:gd name="connsiteY6-178" fmla="*/ 1675845 h 1675845"/>
                  <a:gd name="connsiteX0-179" fmla="*/ 432860 w 1456128"/>
                  <a:gd name="connsiteY0-180" fmla="*/ 1675845 h 1675845"/>
                  <a:gd name="connsiteX1-181" fmla="*/ 86179 w 1456128"/>
                  <a:gd name="connsiteY1-182" fmla="*/ 975254 h 1675845"/>
                  <a:gd name="connsiteX2-183" fmla="*/ 9306 w 1456128"/>
                  <a:gd name="connsiteY2-184" fmla="*/ 545836 h 1675845"/>
                  <a:gd name="connsiteX3-185" fmla="*/ 323107 w 1456128"/>
                  <a:gd name="connsiteY3-186" fmla="*/ 118463 h 1675845"/>
                  <a:gd name="connsiteX4-187" fmla="*/ 1005086 w 1456128"/>
                  <a:gd name="connsiteY4-188" fmla="*/ 38649 h 1675845"/>
                  <a:gd name="connsiteX5-189" fmla="*/ 1197060 w 1456128"/>
                  <a:gd name="connsiteY5-190" fmla="*/ 1218327 h 1675845"/>
                  <a:gd name="connsiteX6-191" fmla="*/ 432860 w 1456128"/>
                  <a:gd name="connsiteY6-192" fmla="*/ 1675845 h 1675845"/>
                  <a:gd name="connsiteX0-193" fmla="*/ 437835 w 1461103"/>
                  <a:gd name="connsiteY0-194" fmla="*/ 1675845 h 1675845"/>
                  <a:gd name="connsiteX1-195" fmla="*/ 91154 w 1461103"/>
                  <a:gd name="connsiteY1-196" fmla="*/ 975254 h 1675845"/>
                  <a:gd name="connsiteX2-197" fmla="*/ 14281 w 1461103"/>
                  <a:gd name="connsiteY2-198" fmla="*/ 545836 h 1675845"/>
                  <a:gd name="connsiteX3-199" fmla="*/ 328082 w 1461103"/>
                  <a:gd name="connsiteY3-200" fmla="*/ 118463 h 1675845"/>
                  <a:gd name="connsiteX4-201" fmla="*/ 1010061 w 1461103"/>
                  <a:gd name="connsiteY4-202" fmla="*/ 38649 h 1675845"/>
                  <a:gd name="connsiteX5-203" fmla="*/ 1202035 w 1461103"/>
                  <a:gd name="connsiteY5-204" fmla="*/ 1218327 h 1675845"/>
                  <a:gd name="connsiteX6-205" fmla="*/ 437835 w 1461103"/>
                  <a:gd name="connsiteY6-206" fmla="*/ 1675845 h 1675845"/>
                  <a:gd name="connsiteX0-207" fmla="*/ 437835 w 1461103"/>
                  <a:gd name="connsiteY0-208" fmla="*/ 1675845 h 1675845"/>
                  <a:gd name="connsiteX1-209" fmla="*/ 91154 w 1461103"/>
                  <a:gd name="connsiteY1-210" fmla="*/ 975254 h 1675845"/>
                  <a:gd name="connsiteX2-211" fmla="*/ 14281 w 1461103"/>
                  <a:gd name="connsiteY2-212" fmla="*/ 545836 h 1675845"/>
                  <a:gd name="connsiteX3-213" fmla="*/ 328082 w 1461103"/>
                  <a:gd name="connsiteY3-214" fmla="*/ 118463 h 1675845"/>
                  <a:gd name="connsiteX4-215" fmla="*/ 1010061 w 1461103"/>
                  <a:gd name="connsiteY4-216" fmla="*/ 38649 h 1675845"/>
                  <a:gd name="connsiteX5-217" fmla="*/ 1202035 w 1461103"/>
                  <a:gd name="connsiteY5-218" fmla="*/ 1218327 h 1675845"/>
                  <a:gd name="connsiteX6-219" fmla="*/ 437835 w 1461103"/>
                  <a:gd name="connsiteY6-220" fmla="*/ 1675845 h 1675845"/>
                  <a:gd name="connsiteX0-221" fmla="*/ 437835 w 1461103"/>
                  <a:gd name="connsiteY0-222" fmla="*/ 1675845 h 1675845"/>
                  <a:gd name="connsiteX1-223" fmla="*/ 91154 w 1461103"/>
                  <a:gd name="connsiteY1-224" fmla="*/ 975254 h 1675845"/>
                  <a:gd name="connsiteX2-225" fmla="*/ 14281 w 1461103"/>
                  <a:gd name="connsiteY2-226" fmla="*/ 545836 h 1675845"/>
                  <a:gd name="connsiteX3-227" fmla="*/ 328082 w 1461103"/>
                  <a:gd name="connsiteY3-228" fmla="*/ 118463 h 1675845"/>
                  <a:gd name="connsiteX4-229" fmla="*/ 1010061 w 1461103"/>
                  <a:gd name="connsiteY4-230" fmla="*/ 38649 h 1675845"/>
                  <a:gd name="connsiteX5-231" fmla="*/ 1202035 w 1461103"/>
                  <a:gd name="connsiteY5-232" fmla="*/ 1218327 h 1675845"/>
                  <a:gd name="connsiteX6-233" fmla="*/ 437835 w 1461103"/>
                  <a:gd name="connsiteY6-234" fmla="*/ 1675845 h 1675845"/>
                  <a:gd name="connsiteX0-235" fmla="*/ 440937 w 1464205"/>
                  <a:gd name="connsiteY0-236" fmla="*/ 1675845 h 1675845"/>
                  <a:gd name="connsiteX1-237" fmla="*/ 81828 w 1464205"/>
                  <a:gd name="connsiteY1-238" fmla="*/ 982304 h 1675845"/>
                  <a:gd name="connsiteX2-239" fmla="*/ 17383 w 1464205"/>
                  <a:gd name="connsiteY2-240" fmla="*/ 545836 h 1675845"/>
                  <a:gd name="connsiteX3-241" fmla="*/ 331184 w 1464205"/>
                  <a:gd name="connsiteY3-242" fmla="*/ 118463 h 1675845"/>
                  <a:gd name="connsiteX4-243" fmla="*/ 1013163 w 1464205"/>
                  <a:gd name="connsiteY4-244" fmla="*/ 38649 h 1675845"/>
                  <a:gd name="connsiteX5-245" fmla="*/ 1205137 w 1464205"/>
                  <a:gd name="connsiteY5-246" fmla="*/ 1218327 h 1675845"/>
                  <a:gd name="connsiteX6-247" fmla="*/ 440937 w 1464205"/>
                  <a:gd name="connsiteY6-248" fmla="*/ 1675845 h 1675845"/>
                  <a:gd name="connsiteX0-249" fmla="*/ 440937 w 1464205"/>
                  <a:gd name="connsiteY0-250" fmla="*/ 1675845 h 1675845"/>
                  <a:gd name="connsiteX1-251" fmla="*/ 81828 w 1464205"/>
                  <a:gd name="connsiteY1-252" fmla="*/ 982304 h 1675845"/>
                  <a:gd name="connsiteX2-253" fmla="*/ 17383 w 1464205"/>
                  <a:gd name="connsiteY2-254" fmla="*/ 545836 h 1675845"/>
                  <a:gd name="connsiteX3-255" fmla="*/ 331184 w 1464205"/>
                  <a:gd name="connsiteY3-256" fmla="*/ 118463 h 1675845"/>
                  <a:gd name="connsiteX4-257" fmla="*/ 1013163 w 1464205"/>
                  <a:gd name="connsiteY4-258" fmla="*/ 38649 h 1675845"/>
                  <a:gd name="connsiteX5-259" fmla="*/ 1205137 w 1464205"/>
                  <a:gd name="connsiteY5-260" fmla="*/ 1218327 h 1675845"/>
                  <a:gd name="connsiteX6-261" fmla="*/ 440937 w 1464205"/>
                  <a:gd name="connsiteY6-262" fmla="*/ 1675845 h 1675845"/>
                  <a:gd name="connsiteX0-263" fmla="*/ 440937 w 1464205"/>
                  <a:gd name="connsiteY0-264" fmla="*/ 1675845 h 1675845"/>
                  <a:gd name="connsiteX1-265" fmla="*/ 81828 w 1464205"/>
                  <a:gd name="connsiteY1-266" fmla="*/ 982304 h 1675845"/>
                  <a:gd name="connsiteX2-267" fmla="*/ 17383 w 1464205"/>
                  <a:gd name="connsiteY2-268" fmla="*/ 545836 h 1675845"/>
                  <a:gd name="connsiteX3-269" fmla="*/ 331184 w 1464205"/>
                  <a:gd name="connsiteY3-270" fmla="*/ 118463 h 1675845"/>
                  <a:gd name="connsiteX4-271" fmla="*/ 1013163 w 1464205"/>
                  <a:gd name="connsiteY4-272" fmla="*/ 38649 h 1675845"/>
                  <a:gd name="connsiteX5-273" fmla="*/ 1205137 w 1464205"/>
                  <a:gd name="connsiteY5-274" fmla="*/ 1218327 h 1675845"/>
                  <a:gd name="connsiteX6-275" fmla="*/ 440937 w 1464205"/>
                  <a:gd name="connsiteY6-276" fmla="*/ 1675845 h 1675845"/>
                  <a:gd name="connsiteX0-277" fmla="*/ 437924 w 1461192"/>
                  <a:gd name="connsiteY0-278" fmla="*/ 1675845 h 1675845"/>
                  <a:gd name="connsiteX1-279" fmla="*/ 78815 w 1461192"/>
                  <a:gd name="connsiteY1-280" fmla="*/ 982304 h 1675845"/>
                  <a:gd name="connsiteX2-281" fmla="*/ 14370 w 1461192"/>
                  <a:gd name="connsiteY2-282" fmla="*/ 545836 h 1675845"/>
                  <a:gd name="connsiteX3-283" fmla="*/ 328171 w 1461192"/>
                  <a:gd name="connsiteY3-284" fmla="*/ 118463 h 1675845"/>
                  <a:gd name="connsiteX4-285" fmla="*/ 1010150 w 1461192"/>
                  <a:gd name="connsiteY4-286" fmla="*/ 38649 h 1675845"/>
                  <a:gd name="connsiteX5-287" fmla="*/ 1202124 w 1461192"/>
                  <a:gd name="connsiteY5-288" fmla="*/ 1218327 h 1675845"/>
                  <a:gd name="connsiteX6-289" fmla="*/ 437924 w 1461192"/>
                  <a:gd name="connsiteY6-290" fmla="*/ 1675845 h 1675845"/>
                  <a:gd name="connsiteX0-291" fmla="*/ 437924 w 1461192"/>
                  <a:gd name="connsiteY0-292" fmla="*/ 1684375 h 1684375"/>
                  <a:gd name="connsiteX1-293" fmla="*/ 78815 w 1461192"/>
                  <a:gd name="connsiteY1-294" fmla="*/ 990834 h 1684375"/>
                  <a:gd name="connsiteX2-295" fmla="*/ 14370 w 1461192"/>
                  <a:gd name="connsiteY2-296" fmla="*/ 554366 h 1684375"/>
                  <a:gd name="connsiteX3-297" fmla="*/ 328171 w 1461192"/>
                  <a:gd name="connsiteY3-298" fmla="*/ 126993 h 1684375"/>
                  <a:gd name="connsiteX4-299" fmla="*/ 1010150 w 1461192"/>
                  <a:gd name="connsiteY4-300" fmla="*/ 47179 h 1684375"/>
                  <a:gd name="connsiteX5-301" fmla="*/ 1202124 w 1461192"/>
                  <a:gd name="connsiteY5-302" fmla="*/ 1226857 h 1684375"/>
                  <a:gd name="connsiteX6-303" fmla="*/ 437924 w 1461192"/>
                  <a:gd name="connsiteY6-304" fmla="*/ 1684375 h 1684375"/>
                  <a:gd name="connsiteX0-305" fmla="*/ 437924 w 1461192"/>
                  <a:gd name="connsiteY0-306" fmla="*/ 1676040 h 1676040"/>
                  <a:gd name="connsiteX1-307" fmla="*/ 78815 w 1461192"/>
                  <a:gd name="connsiteY1-308" fmla="*/ 982499 h 1676040"/>
                  <a:gd name="connsiteX2-309" fmla="*/ 14370 w 1461192"/>
                  <a:gd name="connsiteY2-310" fmla="*/ 546031 h 1676040"/>
                  <a:gd name="connsiteX3-311" fmla="*/ 328171 w 1461192"/>
                  <a:gd name="connsiteY3-312" fmla="*/ 118658 h 1676040"/>
                  <a:gd name="connsiteX4-313" fmla="*/ 1010150 w 1461192"/>
                  <a:gd name="connsiteY4-314" fmla="*/ 38844 h 1676040"/>
                  <a:gd name="connsiteX5-315" fmla="*/ 1202124 w 1461192"/>
                  <a:gd name="connsiteY5-316" fmla="*/ 1218522 h 1676040"/>
                  <a:gd name="connsiteX6-317" fmla="*/ 437924 w 1461192"/>
                  <a:gd name="connsiteY6-318" fmla="*/ 1676040 h 1676040"/>
                  <a:gd name="connsiteX0-319" fmla="*/ 437924 w 1461192"/>
                  <a:gd name="connsiteY0-320" fmla="*/ 1689026 h 1689026"/>
                  <a:gd name="connsiteX1-321" fmla="*/ 78815 w 1461192"/>
                  <a:gd name="connsiteY1-322" fmla="*/ 995485 h 1689026"/>
                  <a:gd name="connsiteX2-323" fmla="*/ 14370 w 1461192"/>
                  <a:gd name="connsiteY2-324" fmla="*/ 559017 h 1689026"/>
                  <a:gd name="connsiteX3-325" fmla="*/ 328171 w 1461192"/>
                  <a:gd name="connsiteY3-326" fmla="*/ 131644 h 1689026"/>
                  <a:gd name="connsiteX4-327" fmla="*/ 1010150 w 1461192"/>
                  <a:gd name="connsiteY4-328" fmla="*/ 51830 h 1689026"/>
                  <a:gd name="connsiteX5-329" fmla="*/ 1202124 w 1461192"/>
                  <a:gd name="connsiteY5-330" fmla="*/ 1231508 h 1689026"/>
                  <a:gd name="connsiteX6-331" fmla="*/ 437924 w 1461192"/>
                  <a:gd name="connsiteY6-332" fmla="*/ 1689026 h 1689026"/>
                  <a:gd name="connsiteX0-333" fmla="*/ 437924 w 1461192"/>
                  <a:gd name="connsiteY0-334" fmla="*/ 1689026 h 1689026"/>
                  <a:gd name="connsiteX1-335" fmla="*/ 78815 w 1461192"/>
                  <a:gd name="connsiteY1-336" fmla="*/ 995485 h 1689026"/>
                  <a:gd name="connsiteX2-337" fmla="*/ 14370 w 1461192"/>
                  <a:gd name="connsiteY2-338" fmla="*/ 559017 h 1689026"/>
                  <a:gd name="connsiteX3-339" fmla="*/ 328171 w 1461192"/>
                  <a:gd name="connsiteY3-340" fmla="*/ 131644 h 1689026"/>
                  <a:gd name="connsiteX4-341" fmla="*/ 1010150 w 1461192"/>
                  <a:gd name="connsiteY4-342" fmla="*/ 51830 h 1689026"/>
                  <a:gd name="connsiteX5-343" fmla="*/ 1202124 w 1461192"/>
                  <a:gd name="connsiteY5-344" fmla="*/ 1231508 h 1689026"/>
                  <a:gd name="connsiteX6-345" fmla="*/ 437924 w 1461192"/>
                  <a:gd name="connsiteY6-346" fmla="*/ 1689026 h 1689026"/>
                  <a:gd name="connsiteX0-347" fmla="*/ 437924 w 1461192"/>
                  <a:gd name="connsiteY0-348" fmla="*/ 1689026 h 1689026"/>
                  <a:gd name="connsiteX1-349" fmla="*/ 78815 w 1461192"/>
                  <a:gd name="connsiteY1-350" fmla="*/ 995485 h 1689026"/>
                  <a:gd name="connsiteX2-351" fmla="*/ 14370 w 1461192"/>
                  <a:gd name="connsiteY2-352" fmla="*/ 559017 h 1689026"/>
                  <a:gd name="connsiteX3-353" fmla="*/ 328171 w 1461192"/>
                  <a:gd name="connsiteY3-354" fmla="*/ 131644 h 1689026"/>
                  <a:gd name="connsiteX4-355" fmla="*/ 1010150 w 1461192"/>
                  <a:gd name="connsiteY4-356" fmla="*/ 51830 h 1689026"/>
                  <a:gd name="connsiteX5-357" fmla="*/ 1202124 w 1461192"/>
                  <a:gd name="connsiteY5-358" fmla="*/ 1231508 h 1689026"/>
                  <a:gd name="connsiteX6-359" fmla="*/ 437924 w 1461192"/>
                  <a:gd name="connsiteY6-360" fmla="*/ 1689026 h 1689026"/>
                  <a:gd name="connsiteX0-361" fmla="*/ 437924 w 1461932"/>
                  <a:gd name="connsiteY0-362" fmla="*/ 1698941 h 1698941"/>
                  <a:gd name="connsiteX1-363" fmla="*/ 78815 w 1461932"/>
                  <a:gd name="connsiteY1-364" fmla="*/ 1005400 h 1698941"/>
                  <a:gd name="connsiteX2-365" fmla="*/ 14370 w 1461932"/>
                  <a:gd name="connsiteY2-366" fmla="*/ 568932 h 1698941"/>
                  <a:gd name="connsiteX3-367" fmla="*/ 328171 w 1461932"/>
                  <a:gd name="connsiteY3-368" fmla="*/ 141559 h 1698941"/>
                  <a:gd name="connsiteX4-369" fmla="*/ 1010150 w 1461932"/>
                  <a:gd name="connsiteY4-370" fmla="*/ 61745 h 1698941"/>
                  <a:gd name="connsiteX5-371" fmla="*/ 1202124 w 1461932"/>
                  <a:gd name="connsiteY5-372" fmla="*/ 1241423 h 1698941"/>
                  <a:gd name="connsiteX6-373" fmla="*/ 437924 w 1461932"/>
                  <a:gd name="connsiteY6-374" fmla="*/ 1698941 h 1698941"/>
                  <a:gd name="connsiteX0-375" fmla="*/ 437924 w 1462837"/>
                  <a:gd name="connsiteY0-376" fmla="*/ 1695852 h 1695852"/>
                  <a:gd name="connsiteX1-377" fmla="*/ 78815 w 1462837"/>
                  <a:gd name="connsiteY1-378" fmla="*/ 1002311 h 1695852"/>
                  <a:gd name="connsiteX2-379" fmla="*/ 14370 w 1462837"/>
                  <a:gd name="connsiteY2-380" fmla="*/ 565843 h 1695852"/>
                  <a:gd name="connsiteX3-381" fmla="*/ 328171 w 1462837"/>
                  <a:gd name="connsiteY3-382" fmla="*/ 138470 h 1695852"/>
                  <a:gd name="connsiteX4-383" fmla="*/ 1010150 w 1462837"/>
                  <a:gd name="connsiteY4-384" fmla="*/ 58656 h 1695852"/>
                  <a:gd name="connsiteX5-385" fmla="*/ 1202124 w 1462837"/>
                  <a:gd name="connsiteY5-386" fmla="*/ 1238334 h 1695852"/>
                  <a:gd name="connsiteX6-387" fmla="*/ 437924 w 1462837"/>
                  <a:gd name="connsiteY6-388" fmla="*/ 1695852 h 1695852"/>
                  <a:gd name="connsiteX0-389" fmla="*/ 437924 w 1463463"/>
                  <a:gd name="connsiteY0-390" fmla="*/ 1701241 h 1701241"/>
                  <a:gd name="connsiteX1-391" fmla="*/ 78815 w 1463463"/>
                  <a:gd name="connsiteY1-392" fmla="*/ 1007700 h 1701241"/>
                  <a:gd name="connsiteX2-393" fmla="*/ 14370 w 1463463"/>
                  <a:gd name="connsiteY2-394" fmla="*/ 571232 h 1701241"/>
                  <a:gd name="connsiteX3-395" fmla="*/ 328171 w 1463463"/>
                  <a:gd name="connsiteY3-396" fmla="*/ 143859 h 1701241"/>
                  <a:gd name="connsiteX4-397" fmla="*/ 1010150 w 1463463"/>
                  <a:gd name="connsiteY4-398" fmla="*/ 64045 h 1701241"/>
                  <a:gd name="connsiteX5-399" fmla="*/ 1202124 w 1463463"/>
                  <a:gd name="connsiteY5-400" fmla="*/ 1243723 h 1701241"/>
                  <a:gd name="connsiteX6-401" fmla="*/ 437924 w 1463463"/>
                  <a:gd name="connsiteY6-402" fmla="*/ 1701241 h 170124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463463" h="1701241">
                    <a:moveTo>
                      <a:pt x="437924" y="1701241"/>
                    </a:moveTo>
                    <a:cubicBezTo>
                      <a:pt x="309666" y="1485865"/>
                      <a:pt x="120565" y="1118841"/>
                      <a:pt x="78815" y="1007700"/>
                    </a:cubicBezTo>
                    <a:cubicBezTo>
                      <a:pt x="29785" y="922046"/>
                      <a:pt x="-27189" y="715205"/>
                      <a:pt x="14370" y="571232"/>
                    </a:cubicBezTo>
                    <a:cubicBezTo>
                      <a:pt x="55929" y="427259"/>
                      <a:pt x="151865" y="261635"/>
                      <a:pt x="328171" y="143859"/>
                    </a:cubicBezTo>
                    <a:cubicBezTo>
                      <a:pt x="550044" y="234"/>
                      <a:pt x="762531" y="-52981"/>
                      <a:pt x="1010150" y="64045"/>
                    </a:cubicBezTo>
                    <a:cubicBezTo>
                      <a:pt x="1241271" y="173274"/>
                      <a:pt x="1786385" y="659657"/>
                      <a:pt x="1202124" y="1243723"/>
                    </a:cubicBezTo>
                    <a:cubicBezTo>
                      <a:pt x="909897" y="1450128"/>
                      <a:pt x="663413" y="1534892"/>
                      <a:pt x="437924" y="1701241"/>
                    </a:cubicBezTo>
                    <a:close/>
                  </a:path>
                </a:pathLst>
              </a:custGeom>
              <a:solidFill>
                <a:srgbClr val="FFE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79" name="TextBox 30"/>
              <p:cNvSpPr txBox="1">
                <a:spLocks noChangeArrowheads="1"/>
              </p:cNvSpPr>
              <p:nvPr/>
            </p:nvSpPr>
            <p:spPr bwMode="auto">
              <a:xfrm>
                <a:off x="4690545" y="1724353"/>
                <a:ext cx="1186775" cy="410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72" name="组合 22"/>
            <p:cNvGrpSpPr/>
            <p:nvPr/>
          </p:nvGrpSpPr>
          <p:grpSpPr bwMode="auto">
            <a:xfrm>
              <a:off x="-80877" y="3910628"/>
              <a:ext cx="1334592" cy="1551432"/>
              <a:chOff x="4206643" y="2752388"/>
              <a:chExt cx="1334592" cy="1551432"/>
            </a:xfrm>
          </p:grpSpPr>
          <p:sp>
            <p:nvSpPr>
              <p:cNvPr id="16" name="椭圆形标注 33"/>
              <p:cNvSpPr/>
              <p:nvPr/>
            </p:nvSpPr>
            <p:spPr>
              <a:xfrm rot="12538198">
                <a:off x="4206643" y="2752125"/>
                <a:ext cx="1335098" cy="1551695"/>
              </a:xfrm>
              <a:custGeom>
                <a:avLst/>
                <a:gdLst>
                  <a:gd name="connsiteX0" fmla="*/ 479324 w 1643378"/>
                  <a:gd name="connsiteY0" fmla="*/ 1998819 h 1776728"/>
                  <a:gd name="connsiteX1" fmla="*/ 417886 w 1643378"/>
                  <a:gd name="connsiteY1" fmla="*/ 1662055 h 1776728"/>
                  <a:gd name="connsiteX2" fmla="*/ 53861 w 1643378"/>
                  <a:gd name="connsiteY2" fmla="*/ 572026 h 1776728"/>
                  <a:gd name="connsiteX3" fmla="*/ 1082780 w 1643378"/>
                  <a:gd name="connsiteY3" fmla="*/ 46040 h 1776728"/>
                  <a:gd name="connsiteX4" fmla="*/ 1627811 w 1643378"/>
                  <a:gd name="connsiteY4" fmla="*/ 1060474 h 1776728"/>
                  <a:gd name="connsiteX5" fmla="*/ 715367 w 1643378"/>
                  <a:gd name="connsiteY5" fmla="*/ 1769260 h 1776728"/>
                  <a:gd name="connsiteX6" fmla="*/ 479324 w 1643378"/>
                  <a:gd name="connsiteY6" fmla="*/ 1998819 h 1776728"/>
                  <a:gd name="connsiteX0-1" fmla="*/ 579601 w 1743759"/>
                  <a:gd name="connsiteY0-2" fmla="*/ 1980185 h 1980185"/>
                  <a:gd name="connsiteX1-3" fmla="*/ 231011 w 1743759"/>
                  <a:gd name="connsiteY1-4" fmla="*/ 982810 h 1980185"/>
                  <a:gd name="connsiteX2-5" fmla="*/ 154138 w 1743759"/>
                  <a:gd name="connsiteY2-6" fmla="*/ 553392 h 1980185"/>
                  <a:gd name="connsiteX3-7" fmla="*/ 1183057 w 1743759"/>
                  <a:gd name="connsiteY3-8" fmla="*/ 27406 h 1980185"/>
                  <a:gd name="connsiteX4-9" fmla="*/ 1728088 w 1743759"/>
                  <a:gd name="connsiteY4-10" fmla="*/ 1041840 h 1980185"/>
                  <a:gd name="connsiteX5-11" fmla="*/ 815644 w 1743759"/>
                  <a:gd name="connsiteY5-12" fmla="*/ 1750626 h 1980185"/>
                  <a:gd name="connsiteX6-13" fmla="*/ 579601 w 1743759"/>
                  <a:gd name="connsiteY6-14" fmla="*/ 1980185 h 1980185"/>
                  <a:gd name="connsiteX0-15" fmla="*/ 483150 w 1647308"/>
                  <a:gd name="connsiteY0-16" fmla="*/ 1980185 h 1980185"/>
                  <a:gd name="connsiteX1-17" fmla="*/ 134560 w 1647308"/>
                  <a:gd name="connsiteY1-18" fmla="*/ 982810 h 1980185"/>
                  <a:gd name="connsiteX2-19" fmla="*/ 57687 w 1647308"/>
                  <a:gd name="connsiteY2-20" fmla="*/ 553392 h 1980185"/>
                  <a:gd name="connsiteX3-21" fmla="*/ 1086606 w 1647308"/>
                  <a:gd name="connsiteY3-22" fmla="*/ 27406 h 1980185"/>
                  <a:gd name="connsiteX4-23" fmla="*/ 1631637 w 1647308"/>
                  <a:gd name="connsiteY4-24" fmla="*/ 1041840 h 1980185"/>
                  <a:gd name="connsiteX5-25" fmla="*/ 719193 w 1647308"/>
                  <a:gd name="connsiteY5-26" fmla="*/ 1750626 h 1980185"/>
                  <a:gd name="connsiteX6-27" fmla="*/ 483150 w 1647308"/>
                  <a:gd name="connsiteY6-28" fmla="*/ 1980185 h 1980185"/>
                  <a:gd name="connsiteX0-29" fmla="*/ 430291 w 1589177"/>
                  <a:gd name="connsiteY0-30" fmla="*/ 2022259 h 2022259"/>
                  <a:gd name="connsiteX1-31" fmla="*/ 81701 w 1589177"/>
                  <a:gd name="connsiteY1-32" fmla="*/ 1024884 h 2022259"/>
                  <a:gd name="connsiteX2-33" fmla="*/ 4828 w 1589177"/>
                  <a:gd name="connsiteY2-34" fmla="*/ 595466 h 2022259"/>
                  <a:gd name="connsiteX3-35" fmla="*/ 235527 w 1589177"/>
                  <a:gd name="connsiteY3-36" fmla="*/ 145149 h 2022259"/>
                  <a:gd name="connsiteX4-37" fmla="*/ 1033747 w 1589177"/>
                  <a:gd name="connsiteY4-38" fmla="*/ 69480 h 2022259"/>
                  <a:gd name="connsiteX5-39" fmla="*/ 1578778 w 1589177"/>
                  <a:gd name="connsiteY5-40" fmla="*/ 1083914 h 2022259"/>
                  <a:gd name="connsiteX6-41" fmla="*/ 666334 w 1589177"/>
                  <a:gd name="connsiteY6-42" fmla="*/ 1792700 h 2022259"/>
                  <a:gd name="connsiteX7" fmla="*/ 430291 w 1589177"/>
                  <a:gd name="connsiteY7" fmla="*/ 2022259 h 2022259"/>
                  <a:gd name="connsiteX0-43" fmla="*/ 434769 w 1593366"/>
                  <a:gd name="connsiteY0-44" fmla="*/ 2015373 h 2015373"/>
                  <a:gd name="connsiteX1-45" fmla="*/ 86179 w 1593366"/>
                  <a:gd name="connsiteY1-46" fmla="*/ 1017998 h 2015373"/>
                  <a:gd name="connsiteX2-47" fmla="*/ 9306 w 1593366"/>
                  <a:gd name="connsiteY2-48" fmla="*/ 588580 h 2015373"/>
                  <a:gd name="connsiteX3-49" fmla="*/ 323107 w 1593366"/>
                  <a:gd name="connsiteY3-50" fmla="*/ 161207 h 2015373"/>
                  <a:gd name="connsiteX4-51" fmla="*/ 1038225 w 1593366"/>
                  <a:gd name="connsiteY4-52" fmla="*/ 62594 h 2015373"/>
                  <a:gd name="connsiteX5-53" fmla="*/ 1583256 w 1593366"/>
                  <a:gd name="connsiteY5-54" fmla="*/ 1077028 h 2015373"/>
                  <a:gd name="connsiteX6-55" fmla="*/ 670812 w 1593366"/>
                  <a:gd name="connsiteY6-56" fmla="*/ 1785814 h 2015373"/>
                  <a:gd name="connsiteX7-57" fmla="*/ 434769 w 1593366"/>
                  <a:gd name="connsiteY7-58" fmla="*/ 2015373 h 2015373"/>
                  <a:gd name="connsiteX0-59" fmla="*/ 434769 w 1226497"/>
                  <a:gd name="connsiteY0-60" fmla="*/ 2028887 h 2028887"/>
                  <a:gd name="connsiteX1-61" fmla="*/ 86179 w 1226497"/>
                  <a:gd name="connsiteY1-62" fmla="*/ 1031512 h 2028887"/>
                  <a:gd name="connsiteX2-63" fmla="*/ 9306 w 1226497"/>
                  <a:gd name="connsiteY2-64" fmla="*/ 602094 h 2028887"/>
                  <a:gd name="connsiteX3-65" fmla="*/ 323107 w 1226497"/>
                  <a:gd name="connsiteY3-66" fmla="*/ 174721 h 2028887"/>
                  <a:gd name="connsiteX4-67" fmla="*/ 1038225 w 1226497"/>
                  <a:gd name="connsiteY4-68" fmla="*/ 76108 h 2028887"/>
                  <a:gd name="connsiteX5-69" fmla="*/ 1197060 w 1226497"/>
                  <a:gd name="connsiteY5-70" fmla="*/ 1274585 h 2028887"/>
                  <a:gd name="connsiteX6-71" fmla="*/ 670812 w 1226497"/>
                  <a:gd name="connsiteY6-72" fmla="*/ 1799328 h 2028887"/>
                  <a:gd name="connsiteX7-73" fmla="*/ 434769 w 1226497"/>
                  <a:gd name="connsiteY7-74" fmla="*/ 2028887 h 2028887"/>
                  <a:gd name="connsiteX0-75" fmla="*/ 434769 w 1448484"/>
                  <a:gd name="connsiteY0-76" fmla="*/ 2028887 h 2028887"/>
                  <a:gd name="connsiteX1-77" fmla="*/ 86179 w 1448484"/>
                  <a:gd name="connsiteY1-78" fmla="*/ 1031512 h 2028887"/>
                  <a:gd name="connsiteX2-79" fmla="*/ 9306 w 1448484"/>
                  <a:gd name="connsiteY2-80" fmla="*/ 602094 h 2028887"/>
                  <a:gd name="connsiteX3-81" fmla="*/ 323107 w 1448484"/>
                  <a:gd name="connsiteY3-82" fmla="*/ 174721 h 2028887"/>
                  <a:gd name="connsiteX4-83" fmla="*/ 1038225 w 1448484"/>
                  <a:gd name="connsiteY4-84" fmla="*/ 76108 h 2028887"/>
                  <a:gd name="connsiteX5-85" fmla="*/ 1197060 w 1448484"/>
                  <a:gd name="connsiteY5-86" fmla="*/ 1274585 h 2028887"/>
                  <a:gd name="connsiteX6-87" fmla="*/ 670812 w 1448484"/>
                  <a:gd name="connsiteY6-88" fmla="*/ 1799328 h 2028887"/>
                  <a:gd name="connsiteX7-89" fmla="*/ 434769 w 1448484"/>
                  <a:gd name="connsiteY7-90" fmla="*/ 2028887 h 2028887"/>
                  <a:gd name="connsiteX0-91" fmla="*/ 434769 w 1464569"/>
                  <a:gd name="connsiteY0-92" fmla="*/ 1987575 h 1987575"/>
                  <a:gd name="connsiteX1-93" fmla="*/ 86179 w 1464569"/>
                  <a:gd name="connsiteY1-94" fmla="*/ 990200 h 1987575"/>
                  <a:gd name="connsiteX2-95" fmla="*/ 9306 w 1464569"/>
                  <a:gd name="connsiteY2-96" fmla="*/ 560782 h 1987575"/>
                  <a:gd name="connsiteX3-97" fmla="*/ 323107 w 1464569"/>
                  <a:gd name="connsiteY3-98" fmla="*/ 133409 h 1987575"/>
                  <a:gd name="connsiteX4-99" fmla="*/ 1038225 w 1464569"/>
                  <a:gd name="connsiteY4-100" fmla="*/ 34796 h 1987575"/>
                  <a:gd name="connsiteX5-101" fmla="*/ 1197060 w 1464569"/>
                  <a:gd name="connsiteY5-102" fmla="*/ 1233273 h 1987575"/>
                  <a:gd name="connsiteX6-103" fmla="*/ 670812 w 1464569"/>
                  <a:gd name="connsiteY6-104" fmla="*/ 1758016 h 1987575"/>
                  <a:gd name="connsiteX7-105" fmla="*/ 434769 w 1464569"/>
                  <a:gd name="connsiteY7-106" fmla="*/ 1987575 h 1987575"/>
                  <a:gd name="connsiteX0-107" fmla="*/ 434769 w 1456128"/>
                  <a:gd name="connsiteY0-108" fmla="*/ 1972629 h 1972629"/>
                  <a:gd name="connsiteX1-109" fmla="*/ 86179 w 1456128"/>
                  <a:gd name="connsiteY1-110" fmla="*/ 975254 h 1972629"/>
                  <a:gd name="connsiteX2-111" fmla="*/ 9306 w 1456128"/>
                  <a:gd name="connsiteY2-112" fmla="*/ 545836 h 1972629"/>
                  <a:gd name="connsiteX3-113" fmla="*/ 323107 w 1456128"/>
                  <a:gd name="connsiteY3-114" fmla="*/ 118463 h 1972629"/>
                  <a:gd name="connsiteX4-115" fmla="*/ 1005086 w 1456128"/>
                  <a:gd name="connsiteY4-116" fmla="*/ 38649 h 1972629"/>
                  <a:gd name="connsiteX5-117" fmla="*/ 1197060 w 1456128"/>
                  <a:gd name="connsiteY5-118" fmla="*/ 1218327 h 1972629"/>
                  <a:gd name="connsiteX6-119" fmla="*/ 670812 w 1456128"/>
                  <a:gd name="connsiteY6-120" fmla="*/ 1743070 h 1972629"/>
                  <a:gd name="connsiteX7-121" fmla="*/ 434769 w 1456128"/>
                  <a:gd name="connsiteY7-122" fmla="*/ 1972629 h 1972629"/>
                  <a:gd name="connsiteX0-123" fmla="*/ 434769 w 1456128"/>
                  <a:gd name="connsiteY0-124" fmla="*/ 1972629 h 1975070"/>
                  <a:gd name="connsiteX1-125" fmla="*/ 86179 w 1456128"/>
                  <a:gd name="connsiteY1-126" fmla="*/ 975254 h 1975070"/>
                  <a:gd name="connsiteX2-127" fmla="*/ 9306 w 1456128"/>
                  <a:gd name="connsiteY2-128" fmla="*/ 545836 h 1975070"/>
                  <a:gd name="connsiteX3-129" fmla="*/ 323107 w 1456128"/>
                  <a:gd name="connsiteY3-130" fmla="*/ 118463 h 1975070"/>
                  <a:gd name="connsiteX4-131" fmla="*/ 1005086 w 1456128"/>
                  <a:gd name="connsiteY4-132" fmla="*/ 38649 h 1975070"/>
                  <a:gd name="connsiteX5-133" fmla="*/ 1197060 w 1456128"/>
                  <a:gd name="connsiteY5-134" fmla="*/ 1218327 h 1975070"/>
                  <a:gd name="connsiteX6-135" fmla="*/ 434769 w 1456128"/>
                  <a:gd name="connsiteY6-136" fmla="*/ 1972629 h 1975070"/>
                  <a:gd name="connsiteX0-137" fmla="*/ 432860 w 1456128"/>
                  <a:gd name="connsiteY0-138" fmla="*/ 1675845 h 1681596"/>
                  <a:gd name="connsiteX1-139" fmla="*/ 86179 w 1456128"/>
                  <a:gd name="connsiteY1-140" fmla="*/ 975254 h 1681596"/>
                  <a:gd name="connsiteX2-141" fmla="*/ 9306 w 1456128"/>
                  <a:gd name="connsiteY2-142" fmla="*/ 545836 h 1681596"/>
                  <a:gd name="connsiteX3-143" fmla="*/ 323107 w 1456128"/>
                  <a:gd name="connsiteY3-144" fmla="*/ 118463 h 1681596"/>
                  <a:gd name="connsiteX4-145" fmla="*/ 1005086 w 1456128"/>
                  <a:gd name="connsiteY4-146" fmla="*/ 38649 h 1681596"/>
                  <a:gd name="connsiteX5-147" fmla="*/ 1197060 w 1456128"/>
                  <a:gd name="connsiteY5-148" fmla="*/ 1218327 h 1681596"/>
                  <a:gd name="connsiteX6-149" fmla="*/ 432860 w 1456128"/>
                  <a:gd name="connsiteY6-150" fmla="*/ 1675845 h 1681596"/>
                  <a:gd name="connsiteX0-151" fmla="*/ 432860 w 1456128"/>
                  <a:gd name="connsiteY0-152" fmla="*/ 1675845 h 1681596"/>
                  <a:gd name="connsiteX1-153" fmla="*/ 86179 w 1456128"/>
                  <a:gd name="connsiteY1-154" fmla="*/ 975254 h 1681596"/>
                  <a:gd name="connsiteX2-155" fmla="*/ 9306 w 1456128"/>
                  <a:gd name="connsiteY2-156" fmla="*/ 545836 h 1681596"/>
                  <a:gd name="connsiteX3-157" fmla="*/ 323107 w 1456128"/>
                  <a:gd name="connsiteY3-158" fmla="*/ 118463 h 1681596"/>
                  <a:gd name="connsiteX4-159" fmla="*/ 1005086 w 1456128"/>
                  <a:gd name="connsiteY4-160" fmla="*/ 38649 h 1681596"/>
                  <a:gd name="connsiteX5-161" fmla="*/ 1197060 w 1456128"/>
                  <a:gd name="connsiteY5-162" fmla="*/ 1218327 h 1681596"/>
                  <a:gd name="connsiteX6-163" fmla="*/ 432860 w 1456128"/>
                  <a:gd name="connsiteY6-164" fmla="*/ 1675845 h 1681596"/>
                  <a:gd name="connsiteX0-165" fmla="*/ 432860 w 1456128"/>
                  <a:gd name="connsiteY0-166" fmla="*/ 1675845 h 1675845"/>
                  <a:gd name="connsiteX1-167" fmla="*/ 86179 w 1456128"/>
                  <a:gd name="connsiteY1-168" fmla="*/ 975254 h 1675845"/>
                  <a:gd name="connsiteX2-169" fmla="*/ 9306 w 1456128"/>
                  <a:gd name="connsiteY2-170" fmla="*/ 545836 h 1675845"/>
                  <a:gd name="connsiteX3-171" fmla="*/ 323107 w 1456128"/>
                  <a:gd name="connsiteY3-172" fmla="*/ 118463 h 1675845"/>
                  <a:gd name="connsiteX4-173" fmla="*/ 1005086 w 1456128"/>
                  <a:gd name="connsiteY4-174" fmla="*/ 38649 h 1675845"/>
                  <a:gd name="connsiteX5-175" fmla="*/ 1197060 w 1456128"/>
                  <a:gd name="connsiteY5-176" fmla="*/ 1218327 h 1675845"/>
                  <a:gd name="connsiteX6-177" fmla="*/ 432860 w 1456128"/>
                  <a:gd name="connsiteY6-178" fmla="*/ 1675845 h 1675845"/>
                  <a:gd name="connsiteX0-179" fmla="*/ 432860 w 1456128"/>
                  <a:gd name="connsiteY0-180" fmla="*/ 1675845 h 1675845"/>
                  <a:gd name="connsiteX1-181" fmla="*/ 86179 w 1456128"/>
                  <a:gd name="connsiteY1-182" fmla="*/ 975254 h 1675845"/>
                  <a:gd name="connsiteX2-183" fmla="*/ 9306 w 1456128"/>
                  <a:gd name="connsiteY2-184" fmla="*/ 545836 h 1675845"/>
                  <a:gd name="connsiteX3-185" fmla="*/ 323107 w 1456128"/>
                  <a:gd name="connsiteY3-186" fmla="*/ 118463 h 1675845"/>
                  <a:gd name="connsiteX4-187" fmla="*/ 1005086 w 1456128"/>
                  <a:gd name="connsiteY4-188" fmla="*/ 38649 h 1675845"/>
                  <a:gd name="connsiteX5-189" fmla="*/ 1197060 w 1456128"/>
                  <a:gd name="connsiteY5-190" fmla="*/ 1218327 h 1675845"/>
                  <a:gd name="connsiteX6-191" fmla="*/ 432860 w 1456128"/>
                  <a:gd name="connsiteY6-192" fmla="*/ 1675845 h 1675845"/>
                  <a:gd name="connsiteX0-193" fmla="*/ 437835 w 1461103"/>
                  <a:gd name="connsiteY0-194" fmla="*/ 1675845 h 1675845"/>
                  <a:gd name="connsiteX1-195" fmla="*/ 91154 w 1461103"/>
                  <a:gd name="connsiteY1-196" fmla="*/ 975254 h 1675845"/>
                  <a:gd name="connsiteX2-197" fmla="*/ 14281 w 1461103"/>
                  <a:gd name="connsiteY2-198" fmla="*/ 545836 h 1675845"/>
                  <a:gd name="connsiteX3-199" fmla="*/ 328082 w 1461103"/>
                  <a:gd name="connsiteY3-200" fmla="*/ 118463 h 1675845"/>
                  <a:gd name="connsiteX4-201" fmla="*/ 1010061 w 1461103"/>
                  <a:gd name="connsiteY4-202" fmla="*/ 38649 h 1675845"/>
                  <a:gd name="connsiteX5-203" fmla="*/ 1202035 w 1461103"/>
                  <a:gd name="connsiteY5-204" fmla="*/ 1218327 h 1675845"/>
                  <a:gd name="connsiteX6-205" fmla="*/ 437835 w 1461103"/>
                  <a:gd name="connsiteY6-206" fmla="*/ 1675845 h 1675845"/>
                  <a:gd name="connsiteX0-207" fmla="*/ 437835 w 1461103"/>
                  <a:gd name="connsiteY0-208" fmla="*/ 1675845 h 1675845"/>
                  <a:gd name="connsiteX1-209" fmla="*/ 91154 w 1461103"/>
                  <a:gd name="connsiteY1-210" fmla="*/ 975254 h 1675845"/>
                  <a:gd name="connsiteX2-211" fmla="*/ 14281 w 1461103"/>
                  <a:gd name="connsiteY2-212" fmla="*/ 545836 h 1675845"/>
                  <a:gd name="connsiteX3-213" fmla="*/ 328082 w 1461103"/>
                  <a:gd name="connsiteY3-214" fmla="*/ 118463 h 1675845"/>
                  <a:gd name="connsiteX4-215" fmla="*/ 1010061 w 1461103"/>
                  <a:gd name="connsiteY4-216" fmla="*/ 38649 h 1675845"/>
                  <a:gd name="connsiteX5-217" fmla="*/ 1202035 w 1461103"/>
                  <a:gd name="connsiteY5-218" fmla="*/ 1218327 h 1675845"/>
                  <a:gd name="connsiteX6-219" fmla="*/ 437835 w 1461103"/>
                  <a:gd name="connsiteY6-220" fmla="*/ 1675845 h 1675845"/>
                  <a:gd name="connsiteX0-221" fmla="*/ 437835 w 1461103"/>
                  <a:gd name="connsiteY0-222" fmla="*/ 1675845 h 1675845"/>
                  <a:gd name="connsiteX1-223" fmla="*/ 91154 w 1461103"/>
                  <a:gd name="connsiteY1-224" fmla="*/ 975254 h 1675845"/>
                  <a:gd name="connsiteX2-225" fmla="*/ 14281 w 1461103"/>
                  <a:gd name="connsiteY2-226" fmla="*/ 545836 h 1675845"/>
                  <a:gd name="connsiteX3-227" fmla="*/ 328082 w 1461103"/>
                  <a:gd name="connsiteY3-228" fmla="*/ 118463 h 1675845"/>
                  <a:gd name="connsiteX4-229" fmla="*/ 1010061 w 1461103"/>
                  <a:gd name="connsiteY4-230" fmla="*/ 38649 h 1675845"/>
                  <a:gd name="connsiteX5-231" fmla="*/ 1202035 w 1461103"/>
                  <a:gd name="connsiteY5-232" fmla="*/ 1218327 h 1675845"/>
                  <a:gd name="connsiteX6-233" fmla="*/ 437835 w 1461103"/>
                  <a:gd name="connsiteY6-234" fmla="*/ 1675845 h 1675845"/>
                  <a:gd name="connsiteX0-235" fmla="*/ 440937 w 1464205"/>
                  <a:gd name="connsiteY0-236" fmla="*/ 1675845 h 1675845"/>
                  <a:gd name="connsiteX1-237" fmla="*/ 81828 w 1464205"/>
                  <a:gd name="connsiteY1-238" fmla="*/ 982304 h 1675845"/>
                  <a:gd name="connsiteX2-239" fmla="*/ 17383 w 1464205"/>
                  <a:gd name="connsiteY2-240" fmla="*/ 545836 h 1675845"/>
                  <a:gd name="connsiteX3-241" fmla="*/ 331184 w 1464205"/>
                  <a:gd name="connsiteY3-242" fmla="*/ 118463 h 1675845"/>
                  <a:gd name="connsiteX4-243" fmla="*/ 1013163 w 1464205"/>
                  <a:gd name="connsiteY4-244" fmla="*/ 38649 h 1675845"/>
                  <a:gd name="connsiteX5-245" fmla="*/ 1205137 w 1464205"/>
                  <a:gd name="connsiteY5-246" fmla="*/ 1218327 h 1675845"/>
                  <a:gd name="connsiteX6-247" fmla="*/ 440937 w 1464205"/>
                  <a:gd name="connsiteY6-248" fmla="*/ 1675845 h 1675845"/>
                  <a:gd name="connsiteX0-249" fmla="*/ 440937 w 1464205"/>
                  <a:gd name="connsiteY0-250" fmla="*/ 1675845 h 1675845"/>
                  <a:gd name="connsiteX1-251" fmla="*/ 81828 w 1464205"/>
                  <a:gd name="connsiteY1-252" fmla="*/ 982304 h 1675845"/>
                  <a:gd name="connsiteX2-253" fmla="*/ 17383 w 1464205"/>
                  <a:gd name="connsiteY2-254" fmla="*/ 545836 h 1675845"/>
                  <a:gd name="connsiteX3-255" fmla="*/ 331184 w 1464205"/>
                  <a:gd name="connsiteY3-256" fmla="*/ 118463 h 1675845"/>
                  <a:gd name="connsiteX4-257" fmla="*/ 1013163 w 1464205"/>
                  <a:gd name="connsiteY4-258" fmla="*/ 38649 h 1675845"/>
                  <a:gd name="connsiteX5-259" fmla="*/ 1205137 w 1464205"/>
                  <a:gd name="connsiteY5-260" fmla="*/ 1218327 h 1675845"/>
                  <a:gd name="connsiteX6-261" fmla="*/ 440937 w 1464205"/>
                  <a:gd name="connsiteY6-262" fmla="*/ 1675845 h 1675845"/>
                  <a:gd name="connsiteX0-263" fmla="*/ 440937 w 1464205"/>
                  <a:gd name="connsiteY0-264" fmla="*/ 1675845 h 1675845"/>
                  <a:gd name="connsiteX1-265" fmla="*/ 81828 w 1464205"/>
                  <a:gd name="connsiteY1-266" fmla="*/ 982304 h 1675845"/>
                  <a:gd name="connsiteX2-267" fmla="*/ 17383 w 1464205"/>
                  <a:gd name="connsiteY2-268" fmla="*/ 545836 h 1675845"/>
                  <a:gd name="connsiteX3-269" fmla="*/ 331184 w 1464205"/>
                  <a:gd name="connsiteY3-270" fmla="*/ 118463 h 1675845"/>
                  <a:gd name="connsiteX4-271" fmla="*/ 1013163 w 1464205"/>
                  <a:gd name="connsiteY4-272" fmla="*/ 38649 h 1675845"/>
                  <a:gd name="connsiteX5-273" fmla="*/ 1205137 w 1464205"/>
                  <a:gd name="connsiteY5-274" fmla="*/ 1218327 h 1675845"/>
                  <a:gd name="connsiteX6-275" fmla="*/ 440937 w 1464205"/>
                  <a:gd name="connsiteY6-276" fmla="*/ 1675845 h 1675845"/>
                  <a:gd name="connsiteX0-277" fmla="*/ 437924 w 1461192"/>
                  <a:gd name="connsiteY0-278" fmla="*/ 1675845 h 1675845"/>
                  <a:gd name="connsiteX1-279" fmla="*/ 78815 w 1461192"/>
                  <a:gd name="connsiteY1-280" fmla="*/ 982304 h 1675845"/>
                  <a:gd name="connsiteX2-281" fmla="*/ 14370 w 1461192"/>
                  <a:gd name="connsiteY2-282" fmla="*/ 545836 h 1675845"/>
                  <a:gd name="connsiteX3-283" fmla="*/ 328171 w 1461192"/>
                  <a:gd name="connsiteY3-284" fmla="*/ 118463 h 1675845"/>
                  <a:gd name="connsiteX4-285" fmla="*/ 1010150 w 1461192"/>
                  <a:gd name="connsiteY4-286" fmla="*/ 38649 h 1675845"/>
                  <a:gd name="connsiteX5-287" fmla="*/ 1202124 w 1461192"/>
                  <a:gd name="connsiteY5-288" fmla="*/ 1218327 h 1675845"/>
                  <a:gd name="connsiteX6-289" fmla="*/ 437924 w 1461192"/>
                  <a:gd name="connsiteY6-290" fmla="*/ 1675845 h 1675845"/>
                  <a:gd name="connsiteX0-291" fmla="*/ 437924 w 1461192"/>
                  <a:gd name="connsiteY0-292" fmla="*/ 1684375 h 1684375"/>
                  <a:gd name="connsiteX1-293" fmla="*/ 78815 w 1461192"/>
                  <a:gd name="connsiteY1-294" fmla="*/ 990834 h 1684375"/>
                  <a:gd name="connsiteX2-295" fmla="*/ 14370 w 1461192"/>
                  <a:gd name="connsiteY2-296" fmla="*/ 554366 h 1684375"/>
                  <a:gd name="connsiteX3-297" fmla="*/ 328171 w 1461192"/>
                  <a:gd name="connsiteY3-298" fmla="*/ 126993 h 1684375"/>
                  <a:gd name="connsiteX4-299" fmla="*/ 1010150 w 1461192"/>
                  <a:gd name="connsiteY4-300" fmla="*/ 47179 h 1684375"/>
                  <a:gd name="connsiteX5-301" fmla="*/ 1202124 w 1461192"/>
                  <a:gd name="connsiteY5-302" fmla="*/ 1226857 h 1684375"/>
                  <a:gd name="connsiteX6-303" fmla="*/ 437924 w 1461192"/>
                  <a:gd name="connsiteY6-304" fmla="*/ 1684375 h 1684375"/>
                  <a:gd name="connsiteX0-305" fmla="*/ 437924 w 1461192"/>
                  <a:gd name="connsiteY0-306" fmla="*/ 1676040 h 1676040"/>
                  <a:gd name="connsiteX1-307" fmla="*/ 78815 w 1461192"/>
                  <a:gd name="connsiteY1-308" fmla="*/ 982499 h 1676040"/>
                  <a:gd name="connsiteX2-309" fmla="*/ 14370 w 1461192"/>
                  <a:gd name="connsiteY2-310" fmla="*/ 546031 h 1676040"/>
                  <a:gd name="connsiteX3-311" fmla="*/ 328171 w 1461192"/>
                  <a:gd name="connsiteY3-312" fmla="*/ 118658 h 1676040"/>
                  <a:gd name="connsiteX4-313" fmla="*/ 1010150 w 1461192"/>
                  <a:gd name="connsiteY4-314" fmla="*/ 38844 h 1676040"/>
                  <a:gd name="connsiteX5-315" fmla="*/ 1202124 w 1461192"/>
                  <a:gd name="connsiteY5-316" fmla="*/ 1218522 h 1676040"/>
                  <a:gd name="connsiteX6-317" fmla="*/ 437924 w 1461192"/>
                  <a:gd name="connsiteY6-318" fmla="*/ 1676040 h 1676040"/>
                  <a:gd name="connsiteX0-319" fmla="*/ 437924 w 1461192"/>
                  <a:gd name="connsiteY0-320" fmla="*/ 1689026 h 1689026"/>
                  <a:gd name="connsiteX1-321" fmla="*/ 78815 w 1461192"/>
                  <a:gd name="connsiteY1-322" fmla="*/ 995485 h 1689026"/>
                  <a:gd name="connsiteX2-323" fmla="*/ 14370 w 1461192"/>
                  <a:gd name="connsiteY2-324" fmla="*/ 559017 h 1689026"/>
                  <a:gd name="connsiteX3-325" fmla="*/ 328171 w 1461192"/>
                  <a:gd name="connsiteY3-326" fmla="*/ 131644 h 1689026"/>
                  <a:gd name="connsiteX4-327" fmla="*/ 1010150 w 1461192"/>
                  <a:gd name="connsiteY4-328" fmla="*/ 51830 h 1689026"/>
                  <a:gd name="connsiteX5-329" fmla="*/ 1202124 w 1461192"/>
                  <a:gd name="connsiteY5-330" fmla="*/ 1231508 h 1689026"/>
                  <a:gd name="connsiteX6-331" fmla="*/ 437924 w 1461192"/>
                  <a:gd name="connsiteY6-332" fmla="*/ 1689026 h 1689026"/>
                  <a:gd name="connsiteX0-333" fmla="*/ 437924 w 1461192"/>
                  <a:gd name="connsiteY0-334" fmla="*/ 1689026 h 1689026"/>
                  <a:gd name="connsiteX1-335" fmla="*/ 78815 w 1461192"/>
                  <a:gd name="connsiteY1-336" fmla="*/ 995485 h 1689026"/>
                  <a:gd name="connsiteX2-337" fmla="*/ 14370 w 1461192"/>
                  <a:gd name="connsiteY2-338" fmla="*/ 559017 h 1689026"/>
                  <a:gd name="connsiteX3-339" fmla="*/ 328171 w 1461192"/>
                  <a:gd name="connsiteY3-340" fmla="*/ 131644 h 1689026"/>
                  <a:gd name="connsiteX4-341" fmla="*/ 1010150 w 1461192"/>
                  <a:gd name="connsiteY4-342" fmla="*/ 51830 h 1689026"/>
                  <a:gd name="connsiteX5-343" fmla="*/ 1202124 w 1461192"/>
                  <a:gd name="connsiteY5-344" fmla="*/ 1231508 h 1689026"/>
                  <a:gd name="connsiteX6-345" fmla="*/ 437924 w 1461192"/>
                  <a:gd name="connsiteY6-346" fmla="*/ 1689026 h 1689026"/>
                  <a:gd name="connsiteX0-347" fmla="*/ 437924 w 1461192"/>
                  <a:gd name="connsiteY0-348" fmla="*/ 1689026 h 1689026"/>
                  <a:gd name="connsiteX1-349" fmla="*/ 78815 w 1461192"/>
                  <a:gd name="connsiteY1-350" fmla="*/ 995485 h 1689026"/>
                  <a:gd name="connsiteX2-351" fmla="*/ 14370 w 1461192"/>
                  <a:gd name="connsiteY2-352" fmla="*/ 559017 h 1689026"/>
                  <a:gd name="connsiteX3-353" fmla="*/ 328171 w 1461192"/>
                  <a:gd name="connsiteY3-354" fmla="*/ 131644 h 1689026"/>
                  <a:gd name="connsiteX4-355" fmla="*/ 1010150 w 1461192"/>
                  <a:gd name="connsiteY4-356" fmla="*/ 51830 h 1689026"/>
                  <a:gd name="connsiteX5-357" fmla="*/ 1202124 w 1461192"/>
                  <a:gd name="connsiteY5-358" fmla="*/ 1231508 h 1689026"/>
                  <a:gd name="connsiteX6-359" fmla="*/ 437924 w 1461192"/>
                  <a:gd name="connsiteY6-360" fmla="*/ 1689026 h 1689026"/>
                  <a:gd name="connsiteX0-361" fmla="*/ 437924 w 1461932"/>
                  <a:gd name="connsiteY0-362" fmla="*/ 1698941 h 1698941"/>
                  <a:gd name="connsiteX1-363" fmla="*/ 78815 w 1461932"/>
                  <a:gd name="connsiteY1-364" fmla="*/ 1005400 h 1698941"/>
                  <a:gd name="connsiteX2-365" fmla="*/ 14370 w 1461932"/>
                  <a:gd name="connsiteY2-366" fmla="*/ 568932 h 1698941"/>
                  <a:gd name="connsiteX3-367" fmla="*/ 328171 w 1461932"/>
                  <a:gd name="connsiteY3-368" fmla="*/ 141559 h 1698941"/>
                  <a:gd name="connsiteX4-369" fmla="*/ 1010150 w 1461932"/>
                  <a:gd name="connsiteY4-370" fmla="*/ 61745 h 1698941"/>
                  <a:gd name="connsiteX5-371" fmla="*/ 1202124 w 1461932"/>
                  <a:gd name="connsiteY5-372" fmla="*/ 1241423 h 1698941"/>
                  <a:gd name="connsiteX6-373" fmla="*/ 437924 w 1461932"/>
                  <a:gd name="connsiteY6-374" fmla="*/ 1698941 h 1698941"/>
                  <a:gd name="connsiteX0-375" fmla="*/ 437924 w 1462837"/>
                  <a:gd name="connsiteY0-376" fmla="*/ 1695852 h 1695852"/>
                  <a:gd name="connsiteX1-377" fmla="*/ 78815 w 1462837"/>
                  <a:gd name="connsiteY1-378" fmla="*/ 1002311 h 1695852"/>
                  <a:gd name="connsiteX2-379" fmla="*/ 14370 w 1462837"/>
                  <a:gd name="connsiteY2-380" fmla="*/ 565843 h 1695852"/>
                  <a:gd name="connsiteX3-381" fmla="*/ 328171 w 1462837"/>
                  <a:gd name="connsiteY3-382" fmla="*/ 138470 h 1695852"/>
                  <a:gd name="connsiteX4-383" fmla="*/ 1010150 w 1462837"/>
                  <a:gd name="connsiteY4-384" fmla="*/ 58656 h 1695852"/>
                  <a:gd name="connsiteX5-385" fmla="*/ 1202124 w 1462837"/>
                  <a:gd name="connsiteY5-386" fmla="*/ 1238334 h 1695852"/>
                  <a:gd name="connsiteX6-387" fmla="*/ 437924 w 1462837"/>
                  <a:gd name="connsiteY6-388" fmla="*/ 1695852 h 1695852"/>
                  <a:gd name="connsiteX0-389" fmla="*/ 437924 w 1463463"/>
                  <a:gd name="connsiteY0-390" fmla="*/ 1701241 h 1701241"/>
                  <a:gd name="connsiteX1-391" fmla="*/ 78815 w 1463463"/>
                  <a:gd name="connsiteY1-392" fmla="*/ 1007700 h 1701241"/>
                  <a:gd name="connsiteX2-393" fmla="*/ 14370 w 1463463"/>
                  <a:gd name="connsiteY2-394" fmla="*/ 571232 h 1701241"/>
                  <a:gd name="connsiteX3-395" fmla="*/ 328171 w 1463463"/>
                  <a:gd name="connsiteY3-396" fmla="*/ 143859 h 1701241"/>
                  <a:gd name="connsiteX4-397" fmla="*/ 1010150 w 1463463"/>
                  <a:gd name="connsiteY4-398" fmla="*/ 64045 h 1701241"/>
                  <a:gd name="connsiteX5-399" fmla="*/ 1202124 w 1463463"/>
                  <a:gd name="connsiteY5-400" fmla="*/ 1243723 h 1701241"/>
                  <a:gd name="connsiteX6-401" fmla="*/ 437924 w 1463463"/>
                  <a:gd name="connsiteY6-402" fmla="*/ 1701241 h 170124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463463" h="1701241">
                    <a:moveTo>
                      <a:pt x="437924" y="1701241"/>
                    </a:moveTo>
                    <a:cubicBezTo>
                      <a:pt x="309666" y="1485865"/>
                      <a:pt x="120565" y="1118841"/>
                      <a:pt x="78815" y="1007700"/>
                    </a:cubicBezTo>
                    <a:cubicBezTo>
                      <a:pt x="29785" y="922046"/>
                      <a:pt x="-27189" y="715205"/>
                      <a:pt x="14370" y="571232"/>
                    </a:cubicBezTo>
                    <a:cubicBezTo>
                      <a:pt x="55929" y="427259"/>
                      <a:pt x="151865" y="261635"/>
                      <a:pt x="328171" y="143859"/>
                    </a:cubicBezTo>
                    <a:cubicBezTo>
                      <a:pt x="550044" y="234"/>
                      <a:pt x="762531" y="-52981"/>
                      <a:pt x="1010150" y="64045"/>
                    </a:cubicBezTo>
                    <a:cubicBezTo>
                      <a:pt x="1241271" y="173274"/>
                      <a:pt x="1786385" y="659657"/>
                      <a:pt x="1202124" y="1243723"/>
                    </a:cubicBezTo>
                    <a:cubicBezTo>
                      <a:pt x="909897" y="1450128"/>
                      <a:pt x="663413" y="1534892"/>
                      <a:pt x="437924" y="170124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77" name="TextBox 28"/>
              <p:cNvSpPr txBox="1">
                <a:spLocks noChangeArrowheads="1"/>
              </p:cNvSpPr>
              <p:nvPr/>
            </p:nvSpPr>
            <p:spPr bwMode="auto">
              <a:xfrm>
                <a:off x="4294305" y="3451553"/>
                <a:ext cx="1186775" cy="410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73" name="组合 23"/>
            <p:cNvGrpSpPr/>
            <p:nvPr/>
          </p:nvGrpSpPr>
          <p:grpSpPr bwMode="auto">
            <a:xfrm>
              <a:off x="1458843" y="4100106"/>
              <a:ext cx="1111637" cy="956266"/>
              <a:chOff x="5746363" y="2941866"/>
              <a:chExt cx="1111637" cy="956266"/>
            </a:xfrm>
          </p:grpSpPr>
          <p:sp>
            <p:nvSpPr>
              <p:cNvPr id="14" name="椭圆形标注 33"/>
              <p:cNvSpPr/>
              <p:nvPr/>
            </p:nvSpPr>
            <p:spPr>
              <a:xfrm rot="7130588">
                <a:off x="5824310" y="2865137"/>
                <a:ext cx="955975" cy="1111404"/>
              </a:xfrm>
              <a:custGeom>
                <a:avLst/>
                <a:gdLst>
                  <a:gd name="connsiteX0" fmla="*/ 479324 w 1643378"/>
                  <a:gd name="connsiteY0" fmla="*/ 1998819 h 1776728"/>
                  <a:gd name="connsiteX1" fmla="*/ 417886 w 1643378"/>
                  <a:gd name="connsiteY1" fmla="*/ 1662055 h 1776728"/>
                  <a:gd name="connsiteX2" fmla="*/ 53861 w 1643378"/>
                  <a:gd name="connsiteY2" fmla="*/ 572026 h 1776728"/>
                  <a:gd name="connsiteX3" fmla="*/ 1082780 w 1643378"/>
                  <a:gd name="connsiteY3" fmla="*/ 46040 h 1776728"/>
                  <a:gd name="connsiteX4" fmla="*/ 1627811 w 1643378"/>
                  <a:gd name="connsiteY4" fmla="*/ 1060474 h 1776728"/>
                  <a:gd name="connsiteX5" fmla="*/ 715367 w 1643378"/>
                  <a:gd name="connsiteY5" fmla="*/ 1769260 h 1776728"/>
                  <a:gd name="connsiteX6" fmla="*/ 479324 w 1643378"/>
                  <a:gd name="connsiteY6" fmla="*/ 1998819 h 1776728"/>
                  <a:gd name="connsiteX0-1" fmla="*/ 579601 w 1743759"/>
                  <a:gd name="connsiteY0-2" fmla="*/ 1980185 h 1980185"/>
                  <a:gd name="connsiteX1-3" fmla="*/ 231011 w 1743759"/>
                  <a:gd name="connsiteY1-4" fmla="*/ 982810 h 1980185"/>
                  <a:gd name="connsiteX2-5" fmla="*/ 154138 w 1743759"/>
                  <a:gd name="connsiteY2-6" fmla="*/ 553392 h 1980185"/>
                  <a:gd name="connsiteX3-7" fmla="*/ 1183057 w 1743759"/>
                  <a:gd name="connsiteY3-8" fmla="*/ 27406 h 1980185"/>
                  <a:gd name="connsiteX4-9" fmla="*/ 1728088 w 1743759"/>
                  <a:gd name="connsiteY4-10" fmla="*/ 1041840 h 1980185"/>
                  <a:gd name="connsiteX5-11" fmla="*/ 815644 w 1743759"/>
                  <a:gd name="connsiteY5-12" fmla="*/ 1750626 h 1980185"/>
                  <a:gd name="connsiteX6-13" fmla="*/ 579601 w 1743759"/>
                  <a:gd name="connsiteY6-14" fmla="*/ 1980185 h 1980185"/>
                  <a:gd name="connsiteX0-15" fmla="*/ 483150 w 1647308"/>
                  <a:gd name="connsiteY0-16" fmla="*/ 1980185 h 1980185"/>
                  <a:gd name="connsiteX1-17" fmla="*/ 134560 w 1647308"/>
                  <a:gd name="connsiteY1-18" fmla="*/ 982810 h 1980185"/>
                  <a:gd name="connsiteX2-19" fmla="*/ 57687 w 1647308"/>
                  <a:gd name="connsiteY2-20" fmla="*/ 553392 h 1980185"/>
                  <a:gd name="connsiteX3-21" fmla="*/ 1086606 w 1647308"/>
                  <a:gd name="connsiteY3-22" fmla="*/ 27406 h 1980185"/>
                  <a:gd name="connsiteX4-23" fmla="*/ 1631637 w 1647308"/>
                  <a:gd name="connsiteY4-24" fmla="*/ 1041840 h 1980185"/>
                  <a:gd name="connsiteX5-25" fmla="*/ 719193 w 1647308"/>
                  <a:gd name="connsiteY5-26" fmla="*/ 1750626 h 1980185"/>
                  <a:gd name="connsiteX6-27" fmla="*/ 483150 w 1647308"/>
                  <a:gd name="connsiteY6-28" fmla="*/ 1980185 h 1980185"/>
                  <a:gd name="connsiteX0-29" fmla="*/ 430291 w 1589177"/>
                  <a:gd name="connsiteY0-30" fmla="*/ 2022259 h 2022259"/>
                  <a:gd name="connsiteX1-31" fmla="*/ 81701 w 1589177"/>
                  <a:gd name="connsiteY1-32" fmla="*/ 1024884 h 2022259"/>
                  <a:gd name="connsiteX2-33" fmla="*/ 4828 w 1589177"/>
                  <a:gd name="connsiteY2-34" fmla="*/ 595466 h 2022259"/>
                  <a:gd name="connsiteX3-35" fmla="*/ 235527 w 1589177"/>
                  <a:gd name="connsiteY3-36" fmla="*/ 145149 h 2022259"/>
                  <a:gd name="connsiteX4-37" fmla="*/ 1033747 w 1589177"/>
                  <a:gd name="connsiteY4-38" fmla="*/ 69480 h 2022259"/>
                  <a:gd name="connsiteX5-39" fmla="*/ 1578778 w 1589177"/>
                  <a:gd name="connsiteY5-40" fmla="*/ 1083914 h 2022259"/>
                  <a:gd name="connsiteX6-41" fmla="*/ 666334 w 1589177"/>
                  <a:gd name="connsiteY6-42" fmla="*/ 1792700 h 2022259"/>
                  <a:gd name="connsiteX7" fmla="*/ 430291 w 1589177"/>
                  <a:gd name="connsiteY7" fmla="*/ 2022259 h 2022259"/>
                  <a:gd name="connsiteX0-43" fmla="*/ 434769 w 1593366"/>
                  <a:gd name="connsiteY0-44" fmla="*/ 2015373 h 2015373"/>
                  <a:gd name="connsiteX1-45" fmla="*/ 86179 w 1593366"/>
                  <a:gd name="connsiteY1-46" fmla="*/ 1017998 h 2015373"/>
                  <a:gd name="connsiteX2-47" fmla="*/ 9306 w 1593366"/>
                  <a:gd name="connsiteY2-48" fmla="*/ 588580 h 2015373"/>
                  <a:gd name="connsiteX3-49" fmla="*/ 323107 w 1593366"/>
                  <a:gd name="connsiteY3-50" fmla="*/ 161207 h 2015373"/>
                  <a:gd name="connsiteX4-51" fmla="*/ 1038225 w 1593366"/>
                  <a:gd name="connsiteY4-52" fmla="*/ 62594 h 2015373"/>
                  <a:gd name="connsiteX5-53" fmla="*/ 1583256 w 1593366"/>
                  <a:gd name="connsiteY5-54" fmla="*/ 1077028 h 2015373"/>
                  <a:gd name="connsiteX6-55" fmla="*/ 670812 w 1593366"/>
                  <a:gd name="connsiteY6-56" fmla="*/ 1785814 h 2015373"/>
                  <a:gd name="connsiteX7-57" fmla="*/ 434769 w 1593366"/>
                  <a:gd name="connsiteY7-58" fmla="*/ 2015373 h 2015373"/>
                  <a:gd name="connsiteX0-59" fmla="*/ 434769 w 1226497"/>
                  <a:gd name="connsiteY0-60" fmla="*/ 2028887 h 2028887"/>
                  <a:gd name="connsiteX1-61" fmla="*/ 86179 w 1226497"/>
                  <a:gd name="connsiteY1-62" fmla="*/ 1031512 h 2028887"/>
                  <a:gd name="connsiteX2-63" fmla="*/ 9306 w 1226497"/>
                  <a:gd name="connsiteY2-64" fmla="*/ 602094 h 2028887"/>
                  <a:gd name="connsiteX3-65" fmla="*/ 323107 w 1226497"/>
                  <a:gd name="connsiteY3-66" fmla="*/ 174721 h 2028887"/>
                  <a:gd name="connsiteX4-67" fmla="*/ 1038225 w 1226497"/>
                  <a:gd name="connsiteY4-68" fmla="*/ 76108 h 2028887"/>
                  <a:gd name="connsiteX5-69" fmla="*/ 1197060 w 1226497"/>
                  <a:gd name="connsiteY5-70" fmla="*/ 1274585 h 2028887"/>
                  <a:gd name="connsiteX6-71" fmla="*/ 670812 w 1226497"/>
                  <a:gd name="connsiteY6-72" fmla="*/ 1799328 h 2028887"/>
                  <a:gd name="connsiteX7-73" fmla="*/ 434769 w 1226497"/>
                  <a:gd name="connsiteY7-74" fmla="*/ 2028887 h 2028887"/>
                  <a:gd name="connsiteX0-75" fmla="*/ 434769 w 1448484"/>
                  <a:gd name="connsiteY0-76" fmla="*/ 2028887 h 2028887"/>
                  <a:gd name="connsiteX1-77" fmla="*/ 86179 w 1448484"/>
                  <a:gd name="connsiteY1-78" fmla="*/ 1031512 h 2028887"/>
                  <a:gd name="connsiteX2-79" fmla="*/ 9306 w 1448484"/>
                  <a:gd name="connsiteY2-80" fmla="*/ 602094 h 2028887"/>
                  <a:gd name="connsiteX3-81" fmla="*/ 323107 w 1448484"/>
                  <a:gd name="connsiteY3-82" fmla="*/ 174721 h 2028887"/>
                  <a:gd name="connsiteX4-83" fmla="*/ 1038225 w 1448484"/>
                  <a:gd name="connsiteY4-84" fmla="*/ 76108 h 2028887"/>
                  <a:gd name="connsiteX5-85" fmla="*/ 1197060 w 1448484"/>
                  <a:gd name="connsiteY5-86" fmla="*/ 1274585 h 2028887"/>
                  <a:gd name="connsiteX6-87" fmla="*/ 670812 w 1448484"/>
                  <a:gd name="connsiteY6-88" fmla="*/ 1799328 h 2028887"/>
                  <a:gd name="connsiteX7-89" fmla="*/ 434769 w 1448484"/>
                  <a:gd name="connsiteY7-90" fmla="*/ 2028887 h 2028887"/>
                  <a:gd name="connsiteX0-91" fmla="*/ 434769 w 1464569"/>
                  <a:gd name="connsiteY0-92" fmla="*/ 1987575 h 1987575"/>
                  <a:gd name="connsiteX1-93" fmla="*/ 86179 w 1464569"/>
                  <a:gd name="connsiteY1-94" fmla="*/ 990200 h 1987575"/>
                  <a:gd name="connsiteX2-95" fmla="*/ 9306 w 1464569"/>
                  <a:gd name="connsiteY2-96" fmla="*/ 560782 h 1987575"/>
                  <a:gd name="connsiteX3-97" fmla="*/ 323107 w 1464569"/>
                  <a:gd name="connsiteY3-98" fmla="*/ 133409 h 1987575"/>
                  <a:gd name="connsiteX4-99" fmla="*/ 1038225 w 1464569"/>
                  <a:gd name="connsiteY4-100" fmla="*/ 34796 h 1987575"/>
                  <a:gd name="connsiteX5-101" fmla="*/ 1197060 w 1464569"/>
                  <a:gd name="connsiteY5-102" fmla="*/ 1233273 h 1987575"/>
                  <a:gd name="connsiteX6-103" fmla="*/ 670812 w 1464569"/>
                  <a:gd name="connsiteY6-104" fmla="*/ 1758016 h 1987575"/>
                  <a:gd name="connsiteX7-105" fmla="*/ 434769 w 1464569"/>
                  <a:gd name="connsiteY7-106" fmla="*/ 1987575 h 1987575"/>
                  <a:gd name="connsiteX0-107" fmla="*/ 434769 w 1456128"/>
                  <a:gd name="connsiteY0-108" fmla="*/ 1972629 h 1972629"/>
                  <a:gd name="connsiteX1-109" fmla="*/ 86179 w 1456128"/>
                  <a:gd name="connsiteY1-110" fmla="*/ 975254 h 1972629"/>
                  <a:gd name="connsiteX2-111" fmla="*/ 9306 w 1456128"/>
                  <a:gd name="connsiteY2-112" fmla="*/ 545836 h 1972629"/>
                  <a:gd name="connsiteX3-113" fmla="*/ 323107 w 1456128"/>
                  <a:gd name="connsiteY3-114" fmla="*/ 118463 h 1972629"/>
                  <a:gd name="connsiteX4-115" fmla="*/ 1005086 w 1456128"/>
                  <a:gd name="connsiteY4-116" fmla="*/ 38649 h 1972629"/>
                  <a:gd name="connsiteX5-117" fmla="*/ 1197060 w 1456128"/>
                  <a:gd name="connsiteY5-118" fmla="*/ 1218327 h 1972629"/>
                  <a:gd name="connsiteX6-119" fmla="*/ 670812 w 1456128"/>
                  <a:gd name="connsiteY6-120" fmla="*/ 1743070 h 1972629"/>
                  <a:gd name="connsiteX7-121" fmla="*/ 434769 w 1456128"/>
                  <a:gd name="connsiteY7-122" fmla="*/ 1972629 h 1972629"/>
                  <a:gd name="connsiteX0-123" fmla="*/ 434769 w 1456128"/>
                  <a:gd name="connsiteY0-124" fmla="*/ 1972629 h 1975070"/>
                  <a:gd name="connsiteX1-125" fmla="*/ 86179 w 1456128"/>
                  <a:gd name="connsiteY1-126" fmla="*/ 975254 h 1975070"/>
                  <a:gd name="connsiteX2-127" fmla="*/ 9306 w 1456128"/>
                  <a:gd name="connsiteY2-128" fmla="*/ 545836 h 1975070"/>
                  <a:gd name="connsiteX3-129" fmla="*/ 323107 w 1456128"/>
                  <a:gd name="connsiteY3-130" fmla="*/ 118463 h 1975070"/>
                  <a:gd name="connsiteX4-131" fmla="*/ 1005086 w 1456128"/>
                  <a:gd name="connsiteY4-132" fmla="*/ 38649 h 1975070"/>
                  <a:gd name="connsiteX5-133" fmla="*/ 1197060 w 1456128"/>
                  <a:gd name="connsiteY5-134" fmla="*/ 1218327 h 1975070"/>
                  <a:gd name="connsiteX6-135" fmla="*/ 434769 w 1456128"/>
                  <a:gd name="connsiteY6-136" fmla="*/ 1972629 h 1975070"/>
                  <a:gd name="connsiteX0-137" fmla="*/ 432860 w 1456128"/>
                  <a:gd name="connsiteY0-138" fmla="*/ 1675845 h 1681596"/>
                  <a:gd name="connsiteX1-139" fmla="*/ 86179 w 1456128"/>
                  <a:gd name="connsiteY1-140" fmla="*/ 975254 h 1681596"/>
                  <a:gd name="connsiteX2-141" fmla="*/ 9306 w 1456128"/>
                  <a:gd name="connsiteY2-142" fmla="*/ 545836 h 1681596"/>
                  <a:gd name="connsiteX3-143" fmla="*/ 323107 w 1456128"/>
                  <a:gd name="connsiteY3-144" fmla="*/ 118463 h 1681596"/>
                  <a:gd name="connsiteX4-145" fmla="*/ 1005086 w 1456128"/>
                  <a:gd name="connsiteY4-146" fmla="*/ 38649 h 1681596"/>
                  <a:gd name="connsiteX5-147" fmla="*/ 1197060 w 1456128"/>
                  <a:gd name="connsiteY5-148" fmla="*/ 1218327 h 1681596"/>
                  <a:gd name="connsiteX6-149" fmla="*/ 432860 w 1456128"/>
                  <a:gd name="connsiteY6-150" fmla="*/ 1675845 h 1681596"/>
                  <a:gd name="connsiteX0-151" fmla="*/ 432860 w 1456128"/>
                  <a:gd name="connsiteY0-152" fmla="*/ 1675845 h 1681596"/>
                  <a:gd name="connsiteX1-153" fmla="*/ 86179 w 1456128"/>
                  <a:gd name="connsiteY1-154" fmla="*/ 975254 h 1681596"/>
                  <a:gd name="connsiteX2-155" fmla="*/ 9306 w 1456128"/>
                  <a:gd name="connsiteY2-156" fmla="*/ 545836 h 1681596"/>
                  <a:gd name="connsiteX3-157" fmla="*/ 323107 w 1456128"/>
                  <a:gd name="connsiteY3-158" fmla="*/ 118463 h 1681596"/>
                  <a:gd name="connsiteX4-159" fmla="*/ 1005086 w 1456128"/>
                  <a:gd name="connsiteY4-160" fmla="*/ 38649 h 1681596"/>
                  <a:gd name="connsiteX5-161" fmla="*/ 1197060 w 1456128"/>
                  <a:gd name="connsiteY5-162" fmla="*/ 1218327 h 1681596"/>
                  <a:gd name="connsiteX6-163" fmla="*/ 432860 w 1456128"/>
                  <a:gd name="connsiteY6-164" fmla="*/ 1675845 h 1681596"/>
                  <a:gd name="connsiteX0-165" fmla="*/ 432860 w 1456128"/>
                  <a:gd name="connsiteY0-166" fmla="*/ 1675845 h 1675845"/>
                  <a:gd name="connsiteX1-167" fmla="*/ 86179 w 1456128"/>
                  <a:gd name="connsiteY1-168" fmla="*/ 975254 h 1675845"/>
                  <a:gd name="connsiteX2-169" fmla="*/ 9306 w 1456128"/>
                  <a:gd name="connsiteY2-170" fmla="*/ 545836 h 1675845"/>
                  <a:gd name="connsiteX3-171" fmla="*/ 323107 w 1456128"/>
                  <a:gd name="connsiteY3-172" fmla="*/ 118463 h 1675845"/>
                  <a:gd name="connsiteX4-173" fmla="*/ 1005086 w 1456128"/>
                  <a:gd name="connsiteY4-174" fmla="*/ 38649 h 1675845"/>
                  <a:gd name="connsiteX5-175" fmla="*/ 1197060 w 1456128"/>
                  <a:gd name="connsiteY5-176" fmla="*/ 1218327 h 1675845"/>
                  <a:gd name="connsiteX6-177" fmla="*/ 432860 w 1456128"/>
                  <a:gd name="connsiteY6-178" fmla="*/ 1675845 h 1675845"/>
                  <a:gd name="connsiteX0-179" fmla="*/ 432860 w 1456128"/>
                  <a:gd name="connsiteY0-180" fmla="*/ 1675845 h 1675845"/>
                  <a:gd name="connsiteX1-181" fmla="*/ 86179 w 1456128"/>
                  <a:gd name="connsiteY1-182" fmla="*/ 975254 h 1675845"/>
                  <a:gd name="connsiteX2-183" fmla="*/ 9306 w 1456128"/>
                  <a:gd name="connsiteY2-184" fmla="*/ 545836 h 1675845"/>
                  <a:gd name="connsiteX3-185" fmla="*/ 323107 w 1456128"/>
                  <a:gd name="connsiteY3-186" fmla="*/ 118463 h 1675845"/>
                  <a:gd name="connsiteX4-187" fmla="*/ 1005086 w 1456128"/>
                  <a:gd name="connsiteY4-188" fmla="*/ 38649 h 1675845"/>
                  <a:gd name="connsiteX5-189" fmla="*/ 1197060 w 1456128"/>
                  <a:gd name="connsiteY5-190" fmla="*/ 1218327 h 1675845"/>
                  <a:gd name="connsiteX6-191" fmla="*/ 432860 w 1456128"/>
                  <a:gd name="connsiteY6-192" fmla="*/ 1675845 h 1675845"/>
                  <a:gd name="connsiteX0-193" fmla="*/ 437835 w 1461103"/>
                  <a:gd name="connsiteY0-194" fmla="*/ 1675845 h 1675845"/>
                  <a:gd name="connsiteX1-195" fmla="*/ 91154 w 1461103"/>
                  <a:gd name="connsiteY1-196" fmla="*/ 975254 h 1675845"/>
                  <a:gd name="connsiteX2-197" fmla="*/ 14281 w 1461103"/>
                  <a:gd name="connsiteY2-198" fmla="*/ 545836 h 1675845"/>
                  <a:gd name="connsiteX3-199" fmla="*/ 328082 w 1461103"/>
                  <a:gd name="connsiteY3-200" fmla="*/ 118463 h 1675845"/>
                  <a:gd name="connsiteX4-201" fmla="*/ 1010061 w 1461103"/>
                  <a:gd name="connsiteY4-202" fmla="*/ 38649 h 1675845"/>
                  <a:gd name="connsiteX5-203" fmla="*/ 1202035 w 1461103"/>
                  <a:gd name="connsiteY5-204" fmla="*/ 1218327 h 1675845"/>
                  <a:gd name="connsiteX6-205" fmla="*/ 437835 w 1461103"/>
                  <a:gd name="connsiteY6-206" fmla="*/ 1675845 h 1675845"/>
                  <a:gd name="connsiteX0-207" fmla="*/ 437835 w 1461103"/>
                  <a:gd name="connsiteY0-208" fmla="*/ 1675845 h 1675845"/>
                  <a:gd name="connsiteX1-209" fmla="*/ 91154 w 1461103"/>
                  <a:gd name="connsiteY1-210" fmla="*/ 975254 h 1675845"/>
                  <a:gd name="connsiteX2-211" fmla="*/ 14281 w 1461103"/>
                  <a:gd name="connsiteY2-212" fmla="*/ 545836 h 1675845"/>
                  <a:gd name="connsiteX3-213" fmla="*/ 328082 w 1461103"/>
                  <a:gd name="connsiteY3-214" fmla="*/ 118463 h 1675845"/>
                  <a:gd name="connsiteX4-215" fmla="*/ 1010061 w 1461103"/>
                  <a:gd name="connsiteY4-216" fmla="*/ 38649 h 1675845"/>
                  <a:gd name="connsiteX5-217" fmla="*/ 1202035 w 1461103"/>
                  <a:gd name="connsiteY5-218" fmla="*/ 1218327 h 1675845"/>
                  <a:gd name="connsiteX6-219" fmla="*/ 437835 w 1461103"/>
                  <a:gd name="connsiteY6-220" fmla="*/ 1675845 h 1675845"/>
                  <a:gd name="connsiteX0-221" fmla="*/ 437835 w 1461103"/>
                  <a:gd name="connsiteY0-222" fmla="*/ 1675845 h 1675845"/>
                  <a:gd name="connsiteX1-223" fmla="*/ 91154 w 1461103"/>
                  <a:gd name="connsiteY1-224" fmla="*/ 975254 h 1675845"/>
                  <a:gd name="connsiteX2-225" fmla="*/ 14281 w 1461103"/>
                  <a:gd name="connsiteY2-226" fmla="*/ 545836 h 1675845"/>
                  <a:gd name="connsiteX3-227" fmla="*/ 328082 w 1461103"/>
                  <a:gd name="connsiteY3-228" fmla="*/ 118463 h 1675845"/>
                  <a:gd name="connsiteX4-229" fmla="*/ 1010061 w 1461103"/>
                  <a:gd name="connsiteY4-230" fmla="*/ 38649 h 1675845"/>
                  <a:gd name="connsiteX5-231" fmla="*/ 1202035 w 1461103"/>
                  <a:gd name="connsiteY5-232" fmla="*/ 1218327 h 1675845"/>
                  <a:gd name="connsiteX6-233" fmla="*/ 437835 w 1461103"/>
                  <a:gd name="connsiteY6-234" fmla="*/ 1675845 h 1675845"/>
                  <a:gd name="connsiteX0-235" fmla="*/ 440937 w 1464205"/>
                  <a:gd name="connsiteY0-236" fmla="*/ 1675845 h 1675845"/>
                  <a:gd name="connsiteX1-237" fmla="*/ 81828 w 1464205"/>
                  <a:gd name="connsiteY1-238" fmla="*/ 982304 h 1675845"/>
                  <a:gd name="connsiteX2-239" fmla="*/ 17383 w 1464205"/>
                  <a:gd name="connsiteY2-240" fmla="*/ 545836 h 1675845"/>
                  <a:gd name="connsiteX3-241" fmla="*/ 331184 w 1464205"/>
                  <a:gd name="connsiteY3-242" fmla="*/ 118463 h 1675845"/>
                  <a:gd name="connsiteX4-243" fmla="*/ 1013163 w 1464205"/>
                  <a:gd name="connsiteY4-244" fmla="*/ 38649 h 1675845"/>
                  <a:gd name="connsiteX5-245" fmla="*/ 1205137 w 1464205"/>
                  <a:gd name="connsiteY5-246" fmla="*/ 1218327 h 1675845"/>
                  <a:gd name="connsiteX6-247" fmla="*/ 440937 w 1464205"/>
                  <a:gd name="connsiteY6-248" fmla="*/ 1675845 h 1675845"/>
                  <a:gd name="connsiteX0-249" fmla="*/ 440937 w 1464205"/>
                  <a:gd name="connsiteY0-250" fmla="*/ 1675845 h 1675845"/>
                  <a:gd name="connsiteX1-251" fmla="*/ 81828 w 1464205"/>
                  <a:gd name="connsiteY1-252" fmla="*/ 982304 h 1675845"/>
                  <a:gd name="connsiteX2-253" fmla="*/ 17383 w 1464205"/>
                  <a:gd name="connsiteY2-254" fmla="*/ 545836 h 1675845"/>
                  <a:gd name="connsiteX3-255" fmla="*/ 331184 w 1464205"/>
                  <a:gd name="connsiteY3-256" fmla="*/ 118463 h 1675845"/>
                  <a:gd name="connsiteX4-257" fmla="*/ 1013163 w 1464205"/>
                  <a:gd name="connsiteY4-258" fmla="*/ 38649 h 1675845"/>
                  <a:gd name="connsiteX5-259" fmla="*/ 1205137 w 1464205"/>
                  <a:gd name="connsiteY5-260" fmla="*/ 1218327 h 1675845"/>
                  <a:gd name="connsiteX6-261" fmla="*/ 440937 w 1464205"/>
                  <a:gd name="connsiteY6-262" fmla="*/ 1675845 h 1675845"/>
                  <a:gd name="connsiteX0-263" fmla="*/ 440937 w 1464205"/>
                  <a:gd name="connsiteY0-264" fmla="*/ 1675845 h 1675845"/>
                  <a:gd name="connsiteX1-265" fmla="*/ 81828 w 1464205"/>
                  <a:gd name="connsiteY1-266" fmla="*/ 982304 h 1675845"/>
                  <a:gd name="connsiteX2-267" fmla="*/ 17383 w 1464205"/>
                  <a:gd name="connsiteY2-268" fmla="*/ 545836 h 1675845"/>
                  <a:gd name="connsiteX3-269" fmla="*/ 331184 w 1464205"/>
                  <a:gd name="connsiteY3-270" fmla="*/ 118463 h 1675845"/>
                  <a:gd name="connsiteX4-271" fmla="*/ 1013163 w 1464205"/>
                  <a:gd name="connsiteY4-272" fmla="*/ 38649 h 1675845"/>
                  <a:gd name="connsiteX5-273" fmla="*/ 1205137 w 1464205"/>
                  <a:gd name="connsiteY5-274" fmla="*/ 1218327 h 1675845"/>
                  <a:gd name="connsiteX6-275" fmla="*/ 440937 w 1464205"/>
                  <a:gd name="connsiteY6-276" fmla="*/ 1675845 h 1675845"/>
                  <a:gd name="connsiteX0-277" fmla="*/ 437924 w 1461192"/>
                  <a:gd name="connsiteY0-278" fmla="*/ 1675845 h 1675845"/>
                  <a:gd name="connsiteX1-279" fmla="*/ 78815 w 1461192"/>
                  <a:gd name="connsiteY1-280" fmla="*/ 982304 h 1675845"/>
                  <a:gd name="connsiteX2-281" fmla="*/ 14370 w 1461192"/>
                  <a:gd name="connsiteY2-282" fmla="*/ 545836 h 1675845"/>
                  <a:gd name="connsiteX3-283" fmla="*/ 328171 w 1461192"/>
                  <a:gd name="connsiteY3-284" fmla="*/ 118463 h 1675845"/>
                  <a:gd name="connsiteX4-285" fmla="*/ 1010150 w 1461192"/>
                  <a:gd name="connsiteY4-286" fmla="*/ 38649 h 1675845"/>
                  <a:gd name="connsiteX5-287" fmla="*/ 1202124 w 1461192"/>
                  <a:gd name="connsiteY5-288" fmla="*/ 1218327 h 1675845"/>
                  <a:gd name="connsiteX6-289" fmla="*/ 437924 w 1461192"/>
                  <a:gd name="connsiteY6-290" fmla="*/ 1675845 h 1675845"/>
                  <a:gd name="connsiteX0-291" fmla="*/ 437924 w 1461192"/>
                  <a:gd name="connsiteY0-292" fmla="*/ 1684375 h 1684375"/>
                  <a:gd name="connsiteX1-293" fmla="*/ 78815 w 1461192"/>
                  <a:gd name="connsiteY1-294" fmla="*/ 990834 h 1684375"/>
                  <a:gd name="connsiteX2-295" fmla="*/ 14370 w 1461192"/>
                  <a:gd name="connsiteY2-296" fmla="*/ 554366 h 1684375"/>
                  <a:gd name="connsiteX3-297" fmla="*/ 328171 w 1461192"/>
                  <a:gd name="connsiteY3-298" fmla="*/ 126993 h 1684375"/>
                  <a:gd name="connsiteX4-299" fmla="*/ 1010150 w 1461192"/>
                  <a:gd name="connsiteY4-300" fmla="*/ 47179 h 1684375"/>
                  <a:gd name="connsiteX5-301" fmla="*/ 1202124 w 1461192"/>
                  <a:gd name="connsiteY5-302" fmla="*/ 1226857 h 1684375"/>
                  <a:gd name="connsiteX6-303" fmla="*/ 437924 w 1461192"/>
                  <a:gd name="connsiteY6-304" fmla="*/ 1684375 h 1684375"/>
                  <a:gd name="connsiteX0-305" fmla="*/ 437924 w 1461192"/>
                  <a:gd name="connsiteY0-306" fmla="*/ 1676040 h 1676040"/>
                  <a:gd name="connsiteX1-307" fmla="*/ 78815 w 1461192"/>
                  <a:gd name="connsiteY1-308" fmla="*/ 982499 h 1676040"/>
                  <a:gd name="connsiteX2-309" fmla="*/ 14370 w 1461192"/>
                  <a:gd name="connsiteY2-310" fmla="*/ 546031 h 1676040"/>
                  <a:gd name="connsiteX3-311" fmla="*/ 328171 w 1461192"/>
                  <a:gd name="connsiteY3-312" fmla="*/ 118658 h 1676040"/>
                  <a:gd name="connsiteX4-313" fmla="*/ 1010150 w 1461192"/>
                  <a:gd name="connsiteY4-314" fmla="*/ 38844 h 1676040"/>
                  <a:gd name="connsiteX5-315" fmla="*/ 1202124 w 1461192"/>
                  <a:gd name="connsiteY5-316" fmla="*/ 1218522 h 1676040"/>
                  <a:gd name="connsiteX6-317" fmla="*/ 437924 w 1461192"/>
                  <a:gd name="connsiteY6-318" fmla="*/ 1676040 h 1676040"/>
                  <a:gd name="connsiteX0-319" fmla="*/ 437924 w 1461192"/>
                  <a:gd name="connsiteY0-320" fmla="*/ 1689026 h 1689026"/>
                  <a:gd name="connsiteX1-321" fmla="*/ 78815 w 1461192"/>
                  <a:gd name="connsiteY1-322" fmla="*/ 995485 h 1689026"/>
                  <a:gd name="connsiteX2-323" fmla="*/ 14370 w 1461192"/>
                  <a:gd name="connsiteY2-324" fmla="*/ 559017 h 1689026"/>
                  <a:gd name="connsiteX3-325" fmla="*/ 328171 w 1461192"/>
                  <a:gd name="connsiteY3-326" fmla="*/ 131644 h 1689026"/>
                  <a:gd name="connsiteX4-327" fmla="*/ 1010150 w 1461192"/>
                  <a:gd name="connsiteY4-328" fmla="*/ 51830 h 1689026"/>
                  <a:gd name="connsiteX5-329" fmla="*/ 1202124 w 1461192"/>
                  <a:gd name="connsiteY5-330" fmla="*/ 1231508 h 1689026"/>
                  <a:gd name="connsiteX6-331" fmla="*/ 437924 w 1461192"/>
                  <a:gd name="connsiteY6-332" fmla="*/ 1689026 h 1689026"/>
                  <a:gd name="connsiteX0-333" fmla="*/ 437924 w 1461192"/>
                  <a:gd name="connsiteY0-334" fmla="*/ 1689026 h 1689026"/>
                  <a:gd name="connsiteX1-335" fmla="*/ 78815 w 1461192"/>
                  <a:gd name="connsiteY1-336" fmla="*/ 995485 h 1689026"/>
                  <a:gd name="connsiteX2-337" fmla="*/ 14370 w 1461192"/>
                  <a:gd name="connsiteY2-338" fmla="*/ 559017 h 1689026"/>
                  <a:gd name="connsiteX3-339" fmla="*/ 328171 w 1461192"/>
                  <a:gd name="connsiteY3-340" fmla="*/ 131644 h 1689026"/>
                  <a:gd name="connsiteX4-341" fmla="*/ 1010150 w 1461192"/>
                  <a:gd name="connsiteY4-342" fmla="*/ 51830 h 1689026"/>
                  <a:gd name="connsiteX5-343" fmla="*/ 1202124 w 1461192"/>
                  <a:gd name="connsiteY5-344" fmla="*/ 1231508 h 1689026"/>
                  <a:gd name="connsiteX6-345" fmla="*/ 437924 w 1461192"/>
                  <a:gd name="connsiteY6-346" fmla="*/ 1689026 h 1689026"/>
                  <a:gd name="connsiteX0-347" fmla="*/ 437924 w 1461192"/>
                  <a:gd name="connsiteY0-348" fmla="*/ 1689026 h 1689026"/>
                  <a:gd name="connsiteX1-349" fmla="*/ 78815 w 1461192"/>
                  <a:gd name="connsiteY1-350" fmla="*/ 995485 h 1689026"/>
                  <a:gd name="connsiteX2-351" fmla="*/ 14370 w 1461192"/>
                  <a:gd name="connsiteY2-352" fmla="*/ 559017 h 1689026"/>
                  <a:gd name="connsiteX3-353" fmla="*/ 328171 w 1461192"/>
                  <a:gd name="connsiteY3-354" fmla="*/ 131644 h 1689026"/>
                  <a:gd name="connsiteX4-355" fmla="*/ 1010150 w 1461192"/>
                  <a:gd name="connsiteY4-356" fmla="*/ 51830 h 1689026"/>
                  <a:gd name="connsiteX5-357" fmla="*/ 1202124 w 1461192"/>
                  <a:gd name="connsiteY5-358" fmla="*/ 1231508 h 1689026"/>
                  <a:gd name="connsiteX6-359" fmla="*/ 437924 w 1461192"/>
                  <a:gd name="connsiteY6-360" fmla="*/ 1689026 h 1689026"/>
                  <a:gd name="connsiteX0-361" fmla="*/ 437924 w 1461932"/>
                  <a:gd name="connsiteY0-362" fmla="*/ 1698941 h 1698941"/>
                  <a:gd name="connsiteX1-363" fmla="*/ 78815 w 1461932"/>
                  <a:gd name="connsiteY1-364" fmla="*/ 1005400 h 1698941"/>
                  <a:gd name="connsiteX2-365" fmla="*/ 14370 w 1461932"/>
                  <a:gd name="connsiteY2-366" fmla="*/ 568932 h 1698941"/>
                  <a:gd name="connsiteX3-367" fmla="*/ 328171 w 1461932"/>
                  <a:gd name="connsiteY3-368" fmla="*/ 141559 h 1698941"/>
                  <a:gd name="connsiteX4-369" fmla="*/ 1010150 w 1461932"/>
                  <a:gd name="connsiteY4-370" fmla="*/ 61745 h 1698941"/>
                  <a:gd name="connsiteX5-371" fmla="*/ 1202124 w 1461932"/>
                  <a:gd name="connsiteY5-372" fmla="*/ 1241423 h 1698941"/>
                  <a:gd name="connsiteX6-373" fmla="*/ 437924 w 1461932"/>
                  <a:gd name="connsiteY6-374" fmla="*/ 1698941 h 1698941"/>
                  <a:gd name="connsiteX0-375" fmla="*/ 437924 w 1462837"/>
                  <a:gd name="connsiteY0-376" fmla="*/ 1695852 h 1695852"/>
                  <a:gd name="connsiteX1-377" fmla="*/ 78815 w 1462837"/>
                  <a:gd name="connsiteY1-378" fmla="*/ 1002311 h 1695852"/>
                  <a:gd name="connsiteX2-379" fmla="*/ 14370 w 1462837"/>
                  <a:gd name="connsiteY2-380" fmla="*/ 565843 h 1695852"/>
                  <a:gd name="connsiteX3-381" fmla="*/ 328171 w 1462837"/>
                  <a:gd name="connsiteY3-382" fmla="*/ 138470 h 1695852"/>
                  <a:gd name="connsiteX4-383" fmla="*/ 1010150 w 1462837"/>
                  <a:gd name="connsiteY4-384" fmla="*/ 58656 h 1695852"/>
                  <a:gd name="connsiteX5-385" fmla="*/ 1202124 w 1462837"/>
                  <a:gd name="connsiteY5-386" fmla="*/ 1238334 h 1695852"/>
                  <a:gd name="connsiteX6-387" fmla="*/ 437924 w 1462837"/>
                  <a:gd name="connsiteY6-388" fmla="*/ 1695852 h 1695852"/>
                  <a:gd name="connsiteX0-389" fmla="*/ 437924 w 1463463"/>
                  <a:gd name="connsiteY0-390" fmla="*/ 1701241 h 1701241"/>
                  <a:gd name="connsiteX1-391" fmla="*/ 78815 w 1463463"/>
                  <a:gd name="connsiteY1-392" fmla="*/ 1007700 h 1701241"/>
                  <a:gd name="connsiteX2-393" fmla="*/ 14370 w 1463463"/>
                  <a:gd name="connsiteY2-394" fmla="*/ 571232 h 1701241"/>
                  <a:gd name="connsiteX3-395" fmla="*/ 328171 w 1463463"/>
                  <a:gd name="connsiteY3-396" fmla="*/ 143859 h 1701241"/>
                  <a:gd name="connsiteX4-397" fmla="*/ 1010150 w 1463463"/>
                  <a:gd name="connsiteY4-398" fmla="*/ 64045 h 1701241"/>
                  <a:gd name="connsiteX5-399" fmla="*/ 1202124 w 1463463"/>
                  <a:gd name="connsiteY5-400" fmla="*/ 1243723 h 1701241"/>
                  <a:gd name="connsiteX6-401" fmla="*/ 437924 w 1463463"/>
                  <a:gd name="connsiteY6-402" fmla="*/ 1701241 h 170124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463463" h="1701241">
                    <a:moveTo>
                      <a:pt x="437924" y="1701241"/>
                    </a:moveTo>
                    <a:cubicBezTo>
                      <a:pt x="309666" y="1485865"/>
                      <a:pt x="120565" y="1118841"/>
                      <a:pt x="78815" y="1007700"/>
                    </a:cubicBezTo>
                    <a:cubicBezTo>
                      <a:pt x="29785" y="922046"/>
                      <a:pt x="-27189" y="715205"/>
                      <a:pt x="14370" y="571232"/>
                    </a:cubicBezTo>
                    <a:cubicBezTo>
                      <a:pt x="55929" y="427259"/>
                      <a:pt x="151865" y="261635"/>
                      <a:pt x="328171" y="143859"/>
                    </a:cubicBezTo>
                    <a:cubicBezTo>
                      <a:pt x="550044" y="234"/>
                      <a:pt x="762531" y="-52981"/>
                      <a:pt x="1010150" y="64045"/>
                    </a:cubicBezTo>
                    <a:cubicBezTo>
                      <a:pt x="1241271" y="173274"/>
                      <a:pt x="1786385" y="659657"/>
                      <a:pt x="1202124" y="1243723"/>
                    </a:cubicBezTo>
                    <a:cubicBezTo>
                      <a:pt x="909897" y="1450128"/>
                      <a:pt x="663413" y="1534892"/>
                      <a:pt x="437924" y="1701241"/>
                    </a:cubicBezTo>
                    <a:close/>
                  </a:path>
                </a:pathLst>
              </a:custGeom>
              <a:solidFill>
                <a:srgbClr val="51DD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75" name="TextBox 25"/>
              <p:cNvSpPr txBox="1">
                <a:spLocks noChangeArrowheads="1"/>
              </p:cNvSpPr>
              <p:nvPr/>
            </p:nvSpPr>
            <p:spPr bwMode="auto">
              <a:xfrm>
                <a:off x="6031666" y="3146753"/>
                <a:ext cx="730324" cy="684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endPara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594872">
            <a:off x="1750785" y="33036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itchFamily="49" charset="-122"/>
                <a:ea typeface="汉真广标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gradFill>
                  <a:gsLst>
                    <a:gs pos="100000">
                      <a:prstClr val="white">
                        <a:lumMod val="85000"/>
                      </a:prstClr>
                    </a:gs>
                    <a:gs pos="0">
                      <a:prstClr val="white"/>
                    </a:gs>
                  </a:gsLst>
                  <a:lin ang="5400000" scaled="0"/>
                </a:gradFill>
              </a:rPr>
              <a:t>添加标题</a:t>
            </a:r>
            <a:endParaRPr lang="zh-CN" altLang="en-US" sz="2800" dirty="0">
              <a:gradFill>
                <a:gsLst>
                  <a:gs pos="100000">
                    <a:prstClr val="white">
                      <a:lumMod val="85000"/>
                    </a:prstClr>
                  </a:gs>
                  <a:gs pos="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5" name="五边形 33"/>
          <p:cNvSpPr/>
          <p:nvPr/>
        </p:nvSpPr>
        <p:spPr>
          <a:xfrm>
            <a:off x="3357563" y="1247775"/>
            <a:ext cx="1801812" cy="906463"/>
          </a:xfrm>
          <a:custGeom>
            <a:avLst/>
            <a:gdLst/>
            <a:ahLst/>
            <a:cxnLst/>
            <a:rect l="l" t="t" r="r" b="b"/>
            <a:pathLst>
              <a:path w="1802028" h="906292">
                <a:moveTo>
                  <a:pt x="1514136" y="906292"/>
                </a:moveTo>
                <a:lnTo>
                  <a:pt x="865924" y="906292"/>
                </a:lnTo>
                <a:lnTo>
                  <a:pt x="865924" y="906291"/>
                </a:lnTo>
                <a:lnTo>
                  <a:pt x="287892" y="906291"/>
                </a:lnTo>
                <a:lnTo>
                  <a:pt x="0" y="453145"/>
                </a:lnTo>
                <a:lnTo>
                  <a:pt x="287892" y="0"/>
                </a:lnTo>
                <a:lnTo>
                  <a:pt x="936104" y="0"/>
                </a:lnTo>
                <a:lnTo>
                  <a:pt x="936104" y="1"/>
                </a:lnTo>
                <a:lnTo>
                  <a:pt x="1514136" y="1"/>
                </a:lnTo>
                <a:lnTo>
                  <a:pt x="1802028" y="453147"/>
                </a:lnTo>
                <a:close/>
              </a:path>
            </a:pathLst>
          </a:custGeom>
          <a:solidFill>
            <a:srgbClr val="F12669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292" name="TextBox 43"/>
          <p:cNvSpPr txBox="1">
            <a:spLocks noChangeArrowheads="1"/>
          </p:cNvSpPr>
          <p:nvPr/>
        </p:nvSpPr>
        <p:spPr bwMode="auto">
          <a:xfrm>
            <a:off x="3482975" y="15462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zh-CN" sz="1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TextBox 43"/>
          <p:cNvSpPr txBox="1">
            <a:spLocks noChangeArrowheads="1"/>
          </p:cNvSpPr>
          <p:nvPr/>
        </p:nvSpPr>
        <p:spPr bwMode="auto">
          <a:xfrm>
            <a:off x="865188" y="15462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TextBox 146"/>
          <p:cNvSpPr txBox="1">
            <a:spLocks noChangeArrowheads="1"/>
          </p:cNvSpPr>
          <p:nvPr/>
        </p:nvSpPr>
        <p:spPr bwMode="auto">
          <a:xfrm rot="3045299">
            <a:off x="794544" y="2961481"/>
            <a:ext cx="3413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5" name="TextBox 146"/>
          <p:cNvSpPr txBox="1">
            <a:spLocks noChangeArrowheads="1"/>
          </p:cNvSpPr>
          <p:nvPr/>
        </p:nvSpPr>
        <p:spPr bwMode="auto">
          <a:xfrm rot="3045299">
            <a:off x="2031206" y="2961482"/>
            <a:ext cx="3413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6" name="TextBox 146"/>
          <p:cNvSpPr txBox="1">
            <a:spLocks noChangeArrowheads="1"/>
          </p:cNvSpPr>
          <p:nvPr/>
        </p:nvSpPr>
        <p:spPr bwMode="auto">
          <a:xfrm rot="3045299">
            <a:off x="3267075" y="2962275"/>
            <a:ext cx="341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7" name="TextBox 146"/>
          <p:cNvSpPr txBox="1">
            <a:spLocks noChangeArrowheads="1"/>
          </p:cNvSpPr>
          <p:nvPr/>
        </p:nvSpPr>
        <p:spPr bwMode="auto">
          <a:xfrm rot="3045299">
            <a:off x="4502944" y="2961481"/>
            <a:ext cx="3413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8" name="TextBox 146"/>
          <p:cNvSpPr txBox="1">
            <a:spLocks noChangeArrowheads="1"/>
          </p:cNvSpPr>
          <p:nvPr/>
        </p:nvSpPr>
        <p:spPr bwMode="auto">
          <a:xfrm rot="3045299">
            <a:off x="5739606" y="2961482"/>
            <a:ext cx="3413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5094288" y="1247775"/>
            <a:ext cx="1179512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6219825" y="1247775"/>
            <a:ext cx="1179513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 rot="10800000">
            <a:off x="2241550" y="1247775"/>
            <a:ext cx="1181100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 rot="10800000">
            <a:off x="1093788" y="1247775"/>
            <a:ext cx="1181100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303" name="TextBox 43"/>
          <p:cNvSpPr txBox="1">
            <a:spLocks noChangeArrowheads="1"/>
          </p:cNvSpPr>
          <p:nvPr/>
        </p:nvSpPr>
        <p:spPr bwMode="auto">
          <a:xfrm>
            <a:off x="2041525" y="15462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TextBox 43"/>
          <p:cNvSpPr txBox="1">
            <a:spLocks noChangeArrowheads="1"/>
          </p:cNvSpPr>
          <p:nvPr/>
        </p:nvSpPr>
        <p:spPr bwMode="auto">
          <a:xfrm>
            <a:off x="4894263" y="15462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5" name="TextBox 43"/>
          <p:cNvSpPr txBox="1">
            <a:spLocks noChangeArrowheads="1"/>
          </p:cNvSpPr>
          <p:nvPr/>
        </p:nvSpPr>
        <p:spPr bwMode="auto">
          <a:xfrm>
            <a:off x="6018213" y="15462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594872">
            <a:off x="1750785" y="33036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itchFamily="49" charset="-122"/>
                <a:ea typeface="汉真广标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gradFill>
                  <a:gsLst>
                    <a:gs pos="100000">
                      <a:prstClr val="white">
                        <a:lumMod val="85000"/>
                      </a:prstClr>
                    </a:gs>
                    <a:gs pos="0">
                      <a:prstClr val="white"/>
                    </a:gs>
                  </a:gsLst>
                  <a:lin ang="5400000" scaled="0"/>
                </a:gradFill>
              </a:rPr>
              <a:t>添加标题</a:t>
            </a:r>
            <a:endParaRPr lang="zh-CN" altLang="en-US" sz="2800" dirty="0">
              <a:gradFill>
                <a:gsLst>
                  <a:gs pos="100000">
                    <a:prstClr val="white">
                      <a:lumMod val="85000"/>
                    </a:prstClr>
                  </a:gs>
                  <a:gs pos="0">
                    <a:prstClr val="white"/>
                  </a:gs>
                </a:gsLst>
                <a:lin ang="5400000" scaled="0"/>
              </a:gradFill>
            </a:endParaRPr>
          </a:p>
        </p:txBody>
      </p:sp>
      <p:grpSp>
        <p:nvGrpSpPr>
          <p:cNvPr id="13315" name="组合 4"/>
          <p:cNvGrpSpPr/>
          <p:nvPr/>
        </p:nvGrpSpPr>
        <p:grpSpPr bwMode="auto">
          <a:xfrm>
            <a:off x="4471988" y="1733550"/>
            <a:ext cx="280987" cy="2652713"/>
            <a:chOff x="4487248" y="1733241"/>
            <a:chExt cx="280460" cy="2653056"/>
          </a:xfrm>
        </p:grpSpPr>
        <p:sp>
          <p:nvSpPr>
            <p:cNvPr id="13386" name="TextBox 94"/>
            <p:cNvSpPr txBox="1">
              <a:spLocks noChangeArrowheads="1"/>
            </p:cNvSpPr>
            <p:nvPr/>
          </p:nvSpPr>
          <p:spPr bwMode="auto">
            <a:xfrm>
              <a:off x="4487248" y="1733241"/>
              <a:ext cx="275019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A</a:t>
              </a:r>
              <a:endParaRPr lang="zh-CN" alt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13387" name="TextBox 95"/>
            <p:cNvSpPr txBox="1">
              <a:spLocks noChangeArrowheads="1"/>
            </p:cNvSpPr>
            <p:nvPr/>
          </p:nvSpPr>
          <p:spPr bwMode="auto">
            <a:xfrm>
              <a:off x="4487248" y="2129420"/>
              <a:ext cx="26685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B</a:t>
              </a:r>
              <a:endParaRPr lang="zh-CN" alt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13388" name="TextBox 96"/>
            <p:cNvSpPr txBox="1">
              <a:spLocks noChangeArrowheads="1"/>
            </p:cNvSpPr>
            <p:nvPr/>
          </p:nvSpPr>
          <p:spPr bwMode="auto">
            <a:xfrm>
              <a:off x="4487248" y="2518121"/>
              <a:ext cx="26141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C</a:t>
              </a:r>
              <a:endParaRPr lang="zh-CN" alt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13389" name="TextBox 97"/>
            <p:cNvSpPr txBox="1">
              <a:spLocks noChangeArrowheads="1"/>
            </p:cNvSpPr>
            <p:nvPr/>
          </p:nvSpPr>
          <p:spPr bwMode="auto">
            <a:xfrm>
              <a:off x="4487248" y="2906822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D</a:t>
              </a:r>
              <a:endParaRPr lang="zh-CN" alt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13390" name="TextBox 98"/>
            <p:cNvSpPr txBox="1">
              <a:spLocks noChangeArrowheads="1"/>
            </p:cNvSpPr>
            <p:nvPr/>
          </p:nvSpPr>
          <p:spPr bwMode="auto">
            <a:xfrm>
              <a:off x="4487248" y="3295523"/>
              <a:ext cx="25189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E</a:t>
              </a:r>
              <a:endParaRPr lang="zh-CN" alt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13391" name="TextBox 99"/>
            <p:cNvSpPr txBox="1">
              <a:spLocks noChangeArrowheads="1"/>
            </p:cNvSpPr>
            <p:nvPr/>
          </p:nvSpPr>
          <p:spPr bwMode="auto">
            <a:xfrm>
              <a:off x="4487248" y="3684225"/>
              <a:ext cx="24645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F</a:t>
              </a:r>
              <a:endParaRPr lang="zh-CN" alt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13392" name="TextBox 100"/>
            <p:cNvSpPr txBox="1">
              <a:spLocks noChangeArrowheads="1"/>
            </p:cNvSpPr>
            <p:nvPr/>
          </p:nvSpPr>
          <p:spPr bwMode="auto">
            <a:xfrm>
              <a:off x="4487248" y="4072923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G</a:t>
              </a:r>
              <a:endParaRPr lang="zh-CN" altLang="en-US" sz="1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3316" name="组合 12"/>
          <p:cNvGrpSpPr/>
          <p:nvPr/>
        </p:nvGrpSpPr>
        <p:grpSpPr bwMode="auto">
          <a:xfrm>
            <a:off x="1150938" y="1758950"/>
            <a:ext cx="3289300" cy="2647950"/>
            <a:chOff x="1150779" y="1759355"/>
            <a:chExt cx="3289758" cy="2647459"/>
          </a:xfrm>
        </p:grpSpPr>
        <p:sp>
          <p:nvSpPr>
            <p:cNvPr id="14" name="矩形 13"/>
            <p:cNvSpPr/>
            <p:nvPr/>
          </p:nvSpPr>
          <p:spPr>
            <a:xfrm>
              <a:off x="1965279" y="1797448"/>
              <a:ext cx="2475258" cy="199988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32043" y="2184726"/>
              <a:ext cx="2108494" cy="201576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386290" y="2573592"/>
              <a:ext cx="1054247" cy="201575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342" y="2962457"/>
              <a:ext cx="1940195" cy="201576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20770" y="3351323"/>
              <a:ext cx="2719767" cy="201575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675255" y="3740188"/>
              <a:ext cx="765282" cy="201576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81395" y="4129054"/>
              <a:ext cx="1559142" cy="201575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79" name="TextBox 121"/>
            <p:cNvSpPr txBox="1">
              <a:spLocks noChangeArrowheads="1"/>
            </p:cNvSpPr>
            <p:nvPr/>
          </p:nvSpPr>
          <p:spPr bwMode="auto">
            <a:xfrm>
              <a:off x="1232960" y="1759355"/>
              <a:ext cx="6851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0" name="TextBox 122"/>
            <p:cNvSpPr txBox="1">
              <a:spLocks noChangeArrowheads="1"/>
            </p:cNvSpPr>
            <p:nvPr/>
          </p:nvSpPr>
          <p:spPr bwMode="auto">
            <a:xfrm>
              <a:off x="1575530" y="2158249"/>
              <a:ext cx="723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1" name="TextBox 123"/>
            <p:cNvSpPr txBox="1">
              <a:spLocks noChangeArrowheads="1"/>
            </p:cNvSpPr>
            <p:nvPr/>
          </p:nvSpPr>
          <p:spPr bwMode="auto">
            <a:xfrm>
              <a:off x="2742410" y="2549667"/>
              <a:ext cx="6437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2" name="TextBox 124"/>
            <p:cNvSpPr txBox="1">
              <a:spLocks noChangeArrowheads="1"/>
            </p:cNvSpPr>
            <p:nvPr/>
          </p:nvSpPr>
          <p:spPr bwMode="auto">
            <a:xfrm>
              <a:off x="1830013" y="2938368"/>
              <a:ext cx="671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3" name="TextBox 125"/>
            <p:cNvSpPr txBox="1">
              <a:spLocks noChangeArrowheads="1"/>
            </p:cNvSpPr>
            <p:nvPr/>
          </p:nvSpPr>
          <p:spPr bwMode="auto">
            <a:xfrm>
              <a:off x="1150779" y="3321637"/>
              <a:ext cx="570095" cy="31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4" name="TextBox 126"/>
            <p:cNvSpPr txBox="1">
              <a:spLocks noChangeArrowheads="1"/>
            </p:cNvSpPr>
            <p:nvPr/>
          </p:nvSpPr>
          <p:spPr bwMode="auto">
            <a:xfrm>
              <a:off x="2881736" y="3710339"/>
              <a:ext cx="7928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5" name="TextBox 127"/>
            <p:cNvSpPr txBox="1">
              <a:spLocks noChangeArrowheads="1"/>
            </p:cNvSpPr>
            <p:nvPr/>
          </p:nvSpPr>
          <p:spPr bwMode="auto">
            <a:xfrm>
              <a:off x="2299018" y="4099037"/>
              <a:ext cx="5827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7" name="组合 27"/>
          <p:cNvGrpSpPr/>
          <p:nvPr/>
        </p:nvGrpSpPr>
        <p:grpSpPr bwMode="auto">
          <a:xfrm>
            <a:off x="4791075" y="1771650"/>
            <a:ext cx="3286125" cy="2635250"/>
            <a:chOff x="4790449" y="1772264"/>
            <a:chExt cx="3286751" cy="2634550"/>
          </a:xfrm>
        </p:grpSpPr>
        <p:sp>
          <p:nvSpPr>
            <p:cNvPr id="29" name="矩形 28"/>
            <p:cNvSpPr/>
            <p:nvPr/>
          </p:nvSpPr>
          <p:spPr>
            <a:xfrm>
              <a:off x="4790449" y="3740241"/>
              <a:ext cx="765321" cy="20155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790449" y="4129076"/>
              <a:ext cx="2427750" cy="20155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90449" y="1802419"/>
              <a:ext cx="917750" cy="20155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790449" y="2184904"/>
              <a:ext cx="1375037" cy="20790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790449" y="2580087"/>
              <a:ext cx="527150" cy="19521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790449" y="2968921"/>
              <a:ext cx="1570337" cy="19997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90449" y="3356168"/>
              <a:ext cx="2719906" cy="20155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65" name="TextBox 128"/>
            <p:cNvSpPr txBox="1">
              <a:spLocks noChangeArrowheads="1"/>
            </p:cNvSpPr>
            <p:nvPr/>
          </p:nvSpPr>
          <p:spPr bwMode="auto">
            <a:xfrm>
              <a:off x="7218727" y="4099037"/>
              <a:ext cx="7001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6" name="TextBox 129"/>
            <p:cNvSpPr txBox="1">
              <a:spLocks noChangeArrowheads="1"/>
            </p:cNvSpPr>
            <p:nvPr/>
          </p:nvSpPr>
          <p:spPr bwMode="auto">
            <a:xfrm>
              <a:off x="5554975" y="3710339"/>
              <a:ext cx="6098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7" name="TextBox 130"/>
            <p:cNvSpPr txBox="1">
              <a:spLocks noChangeArrowheads="1"/>
            </p:cNvSpPr>
            <p:nvPr/>
          </p:nvSpPr>
          <p:spPr bwMode="auto">
            <a:xfrm>
              <a:off x="7510112" y="3327069"/>
              <a:ext cx="567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8" name="TextBox 131"/>
            <p:cNvSpPr txBox="1">
              <a:spLocks noChangeArrowheads="1"/>
            </p:cNvSpPr>
            <p:nvPr/>
          </p:nvSpPr>
          <p:spPr bwMode="auto">
            <a:xfrm>
              <a:off x="6360024" y="2938368"/>
              <a:ext cx="6632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9" name="TextBox 132"/>
            <p:cNvSpPr txBox="1">
              <a:spLocks noChangeArrowheads="1"/>
            </p:cNvSpPr>
            <p:nvPr/>
          </p:nvSpPr>
          <p:spPr bwMode="auto">
            <a:xfrm>
              <a:off x="5311017" y="2549667"/>
              <a:ext cx="6419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70" name="TextBox 133"/>
            <p:cNvSpPr txBox="1">
              <a:spLocks noChangeArrowheads="1"/>
            </p:cNvSpPr>
            <p:nvPr/>
          </p:nvSpPr>
          <p:spPr bwMode="auto">
            <a:xfrm>
              <a:off x="6164823" y="2160965"/>
              <a:ext cx="7026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71" name="TextBox 134"/>
            <p:cNvSpPr txBox="1">
              <a:spLocks noChangeArrowheads="1"/>
            </p:cNvSpPr>
            <p:nvPr/>
          </p:nvSpPr>
          <p:spPr bwMode="auto">
            <a:xfrm>
              <a:off x="5708972" y="1772264"/>
              <a:ext cx="6998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8" name="组合 42"/>
          <p:cNvGrpSpPr/>
          <p:nvPr/>
        </p:nvGrpSpPr>
        <p:grpSpPr bwMode="auto">
          <a:xfrm>
            <a:off x="1150938" y="1017588"/>
            <a:ext cx="3289300" cy="374650"/>
            <a:chOff x="1150779" y="1018024"/>
            <a:chExt cx="3289853" cy="37447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322258" y="1330612"/>
              <a:ext cx="311837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32225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67474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37653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727431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43081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78170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02563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07991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13260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9" name="TextBox 135"/>
            <p:cNvSpPr txBox="1">
              <a:spLocks noChangeArrowheads="1"/>
            </p:cNvSpPr>
            <p:nvPr/>
          </p:nvSpPr>
          <p:spPr bwMode="auto">
            <a:xfrm>
              <a:off x="397440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10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50" name="TextBox 138"/>
            <p:cNvSpPr txBox="1">
              <a:spLocks noChangeArrowheads="1"/>
            </p:cNvSpPr>
            <p:nvPr/>
          </p:nvSpPr>
          <p:spPr bwMode="auto">
            <a:xfrm>
              <a:off x="3638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20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51" name="TextBox 139"/>
            <p:cNvSpPr txBox="1">
              <a:spLocks noChangeArrowheads="1"/>
            </p:cNvSpPr>
            <p:nvPr/>
          </p:nvSpPr>
          <p:spPr bwMode="auto">
            <a:xfrm>
              <a:off x="3274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30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52" name="TextBox 142"/>
            <p:cNvSpPr txBox="1">
              <a:spLocks noChangeArrowheads="1"/>
            </p:cNvSpPr>
            <p:nvPr/>
          </p:nvSpPr>
          <p:spPr bwMode="auto">
            <a:xfrm>
              <a:off x="292483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40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53" name="TextBox 143"/>
            <p:cNvSpPr txBox="1">
              <a:spLocks noChangeArrowheads="1"/>
            </p:cNvSpPr>
            <p:nvPr/>
          </p:nvSpPr>
          <p:spPr bwMode="auto">
            <a:xfrm>
              <a:off x="258653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50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54" name="TextBox 146"/>
            <p:cNvSpPr txBox="1">
              <a:spLocks noChangeArrowheads="1"/>
            </p:cNvSpPr>
            <p:nvPr/>
          </p:nvSpPr>
          <p:spPr bwMode="auto">
            <a:xfrm>
              <a:off x="222791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60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55" name="TextBox 147"/>
            <p:cNvSpPr txBox="1">
              <a:spLocks noChangeArrowheads="1"/>
            </p:cNvSpPr>
            <p:nvPr/>
          </p:nvSpPr>
          <p:spPr bwMode="auto">
            <a:xfrm>
              <a:off x="186957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70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56" name="TextBox 150"/>
            <p:cNvSpPr txBox="1">
              <a:spLocks noChangeArrowheads="1"/>
            </p:cNvSpPr>
            <p:nvPr/>
          </p:nvSpPr>
          <p:spPr bwMode="auto">
            <a:xfrm>
              <a:off x="151827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80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57" name="TextBox 151"/>
            <p:cNvSpPr txBox="1">
              <a:spLocks noChangeArrowheads="1"/>
            </p:cNvSpPr>
            <p:nvPr/>
          </p:nvSpPr>
          <p:spPr bwMode="auto">
            <a:xfrm>
              <a:off x="1150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90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3319" name="组合 62"/>
          <p:cNvGrpSpPr/>
          <p:nvPr/>
        </p:nvGrpSpPr>
        <p:grpSpPr bwMode="auto">
          <a:xfrm>
            <a:off x="4800600" y="1017588"/>
            <a:ext cx="3276600" cy="374650"/>
            <a:chOff x="4801131" y="1018024"/>
            <a:chExt cx="3276069" cy="374472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4801131" y="1330612"/>
              <a:ext cx="311734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110644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46301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164573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515353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721850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756928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81379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6867721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921650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0" name="TextBox 136"/>
            <p:cNvSpPr txBox="1">
              <a:spLocks noChangeArrowheads="1"/>
            </p:cNvSpPr>
            <p:nvPr/>
          </p:nvSpPr>
          <p:spPr bwMode="auto">
            <a:xfrm>
              <a:off x="4937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10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31" name="TextBox 137"/>
            <p:cNvSpPr txBox="1">
              <a:spLocks noChangeArrowheads="1"/>
            </p:cNvSpPr>
            <p:nvPr/>
          </p:nvSpPr>
          <p:spPr bwMode="auto">
            <a:xfrm>
              <a:off x="528539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20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32" name="TextBox 140"/>
            <p:cNvSpPr txBox="1">
              <a:spLocks noChangeArrowheads="1"/>
            </p:cNvSpPr>
            <p:nvPr/>
          </p:nvSpPr>
          <p:spPr bwMode="auto">
            <a:xfrm>
              <a:off x="56411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30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33" name="TextBox 141"/>
            <p:cNvSpPr txBox="1">
              <a:spLocks noChangeArrowheads="1"/>
            </p:cNvSpPr>
            <p:nvPr/>
          </p:nvSpPr>
          <p:spPr bwMode="auto">
            <a:xfrm>
              <a:off x="600895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40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34" name="TextBox 144"/>
            <p:cNvSpPr txBox="1">
              <a:spLocks noChangeArrowheads="1"/>
            </p:cNvSpPr>
            <p:nvPr/>
          </p:nvSpPr>
          <p:spPr bwMode="auto">
            <a:xfrm>
              <a:off x="635858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50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35" name="TextBox 145"/>
            <p:cNvSpPr txBox="1">
              <a:spLocks noChangeArrowheads="1"/>
            </p:cNvSpPr>
            <p:nvPr/>
          </p:nvSpPr>
          <p:spPr bwMode="auto">
            <a:xfrm>
              <a:off x="671155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60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36" name="TextBox 148"/>
            <p:cNvSpPr txBox="1">
              <a:spLocks noChangeArrowheads="1"/>
            </p:cNvSpPr>
            <p:nvPr/>
          </p:nvSpPr>
          <p:spPr bwMode="auto">
            <a:xfrm>
              <a:off x="7062856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70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37" name="TextBox 149"/>
            <p:cNvSpPr txBox="1">
              <a:spLocks noChangeArrowheads="1"/>
            </p:cNvSpPr>
            <p:nvPr/>
          </p:nvSpPr>
          <p:spPr bwMode="auto">
            <a:xfrm>
              <a:off x="73992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80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338" name="TextBox 152"/>
            <p:cNvSpPr txBox="1">
              <a:spLocks noChangeArrowheads="1"/>
            </p:cNvSpPr>
            <p:nvPr/>
          </p:nvSpPr>
          <p:spPr bwMode="auto">
            <a:xfrm>
              <a:off x="776545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90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594872">
            <a:off x="1750785" y="33036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itchFamily="49" charset="-122"/>
                <a:ea typeface="汉真广标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gradFill>
                  <a:gsLst>
                    <a:gs pos="100000">
                      <a:prstClr val="white">
                        <a:lumMod val="85000"/>
                      </a:prstClr>
                    </a:gs>
                    <a:gs pos="0">
                      <a:prstClr val="white"/>
                    </a:gs>
                  </a:gsLst>
                  <a:lin ang="5400000" scaled="0"/>
                </a:gradFill>
              </a:rPr>
              <a:t>添加标题</a:t>
            </a:r>
            <a:endParaRPr lang="zh-CN" altLang="en-US" sz="2800" dirty="0">
              <a:gradFill>
                <a:gsLst>
                  <a:gs pos="100000">
                    <a:prstClr val="white">
                      <a:lumMod val="85000"/>
                    </a:prstClr>
                  </a:gs>
                  <a:gs pos="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85888"/>
            <a:ext cx="7812088" cy="259238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​​ 4"/>
          <p:cNvSpPr/>
          <p:nvPr/>
        </p:nvSpPr>
        <p:spPr>
          <a:xfrm>
            <a:off x="323850" y="1957388"/>
            <a:ext cx="4248150" cy="1385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425" y="1957388"/>
            <a:ext cx="1511300" cy="154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4342" name="Picture 2" descr="F:\商务图片\istock_000000598479small_17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628775"/>
            <a:ext cx="153035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组合 37"/>
          <p:cNvGrpSpPr/>
          <p:nvPr/>
        </p:nvGrpSpPr>
        <p:grpSpPr bwMode="auto">
          <a:xfrm>
            <a:off x="5722938" y="344488"/>
            <a:ext cx="2747962" cy="879475"/>
            <a:chOff x="4049713" y="338138"/>
            <a:chExt cx="2747962" cy="879475"/>
          </a:xfrm>
        </p:grpSpPr>
        <p:sp>
          <p:nvSpPr>
            <p:cNvPr id="15364" name="TextBox 43"/>
            <p:cNvSpPr txBox="1">
              <a:spLocks noChangeArrowheads="1"/>
            </p:cNvSpPr>
            <p:nvPr/>
          </p:nvSpPr>
          <p:spPr bwMode="auto">
            <a:xfrm>
              <a:off x="4049713" y="338138"/>
              <a:ext cx="2747962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rgbClr val="7F7F7F"/>
                  </a:solidFill>
                  <a:latin typeface="Arial Black" panose="020B0A04020102020204" pitchFamily="34" charset="0"/>
                  <a:ea typeface="方正古隶简体" panose="03000509000000000000" pitchFamily="65" charset="-122"/>
                </a:rPr>
                <a:t>THANKS!</a:t>
              </a:r>
              <a:endParaRPr lang="zh-CN" altLang="en-US" sz="4000" b="1">
                <a:solidFill>
                  <a:srgbClr val="7F7F7F"/>
                </a:solidFill>
                <a:latin typeface="Arial Black" panose="020B0A04020102020204" pitchFamily="34" charset="0"/>
                <a:ea typeface="方正古隶简体" panose="03000509000000000000" pitchFamily="65" charset="-122"/>
              </a:endParaRPr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4781550" y="849313"/>
              <a:ext cx="19129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r>
                <a:rPr lang="zh-CN" altLang="en-US" spc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spc="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WPS 演示</Application>
  <PresentationFormat>全屏显示(16:9)</PresentationFormat>
  <Paragraphs>147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Arial Black</vt:lpstr>
      <vt:lpstr>微软雅黑</vt:lpstr>
      <vt:lpstr>Britannic Bold</vt:lpstr>
      <vt:lpstr>方正超粗黑繁体</vt:lpstr>
      <vt:lpstr>方正超粗黑简体</vt:lpstr>
      <vt:lpstr>汉真广标</vt:lpstr>
      <vt:lpstr>方正古隶简体</vt:lpstr>
      <vt:lpstr>Arial Unicode MS</vt:lpstr>
      <vt:lpstr>等线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M110232J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2012-01-16T06:08:00Z</dcterms:created>
  <dcterms:modified xsi:type="dcterms:W3CDTF">2018-08-28T07:42:12Z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