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1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roadway" panose="04040905080B02020502" pitchFamily="82" charset="0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D00"/>
    <a:srgbClr val="008FD6"/>
    <a:srgbClr val="CD5E03"/>
    <a:srgbClr val="E68300"/>
    <a:srgbClr val="B95503"/>
    <a:srgbClr val="AEAEAE"/>
    <a:srgbClr val="C0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3886" autoAdjust="0"/>
  </p:normalViewPr>
  <p:slideViewPr>
    <p:cSldViewPr showGuides="1">
      <p:cViewPr varScale="1">
        <p:scale>
          <a:sx n="90" d="100"/>
          <a:sy n="90" d="100"/>
        </p:scale>
        <p:origin x="96" y="162"/>
      </p:cViewPr>
      <p:guideLst>
        <p:guide orient="horz"/>
        <p:guide orient="horz" pos="3239"/>
        <p:guide pos="5759"/>
        <p:guide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E3808B-15D3-447A-BE9C-01C0B76D05A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32A6AE-455B-4485-B8B9-9169F43272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CEC94A-BE14-4F50-B827-9AF7C0033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EFD543-D657-470C-B29F-C3738C62E7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69C6EB-4779-44C9-AF8D-B6282840F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6DB62-B532-4C67-8E86-52657C58B7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9F188-F568-4A0D-BDED-1890E10218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2F09-F474-4007-A3E0-29A843E85F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EC6F-68D3-4191-8C5D-80AA191E51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19ABF-A133-4B92-9215-9A54BBD28B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9A30-5726-466B-A886-79107587EA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F504-16BF-4178-BCBD-4DF9F5CDC5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8B724-8623-49D2-A772-2A23AA1FB7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E91B-2056-4E38-9FFB-4F30F3DCE2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4E8D-719F-41AA-B37B-B896A5C7DD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E86BF-5417-4D60-9831-3BECD8A35C3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3821-5037-467A-9B10-48C028BD69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A845-A6B9-4A9C-933E-E2133E43C2E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2CDF-8D2A-4B12-A725-27DEFF4BDD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97E09-E178-4848-8B12-7852B02326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B8DED-C9A2-4023-ADDF-62C31B8978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tao\3320946_071026072232_2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795338" y="-33338"/>
            <a:ext cx="133350" cy="5210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0638" y="-33338"/>
            <a:ext cx="877888" cy="5176838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-1747489" y="1745326"/>
            <a:ext cx="4291027" cy="859114"/>
            <a:chOff x="2884488" y="2295525"/>
            <a:chExt cx="3371850" cy="550863"/>
          </a:xfrm>
          <a:solidFill>
            <a:schemeClr val="bg1">
              <a:lumMod val="85000"/>
            </a:scheme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884488" y="2314575"/>
              <a:ext cx="525463" cy="523875"/>
            </a:xfrm>
            <a:custGeom>
              <a:avLst/>
              <a:gdLst>
                <a:gd name="T0" fmla="*/ 84 w 140"/>
                <a:gd name="T1" fmla="*/ 115 h 140"/>
                <a:gd name="T2" fmla="*/ 105 w 140"/>
                <a:gd name="T3" fmla="*/ 127 h 140"/>
                <a:gd name="T4" fmla="*/ 129 w 140"/>
                <a:gd name="T5" fmla="*/ 134 h 140"/>
                <a:gd name="T6" fmla="*/ 132 w 140"/>
                <a:gd name="T7" fmla="*/ 137 h 140"/>
                <a:gd name="T8" fmla="*/ 128 w 140"/>
                <a:gd name="T9" fmla="*/ 140 h 140"/>
                <a:gd name="T10" fmla="*/ 98 w 140"/>
                <a:gd name="T11" fmla="*/ 131 h 140"/>
                <a:gd name="T12" fmla="*/ 61 w 140"/>
                <a:gd name="T13" fmla="*/ 107 h 140"/>
                <a:gd name="T14" fmla="*/ 61 w 140"/>
                <a:gd name="T15" fmla="*/ 111 h 140"/>
                <a:gd name="T16" fmla="*/ 61 w 140"/>
                <a:gd name="T17" fmla="*/ 128 h 140"/>
                <a:gd name="T18" fmla="*/ 61 w 140"/>
                <a:gd name="T19" fmla="*/ 138 h 140"/>
                <a:gd name="T20" fmla="*/ 0 w 140"/>
                <a:gd name="T21" fmla="*/ 138 h 140"/>
                <a:gd name="T22" fmla="*/ 0 w 140"/>
                <a:gd name="T23" fmla="*/ 133 h 140"/>
                <a:gd name="T24" fmla="*/ 0 w 140"/>
                <a:gd name="T25" fmla="*/ 100 h 140"/>
                <a:gd name="T26" fmla="*/ 0 w 140"/>
                <a:gd name="T27" fmla="*/ 61 h 140"/>
                <a:gd name="T28" fmla="*/ 0 w 140"/>
                <a:gd name="T29" fmla="*/ 0 h 140"/>
                <a:gd name="T30" fmla="*/ 41 w 140"/>
                <a:gd name="T31" fmla="*/ 0 h 140"/>
                <a:gd name="T32" fmla="*/ 82 w 140"/>
                <a:gd name="T33" fmla="*/ 1 h 140"/>
                <a:gd name="T34" fmla="*/ 106 w 140"/>
                <a:gd name="T35" fmla="*/ 7 h 140"/>
                <a:gd name="T36" fmla="*/ 131 w 140"/>
                <a:gd name="T37" fmla="*/ 29 h 140"/>
                <a:gd name="T38" fmla="*/ 140 w 140"/>
                <a:gd name="T39" fmla="*/ 59 h 140"/>
                <a:gd name="T40" fmla="*/ 130 w 140"/>
                <a:gd name="T41" fmla="*/ 90 h 140"/>
                <a:gd name="T42" fmla="*/ 84 w 140"/>
                <a:gd name="T43" fmla="*/ 115 h 140"/>
                <a:gd name="T44" fmla="*/ 74 w 140"/>
                <a:gd name="T45" fmla="*/ 109 h 140"/>
                <a:gd name="T46" fmla="*/ 79 w 140"/>
                <a:gd name="T47" fmla="*/ 109 h 140"/>
                <a:gd name="T48" fmla="*/ 114 w 140"/>
                <a:gd name="T49" fmla="*/ 97 h 140"/>
                <a:gd name="T50" fmla="*/ 128 w 140"/>
                <a:gd name="T51" fmla="*/ 79 h 140"/>
                <a:gd name="T52" fmla="*/ 133 w 140"/>
                <a:gd name="T53" fmla="*/ 59 h 140"/>
                <a:gd name="T54" fmla="*/ 121 w 140"/>
                <a:gd name="T55" fmla="*/ 27 h 140"/>
                <a:gd name="T56" fmla="*/ 99 w 140"/>
                <a:gd name="T57" fmla="*/ 12 h 140"/>
                <a:gd name="T58" fmla="*/ 62 w 140"/>
                <a:gd name="T59" fmla="*/ 7 h 140"/>
                <a:gd name="T60" fmla="*/ 61 w 140"/>
                <a:gd name="T61" fmla="*/ 75 h 140"/>
                <a:gd name="T62" fmla="*/ 61 w 140"/>
                <a:gd name="T63" fmla="*/ 93 h 140"/>
                <a:gd name="T64" fmla="*/ 61 w 140"/>
                <a:gd name="T65" fmla="*/ 98 h 140"/>
                <a:gd name="T66" fmla="*/ 74 w 140"/>
                <a:gd name="T67" fmla="*/ 10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140">
                  <a:moveTo>
                    <a:pt x="84" y="115"/>
                  </a:moveTo>
                  <a:cubicBezTo>
                    <a:pt x="91" y="120"/>
                    <a:pt x="98" y="123"/>
                    <a:pt x="105" y="127"/>
                  </a:cubicBezTo>
                  <a:cubicBezTo>
                    <a:pt x="113" y="130"/>
                    <a:pt x="121" y="132"/>
                    <a:pt x="129" y="134"/>
                  </a:cubicBezTo>
                  <a:cubicBezTo>
                    <a:pt x="131" y="134"/>
                    <a:pt x="132" y="135"/>
                    <a:pt x="132" y="137"/>
                  </a:cubicBezTo>
                  <a:cubicBezTo>
                    <a:pt x="132" y="139"/>
                    <a:pt x="131" y="140"/>
                    <a:pt x="128" y="140"/>
                  </a:cubicBezTo>
                  <a:cubicBezTo>
                    <a:pt x="121" y="140"/>
                    <a:pt x="111" y="137"/>
                    <a:pt x="98" y="131"/>
                  </a:cubicBezTo>
                  <a:cubicBezTo>
                    <a:pt x="87" y="126"/>
                    <a:pt x="75" y="118"/>
                    <a:pt x="61" y="107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73" y="0"/>
                    <a:pt x="82" y="1"/>
                  </a:cubicBezTo>
                  <a:cubicBezTo>
                    <a:pt x="91" y="2"/>
                    <a:pt x="99" y="4"/>
                    <a:pt x="106" y="7"/>
                  </a:cubicBezTo>
                  <a:cubicBezTo>
                    <a:pt x="116" y="12"/>
                    <a:pt x="125" y="19"/>
                    <a:pt x="131" y="29"/>
                  </a:cubicBezTo>
                  <a:cubicBezTo>
                    <a:pt x="137" y="38"/>
                    <a:pt x="140" y="48"/>
                    <a:pt x="140" y="59"/>
                  </a:cubicBezTo>
                  <a:cubicBezTo>
                    <a:pt x="140" y="70"/>
                    <a:pt x="136" y="80"/>
                    <a:pt x="130" y="90"/>
                  </a:cubicBezTo>
                  <a:cubicBezTo>
                    <a:pt x="120" y="106"/>
                    <a:pt x="104" y="114"/>
                    <a:pt x="84" y="115"/>
                  </a:cubicBezTo>
                  <a:close/>
                  <a:moveTo>
                    <a:pt x="74" y="109"/>
                  </a:moveTo>
                  <a:cubicBezTo>
                    <a:pt x="79" y="109"/>
                    <a:pt x="79" y="109"/>
                    <a:pt x="79" y="109"/>
                  </a:cubicBezTo>
                  <a:cubicBezTo>
                    <a:pt x="93" y="109"/>
                    <a:pt x="105" y="105"/>
                    <a:pt x="114" y="97"/>
                  </a:cubicBezTo>
                  <a:cubicBezTo>
                    <a:pt x="121" y="92"/>
                    <a:pt x="125" y="86"/>
                    <a:pt x="128" y="79"/>
                  </a:cubicBezTo>
                  <a:cubicBezTo>
                    <a:pt x="131" y="72"/>
                    <a:pt x="133" y="66"/>
                    <a:pt x="133" y="59"/>
                  </a:cubicBezTo>
                  <a:cubicBezTo>
                    <a:pt x="133" y="47"/>
                    <a:pt x="129" y="36"/>
                    <a:pt x="121" y="27"/>
                  </a:cubicBezTo>
                  <a:cubicBezTo>
                    <a:pt x="116" y="20"/>
                    <a:pt x="108" y="15"/>
                    <a:pt x="99" y="12"/>
                  </a:cubicBezTo>
                  <a:cubicBezTo>
                    <a:pt x="91" y="9"/>
                    <a:pt x="78" y="7"/>
                    <a:pt x="62" y="7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5" y="102"/>
                    <a:pt x="70" y="105"/>
                    <a:pt x="74" y="109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76626" y="2314575"/>
              <a:ext cx="476250" cy="517525"/>
            </a:xfrm>
            <a:custGeom>
              <a:avLst/>
              <a:gdLst>
                <a:gd name="T0" fmla="*/ 62 w 127"/>
                <a:gd name="T1" fmla="*/ 44 h 138"/>
                <a:gd name="T2" fmla="*/ 62 w 127"/>
                <a:gd name="T3" fmla="*/ 56 h 138"/>
                <a:gd name="T4" fmla="*/ 62 w 127"/>
                <a:gd name="T5" fmla="*/ 62 h 138"/>
                <a:gd name="T6" fmla="*/ 62 w 127"/>
                <a:gd name="T7" fmla="*/ 131 h 138"/>
                <a:gd name="T8" fmla="*/ 97 w 127"/>
                <a:gd name="T9" fmla="*/ 131 h 138"/>
                <a:gd name="T10" fmla="*/ 121 w 127"/>
                <a:gd name="T11" fmla="*/ 131 h 138"/>
                <a:gd name="T12" fmla="*/ 127 w 127"/>
                <a:gd name="T13" fmla="*/ 134 h 138"/>
                <a:gd name="T14" fmla="*/ 124 w 127"/>
                <a:gd name="T15" fmla="*/ 138 h 138"/>
                <a:gd name="T16" fmla="*/ 115 w 127"/>
                <a:gd name="T17" fmla="*/ 138 h 138"/>
                <a:gd name="T18" fmla="*/ 0 w 127"/>
                <a:gd name="T19" fmla="*/ 138 h 138"/>
                <a:gd name="T20" fmla="*/ 1 w 127"/>
                <a:gd name="T21" fmla="*/ 133 h 138"/>
                <a:gd name="T22" fmla="*/ 1 w 127"/>
                <a:gd name="T23" fmla="*/ 99 h 138"/>
                <a:gd name="T24" fmla="*/ 1 w 127"/>
                <a:gd name="T25" fmla="*/ 63 h 138"/>
                <a:gd name="T26" fmla="*/ 0 w 127"/>
                <a:gd name="T27" fmla="*/ 0 h 138"/>
                <a:gd name="T28" fmla="*/ 108 w 127"/>
                <a:gd name="T29" fmla="*/ 0 h 138"/>
                <a:gd name="T30" fmla="*/ 116 w 127"/>
                <a:gd name="T31" fmla="*/ 0 h 138"/>
                <a:gd name="T32" fmla="*/ 118 w 127"/>
                <a:gd name="T33" fmla="*/ 4 h 138"/>
                <a:gd name="T34" fmla="*/ 114 w 127"/>
                <a:gd name="T35" fmla="*/ 7 h 138"/>
                <a:gd name="T36" fmla="*/ 113 w 127"/>
                <a:gd name="T37" fmla="*/ 7 h 138"/>
                <a:gd name="T38" fmla="*/ 62 w 127"/>
                <a:gd name="T39" fmla="*/ 6 h 138"/>
                <a:gd name="T40" fmla="*/ 62 w 127"/>
                <a:gd name="T41" fmla="*/ 38 h 138"/>
                <a:gd name="T42" fmla="*/ 73 w 127"/>
                <a:gd name="T43" fmla="*/ 38 h 138"/>
                <a:gd name="T44" fmla="*/ 108 w 127"/>
                <a:gd name="T45" fmla="*/ 37 h 138"/>
                <a:gd name="T46" fmla="*/ 116 w 127"/>
                <a:gd name="T47" fmla="*/ 37 h 138"/>
                <a:gd name="T48" fmla="*/ 122 w 127"/>
                <a:gd name="T49" fmla="*/ 38 h 138"/>
                <a:gd name="T50" fmla="*/ 123 w 127"/>
                <a:gd name="T51" fmla="*/ 41 h 138"/>
                <a:gd name="T52" fmla="*/ 116 w 127"/>
                <a:gd name="T53" fmla="*/ 45 h 138"/>
                <a:gd name="T54" fmla="*/ 108 w 127"/>
                <a:gd name="T55" fmla="*/ 45 h 138"/>
                <a:gd name="T56" fmla="*/ 62 w 127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38">
                  <a:moveTo>
                    <a:pt x="62" y="44"/>
                  </a:moveTo>
                  <a:cubicBezTo>
                    <a:pt x="62" y="47"/>
                    <a:pt x="62" y="51"/>
                    <a:pt x="62" y="5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5" y="131"/>
                    <a:pt x="127" y="132"/>
                    <a:pt x="127" y="134"/>
                  </a:cubicBezTo>
                  <a:cubicBezTo>
                    <a:pt x="127" y="136"/>
                    <a:pt x="126" y="138"/>
                    <a:pt x="124" y="138"/>
                  </a:cubicBezTo>
                  <a:cubicBezTo>
                    <a:pt x="123" y="138"/>
                    <a:pt x="121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2" y="0"/>
                    <a:pt x="115" y="0"/>
                    <a:pt x="116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7" y="7"/>
                    <a:pt x="114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9" y="37"/>
                    <a:pt x="121" y="37"/>
                    <a:pt x="122" y="38"/>
                  </a:cubicBezTo>
                  <a:cubicBezTo>
                    <a:pt x="123" y="38"/>
                    <a:pt x="123" y="39"/>
                    <a:pt x="123" y="41"/>
                  </a:cubicBezTo>
                  <a:cubicBezTo>
                    <a:pt x="123" y="43"/>
                    <a:pt x="121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2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979863" y="2298700"/>
              <a:ext cx="415925" cy="547688"/>
            </a:xfrm>
            <a:custGeom>
              <a:avLst/>
              <a:gdLst>
                <a:gd name="T0" fmla="*/ 4 w 111"/>
                <a:gd name="T1" fmla="*/ 119 h 146"/>
                <a:gd name="T2" fmla="*/ 8 w 111"/>
                <a:gd name="T3" fmla="*/ 121 h 146"/>
                <a:gd name="T4" fmla="*/ 26 w 111"/>
                <a:gd name="T5" fmla="*/ 135 h 146"/>
                <a:gd name="T6" fmla="*/ 48 w 111"/>
                <a:gd name="T7" fmla="*/ 140 h 146"/>
                <a:gd name="T8" fmla="*/ 60 w 111"/>
                <a:gd name="T9" fmla="*/ 132 h 146"/>
                <a:gd name="T10" fmla="*/ 56 w 111"/>
                <a:gd name="T11" fmla="*/ 122 h 146"/>
                <a:gd name="T12" fmla="*/ 36 w 111"/>
                <a:gd name="T13" fmla="*/ 100 h 146"/>
                <a:gd name="T14" fmla="*/ 10 w 111"/>
                <a:gd name="T15" fmla="*/ 68 h 146"/>
                <a:gd name="T16" fmla="*/ 1 w 111"/>
                <a:gd name="T17" fmla="*/ 42 h 146"/>
                <a:gd name="T18" fmla="*/ 18 w 111"/>
                <a:gd name="T19" fmla="*/ 11 h 146"/>
                <a:gd name="T20" fmla="*/ 58 w 111"/>
                <a:gd name="T21" fmla="*/ 0 h 146"/>
                <a:gd name="T22" fmla="*/ 88 w 111"/>
                <a:gd name="T23" fmla="*/ 7 h 146"/>
                <a:gd name="T24" fmla="*/ 97 w 111"/>
                <a:gd name="T25" fmla="*/ 13 h 146"/>
                <a:gd name="T26" fmla="*/ 101 w 111"/>
                <a:gd name="T27" fmla="*/ 18 h 146"/>
                <a:gd name="T28" fmla="*/ 100 w 111"/>
                <a:gd name="T29" fmla="*/ 20 h 146"/>
                <a:gd name="T30" fmla="*/ 98 w 111"/>
                <a:gd name="T31" fmla="*/ 21 h 146"/>
                <a:gd name="T32" fmla="*/ 93 w 111"/>
                <a:gd name="T33" fmla="*/ 18 h 146"/>
                <a:gd name="T34" fmla="*/ 79 w 111"/>
                <a:gd name="T35" fmla="*/ 10 h 146"/>
                <a:gd name="T36" fmla="*/ 62 w 111"/>
                <a:gd name="T37" fmla="*/ 6 h 146"/>
                <a:gd name="T38" fmla="*/ 53 w 111"/>
                <a:gd name="T39" fmla="*/ 9 h 146"/>
                <a:gd name="T40" fmla="*/ 50 w 111"/>
                <a:gd name="T41" fmla="*/ 14 h 146"/>
                <a:gd name="T42" fmla="*/ 54 w 111"/>
                <a:gd name="T43" fmla="*/ 24 h 146"/>
                <a:gd name="T44" fmla="*/ 67 w 111"/>
                <a:gd name="T45" fmla="*/ 40 h 146"/>
                <a:gd name="T46" fmla="*/ 104 w 111"/>
                <a:gd name="T47" fmla="*/ 83 h 146"/>
                <a:gd name="T48" fmla="*/ 111 w 111"/>
                <a:gd name="T49" fmla="*/ 105 h 146"/>
                <a:gd name="T50" fmla="*/ 106 w 111"/>
                <a:gd name="T51" fmla="*/ 123 h 146"/>
                <a:gd name="T52" fmla="*/ 92 w 111"/>
                <a:gd name="T53" fmla="*/ 136 h 146"/>
                <a:gd name="T54" fmla="*/ 51 w 111"/>
                <a:gd name="T55" fmla="*/ 146 h 146"/>
                <a:gd name="T56" fmla="*/ 12 w 111"/>
                <a:gd name="T57" fmla="*/ 135 h 146"/>
                <a:gd name="T58" fmla="*/ 0 w 111"/>
                <a:gd name="T59" fmla="*/ 122 h 146"/>
                <a:gd name="T60" fmla="*/ 1 w 111"/>
                <a:gd name="T61" fmla="*/ 120 h 146"/>
                <a:gd name="T62" fmla="*/ 4 w 111"/>
                <a:gd name="T63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46">
                  <a:moveTo>
                    <a:pt x="4" y="119"/>
                  </a:moveTo>
                  <a:cubicBezTo>
                    <a:pt x="5" y="119"/>
                    <a:pt x="6" y="119"/>
                    <a:pt x="8" y="121"/>
                  </a:cubicBezTo>
                  <a:cubicBezTo>
                    <a:pt x="13" y="127"/>
                    <a:pt x="19" y="131"/>
                    <a:pt x="26" y="135"/>
                  </a:cubicBezTo>
                  <a:cubicBezTo>
                    <a:pt x="34" y="138"/>
                    <a:pt x="41" y="140"/>
                    <a:pt x="48" y="140"/>
                  </a:cubicBezTo>
                  <a:cubicBezTo>
                    <a:pt x="56" y="140"/>
                    <a:pt x="60" y="137"/>
                    <a:pt x="60" y="132"/>
                  </a:cubicBezTo>
                  <a:cubicBezTo>
                    <a:pt x="60" y="129"/>
                    <a:pt x="59" y="126"/>
                    <a:pt x="56" y="122"/>
                  </a:cubicBezTo>
                  <a:cubicBezTo>
                    <a:pt x="53" y="118"/>
                    <a:pt x="46" y="111"/>
                    <a:pt x="36" y="100"/>
                  </a:cubicBezTo>
                  <a:cubicBezTo>
                    <a:pt x="23" y="85"/>
                    <a:pt x="14" y="75"/>
                    <a:pt x="10" y="68"/>
                  </a:cubicBezTo>
                  <a:cubicBezTo>
                    <a:pt x="4" y="59"/>
                    <a:pt x="1" y="50"/>
                    <a:pt x="1" y="42"/>
                  </a:cubicBezTo>
                  <a:cubicBezTo>
                    <a:pt x="1" y="29"/>
                    <a:pt x="7" y="19"/>
                    <a:pt x="18" y="11"/>
                  </a:cubicBezTo>
                  <a:cubicBezTo>
                    <a:pt x="28" y="4"/>
                    <a:pt x="42" y="0"/>
                    <a:pt x="58" y="0"/>
                  </a:cubicBezTo>
                  <a:cubicBezTo>
                    <a:pt x="69" y="0"/>
                    <a:pt x="79" y="2"/>
                    <a:pt x="88" y="7"/>
                  </a:cubicBezTo>
                  <a:cubicBezTo>
                    <a:pt x="92" y="8"/>
                    <a:pt x="95" y="10"/>
                    <a:pt x="97" y="13"/>
                  </a:cubicBezTo>
                  <a:cubicBezTo>
                    <a:pt x="100" y="15"/>
                    <a:pt x="101" y="17"/>
                    <a:pt x="101" y="18"/>
                  </a:cubicBezTo>
                  <a:cubicBezTo>
                    <a:pt x="101" y="19"/>
                    <a:pt x="101" y="20"/>
                    <a:pt x="100" y="20"/>
                  </a:cubicBezTo>
                  <a:cubicBezTo>
                    <a:pt x="100" y="21"/>
                    <a:pt x="99" y="21"/>
                    <a:pt x="98" y="21"/>
                  </a:cubicBezTo>
                  <a:cubicBezTo>
                    <a:pt x="97" y="21"/>
                    <a:pt x="95" y="20"/>
                    <a:pt x="93" y="18"/>
                  </a:cubicBezTo>
                  <a:cubicBezTo>
                    <a:pt x="89" y="15"/>
                    <a:pt x="85" y="12"/>
                    <a:pt x="79" y="10"/>
                  </a:cubicBezTo>
                  <a:cubicBezTo>
                    <a:pt x="73" y="7"/>
                    <a:pt x="67" y="6"/>
                    <a:pt x="62" y="6"/>
                  </a:cubicBezTo>
                  <a:cubicBezTo>
                    <a:pt x="58" y="6"/>
                    <a:pt x="55" y="7"/>
                    <a:pt x="53" y="9"/>
                  </a:cubicBezTo>
                  <a:cubicBezTo>
                    <a:pt x="51" y="10"/>
                    <a:pt x="50" y="12"/>
                    <a:pt x="50" y="14"/>
                  </a:cubicBezTo>
                  <a:cubicBezTo>
                    <a:pt x="50" y="17"/>
                    <a:pt x="51" y="20"/>
                    <a:pt x="54" y="24"/>
                  </a:cubicBezTo>
                  <a:cubicBezTo>
                    <a:pt x="57" y="28"/>
                    <a:pt x="61" y="34"/>
                    <a:pt x="67" y="40"/>
                  </a:cubicBezTo>
                  <a:cubicBezTo>
                    <a:pt x="87" y="61"/>
                    <a:pt x="99" y="75"/>
                    <a:pt x="104" y="83"/>
                  </a:cubicBezTo>
                  <a:cubicBezTo>
                    <a:pt x="108" y="91"/>
                    <a:pt x="111" y="98"/>
                    <a:pt x="111" y="105"/>
                  </a:cubicBezTo>
                  <a:cubicBezTo>
                    <a:pt x="111" y="111"/>
                    <a:pt x="109" y="117"/>
                    <a:pt x="106" y="123"/>
                  </a:cubicBezTo>
                  <a:cubicBezTo>
                    <a:pt x="103" y="128"/>
                    <a:pt x="98" y="133"/>
                    <a:pt x="92" y="136"/>
                  </a:cubicBezTo>
                  <a:cubicBezTo>
                    <a:pt x="81" y="143"/>
                    <a:pt x="67" y="146"/>
                    <a:pt x="51" y="146"/>
                  </a:cubicBezTo>
                  <a:cubicBezTo>
                    <a:pt x="36" y="146"/>
                    <a:pt x="23" y="142"/>
                    <a:pt x="12" y="135"/>
                  </a:cubicBezTo>
                  <a:cubicBezTo>
                    <a:pt x="4" y="129"/>
                    <a:pt x="0" y="125"/>
                    <a:pt x="0" y="122"/>
                  </a:cubicBezTo>
                  <a:cubicBezTo>
                    <a:pt x="0" y="121"/>
                    <a:pt x="0" y="120"/>
                    <a:pt x="1" y="120"/>
                  </a:cubicBezTo>
                  <a:cubicBezTo>
                    <a:pt x="2" y="119"/>
                    <a:pt x="3" y="119"/>
                    <a:pt x="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64051" y="2306638"/>
              <a:ext cx="504825" cy="539750"/>
            </a:xfrm>
            <a:custGeom>
              <a:avLst/>
              <a:gdLst>
                <a:gd name="T0" fmla="*/ 62 w 135"/>
                <a:gd name="T1" fmla="*/ 2 h 144"/>
                <a:gd name="T2" fmla="*/ 61 w 135"/>
                <a:gd name="T3" fmla="*/ 54 h 144"/>
                <a:gd name="T4" fmla="*/ 61 w 135"/>
                <a:gd name="T5" fmla="*/ 109 h 144"/>
                <a:gd name="T6" fmla="*/ 61 w 135"/>
                <a:gd name="T7" fmla="*/ 137 h 144"/>
                <a:gd name="T8" fmla="*/ 70 w 135"/>
                <a:gd name="T9" fmla="*/ 138 h 144"/>
                <a:gd name="T10" fmla="*/ 118 w 135"/>
                <a:gd name="T11" fmla="*/ 121 h 144"/>
                <a:gd name="T12" fmla="*/ 126 w 135"/>
                <a:gd name="T13" fmla="*/ 97 h 144"/>
                <a:gd name="T14" fmla="*/ 128 w 135"/>
                <a:gd name="T15" fmla="*/ 40 h 144"/>
                <a:gd name="T16" fmla="*/ 128 w 135"/>
                <a:gd name="T17" fmla="*/ 14 h 144"/>
                <a:gd name="T18" fmla="*/ 127 w 135"/>
                <a:gd name="T19" fmla="*/ 5 h 144"/>
                <a:gd name="T20" fmla="*/ 132 w 135"/>
                <a:gd name="T21" fmla="*/ 0 h 144"/>
                <a:gd name="T22" fmla="*/ 135 w 135"/>
                <a:gd name="T23" fmla="*/ 5 h 144"/>
                <a:gd name="T24" fmla="*/ 135 w 135"/>
                <a:gd name="T25" fmla="*/ 13 h 144"/>
                <a:gd name="T26" fmla="*/ 134 w 135"/>
                <a:gd name="T27" fmla="*/ 53 h 144"/>
                <a:gd name="T28" fmla="*/ 133 w 135"/>
                <a:gd name="T29" fmla="*/ 88 h 144"/>
                <a:gd name="T30" fmla="*/ 131 w 135"/>
                <a:gd name="T31" fmla="*/ 105 h 144"/>
                <a:gd name="T32" fmla="*/ 117 w 135"/>
                <a:gd name="T33" fmla="*/ 132 h 144"/>
                <a:gd name="T34" fmla="*/ 67 w 135"/>
                <a:gd name="T35" fmla="*/ 144 h 144"/>
                <a:gd name="T36" fmla="*/ 21 w 135"/>
                <a:gd name="T37" fmla="*/ 136 h 144"/>
                <a:gd name="T38" fmla="*/ 3 w 135"/>
                <a:gd name="T39" fmla="*/ 114 h 144"/>
                <a:gd name="T40" fmla="*/ 1 w 135"/>
                <a:gd name="T41" fmla="*/ 100 h 144"/>
                <a:gd name="T42" fmla="*/ 0 w 135"/>
                <a:gd name="T43" fmla="*/ 55 h 144"/>
                <a:gd name="T44" fmla="*/ 0 w 135"/>
                <a:gd name="T45" fmla="*/ 2 h 144"/>
                <a:gd name="T46" fmla="*/ 62 w 135"/>
                <a:gd name="T47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44">
                  <a:moveTo>
                    <a:pt x="62" y="2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5" y="138"/>
                    <a:pt x="68" y="138"/>
                    <a:pt x="70" y="138"/>
                  </a:cubicBezTo>
                  <a:cubicBezTo>
                    <a:pt x="94" y="138"/>
                    <a:pt x="110" y="132"/>
                    <a:pt x="118" y="121"/>
                  </a:cubicBezTo>
                  <a:cubicBezTo>
                    <a:pt x="122" y="116"/>
                    <a:pt x="125" y="108"/>
                    <a:pt x="126" y="97"/>
                  </a:cubicBezTo>
                  <a:cubicBezTo>
                    <a:pt x="127" y="87"/>
                    <a:pt x="128" y="68"/>
                    <a:pt x="128" y="40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2"/>
                    <a:pt x="129" y="0"/>
                    <a:pt x="132" y="0"/>
                  </a:cubicBezTo>
                  <a:cubicBezTo>
                    <a:pt x="134" y="0"/>
                    <a:pt x="135" y="2"/>
                    <a:pt x="135" y="5"/>
                  </a:cubicBezTo>
                  <a:cubicBezTo>
                    <a:pt x="135" y="7"/>
                    <a:pt x="135" y="10"/>
                    <a:pt x="135" y="1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70"/>
                    <a:pt x="134" y="82"/>
                    <a:pt x="133" y="88"/>
                  </a:cubicBezTo>
                  <a:cubicBezTo>
                    <a:pt x="133" y="94"/>
                    <a:pt x="132" y="100"/>
                    <a:pt x="131" y="105"/>
                  </a:cubicBezTo>
                  <a:cubicBezTo>
                    <a:pt x="129" y="116"/>
                    <a:pt x="124" y="125"/>
                    <a:pt x="117" y="132"/>
                  </a:cubicBezTo>
                  <a:cubicBezTo>
                    <a:pt x="107" y="140"/>
                    <a:pt x="91" y="144"/>
                    <a:pt x="67" y="144"/>
                  </a:cubicBezTo>
                  <a:cubicBezTo>
                    <a:pt x="47" y="144"/>
                    <a:pt x="31" y="141"/>
                    <a:pt x="21" y="136"/>
                  </a:cubicBezTo>
                  <a:cubicBezTo>
                    <a:pt x="13" y="132"/>
                    <a:pt x="7" y="124"/>
                    <a:pt x="3" y="114"/>
                  </a:cubicBezTo>
                  <a:cubicBezTo>
                    <a:pt x="2" y="110"/>
                    <a:pt x="1" y="105"/>
                    <a:pt x="1" y="100"/>
                  </a:cubicBezTo>
                  <a:cubicBezTo>
                    <a:pt x="0" y="95"/>
                    <a:pt x="0" y="80"/>
                    <a:pt x="0" y="55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010151" y="2295525"/>
              <a:ext cx="720725" cy="542925"/>
            </a:xfrm>
            <a:custGeom>
              <a:avLst/>
              <a:gdLst>
                <a:gd name="T0" fmla="*/ 150 w 192"/>
                <a:gd name="T1" fmla="*/ 0 h 145"/>
                <a:gd name="T2" fmla="*/ 172 w 192"/>
                <a:gd name="T3" fmla="*/ 76 h 145"/>
                <a:gd name="T4" fmla="*/ 182 w 192"/>
                <a:gd name="T5" fmla="*/ 109 h 145"/>
                <a:gd name="T6" fmla="*/ 191 w 192"/>
                <a:gd name="T7" fmla="*/ 139 h 145"/>
                <a:gd name="T8" fmla="*/ 192 w 192"/>
                <a:gd name="T9" fmla="*/ 143 h 145"/>
                <a:gd name="T10" fmla="*/ 130 w 192"/>
                <a:gd name="T11" fmla="*/ 143 h 145"/>
                <a:gd name="T12" fmla="*/ 111 w 192"/>
                <a:gd name="T13" fmla="*/ 71 h 145"/>
                <a:gd name="T14" fmla="*/ 69 w 192"/>
                <a:gd name="T15" fmla="*/ 134 h 145"/>
                <a:gd name="T16" fmla="*/ 26 w 192"/>
                <a:gd name="T17" fmla="*/ 75 h 145"/>
                <a:gd name="T18" fmla="*/ 13 w 192"/>
                <a:gd name="T19" fmla="*/ 128 h 145"/>
                <a:gd name="T20" fmla="*/ 9 w 192"/>
                <a:gd name="T21" fmla="*/ 143 h 145"/>
                <a:gd name="T22" fmla="*/ 4 w 192"/>
                <a:gd name="T23" fmla="*/ 145 h 145"/>
                <a:gd name="T24" fmla="*/ 0 w 192"/>
                <a:gd name="T25" fmla="*/ 142 h 145"/>
                <a:gd name="T26" fmla="*/ 3 w 192"/>
                <a:gd name="T27" fmla="*/ 132 h 145"/>
                <a:gd name="T28" fmla="*/ 9 w 192"/>
                <a:gd name="T29" fmla="*/ 110 h 145"/>
                <a:gd name="T30" fmla="*/ 20 w 192"/>
                <a:gd name="T31" fmla="*/ 73 h 145"/>
                <a:gd name="T32" fmla="*/ 41 w 192"/>
                <a:gd name="T33" fmla="*/ 0 h 145"/>
                <a:gd name="T34" fmla="*/ 97 w 192"/>
                <a:gd name="T35" fmla="*/ 80 h 145"/>
                <a:gd name="T36" fmla="*/ 150 w 192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45">
                  <a:moveTo>
                    <a:pt x="150" y="0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82" y="109"/>
                    <a:pt x="182" y="109"/>
                    <a:pt x="182" y="10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2" y="89"/>
                    <a:pt x="18" y="107"/>
                    <a:pt x="13" y="128"/>
                  </a:cubicBezTo>
                  <a:cubicBezTo>
                    <a:pt x="11" y="136"/>
                    <a:pt x="10" y="141"/>
                    <a:pt x="9" y="143"/>
                  </a:cubicBezTo>
                  <a:cubicBezTo>
                    <a:pt x="8" y="144"/>
                    <a:pt x="7" y="145"/>
                    <a:pt x="4" y="145"/>
                  </a:cubicBezTo>
                  <a:cubicBezTo>
                    <a:pt x="1" y="145"/>
                    <a:pt x="0" y="144"/>
                    <a:pt x="0" y="142"/>
                  </a:cubicBezTo>
                  <a:cubicBezTo>
                    <a:pt x="0" y="141"/>
                    <a:pt x="1" y="138"/>
                    <a:pt x="3" y="13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97" y="80"/>
                    <a:pt x="97" y="80"/>
                    <a:pt x="97" y="80"/>
                  </a:cubicBez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783263" y="2314575"/>
              <a:ext cx="473075" cy="517525"/>
            </a:xfrm>
            <a:custGeom>
              <a:avLst/>
              <a:gdLst>
                <a:gd name="T0" fmla="*/ 61 w 126"/>
                <a:gd name="T1" fmla="*/ 44 h 138"/>
                <a:gd name="T2" fmla="*/ 61 w 126"/>
                <a:gd name="T3" fmla="*/ 56 h 138"/>
                <a:gd name="T4" fmla="*/ 61 w 126"/>
                <a:gd name="T5" fmla="*/ 62 h 138"/>
                <a:gd name="T6" fmla="*/ 62 w 126"/>
                <a:gd name="T7" fmla="*/ 131 h 138"/>
                <a:gd name="T8" fmla="*/ 96 w 126"/>
                <a:gd name="T9" fmla="*/ 131 h 138"/>
                <a:gd name="T10" fmla="*/ 120 w 126"/>
                <a:gd name="T11" fmla="*/ 131 h 138"/>
                <a:gd name="T12" fmla="*/ 126 w 126"/>
                <a:gd name="T13" fmla="*/ 134 h 138"/>
                <a:gd name="T14" fmla="*/ 123 w 126"/>
                <a:gd name="T15" fmla="*/ 138 h 138"/>
                <a:gd name="T16" fmla="*/ 115 w 126"/>
                <a:gd name="T17" fmla="*/ 138 h 138"/>
                <a:gd name="T18" fmla="*/ 0 w 126"/>
                <a:gd name="T19" fmla="*/ 138 h 138"/>
                <a:gd name="T20" fmla="*/ 0 w 126"/>
                <a:gd name="T21" fmla="*/ 133 h 138"/>
                <a:gd name="T22" fmla="*/ 0 w 126"/>
                <a:gd name="T23" fmla="*/ 99 h 138"/>
                <a:gd name="T24" fmla="*/ 1 w 126"/>
                <a:gd name="T25" fmla="*/ 63 h 138"/>
                <a:gd name="T26" fmla="*/ 0 w 126"/>
                <a:gd name="T27" fmla="*/ 0 h 138"/>
                <a:gd name="T28" fmla="*/ 107 w 126"/>
                <a:gd name="T29" fmla="*/ 0 h 138"/>
                <a:gd name="T30" fmla="*/ 115 w 126"/>
                <a:gd name="T31" fmla="*/ 0 h 138"/>
                <a:gd name="T32" fmla="*/ 118 w 126"/>
                <a:gd name="T33" fmla="*/ 4 h 138"/>
                <a:gd name="T34" fmla="*/ 113 w 126"/>
                <a:gd name="T35" fmla="*/ 7 h 138"/>
                <a:gd name="T36" fmla="*/ 112 w 126"/>
                <a:gd name="T37" fmla="*/ 7 h 138"/>
                <a:gd name="T38" fmla="*/ 62 w 126"/>
                <a:gd name="T39" fmla="*/ 6 h 138"/>
                <a:gd name="T40" fmla="*/ 61 w 126"/>
                <a:gd name="T41" fmla="*/ 38 h 138"/>
                <a:gd name="T42" fmla="*/ 72 w 126"/>
                <a:gd name="T43" fmla="*/ 38 h 138"/>
                <a:gd name="T44" fmla="*/ 108 w 126"/>
                <a:gd name="T45" fmla="*/ 37 h 138"/>
                <a:gd name="T46" fmla="*/ 116 w 126"/>
                <a:gd name="T47" fmla="*/ 37 h 138"/>
                <a:gd name="T48" fmla="*/ 121 w 126"/>
                <a:gd name="T49" fmla="*/ 38 h 138"/>
                <a:gd name="T50" fmla="*/ 123 w 126"/>
                <a:gd name="T51" fmla="*/ 41 h 138"/>
                <a:gd name="T52" fmla="*/ 116 w 126"/>
                <a:gd name="T53" fmla="*/ 45 h 138"/>
                <a:gd name="T54" fmla="*/ 108 w 126"/>
                <a:gd name="T55" fmla="*/ 45 h 138"/>
                <a:gd name="T56" fmla="*/ 61 w 126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38">
                  <a:moveTo>
                    <a:pt x="61" y="44"/>
                  </a:moveTo>
                  <a:cubicBezTo>
                    <a:pt x="61" y="47"/>
                    <a:pt x="61" y="51"/>
                    <a:pt x="61" y="56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4" y="131"/>
                    <a:pt x="126" y="132"/>
                    <a:pt x="126" y="134"/>
                  </a:cubicBezTo>
                  <a:cubicBezTo>
                    <a:pt x="126" y="136"/>
                    <a:pt x="125" y="138"/>
                    <a:pt x="123" y="138"/>
                  </a:cubicBezTo>
                  <a:cubicBezTo>
                    <a:pt x="123" y="138"/>
                    <a:pt x="120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5" y="0"/>
                    <a:pt x="115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6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7"/>
                    <a:pt x="120" y="37"/>
                    <a:pt x="121" y="38"/>
                  </a:cubicBezTo>
                  <a:cubicBezTo>
                    <a:pt x="122" y="38"/>
                    <a:pt x="123" y="39"/>
                    <a:pt x="123" y="41"/>
                  </a:cubicBezTo>
                  <a:cubicBezTo>
                    <a:pt x="123" y="43"/>
                    <a:pt x="120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" name="组合 16"/>
          <p:cNvGrpSpPr/>
          <p:nvPr userDrawn="1"/>
        </p:nvGrpSpPr>
        <p:grpSpPr bwMode="auto">
          <a:xfrm>
            <a:off x="7673975" y="4730750"/>
            <a:ext cx="990600" cy="166688"/>
            <a:chOff x="3168193" y="1462087"/>
            <a:chExt cx="1490663" cy="250826"/>
          </a:xfrm>
        </p:grpSpPr>
        <p:sp>
          <p:nvSpPr>
            <p:cNvPr id="13" name="Freeform 111"/>
            <p:cNvSpPr/>
            <p:nvPr/>
          </p:nvSpPr>
          <p:spPr bwMode="auto">
            <a:xfrm>
              <a:off x="3168193" y="1464477"/>
              <a:ext cx="253222" cy="241269"/>
            </a:xfrm>
            <a:custGeom>
              <a:avLst/>
              <a:gdLst>
                <a:gd name="T0" fmla="*/ 2147483646 w 79"/>
                <a:gd name="T1" fmla="*/ 2147483646 h 75"/>
                <a:gd name="T2" fmla="*/ 2147483646 w 79"/>
                <a:gd name="T3" fmla="*/ 2147483646 h 75"/>
                <a:gd name="T4" fmla="*/ 2147483646 w 79"/>
                <a:gd name="T5" fmla="*/ 2147483646 h 75"/>
                <a:gd name="T6" fmla="*/ 2147483646 w 79"/>
                <a:gd name="T7" fmla="*/ 2147483646 h 75"/>
                <a:gd name="T8" fmla="*/ 2147483646 w 79"/>
                <a:gd name="T9" fmla="*/ 2147483646 h 75"/>
                <a:gd name="T10" fmla="*/ 2147483646 w 79"/>
                <a:gd name="T11" fmla="*/ 2147483646 h 75"/>
                <a:gd name="T12" fmla="*/ 2147483646 w 79"/>
                <a:gd name="T13" fmla="*/ 2147483646 h 75"/>
                <a:gd name="T14" fmla="*/ 2147483646 w 79"/>
                <a:gd name="T15" fmla="*/ 2147483646 h 75"/>
                <a:gd name="T16" fmla="*/ 2147483646 w 79"/>
                <a:gd name="T17" fmla="*/ 2147483646 h 75"/>
                <a:gd name="T18" fmla="*/ 2147483646 w 79"/>
                <a:gd name="T19" fmla="*/ 2147483646 h 75"/>
                <a:gd name="T20" fmla="*/ 2147483646 w 79"/>
                <a:gd name="T21" fmla="*/ 2147483646 h 75"/>
                <a:gd name="T22" fmla="*/ 2147483646 w 79"/>
                <a:gd name="T23" fmla="*/ 2147483646 h 75"/>
                <a:gd name="T24" fmla="*/ 2147483646 w 79"/>
                <a:gd name="T25" fmla="*/ 2147483646 h 75"/>
                <a:gd name="T26" fmla="*/ 2147483646 w 79"/>
                <a:gd name="T27" fmla="*/ 2147483646 h 75"/>
                <a:gd name="T28" fmla="*/ 2147483646 w 79"/>
                <a:gd name="T29" fmla="*/ 2147483646 h 75"/>
                <a:gd name="T30" fmla="*/ 2147483646 w 79"/>
                <a:gd name="T31" fmla="*/ 2147483646 h 75"/>
                <a:gd name="T32" fmla="*/ 2147483646 w 79"/>
                <a:gd name="T33" fmla="*/ 2147483646 h 75"/>
                <a:gd name="T34" fmla="*/ 2147483646 w 79"/>
                <a:gd name="T35" fmla="*/ 2147483646 h 75"/>
                <a:gd name="T36" fmla="*/ 2147483646 w 79"/>
                <a:gd name="T37" fmla="*/ 2147483646 h 75"/>
                <a:gd name="T38" fmla="*/ 2147483646 w 79"/>
                <a:gd name="T39" fmla="*/ 2147483646 h 75"/>
                <a:gd name="T40" fmla="*/ 2147483646 w 79"/>
                <a:gd name="T41" fmla="*/ 2147483646 h 75"/>
                <a:gd name="T42" fmla="*/ 2147483646 w 79"/>
                <a:gd name="T43" fmla="*/ 2147483646 h 75"/>
                <a:gd name="T44" fmla="*/ 2147483646 w 79"/>
                <a:gd name="T45" fmla="*/ 2147483646 h 75"/>
                <a:gd name="T46" fmla="*/ 2147483646 w 79"/>
                <a:gd name="T47" fmla="*/ 2147483646 h 75"/>
                <a:gd name="T48" fmla="*/ 2147483646 w 79"/>
                <a:gd name="T49" fmla="*/ 2147483646 h 75"/>
                <a:gd name="T50" fmla="*/ 2147483646 w 79"/>
                <a:gd name="T51" fmla="*/ 2147483646 h 75"/>
                <a:gd name="T52" fmla="*/ 0 w 79"/>
                <a:gd name="T53" fmla="*/ 2147483646 h 75"/>
                <a:gd name="T54" fmla="*/ 2147483646 w 79"/>
                <a:gd name="T55" fmla="*/ 2147483646 h 75"/>
                <a:gd name="T56" fmla="*/ 2147483646 w 79"/>
                <a:gd name="T57" fmla="*/ 2147483646 h 75"/>
                <a:gd name="T58" fmla="*/ 2147483646 w 79"/>
                <a:gd name="T59" fmla="*/ 2147483646 h 75"/>
                <a:gd name="T60" fmla="*/ 2147483646 w 79"/>
                <a:gd name="T61" fmla="*/ 2147483646 h 75"/>
                <a:gd name="T62" fmla="*/ 2147483646 w 79"/>
                <a:gd name="T63" fmla="*/ 2147483646 h 75"/>
                <a:gd name="T64" fmla="*/ 2147483646 w 79"/>
                <a:gd name="T65" fmla="*/ 0 h 75"/>
                <a:gd name="T66" fmla="*/ 2147483646 w 79"/>
                <a:gd name="T67" fmla="*/ 0 h 75"/>
                <a:gd name="T68" fmla="*/ 2147483646 w 79"/>
                <a:gd name="T69" fmla="*/ 2147483646 h 75"/>
                <a:gd name="T70" fmla="*/ 2147483646 w 79"/>
                <a:gd name="T71" fmla="*/ 2147483646 h 75"/>
                <a:gd name="T72" fmla="*/ 2147483646 w 79"/>
                <a:gd name="T73" fmla="*/ 2147483646 h 75"/>
                <a:gd name="T74" fmla="*/ 2147483646 w 79"/>
                <a:gd name="T75" fmla="*/ 2147483646 h 75"/>
                <a:gd name="T76" fmla="*/ 2147483646 w 79"/>
                <a:gd name="T77" fmla="*/ 2147483646 h 75"/>
                <a:gd name="T78" fmla="*/ 2147483646 w 79"/>
                <a:gd name="T79" fmla="*/ 2147483646 h 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9" h="75">
                  <a:moveTo>
                    <a:pt x="49" y="53"/>
                  </a:moveTo>
                  <a:cubicBezTo>
                    <a:pt x="48" y="49"/>
                    <a:pt x="47" y="45"/>
                    <a:pt x="46" y="42"/>
                  </a:cubicBezTo>
                  <a:cubicBezTo>
                    <a:pt x="49" y="42"/>
                    <a:pt x="52" y="42"/>
                    <a:pt x="54" y="42"/>
                  </a:cubicBezTo>
                  <a:cubicBezTo>
                    <a:pt x="56" y="42"/>
                    <a:pt x="57" y="42"/>
                    <a:pt x="58" y="42"/>
                  </a:cubicBezTo>
                  <a:cubicBezTo>
                    <a:pt x="59" y="41"/>
                    <a:pt x="59" y="41"/>
                    <a:pt x="60" y="40"/>
                  </a:cubicBezTo>
                  <a:cubicBezTo>
                    <a:pt x="60" y="39"/>
                    <a:pt x="60" y="37"/>
                    <a:pt x="60" y="3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3"/>
                    <a:pt x="22" y="65"/>
                    <a:pt x="2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2" y="65"/>
                    <a:pt x="64" y="64"/>
                    <a:pt x="65" y="63"/>
                  </a:cubicBezTo>
                  <a:cubicBezTo>
                    <a:pt x="66" y="62"/>
                    <a:pt x="67" y="58"/>
                    <a:pt x="68" y="51"/>
                  </a:cubicBezTo>
                  <a:cubicBezTo>
                    <a:pt x="71" y="52"/>
                    <a:pt x="74" y="54"/>
                    <a:pt x="79" y="55"/>
                  </a:cubicBezTo>
                  <a:cubicBezTo>
                    <a:pt x="78" y="59"/>
                    <a:pt x="77" y="62"/>
                    <a:pt x="77" y="65"/>
                  </a:cubicBezTo>
                  <a:cubicBezTo>
                    <a:pt x="76" y="68"/>
                    <a:pt x="75" y="70"/>
                    <a:pt x="74" y="71"/>
                  </a:cubicBezTo>
                  <a:cubicBezTo>
                    <a:pt x="73" y="72"/>
                    <a:pt x="72" y="73"/>
                    <a:pt x="70" y="74"/>
                  </a:cubicBezTo>
                  <a:cubicBezTo>
                    <a:pt x="68" y="75"/>
                    <a:pt x="66" y="75"/>
                    <a:pt x="6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4" y="75"/>
                    <a:pt x="9" y="71"/>
                    <a:pt x="9" y="6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42"/>
                    <a:pt x="70" y="45"/>
                    <a:pt x="69" y="47"/>
                  </a:cubicBezTo>
                  <a:cubicBezTo>
                    <a:pt x="67" y="50"/>
                    <a:pt x="66" y="51"/>
                    <a:pt x="63" y="52"/>
                  </a:cubicBezTo>
                  <a:cubicBezTo>
                    <a:pt x="60" y="53"/>
                    <a:pt x="56" y="53"/>
                    <a:pt x="49" y="53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2"/>
            <p:cNvSpPr>
              <a:spLocks noEditPoints="1"/>
            </p:cNvSpPr>
            <p:nvPr/>
          </p:nvSpPr>
          <p:spPr bwMode="auto">
            <a:xfrm>
              <a:off x="3428582" y="1462087"/>
              <a:ext cx="248444" cy="250826"/>
            </a:xfrm>
            <a:custGeom>
              <a:avLst/>
              <a:gdLst>
                <a:gd name="T0" fmla="*/ 2147483646 w 78"/>
                <a:gd name="T1" fmla="*/ 2147483646 h 78"/>
                <a:gd name="T2" fmla="*/ 2147483646 w 78"/>
                <a:gd name="T3" fmla="*/ 2147483646 h 78"/>
                <a:gd name="T4" fmla="*/ 2147483646 w 78"/>
                <a:gd name="T5" fmla="*/ 2147483646 h 78"/>
                <a:gd name="T6" fmla="*/ 2147483646 w 78"/>
                <a:gd name="T7" fmla="*/ 2147483646 h 78"/>
                <a:gd name="T8" fmla="*/ 2147483646 w 78"/>
                <a:gd name="T9" fmla="*/ 2147483646 h 78"/>
                <a:gd name="T10" fmla="*/ 2147483646 w 78"/>
                <a:gd name="T11" fmla="*/ 2147483646 h 78"/>
                <a:gd name="T12" fmla="*/ 0 w 78"/>
                <a:gd name="T13" fmla="*/ 2147483646 h 78"/>
                <a:gd name="T14" fmla="*/ 0 w 78"/>
                <a:gd name="T15" fmla="*/ 2147483646 h 78"/>
                <a:gd name="T16" fmla="*/ 2147483646 w 78"/>
                <a:gd name="T17" fmla="*/ 2147483646 h 78"/>
                <a:gd name="T18" fmla="*/ 2147483646 w 78"/>
                <a:gd name="T19" fmla="*/ 2147483646 h 78"/>
                <a:gd name="T20" fmla="*/ 2147483646 w 78"/>
                <a:gd name="T21" fmla="*/ 2147483646 h 78"/>
                <a:gd name="T22" fmla="*/ 2147483646 w 78"/>
                <a:gd name="T23" fmla="*/ 0 h 78"/>
                <a:gd name="T24" fmla="*/ 2147483646 w 78"/>
                <a:gd name="T25" fmla="*/ 2147483646 h 78"/>
                <a:gd name="T26" fmla="*/ 2147483646 w 78"/>
                <a:gd name="T27" fmla="*/ 2147483646 h 78"/>
                <a:gd name="T28" fmla="*/ 2147483646 w 78"/>
                <a:gd name="T29" fmla="*/ 2147483646 h 78"/>
                <a:gd name="T30" fmla="*/ 2147483646 w 78"/>
                <a:gd name="T31" fmla="*/ 0 h 78"/>
                <a:gd name="T32" fmla="*/ 2147483646 w 78"/>
                <a:gd name="T33" fmla="*/ 2147483646 h 78"/>
                <a:gd name="T34" fmla="*/ 2147483646 w 78"/>
                <a:gd name="T35" fmla="*/ 2147483646 h 78"/>
                <a:gd name="T36" fmla="*/ 2147483646 w 78"/>
                <a:gd name="T37" fmla="*/ 2147483646 h 78"/>
                <a:gd name="T38" fmla="*/ 2147483646 w 78"/>
                <a:gd name="T39" fmla="*/ 2147483646 h 78"/>
                <a:gd name="T40" fmla="*/ 2147483646 w 78"/>
                <a:gd name="T41" fmla="*/ 2147483646 h 78"/>
                <a:gd name="T42" fmla="*/ 2147483646 w 78"/>
                <a:gd name="T43" fmla="*/ 2147483646 h 78"/>
                <a:gd name="T44" fmla="*/ 2147483646 w 78"/>
                <a:gd name="T45" fmla="*/ 0 h 78"/>
                <a:gd name="T46" fmla="*/ 2147483646 w 78"/>
                <a:gd name="T47" fmla="*/ 2147483646 h 78"/>
                <a:gd name="T48" fmla="*/ 2147483646 w 78"/>
                <a:gd name="T49" fmla="*/ 2147483646 h 78"/>
                <a:gd name="T50" fmla="*/ 2147483646 w 78"/>
                <a:gd name="T51" fmla="*/ 2147483646 h 78"/>
                <a:gd name="T52" fmla="*/ 2147483646 w 78"/>
                <a:gd name="T53" fmla="*/ 2147483646 h 78"/>
                <a:gd name="T54" fmla="*/ 2147483646 w 78"/>
                <a:gd name="T55" fmla="*/ 2147483646 h 78"/>
                <a:gd name="T56" fmla="*/ 2147483646 w 78"/>
                <a:gd name="T57" fmla="*/ 2147483646 h 78"/>
                <a:gd name="T58" fmla="*/ 2147483646 w 78"/>
                <a:gd name="T59" fmla="*/ 2147483646 h 78"/>
                <a:gd name="T60" fmla="*/ 2147483646 w 78"/>
                <a:gd name="T61" fmla="*/ 2147483646 h 78"/>
                <a:gd name="T62" fmla="*/ 2147483646 w 78"/>
                <a:gd name="T63" fmla="*/ 2147483646 h 78"/>
                <a:gd name="T64" fmla="*/ 2147483646 w 78"/>
                <a:gd name="T65" fmla="*/ 2147483646 h 78"/>
                <a:gd name="T66" fmla="*/ 2147483646 w 78"/>
                <a:gd name="T67" fmla="*/ 2147483646 h 78"/>
                <a:gd name="T68" fmla="*/ 2147483646 w 78"/>
                <a:gd name="T69" fmla="*/ 2147483646 h 78"/>
                <a:gd name="T70" fmla="*/ 2147483646 w 78"/>
                <a:gd name="T71" fmla="*/ 2147483646 h 78"/>
                <a:gd name="T72" fmla="*/ 2147483646 w 78"/>
                <a:gd name="T73" fmla="*/ 2147483646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78">
                  <a:moveTo>
                    <a:pt x="29" y="51"/>
                  </a:moveTo>
                  <a:cubicBezTo>
                    <a:pt x="29" y="54"/>
                    <a:pt x="30" y="58"/>
                    <a:pt x="31" y="63"/>
                  </a:cubicBezTo>
                  <a:cubicBezTo>
                    <a:pt x="23" y="68"/>
                    <a:pt x="16" y="73"/>
                    <a:pt x="12" y="7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8" y="68"/>
                    <a:pt x="8" y="66"/>
                    <a:pt x="8" y="6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3" y="56"/>
                    <a:pt x="26" y="53"/>
                    <a:pt x="29" y="51"/>
                  </a:cubicBezTo>
                  <a:close/>
                  <a:moveTo>
                    <a:pt x="14" y="0"/>
                  </a:moveTo>
                  <a:cubicBezTo>
                    <a:pt x="18" y="6"/>
                    <a:pt x="21" y="11"/>
                    <a:pt x="24" y="15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16"/>
                    <a:pt x="8" y="11"/>
                    <a:pt x="4" y="6"/>
                  </a:cubicBezTo>
                  <a:lnTo>
                    <a:pt x="14" y="0"/>
                  </a:lnTo>
                  <a:close/>
                  <a:moveTo>
                    <a:pt x="25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26"/>
                    <a:pt x="35" y="31"/>
                    <a:pt x="32" y="35"/>
                  </a:cubicBezTo>
                  <a:cubicBezTo>
                    <a:pt x="29" y="33"/>
                    <a:pt x="26" y="31"/>
                    <a:pt x="22" y="30"/>
                  </a:cubicBezTo>
                  <a:cubicBezTo>
                    <a:pt x="28" y="20"/>
                    <a:pt x="33" y="10"/>
                    <a:pt x="35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5"/>
                    <a:pt x="44" y="8"/>
                    <a:pt x="4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25" y="50"/>
                    <a:pt x="25" y="50"/>
                    <a:pt x="25" y="50"/>
                  </a:cubicBezTo>
                  <a:lnTo>
                    <a:pt x="25" y="40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3700915" y="1560029"/>
              <a:ext cx="155277" cy="152884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0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0 h 48"/>
                <a:gd name="T24" fmla="*/ 2147483646 w 49"/>
                <a:gd name="T25" fmla="*/ 0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0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9" h="48">
                  <a:moveTo>
                    <a:pt x="12" y="41"/>
                  </a:moveTo>
                  <a:cubicBezTo>
                    <a:pt x="12" y="38"/>
                    <a:pt x="12" y="36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7" y="34"/>
                    <a:pt x="18" y="33"/>
                    <a:pt x="18" y="32"/>
                  </a:cubicBezTo>
                  <a:cubicBezTo>
                    <a:pt x="18" y="30"/>
                    <a:pt x="18" y="28"/>
                    <a:pt x="18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35"/>
                    <a:pt x="9" y="43"/>
                    <a:pt x="6" y="48"/>
                  </a:cubicBezTo>
                  <a:cubicBezTo>
                    <a:pt x="4" y="46"/>
                    <a:pt x="3" y="44"/>
                    <a:pt x="0" y="43"/>
                  </a:cubicBezTo>
                  <a:cubicBezTo>
                    <a:pt x="3" y="39"/>
                    <a:pt x="5" y="32"/>
                    <a:pt x="5" y="2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6"/>
                    <a:pt x="39" y="5"/>
                    <a:pt x="37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5" y="3"/>
                    <a:pt x="47" y="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8"/>
                    <a:pt x="35" y="23"/>
                    <a:pt x="35" y="27"/>
                  </a:cubicBezTo>
                  <a:cubicBezTo>
                    <a:pt x="38" y="23"/>
                    <a:pt x="39" y="20"/>
                    <a:pt x="41" y="1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25"/>
                    <a:pt x="41" y="30"/>
                    <a:pt x="37" y="35"/>
                  </a:cubicBezTo>
                  <a:cubicBezTo>
                    <a:pt x="39" y="38"/>
                    <a:pt x="40" y="40"/>
                    <a:pt x="41" y="40"/>
                  </a:cubicBezTo>
                  <a:cubicBezTo>
                    <a:pt x="41" y="40"/>
                    <a:pt x="41" y="40"/>
                    <a:pt x="42" y="39"/>
                  </a:cubicBezTo>
                  <a:cubicBezTo>
                    <a:pt x="42" y="39"/>
                    <a:pt x="42" y="38"/>
                    <a:pt x="42" y="36"/>
                  </a:cubicBezTo>
                  <a:cubicBezTo>
                    <a:pt x="43" y="34"/>
                    <a:pt x="43" y="32"/>
                    <a:pt x="43" y="31"/>
                  </a:cubicBezTo>
                  <a:cubicBezTo>
                    <a:pt x="44" y="32"/>
                    <a:pt x="46" y="33"/>
                    <a:pt x="49" y="34"/>
                  </a:cubicBezTo>
                  <a:cubicBezTo>
                    <a:pt x="49" y="36"/>
                    <a:pt x="49" y="38"/>
                    <a:pt x="48" y="41"/>
                  </a:cubicBezTo>
                  <a:cubicBezTo>
                    <a:pt x="47" y="44"/>
                    <a:pt x="46" y="46"/>
                    <a:pt x="45" y="46"/>
                  </a:cubicBezTo>
                  <a:cubicBezTo>
                    <a:pt x="44" y="47"/>
                    <a:pt x="43" y="48"/>
                    <a:pt x="42" y="48"/>
                  </a:cubicBezTo>
                  <a:cubicBezTo>
                    <a:pt x="38" y="48"/>
                    <a:pt x="35" y="45"/>
                    <a:pt x="33" y="41"/>
                  </a:cubicBezTo>
                  <a:cubicBezTo>
                    <a:pt x="30" y="43"/>
                    <a:pt x="28" y="46"/>
                    <a:pt x="25" y="48"/>
                  </a:cubicBezTo>
                  <a:cubicBezTo>
                    <a:pt x="24" y="46"/>
                    <a:pt x="22" y="44"/>
                    <a:pt x="20" y="43"/>
                  </a:cubicBezTo>
                  <a:cubicBezTo>
                    <a:pt x="24" y="40"/>
                    <a:pt x="27" y="37"/>
                    <a:pt x="30" y="34"/>
                  </a:cubicBezTo>
                  <a:cubicBezTo>
                    <a:pt x="29" y="29"/>
                    <a:pt x="28" y="22"/>
                    <a:pt x="2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5" y="22"/>
                    <a:pt x="25" y="28"/>
                  </a:cubicBezTo>
                  <a:cubicBezTo>
                    <a:pt x="24" y="33"/>
                    <a:pt x="24" y="36"/>
                    <a:pt x="23" y="37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0" y="41"/>
                    <a:pt x="17" y="41"/>
                    <a:pt x="12" y="41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14"/>
            <p:cNvSpPr>
              <a:spLocks noEditPoints="1"/>
            </p:cNvSpPr>
            <p:nvPr/>
          </p:nvSpPr>
          <p:spPr bwMode="auto">
            <a:xfrm>
              <a:off x="3860969" y="1560029"/>
              <a:ext cx="150500" cy="152884"/>
            </a:xfrm>
            <a:custGeom>
              <a:avLst/>
              <a:gdLst>
                <a:gd name="T0" fmla="*/ 2147483646 w 47"/>
                <a:gd name="T1" fmla="*/ 2147483646 h 48"/>
                <a:gd name="T2" fmla="*/ 0 w 47"/>
                <a:gd name="T3" fmla="*/ 2147483646 h 48"/>
                <a:gd name="T4" fmla="*/ 2147483646 w 47"/>
                <a:gd name="T5" fmla="*/ 2147483646 h 48"/>
                <a:gd name="T6" fmla="*/ 2147483646 w 47"/>
                <a:gd name="T7" fmla="*/ 2147483646 h 48"/>
                <a:gd name="T8" fmla="*/ 2147483646 w 47"/>
                <a:gd name="T9" fmla="*/ 2147483646 h 48"/>
                <a:gd name="T10" fmla="*/ 2147483646 w 47"/>
                <a:gd name="T11" fmla="*/ 2147483646 h 48"/>
                <a:gd name="T12" fmla="*/ 2147483646 w 47"/>
                <a:gd name="T13" fmla="*/ 2147483646 h 48"/>
                <a:gd name="T14" fmla="*/ 2147483646 w 47"/>
                <a:gd name="T15" fmla="*/ 2147483646 h 48"/>
                <a:gd name="T16" fmla="*/ 2147483646 w 47"/>
                <a:gd name="T17" fmla="*/ 2147483646 h 48"/>
                <a:gd name="T18" fmla="*/ 2147483646 w 47"/>
                <a:gd name="T19" fmla="*/ 2147483646 h 48"/>
                <a:gd name="T20" fmla="*/ 2147483646 w 47"/>
                <a:gd name="T21" fmla="*/ 2147483646 h 48"/>
                <a:gd name="T22" fmla="*/ 2147483646 w 47"/>
                <a:gd name="T23" fmla="*/ 2147483646 h 48"/>
                <a:gd name="T24" fmla="*/ 2147483646 w 47"/>
                <a:gd name="T25" fmla="*/ 2147483646 h 48"/>
                <a:gd name="T26" fmla="*/ 2147483646 w 47"/>
                <a:gd name="T27" fmla="*/ 2147483646 h 48"/>
                <a:gd name="T28" fmla="*/ 2147483646 w 47"/>
                <a:gd name="T29" fmla="*/ 2147483646 h 48"/>
                <a:gd name="T30" fmla="*/ 2147483646 w 47"/>
                <a:gd name="T31" fmla="*/ 2147483646 h 48"/>
                <a:gd name="T32" fmla="*/ 2147483646 w 47"/>
                <a:gd name="T33" fmla="*/ 2147483646 h 48"/>
                <a:gd name="T34" fmla="*/ 2147483646 w 47"/>
                <a:gd name="T35" fmla="*/ 2147483646 h 48"/>
                <a:gd name="T36" fmla="*/ 2147483646 w 47"/>
                <a:gd name="T37" fmla="*/ 2147483646 h 48"/>
                <a:gd name="T38" fmla="*/ 2147483646 w 47"/>
                <a:gd name="T39" fmla="*/ 2147483646 h 48"/>
                <a:gd name="T40" fmla="*/ 2147483646 w 47"/>
                <a:gd name="T41" fmla="*/ 2147483646 h 48"/>
                <a:gd name="T42" fmla="*/ 2147483646 w 47"/>
                <a:gd name="T43" fmla="*/ 2147483646 h 48"/>
                <a:gd name="T44" fmla="*/ 2147483646 w 47"/>
                <a:gd name="T45" fmla="*/ 2147483646 h 48"/>
                <a:gd name="T46" fmla="*/ 2147483646 w 47"/>
                <a:gd name="T47" fmla="*/ 2147483646 h 48"/>
                <a:gd name="T48" fmla="*/ 2147483646 w 47"/>
                <a:gd name="T49" fmla="*/ 2147483646 h 48"/>
                <a:gd name="T50" fmla="*/ 2147483646 w 47"/>
                <a:gd name="T51" fmla="*/ 2147483646 h 48"/>
                <a:gd name="T52" fmla="*/ 2147483646 w 47"/>
                <a:gd name="T53" fmla="*/ 2147483646 h 48"/>
                <a:gd name="T54" fmla="*/ 2147483646 w 47"/>
                <a:gd name="T55" fmla="*/ 0 h 48"/>
                <a:gd name="T56" fmla="*/ 2147483646 w 47"/>
                <a:gd name="T57" fmla="*/ 0 h 48"/>
                <a:gd name="T58" fmla="*/ 2147483646 w 47"/>
                <a:gd name="T59" fmla="*/ 2147483646 h 48"/>
                <a:gd name="T60" fmla="*/ 2147483646 w 47"/>
                <a:gd name="T61" fmla="*/ 2147483646 h 48"/>
                <a:gd name="T62" fmla="*/ 2147483646 w 47"/>
                <a:gd name="T63" fmla="*/ 2147483646 h 48"/>
                <a:gd name="T64" fmla="*/ 2147483646 w 47"/>
                <a:gd name="T65" fmla="*/ 2147483646 h 48"/>
                <a:gd name="T66" fmla="*/ 2147483646 w 47"/>
                <a:gd name="T67" fmla="*/ 2147483646 h 48"/>
                <a:gd name="T68" fmla="*/ 2147483646 w 47"/>
                <a:gd name="T69" fmla="*/ 2147483646 h 48"/>
                <a:gd name="T70" fmla="*/ 2147483646 w 47"/>
                <a:gd name="T71" fmla="*/ 2147483646 h 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7" h="48">
                  <a:moveTo>
                    <a:pt x="2" y="4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30"/>
                    <a:pt x="20" y="31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14" y="37"/>
                    <a:pt x="8" y="39"/>
                    <a:pt x="2" y="41"/>
                  </a:cubicBezTo>
                  <a:close/>
                  <a:moveTo>
                    <a:pt x="31" y="47"/>
                  </a:moveTo>
                  <a:cubicBezTo>
                    <a:pt x="31" y="44"/>
                    <a:pt x="30" y="42"/>
                    <a:pt x="29" y="40"/>
                  </a:cubicBezTo>
                  <a:cubicBezTo>
                    <a:pt x="32" y="40"/>
                    <a:pt x="34" y="40"/>
                    <a:pt x="36" y="40"/>
                  </a:cubicBezTo>
                  <a:cubicBezTo>
                    <a:pt x="38" y="40"/>
                    <a:pt x="39" y="39"/>
                    <a:pt x="39" y="37"/>
                  </a:cubicBezTo>
                  <a:cubicBezTo>
                    <a:pt x="40" y="35"/>
                    <a:pt x="40" y="27"/>
                    <a:pt x="4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24"/>
                    <a:pt x="31" y="31"/>
                    <a:pt x="28" y="36"/>
                  </a:cubicBezTo>
                  <a:cubicBezTo>
                    <a:pt x="26" y="41"/>
                    <a:pt x="23" y="45"/>
                    <a:pt x="19" y="48"/>
                  </a:cubicBezTo>
                  <a:cubicBezTo>
                    <a:pt x="17" y="46"/>
                    <a:pt x="15" y="44"/>
                    <a:pt x="13" y="43"/>
                  </a:cubicBezTo>
                  <a:cubicBezTo>
                    <a:pt x="22" y="37"/>
                    <a:pt x="26" y="28"/>
                    <a:pt x="26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5"/>
                    <a:pt x="26" y="2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9"/>
                    <a:pt x="46" y="41"/>
                    <a:pt x="46" y="42"/>
                  </a:cubicBezTo>
                  <a:cubicBezTo>
                    <a:pt x="45" y="43"/>
                    <a:pt x="45" y="44"/>
                    <a:pt x="44" y="45"/>
                  </a:cubicBezTo>
                  <a:cubicBezTo>
                    <a:pt x="43" y="46"/>
                    <a:pt x="42" y="46"/>
                    <a:pt x="41" y="46"/>
                  </a:cubicBezTo>
                  <a:cubicBezTo>
                    <a:pt x="40" y="47"/>
                    <a:pt x="36" y="47"/>
                    <a:pt x="31" y="47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15"/>
            <p:cNvSpPr>
              <a:spLocks noEditPoints="1"/>
            </p:cNvSpPr>
            <p:nvPr/>
          </p:nvSpPr>
          <p:spPr bwMode="auto">
            <a:xfrm>
              <a:off x="4021025" y="1562417"/>
              <a:ext cx="157666" cy="150496"/>
            </a:xfrm>
            <a:custGeom>
              <a:avLst/>
              <a:gdLst>
                <a:gd name="T0" fmla="*/ 0 w 49"/>
                <a:gd name="T1" fmla="*/ 2147483646 h 47"/>
                <a:gd name="T2" fmla="*/ 2147483646 w 49"/>
                <a:gd name="T3" fmla="*/ 2147483646 h 47"/>
                <a:gd name="T4" fmla="*/ 2147483646 w 49"/>
                <a:gd name="T5" fmla="*/ 2147483646 h 47"/>
                <a:gd name="T6" fmla="*/ 2147483646 w 49"/>
                <a:gd name="T7" fmla="*/ 2147483646 h 47"/>
                <a:gd name="T8" fmla="*/ 2147483646 w 49"/>
                <a:gd name="T9" fmla="*/ 2147483646 h 47"/>
                <a:gd name="T10" fmla="*/ 2147483646 w 49"/>
                <a:gd name="T11" fmla="*/ 2147483646 h 47"/>
                <a:gd name="T12" fmla="*/ 2147483646 w 49"/>
                <a:gd name="T13" fmla="*/ 2147483646 h 47"/>
                <a:gd name="T14" fmla="*/ 2147483646 w 49"/>
                <a:gd name="T15" fmla="*/ 2147483646 h 47"/>
                <a:gd name="T16" fmla="*/ 2147483646 w 49"/>
                <a:gd name="T17" fmla="*/ 0 h 47"/>
                <a:gd name="T18" fmla="*/ 2147483646 w 49"/>
                <a:gd name="T19" fmla="*/ 0 h 47"/>
                <a:gd name="T20" fmla="*/ 2147483646 w 49"/>
                <a:gd name="T21" fmla="*/ 2147483646 h 47"/>
                <a:gd name="T22" fmla="*/ 2147483646 w 49"/>
                <a:gd name="T23" fmla="*/ 2147483646 h 47"/>
                <a:gd name="T24" fmla="*/ 2147483646 w 49"/>
                <a:gd name="T25" fmla="*/ 2147483646 h 47"/>
                <a:gd name="T26" fmla="*/ 2147483646 w 49"/>
                <a:gd name="T27" fmla="*/ 2147483646 h 47"/>
                <a:gd name="T28" fmla="*/ 2147483646 w 49"/>
                <a:gd name="T29" fmla="*/ 2147483646 h 47"/>
                <a:gd name="T30" fmla="*/ 2147483646 w 49"/>
                <a:gd name="T31" fmla="*/ 2147483646 h 47"/>
                <a:gd name="T32" fmla="*/ 2147483646 w 49"/>
                <a:gd name="T33" fmla="*/ 2147483646 h 47"/>
                <a:gd name="T34" fmla="*/ 2147483646 w 49"/>
                <a:gd name="T35" fmla="*/ 2147483646 h 47"/>
                <a:gd name="T36" fmla="*/ 2147483646 w 49"/>
                <a:gd name="T37" fmla="*/ 2147483646 h 47"/>
                <a:gd name="T38" fmla="*/ 2147483646 w 49"/>
                <a:gd name="T39" fmla="*/ 2147483646 h 47"/>
                <a:gd name="T40" fmla="*/ 2147483646 w 49"/>
                <a:gd name="T41" fmla="*/ 2147483646 h 47"/>
                <a:gd name="T42" fmla="*/ 2147483646 w 49"/>
                <a:gd name="T43" fmla="*/ 2147483646 h 47"/>
                <a:gd name="T44" fmla="*/ 2147483646 w 49"/>
                <a:gd name="T45" fmla="*/ 2147483646 h 47"/>
                <a:gd name="T46" fmla="*/ 2147483646 w 49"/>
                <a:gd name="T47" fmla="*/ 2147483646 h 47"/>
                <a:gd name="T48" fmla="*/ 2147483646 w 49"/>
                <a:gd name="T49" fmla="*/ 2147483646 h 47"/>
                <a:gd name="T50" fmla="*/ 2147483646 w 49"/>
                <a:gd name="T51" fmla="*/ 2147483646 h 47"/>
                <a:gd name="T52" fmla="*/ 2147483646 w 49"/>
                <a:gd name="T53" fmla="*/ 2147483646 h 47"/>
                <a:gd name="T54" fmla="*/ 2147483646 w 49"/>
                <a:gd name="T55" fmla="*/ 2147483646 h 47"/>
                <a:gd name="T56" fmla="*/ 2147483646 w 49"/>
                <a:gd name="T57" fmla="*/ 2147483646 h 47"/>
                <a:gd name="T58" fmla="*/ 0 w 49"/>
                <a:gd name="T59" fmla="*/ 2147483646 h 47"/>
                <a:gd name="T60" fmla="*/ 0 w 49"/>
                <a:gd name="T61" fmla="*/ 2147483646 h 47"/>
                <a:gd name="T62" fmla="*/ 2147483646 w 49"/>
                <a:gd name="T63" fmla="*/ 2147483646 h 47"/>
                <a:gd name="T64" fmla="*/ 2147483646 w 49"/>
                <a:gd name="T65" fmla="*/ 2147483646 h 47"/>
                <a:gd name="T66" fmla="*/ 2147483646 w 49"/>
                <a:gd name="T67" fmla="*/ 2147483646 h 47"/>
                <a:gd name="T68" fmla="*/ 2147483646 w 49"/>
                <a:gd name="T69" fmla="*/ 2147483646 h 47"/>
                <a:gd name="T70" fmla="*/ 2147483646 w 49"/>
                <a:gd name="T71" fmla="*/ 2147483646 h 47"/>
                <a:gd name="T72" fmla="*/ 2147483646 w 49"/>
                <a:gd name="T73" fmla="*/ 2147483646 h 47"/>
                <a:gd name="T74" fmla="*/ 2147483646 w 49"/>
                <a:gd name="T75" fmla="*/ 2147483646 h 47"/>
                <a:gd name="T76" fmla="*/ 2147483646 w 49"/>
                <a:gd name="T77" fmla="*/ 2147483646 h 47"/>
                <a:gd name="T78" fmla="*/ 2147483646 w 49"/>
                <a:gd name="T79" fmla="*/ 2147483646 h 47"/>
                <a:gd name="T80" fmla="*/ 2147483646 w 49"/>
                <a:gd name="T81" fmla="*/ 2147483646 h 47"/>
                <a:gd name="T82" fmla="*/ 2147483646 w 49"/>
                <a:gd name="T83" fmla="*/ 2147483646 h 47"/>
                <a:gd name="T84" fmla="*/ 2147483646 w 49"/>
                <a:gd name="T85" fmla="*/ 2147483646 h 47"/>
                <a:gd name="T86" fmla="*/ 2147483646 w 49"/>
                <a:gd name="T87" fmla="*/ 2147483646 h 47"/>
                <a:gd name="T88" fmla="*/ 2147483646 w 49"/>
                <a:gd name="T89" fmla="*/ 2147483646 h 47"/>
                <a:gd name="T90" fmla="*/ 2147483646 w 49"/>
                <a:gd name="T91" fmla="*/ 2147483646 h 47"/>
                <a:gd name="T92" fmla="*/ 2147483646 w 49"/>
                <a:gd name="T93" fmla="*/ 2147483646 h 47"/>
                <a:gd name="T94" fmla="*/ 2147483646 w 49"/>
                <a:gd name="T95" fmla="*/ 2147483646 h 47"/>
                <a:gd name="T96" fmla="*/ 2147483646 w 49"/>
                <a:gd name="T97" fmla="*/ 2147483646 h 47"/>
                <a:gd name="T98" fmla="*/ 2147483646 w 49"/>
                <a:gd name="T99" fmla="*/ 2147483646 h 47"/>
                <a:gd name="T100" fmla="*/ 2147483646 w 49"/>
                <a:gd name="T101" fmla="*/ 2147483646 h 47"/>
                <a:gd name="T102" fmla="*/ 2147483646 w 49"/>
                <a:gd name="T103" fmla="*/ 2147483646 h 47"/>
                <a:gd name="T104" fmla="*/ 2147483646 w 49"/>
                <a:gd name="T105" fmla="*/ 2147483646 h 47"/>
                <a:gd name="T106" fmla="*/ 2147483646 w 49"/>
                <a:gd name="T107" fmla="*/ 2147483646 h 47"/>
                <a:gd name="T108" fmla="*/ 2147483646 w 49"/>
                <a:gd name="T109" fmla="*/ 2147483646 h 47"/>
                <a:gd name="T110" fmla="*/ 2147483646 w 49"/>
                <a:gd name="T111" fmla="*/ 2147483646 h 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" h="47">
                  <a:moveTo>
                    <a:pt x="0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4"/>
                    <a:pt x="17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4"/>
                    <a:pt x="36" y="36"/>
                    <a:pt x="33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7" y="45"/>
                    <a:pt x="32" y="43"/>
                    <a:pt x="27" y="41"/>
                  </a:cubicBezTo>
                  <a:cubicBezTo>
                    <a:pt x="21" y="44"/>
                    <a:pt x="13" y="46"/>
                    <a:pt x="4" y="47"/>
                  </a:cubicBezTo>
                  <a:cubicBezTo>
                    <a:pt x="4" y="45"/>
                    <a:pt x="3" y="43"/>
                    <a:pt x="2" y="41"/>
                  </a:cubicBezTo>
                  <a:cubicBezTo>
                    <a:pt x="8" y="41"/>
                    <a:pt x="14" y="40"/>
                    <a:pt x="18" y="39"/>
                  </a:cubicBezTo>
                  <a:cubicBezTo>
                    <a:pt x="14" y="38"/>
                    <a:pt x="10" y="37"/>
                    <a:pt x="7" y="36"/>
                  </a:cubicBezTo>
                  <a:cubicBezTo>
                    <a:pt x="8" y="35"/>
                    <a:pt x="10" y="33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18"/>
                  </a:lnTo>
                  <a:close/>
                  <a:moveTo>
                    <a:pt x="17" y="34"/>
                  </a:moveTo>
                  <a:cubicBezTo>
                    <a:pt x="19" y="34"/>
                    <a:pt x="23" y="35"/>
                    <a:pt x="27" y="36"/>
                  </a:cubicBezTo>
                  <a:cubicBezTo>
                    <a:pt x="29" y="35"/>
                    <a:pt x="31" y="33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7" y="33"/>
                    <a:pt x="17" y="34"/>
                  </a:cubicBezTo>
                  <a:close/>
                  <a:moveTo>
                    <a:pt x="21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1" y="9"/>
                  </a:lnTo>
                  <a:close/>
                  <a:moveTo>
                    <a:pt x="21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21" y="18"/>
                  </a:lnTo>
                  <a:close/>
                  <a:moveTo>
                    <a:pt x="40" y="18"/>
                  </a:moveTo>
                  <a:cubicBezTo>
                    <a:pt x="40" y="14"/>
                    <a:pt x="40" y="14"/>
                    <a:pt x="40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16"/>
            <p:cNvSpPr>
              <a:spLocks noEditPoints="1"/>
            </p:cNvSpPr>
            <p:nvPr/>
          </p:nvSpPr>
          <p:spPr bwMode="auto">
            <a:xfrm>
              <a:off x="4181079" y="1560029"/>
              <a:ext cx="157666" cy="152884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0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0 h 48"/>
                <a:gd name="T54" fmla="*/ 2147483646 w 49"/>
                <a:gd name="T55" fmla="*/ 0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" h="48">
                  <a:moveTo>
                    <a:pt x="45" y="2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5" y="40"/>
                    <a:pt x="42" y="40"/>
                    <a:pt x="49" y="40"/>
                  </a:cubicBezTo>
                  <a:cubicBezTo>
                    <a:pt x="48" y="43"/>
                    <a:pt x="47" y="45"/>
                    <a:pt x="47" y="46"/>
                  </a:cubicBezTo>
                  <a:cubicBezTo>
                    <a:pt x="40" y="47"/>
                    <a:pt x="32" y="46"/>
                    <a:pt x="25" y="46"/>
                  </a:cubicBezTo>
                  <a:cubicBezTo>
                    <a:pt x="18" y="46"/>
                    <a:pt x="13" y="44"/>
                    <a:pt x="10" y="39"/>
                  </a:cubicBezTo>
                  <a:cubicBezTo>
                    <a:pt x="9" y="43"/>
                    <a:pt x="7" y="46"/>
                    <a:pt x="4" y="48"/>
                  </a:cubicBezTo>
                  <a:cubicBezTo>
                    <a:pt x="3" y="47"/>
                    <a:pt x="2" y="45"/>
                    <a:pt x="0" y="42"/>
                  </a:cubicBezTo>
                  <a:cubicBezTo>
                    <a:pt x="4" y="38"/>
                    <a:pt x="7" y="32"/>
                    <a:pt x="8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30"/>
                    <a:pt x="13" y="32"/>
                  </a:cubicBezTo>
                  <a:cubicBezTo>
                    <a:pt x="15" y="36"/>
                    <a:pt x="18" y="39"/>
                    <a:pt x="22" y="4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9"/>
                    <a:pt x="29" y="29"/>
                    <a:pt x="29" y="29"/>
                  </a:cubicBezTo>
                  <a:lnTo>
                    <a:pt x="45" y="29"/>
                  </a:lnTo>
                  <a:close/>
                  <a:moveTo>
                    <a:pt x="48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48" y="17"/>
                    <a:pt x="48" y="17"/>
                    <a:pt x="48" y="17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7"/>
            <p:cNvSpPr>
              <a:spLocks noEditPoints="1"/>
            </p:cNvSpPr>
            <p:nvPr/>
          </p:nvSpPr>
          <p:spPr bwMode="auto">
            <a:xfrm>
              <a:off x="4341135" y="1555251"/>
              <a:ext cx="157666" cy="155272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0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0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2147483646 w 49"/>
                <a:gd name="T93" fmla="*/ 2147483646 h 48"/>
                <a:gd name="T94" fmla="*/ 2147483646 w 49"/>
                <a:gd name="T95" fmla="*/ 2147483646 h 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9" h="48">
                  <a:moveTo>
                    <a:pt x="11" y="10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6"/>
                    <a:pt x="10" y="17"/>
                    <a:pt x="7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9" y="17"/>
                    <a:pt x="36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1" y="12"/>
                    <a:pt x="45" y="14"/>
                    <a:pt x="49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7"/>
                    <a:pt x="44" y="39"/>
                    <a:pt x="43" y="41"/>
                  </a:cubicBezTo>
                  <a:cubicBezTo>
                    <a:pt x="43" y="44"/>
                    <a:pt x="42" y="45"/>
                    <a:pt x="41" y="46"/>
                  </a:cubicBezTo>
                  <a:cubicBezTo>
                    <a:pt x="39" y="47"/>
                    <a:pt x="37" y="48"/>
                    <a:pt x="35" y="48"/>
                  </a:cubicBezTo>
                  <a:cubicBezTo>
                    <a:pt x="33" y="48"/>
                    <a:pt x="29" y="48"/>
                    <a:pt x="22" y="48"/>
                  </a:cubicBezTo>
                  <a:cubicBezTo>
                    <a:pt x="21" y="46"/>
                    <a:pt x="21" y="44"/>
                    <a:pt x="21" y="42"/>
                  </a:cubicBezTo>
                  <a:cubicBezTo>
                    <a:pt x="24" y="42"/>
                    <a:pt x="28" y="42"/>
                    <a:pt x="31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5" y="42"/>
                    <a:pt x="36" y="41"/>
                  </a:cubicBezTo>
                  <a:cubicBezTo>
                    <a:pt x="36" y="40"/>
                    <a:pt x="36" y="39"/>
                    <a:pt x="3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4" y="15"/>
                    <a:pt x="8" y="12"/>
                    <a:pt x="11" y="10"/>
                  </a:cubicBezTo>
                  <a:close/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2"/>
                    <a:pt x="19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3"/>
                    <a:pt x="2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18"/>
            <p:cNvSpPr>
              <a:spLocks noEditPoints="1"/>
            </p:cNvSpPr>
            <p:nvPr/>
          </p:nvSpPr>
          <p:spPr bwMode="auto">
            <a:xfrm>
              <a:off x="4501190" y="1555251"/>
              <a:ext cx="157666" cy="157662"/>
            </a:xfrm>
            <a:custGeom>
              <a:avLst/>
              <a:gdLst>
                <a:gd name="T0" fmla="*/ 2147483646 w 49"/>
                <a:gd name="T1" fmla="*/ 2147483646 h 49"/>
                <a:gd name="T2" fmla="*/ 2147483646 w 49"/>
                <a:gd name="T3" fmla="*/ 2147483646 h 49"/>
                <a:gd name="T4" fmla="*/ 2147483646 w 49"/>
                <a:gd name="T5" fmla="*/ 2147483646 h 49"/>
                <a:gd name="T6" fmla="*/ 2147483646 w 49"/>
                <a:gd name="T7" fmla="*/ 0 h 49"/>
                <a:gd name="T8" fmla="*/ 2147483646 w 49"/>
                <a:gd name="T9" fmla="*/ 2147483646 h 49"/>
                <a:gd name="T10" fmla="*/ 2147483646 w 49"/>
                <a:gd name="T11" fmla="*/ 2147483646 h 49"/>
                <a:gd name="T12" fmla="*/ 2147483646 w 49"/>
                <a:gd name="T13" fmla="*/ 2147483646 h 49"/>
                <a:gd name="T14" fmla="*/ 2147483646 w 49"/>
                <a:gd name="T15" fmla="*/ 2147483646 h 49"/>
                <a:gd name="T16" fmla="*/ 2147483646 w 49"/>
                <a:gd name="T17" fmla="*/ 2147483646 h 49"/>
                <a:gd name="T18" fmla="*/ 2147483646 w 49"/>
                <a:gd name="T19" fmla="*/ 2147483646 h 49"/>
                <a:gd name="T20" fmla="*/ 2147483646 w 49"/>
                <a:gd name="T21" fmla="*/ 2147483646 h 49"/>
                <a:gd name="T22" fmla="*/ 2147483646 w 49"/>
                <a:gd name="T23" fmla="*/ 2147483646 h 49"/>
                <a:gd name="T24" fmla="*/ 2147483646 w 49"/>
                <a:gd name="T25" fmla="*/ 2147483646 h 49"/>
                <a:gd name="T26" fmla="*/ 2147483646 w 49"/>
                <a:gd name="T27" fmla="*/ 2147483646 h 49"/>
                <a:gd name="T28" fmla="*/ 2147483646 w 49"/>
                <a:gd name="T29" fmla="*/ 2147483646 h 49"/>
                <a:gd name="T30" fmla="*/ 2147483646 w 49"/>
                <a:gd name="T31" fmla="*/ 2147483646 h 49"/>
                <a:gd name="T32" fmla="*/ 2147483646 w 49"/>
                <a:gd name="T33" fmla="*/ 2147483646 h 49"/>
                <a:gd name="T34" fmla="*/ 2147483646 w 49"/>
                <a:gd name="T35" fmla="*/ 2147483646 h 49"/>
                <a:gd name="T36" fmla="*/ 2147483646 w 49"/>
                <a:gd name="T37" fmla="*/ 2147483646 h 49"/>
                <a:gd name="T38" fmla="*/ 2147483646 w 49"/>
                <a:gd name="T39" fmla="*/ 2147483646 h 49"/>
                <a:gd name="T40" fmla="*/ 2147483646 w 49"/>
                <a:gd name="T41" fmla="*/ 2147483646 h 49"/>
                <a:gd name="T42" fmla="*/ 2147483646 w 49"/>
                <a:gd name="T43" fmla="*/ 2147483646 h 49"/>
                <a:gd name="T44" fmla="*/ 2147483646 w 49"/>
                <a:gd name="T45" fmla="*/ 2147483646 h 49"/>
                <a:gd name="T46" fmla="*/ 2147483646 w 49"/>
                <a:gd name="T47" fmla="*/ 2147483646 h 49"/>
                <a:gd name="T48" fmla="*/ 2147483646 w 49"/>
                <a:gd name="T49" fmla="*/ 2147483646 h 49"/>
                <a:gd name="T50" fmla="*/ 2147483646 w 49"/>
                <a:gd name="T51" fmla="*/ 2147483646 h 49"/>
                <a:gd name="T52" fmla="*/ 2147483646 w 49"/>
                <a:gd name="T53" fmla="*/ 2147483646 h 49"/>
                <a:gd name="T54" fmla="*/ 2147483646 w 49"/>
                <a:gd name="T55" fmla="*/ 2147483646 h 49"/>
                <a:gd name="T56" fmla="*/ 0 w 49"/>
                <a:gd name="T57" fmla="*/ 2147483646 h 49"/>
                <a:gd name="T58" fmla="*/ 2147483646 w 49"/>
                <a:gd name="T59" fmla="*/ 2147483646 h 49"/>
                <a:gd name="T60" fmla="*/ 2147483646 w 49"/>
                <a:gd name="T61" fmla="*/ 2147483646 h 49"/>
                <a:gd name="T62" fmla="*/ 2147483646 w 49"/>
                <a:gd name="T63" fmla="*/ 2147483646 h 49"/>
                <a:gd name="T64" fmla="*/ 2147483646 w 49"/>
                <a:gd name="T65" fmla="*/ 2147483646 h 49"/>
                <a:gd name="T66" fmla="*/ 2147483646 w 49"/>
                <a:gd name="T67" fmla="*/ 2147483646 h 49"/>
                <a:gd name="T68" fmla="*/ 2147483646 w 49"/>
                <a:gd name="T69" fmla="*/ 2147483646 h 49"/>
                <a:gd name="T70" fmla="*/ 2147483646 w 49"/>
                <a:gd name="T71" fmla="*/ 2147483646 h 49"/>
                <a:gd name="T72" fmla="*/ 2147483646 w 49"/>
                <a:gd name="T73" fmla="*/ 2147483646 h 49"/>
                <a:gd name="T74" fmla="*/ 2147483646 w 49"/>
                <a:gd name="T75" fmla="*/ 2147483646 h 49"/>
                <a:gd name="T76" fmla="*/ 2147483646 w 49"/>
                <a:gd name="T77" fmla="*/ 2147483646 h 49"/>
                <a:gd name="T78" fmla="*/ 2147483646 w 49"/>
                <a:gd name="T79" fmla="*/ 2147483646 h 49"/>
                <a:gd name="T80" fmla="*/ 2147483646 w 49"/>
                <a:gd name="T81" fmla="*/ 2147483646 h 49"/>
                <a:gd name="T82" fmla="*/ 2147483646 w 49"/>
                <a:gd name="T83" fmla="*/ 2147483646 h 49"/>
                <a:gd name="T84" fmla="*/ 2147483646 w 49"/>
                <a:gd name="T85" fmla="*/ 2147483646 h 49"/>
                <a:gd name="T86" fmla="*/ 2147483646 w 49"/>
                <a:gd name="T87" fmla="*/ 2147483646 h 49"/>
                <a:gd name="T88" fmla="*/ 2147483646 w 49"/>
                <a:gd name="T89" fmla="*/ 2147483646 h 49"/>
                <a:gd name="T90" fmla="*/ 2147483646 w 49"/>
                <a:gd name="T91" fmla="*/ 2147483646 h 49"/>
                <a:gd name="T92" fmla="*/ 2147483646 w 49"/>
                <a:gd name="T93" fmla="*/ 2147483646 h 49"/>
                <a:gd name="T94" fmla="*/ 2147483646 w 49"/>
                <a:gd name="T95" fmla="*/ 2147483646 h 49"/>
                <a:gd name="T96" fmla="*/ 2147483646 w 49"/>
                <a:gd name="T97" fmla="*/ 2147483646 h 49"/>
                <a:gd name="T98" fmla="*/ 2147483646 w 49"/>
                <a:gd name="T99" fmla="*/ 2147483646 h 49"/>
                <a:gd name="T100" fmla="*/ 2147483646 w 49"/>
                <a:gd name="T101" fmla="*/ 2147483646 h 49"/>
                <a:gd name="T102" fmla="*/ 2147483646 w 49"/>
                <a:gd name="T103" fmla="*/ 2147483646 h 49"/>
                <a:gd name="T104" fmla="*/ 2147483646 w 49"/>
                <a:gd name="T105" fmla="*/ 2147483646 h 49"/>
                <a:gd name="T106" fmla="*/ 2147483646 w 49"/>
                <a:gd name="T107" fmla="*/ 2147483646 h 49"/>
                <a:gd name="T108" fmla="*/ 2147483646 w 49"/>
                <a:gd name="T109" fmla="*/ 2147483646 h 49"/>
                <a:gd name="T110" fmla="*/ 2147483646 w 49"/>
                <a:gd name="T111" fmla="*/ 2147483646 h 49"/>
                <a:gd name="T112" fmla="*/ 2147483646 w 49"/>
                <a:gd name="T113" fmla="*/ 2147483646 h 49"/>
                <a:gd name="T114" fmla="*/ 2147483646 w 49"/>
                <a:gd name="T115" fmla="*/ 2147483646 h 49"/>
                <a:gd name="T116" fmla="*/ 2147483646 w 49"/>
                <a:gd name="T117" fmla="*/ 2147483646 h 49"/>
                <a:gd name="T118" fmla="*/ 2147483646 w 49"/>
                <a:gd name="T119" fmla="*/ 2147483646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" h="49">
                  <a:moveTo>
                    <a:pt x="3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8"/>
                    <a:pt x="26" y="4"/>
                    <a:pt x="27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2"/>
                    <a:pt x="33" y="4"/>
                    <a:pt x="32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4"/>
                    <a:pt x="43" y="17"/>
                    <a:pt x="40" y="20"/>
                  </a:cubicBezTo>
                  <a:cubicBezTo>
                    <a:pt x="42" y="21"/>
                    <a:pt x="45" y="22"/>
                    <a:pt x="49" y="22"/>
                  </a:cubicBezTo>
                  <a:cubicBezTo>
                    <a:pt x="48" y="24"/>
                    <a:pt x="47" y="26"/>
                    <a:pt x="47" y="29"/>
                  </a:cubicBezTo>
                  <a:cubicBezTo>
                    <a:pt x="42" y="28"/>
                    <a:pt x="37" y="26"/>
                    <a:pt x="34" y="24"/>
                  </a:cubicBezTo>
                  <a:cubicBezTo>
                    <a:pt x="30" y="26"/>
                    <a:pt x="26" y="27"/>
                    <a:pt x="21" y="28"/>
                  </a:cubicBezTo>
                  <a:cubicBezTo>
                    <a:pt x="20" y="27"/>
                    <a:pt x="19" y="25"/>
                    <a:pt x="18" y="23"/>
                  </a:cubicBezTo>
                  <a:cubicBezTo>
                    <a:pt x="22" y="22"/>
                    <a:pt x="25" y="21"/>
                    <a:pt x="28" y="20"/>
                  </a:cubicBezTo>
                  <a:cubicBezTo>
                    <a:pt x="27" y="19"/>
                    <a:pt x="26" y="17"/>
                    <a:pt x="24" y="15"/>
                  </a:cubicBezTo>
                  <a:cubicBezTo>
                    <a:pt x="24" y="16"/>
                    <a:pt x="23" y="17"/>
                    <a:pt x="22" y="18"/>
                  </a:cubicBezTo>
                  <a:cubicBezTo>
                    <a:pt x="22" y="17"/>
                    <a:pt x="21" y="16"/>
                    <a:pt x="20" y="1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3"/>
                  </a:lnTo>
                  <a:close/>
                  <a:moveTo>
                    <a:pt x="9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0"/>
                    <a:pt x="9" y="10"/>
                    <a:pt x="9" y="10"/>
                  </a:cubicBezTo>
                  <a:lnTo>
                    <a:pt x="9" y="15"/>
                  </a:lnTo>
                  <a:close/>
                  <a:moveTo>
                    <a:pt x="23" y="4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23" y="49"/>
                  </a:lnTo>
                  <a:close/>
                  <a:moveTo>
                    <a:pt x="34" y="17"/>
                  </a:moveTo>
                  <a:cubicBezTo>
                    <a:pt x="36" y="15"/>
                    <a:pt x="38" y="13"/>
                    <a:pt x="3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3"/>
                    <a:pt x="32" y="15"/>
                    <a:pt x="34" y="17"/>
                  </a:cubicBezTo>
                  <a:close/>
                  <a:moveTo>
                    <a:pt x="39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9" y="40"/>
                    <a:pt x="39" y="40"/>
                    <a:pt x="39" y="40"/>
                  </a:cubicBezTo>
                  <a:lnTo>
                    <a:pt x="39" y="35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5"/>
          <p:cNvGrpSpPr/>
          <p:nvPr userDrawn="1"/>
        </p:nvGrpSpPr>
        <p:grpSpPr bwMode="auto">
          <a:xfrm>
            <a:off x="8096250" y="4933950"/>
            <a:ext cx="1004888" cy="161925"/>
            <a:chOff x="3149143" y="1751012"/>
            <a:chExt cx="1998663" cy="323850"/>
          </a:xfrm>
        </p:grpSpPr>
        <p:sp>
          <p:nvSpPr>
            <p:cNvPr id="22" name="Freeform 176"/>
            <p:cNvSpPr>
              <a:spLocks noEditPoints="1"/>
            </p:cNvSpPr>
            <p:nvPr/>
          </p:nvSpPr>
          <p:spPr bwMode="auto">
            <a:xfrm>
              <a:off x="3149143" y="1751012"/>
              <a:ext cx="325218" cy="323850"/>
            </a:xfrm>
            <a:custGeom>
              <a:avLst/>
              <a:gdLst>
                <a:gd name="T0" fmla="*/ 2147483646 w 101"/>
                <a:gd name="T1" fmla="*/ 0 h 101"/>
                <a:gd name="T2" fmla="*/ 2147483646 w 101"/>
                <a:gd name="T3" fmla="*/ 2147483646 h 101"/>
                <a:gd name="T4" fmla="*/ 2147483646 w 101"/>
                <a:gd name="T5" fmla="*/ 2147483646 h 101"/>
                <a:gd name="T6" fmla="*/ 2147483646 w 101"/>
                <a:gd name="T7" fmla="*/ 2147483646 h 101"/>
                <a:gd name="T8" fmla="*/ 2147483646 w 101"/>
                <a:gd name="T9" fmla="*/ 2147483646 h 101"/>
                <a:gd name="T10" fmla="*/ 2147483646 w 101"/>
                <a:gd name="T11" fmla="*/ 2147483646 h 101"/>
                <a:gd name="T12" fmla="*/ 2147483646 w 101"/>
                <a:gd name="T13" fmla="*/ 2147483646 h 101"/>
                <a:gd name="T14" fmla="*/ 0 w 101"/>
                <a:gd name="T15" fmla="*/ 2147483646 h 101"/>
                <a:gd name="T16" fmla="*/ 2147483646 w 101"/>
                <a:gd name="T17" fmla="*/ 0 h 101"/>
                <a:gd name="T18" fmla="*/ 2147483646 w 101"/>
                <a:gd name="T19" fmla="*/ 2147483646 h 101"/>
                <a:gd name="T20" fmla="*/ 2147483646 w 101"/>
                <a:gd name="T21" fmla="*/ 2147483646 h 101"/>
                <a:gd name="T22" fmla="*/ 2147483646 w 101"/>
                <a:gd name="T23" fmla="*/ 2147483646 h 101"/>
                <a:gd name="T24" fmla="*/ 2147483646 w 101"/>
                <a:gd name="T25" fmla="*/ 2147483646 h 101"/>
                <a:gd name="T26" fmla="*/ 2147483646 w 101"/>
                <a:gd name="T27" fmla="*/ 2147483646 h 101"/>
                <a:gd name="T28" fmla="*/ 2147483646 w 101"/>
                <a:gd name="T29" fmla="*/ 2147483646 h 101"/>
                <a:gd name="T30" fmla="*/ 2147483646 w 101"/>
                <a:gd name="T31" fmla="*/ 2147483646 h 101"/>
                <a:gd name="T32" fmla="*/ 2147483646 w 101"/>
                <a:gd name="T33" fmla="*/ 2147483646 h 101"/>
                <a:gd name="T34" fmla="*/ 2147483646 w 101"/>
                <a:gd name="T35" fmla="*/ 2147483646 h 101"/>
                <a:gd name="T36" fmla="*/ 2147483646 w 101"/>
                <a:gd name="T37" fmla="*/ 2147483646 h 101"/>
                <a:gd name="T38" fmla="*/ 2147483646 w 101"/>
                <a:gd name="T39" fmla="*/ 2147483646 h 101"/>
                <a:gd name="T40" fmla="*/ 2147483646 w 101"/>
                <a:gd name="T41" fmla="*/ 2147483646 h 101"/>
                <a:gd name="T42" fmla="*/ 2147483646 w 101"/>
                <a:gd name="T43" fmla="*/ 2147483646 h 101"/>
                <a:gd name="T44" fmla="*/ 2147483646 w 101"/>
                <a:gd name="T45" fmla="*/ 2147483646 h 101"/>
                <a:gd name="T46" fmla="*/ 2147483646 w 101"/>
                <a:gd name="T47" fmla="*/ 2147483646 h 101"/>
                <a:gd name="T48" fmla="*/ 2147483646 w 101"/>
                <a:gd name="T49" fmla="*/ 2147483646 h 101"/>
                <a:gd name="T50" fmla="*/ 2147483646 w 101"/>
                <a:gd name="T51" fmla="*/ 2147483646 h 101"/>
                <a:gd name="T52" fmla="*/ 2147483646 w 101"/>
                <a:gd name="T53" fmla="*/ 2147483646 h 101"/>
                <a:gd name="T54" fmla="*/ 2147483646 w 101"/>
                <a:gd name="T55" fmla="*/ 2147483646 h 101"/>
                <a:gd name="T56" fmla="*/ 2147483646 w 101"/>
                <a:gd name="T57" fmla="*/ 2147483646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1" h="101">
                  <a:moveTo>
                    <a:pt x="1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12"/>
                    <a:pt x="26" y="19"/>
                    <a:pt x="24" y="2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7"/>
                    <a:pt x="6" y="61"/>
                    <a:pt x="4" y="64"/>
                  </a:cubicBezTo>
                  <a:cubicBezTo>
                    <a:pt x="3" y="58"/>
                    <a:pt x="1" y="51"/>
                    <a:pt x="0" y="44"/>
                  </a:cubicBezTo>
                  <a:cubicBezTo>
                    <a:pt x="7" y="32"/>
                    <a:pt x="12" y="18"/>
                    <a:pt x="17" y="0"/>
                  </a:cubicBezTo>
                  <a:close/>
                  <a:moveTo>
                    <a:pt x="28" y="84"/>
                  </a:move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28" y="97"/>
                    <a:pt x="28" y="97"/>
                    <a:pt x="28" y="97"/>
                  </a:cubicBezTo>
                  <a:lnTo>
                    <a:pt x="28" y="84"/>
                  </a:lnTo>
                  <a:close/>
                  <a:moveTo>
                    <a:pt x="3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35" y="74"/>
                    <a:pt x="35" y="74"/>
                    <a:pt x="35" y="74"/>
                  </a:cubicBezTo>
                  <a:lnTo>
                    <a:pt x="35" y="5"/>
                  </a:lnTo>
                  <a:close/>
                  <a:moveTo>
                    <a:pt x="80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18"/>
                  </a:lnTo>
                  <a:close/>
                  <a:moveTo>
                    <a:pt x="80" y="61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80" y="61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7"/>
            <p:cNvSpPr>
              <a:spLocks noEditPoints="1"/>
            </p:cNvSpPr>
            <p:nvPr/>
          </p:nvSpPr>
          <p:spPr bwMode="auto">
            <a:xfrm>
              <a:off x="3483832" y="1754188"/>
              <a:ext cx="325218" cy="320674"/>
            </a:xfrm>
            <a:custGeom>
              <a:avLst/>
              <a:gdLst>
                <a:gd name="T0" fmla="*/ 2147483646 w 102"/>
                <a:gd name="T1" fmla="*/ 2147483646 h 100"/>
                <a:gd name="T2" fmla="*/ 0 w 102"/>
                <a:gd name="T3" fmla="*/ 2147483646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0 w 102"/>
                <a:gd name="T9" fmla="*/ 2147483646 h 100"/>
                <a:gd name="T10" fmla="*/ 0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2147483646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0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2147483646 w 102"/>
                <a:gd name="T67" fmla="*/ 2147483646 h 100"/>
                <a:gd name="T68" fmla="*/ 2147483646 w 102"/>
                <a:gd name="T69" fmla="*/ 2147483646 h 100"/>
                <a:gd name="T70" fmla="*/ 2147483646 w 102"/>
                <a:gd name="T71" fmla="*/ 2147483646 h 100"/>
                <a:gd name="T72" fmla="*/ 2147483646 w 102"/>
                <a:gd name="T73" fmla="*/ 2147483646 h 100"/>
                <a:gd name="T74" fmla="*/ 2147483646 w 102"/>
                <a:gd name="T75" fmla="*/ 2147483646 h 100"/>
                <a:gd name="T76" fmla="*/ 2147483646 w 102"/>
                <a:gd name="T77" fmla="*/ 2147483646 h 100"/>
                <a:gd name="T78" fmla="*/ 2147483646 w 102"/>
                <a:gd name="T79" fmla="*/ 2147483646 h 100"/>
                <a:gd name="T80" fmla="*/ 2147483646 w 102"/>
                <a:gd name="T81" fmla="*/ 2147483646 h 100"/>
                <a:gd name="T82" fmla="*/ 2147483646 w 102"/>
                <a:gd name="T83" fmla="*/ 2147483646 h 100"/>
                <a:gd name="T84" fmla="*/ 2147483646 w 102"/>
                <a:gd name="T85" fmla="*/ 2147483646 h 100"/>
                <a:gd name="T86" fmla="*/ 2147483646 w 102"/>
                <a:gd name="T87" fmla="*/ 2147483646 h 100"/>
                <a:gd name="T88" fmla="*/ 2147483646 w 102"/>
                <a:gd name="T89" fmla="*/ 2147483646 h 100"/>
                <a:gd name="T90" fmla="*/ 2147483646 w 102"/>
                <a:gd name="T91" fmla="*/ 2147483646 h 100"/>
                <a:gd name="T92" fmla="*/ 2147483646 w 102"/>
                <a:gd name="T93" fmla="*/ 2147483646 h 100"/>
                <a:gd name="T94" fmla="*/ 2147483646 w 102"/>
                <a:gd name="T95" fmla="*/ 2147483646 h 100"/>
                <a:gd name="T96" fmla="*/ 2147483646 w 102"/>
                <a:gd name="T97" fmla="*/ 2147483646 h 100"/>
                <a:gd name="T98" fmla="*/ 2147483646 w 102"/>
                <a:gd name="T99" fmla="*/ 2147483646 h 100"/>
                <a:gd name="T100" fmla="*/ 2147483646 w 102"/>
                <a:gd name="T101" fmla="*/ 2147483646 h 100"/>
                <a:gd name="T102" fmla="*/ 2147483646 w 102"/>
                <a:gd name="T103" fmla="*/ 2147483646 h 100"/>
                <a:gd name="T104" fmla="*/ 2147483646 w 102"/>
                <a:gd name="T105" fmla="*/ 2147483646 h 100"/>
                <a:gd name="T106" fmla="*/ 2147483646 w 102"/>
                <a:gd name="T107" fmla="*/ 2147483646 h 100"/>
                <a:gd name="T108" fmla="*/ 2147483646 w 102"/>
                <a:gd name="T109" fmla="*/ 2147483646 h 100"/>
                <a:gd name="T110" fmla="*/ 2147483646 w 102"/>
                <a:gd name="T111" fmla="*/ 2147483646 h 100"/>
                <a:gd name="T112" fmla="*/ 2147483646 w 102"/>
                <a:gd name="T113" fmla="*/ 2147483646 h 100"/>
                <a:gd name="T114" fmla="*/ 2147483646 w 102"/>
                <a:gd name="T115" fmla="*/ 2147483646 h 100"/>
                <a:gd name="T116" fmla="*/ 2147483646 w 102"/>
                <a:gd name="T117" fmla="*/ 2147483646 h 1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2" h="100">
                  <a:moveTo>
                    <a:pt x="2" y="7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" y="56"/>
                    <a:pt x="12" y="56"/>
                    <a:pt x="18" y="5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7"/>
                    <a:pt x="3" y="12"/>
                    <a:pt x="2" y="7"/>
                  </a:cubicBezTo>
                  <a:cubicBezTo>
                    <a:pt x="17" y="6"/>
                    <a:pt x="32" y="5"/>
                    <a:pt x="46" y="2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4" y="16"/>
                    <a:pt x="39" y="17"/>
                    <a:pt x="34" y="1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0"/>
                    <a:pt x="67" y="19"/>
                    <a:pt x="68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50"/>
                    <a:pt x="69" y="56"/>
                    <a:pt x="70" y="62"/>
                  </a:cubicBezTo>
                  <a:cubicBezTo>
                    <a:pt x="76" y="56"/>
                    <a:pt x="82" y="50"/>
                    <a:pt x="86" y="4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1" y="60"/>
                    <a:pt x="83" y="68"/>
                    <a:pt x="74" y="75"/>
                  </a:cubicBezTo>
                  <a:cubicBezTo>
                    <a:pt x="77" y="82"/>
                    <a:pt x="80" y="85"/>
                    <a:pt x="84" y="85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6" y="85"/>
                    <a:pt x="86" y="83"/>
                    <a:pt x="87" y="79"/>
                  </a:cubicBezTo>
                  <a:cubicBezTo>
                    <a:pt x="88" y="76"/>
                    <a:pt x="89" y="72"/>
                    <a:pt x="90" y="67"/>
                  </a:cubicBezTo>
                  <a:cubicBezTo>
                    <a:pt x="94" y="70"/>
                    <a:pt x="99" y="72"/>
                    <a:pt x="102" y="74"/>
                  </a:cubicBezTo>
                  <a:cubicBezTo>
                    <a:pt x="100" y="84"/>
                    <a:pt x="98" y="91"/>
                    <a:pt x="95" y="94"/>
                  </a:cubicBezTo>
                  <a:cubicBezTo>
                    <a:pt x="93" y="98"/>
                    <a:pt x="90" y="100"/>
                    <a:pt x="85" y="100"/>
                  </a:cubicBezTo>
                  <a:cubicBezTo>
                    <a:pt x="75" y="100"/>
                    <a:pt x="68" y="95"/>
                    <a:pt x="63" y="84"/>
                  </a:cubicBezTo>
                  <a:cubicBezTo>
                    <a:pt x="57" y="88"/>
                    <a:pt x="51" y="92"/>
                    <a:pt x="44" y="95"/>
                  </a:cubicBezTo>
                  <a:cubicBezTo>
                    <a:pt x="42" y="92"/>
                    <a:pt x="39" y="88"/>
                    <a:pt x="36" y="83"/>
                  </a:cubicBezTo>
                  <a:cubicBezTo>
                    <a:pt x="44" y="80"/>
                    <a:pt x="51" y="76"/>
                    <a:pt x="58" y="71"/>
                  </a:cubicBezTo>
                  <a:cubicBezTo>
                    <a:pt x="56" y="64"/>
                    <a:pt x="55" y="54"/>
                    <a:pt x="5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2"/>
                    <a:pt x="45" y="52"/>
                    <a:pt x="51" y="51"/>
                  </a:cubicBezTo>
                  <a:cubicBezTo>
                    <a:pt x="51" y="54"/>
                    <a:pt x="51" y="56"/>
                    <a:pt x="51" y="59"/>
                  </a:cubicBezTo>
                  <a:cubicBezTo>
                    <a:pt x="51" y="61"/>
                    <a:pt x="51" y="63"/>
                    <a:pt x="51" y="64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91"/>
                    <a:pt x="33" y="93"/>
                    <a:pt x="31" y="95"/>
                  </a:cubicBezTo>
                  <a:cubicBezTo>
                    <a:pt x="29" y="97"/>
                    <a:pt x="26" y="99"/>
                    <a:pt x="22" y="99"/>
                  </a:cubicBezTo>
                  <a:cubicBezTo>
                    <a:pt x="18" y="99"/>
                    <a:pt x="12" y="99"/>
                    <a:pt x="6" y="99"/>
                  </a:cubicBezTo>
                  <a:cubicBezTo>
                    <a:pt x="5" y="93"/>
                    <a:pt x="4" y="89"/>
                    <a:pt x="3" y="86"/>
                  </a:cubicBezTo>
                  <a:cubicBezTo>
                    <a:pt x="6" y="86"/>
                    <a:pt x="9" y="86"/>
                    <a:pt x="13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6" y="86"/>
                    <a:pt x="17" y="86"/>
                    <a:pt x="18" y="85"/>
                  </a:cubicBezTo>
                  <a:cubicBezTo>
                    <a:pt x="18" y="84"/>
                    <a:pt x="18" y="83"/>
                    <a:pt x="18" y="81"/>
                  </a:cubicBezTo>
                  <a:cubicBezTo>
                    <a:pt x="18" y="69"/>
                    <a:pt x="18" y="69"/>
                    <a:pt x="18" y="69"/>
                  </a:cubicBezTo>
                  <a:lnTo>
                    <a:pt x="2" y="71"/>
                  </a:lnTo>
                  <a:close/>
                  <a:moveTo>
                    <a:pt x="78" y="2"/>
                  </a:moveTo>
                  <a:cubicBezTo>
                    <a:pt x="86" y="9"/>
                    <a:pt x="92" y="14"/>
                    <a:pt x="96" y="18"/>
                  </a:cubicBezTo>
                  <a:cubicBezTo>
                    <a:pt x="92" y="21"/>
                    <a:pt x="89" y="24"/>
                    <a:pt x="87" y="27"/>
                  </a:cubicBezTo>
                  <a:cubicBezTo>
                    <a:pt x="82" y="21"/>
                    <a:pt x="76" y="16"/>
                    <a:pt x="70" y="11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8"/>
            <p:cNvSpPr>
              <a:spLocks noEditPoints="1"/>
            </p:cNvSpPr>
            <p:nvPr/>
          </p:nvSpPr>
          <p:spPr bwMode="auto">
            <a:xfrm>
              <a:off x="3812206" y="1754188"/>
              <a:ext cx="331533" cy="320674"/>
            </a:xfrm>
            <a:custGeom>
              <a:avLst/>
              <a:gdLst>
                <a:gd name="T0" fmla="*/ 2147483646 w 103"/>
                <a:gd name="T1" fmla="*/ 2147483646 h 100"/>
                <a:gd name="T2" fmla="*/ 2147483646 w 103"/>
                <a:gd name="T3" fmla="*/ 2147483646 h 100"/>
                <a:gd name="T4" fmla="*/ 2147483646 w 103"/>
                <a:gd name="T5" fmla="*/ 0 h 100"/>
                <a:gd name="T6" fmla="*/ 2147483646 w 103"/>
                <a:gd name="T7" fmla="*/ 2147483646 h 100"/>
                <a:gd name="T8" fmla="*/ 2147483646 w 103"/>
                <a:gd name="T9" fmla="*/ 2147483646 h 100"/>
                <a:gd name="T10" fmla="*/ 2147483646 w 103"/>
                <a:gd name="T11" fmla="*/ 2147483646 h 100"/>
                <a:gd name="T12" fmla="*/ 2147483646 w 103"/>
                <a:gd name="T13" fmla="*/ 0 h 100"/>
                <a:gd name="T14" fmla="*/ 2147483646 w 103"/>
                <a:gd name="T15" fmla="*/ 2147483646 h 100"/>
                <a:gd name="T16" fmla="*/ 2147483646 w 103"/>
                <a:gd name="T17" fmla="*/ 2147483646 h 100"/>
                <a:gd name="T18" fmla="*/ 2147483646 w 103"/>
                <a:gd name="T19" fmla="*/ 2147483646 h 100"/>
                <a:gd name="T20" fmla="*/ 2147483646 w 103"/>
                <a:gd name="T21" fmla="*/ 2147483646 h 100"/>
                <a:gd name="T22" fmla="*/ 2147483646 w 103"/>
                <a:gd name="T23" fmla="*/ 2147483646 h 100"/>
                <a:gd name="T24" fmla="*/ 2147483646 w 103"/>
                <a:gd name="T25" fmla="*/ 2147483646 h 100"/>
                <a:gd name="T26" fmla="*/ 2147483646 w 103"/>
                <a:gd name="T27" fmla="*/ 2147483646 h 100"/>
                <a:gd name="T28" fmla="*/ 2147483646 w 103"/>
                <a:gd name="T29" fmla="*/ 2147483646 h 100"/>
                <a:gd name="T30" fmla="*/ 2147483646 w 103"/>
                <a:gd name="T31" fmla="*/ 2147483646 h 100"/>
                <a:gd name="T32" fmla="*/ 2147483646 w 103"/>
                <a:gd name="T33" fmla="*/ 2147483646 h 100"/>
                <a:gd name="T34" fmla="*/ 2147483646 w 103"/>
                <a:gd name="T35" fmla="*/ 2147483646 h 100"/>
                <a:gd name="T36" fmla="*/ 2147483646 w 103"/>
                <a:gd name="T37" fmla="*/ 0 h 100"/>
                <a:gd name="T38" fmla="*/ 2147483646 w 103"/>
                <a:gd name="T39" fmla="*/ 2147483646 h 100"/>
                <a:gd name="T40" fmla="*/ 2147483646 w 103"/>
                <a:gd name="T41" fmla="*/ 0 h 100"/>
                <a:gd name="T42" fmla="*/ 2147483646 w 103"/>
                <a:gd name="T43" fmla="*/ 2147483646 h 100"/>
                <a:gd name="T44" fmla="*/ 2147483646 w 103"/>
                <a:gd name="T45" fmla="*/ 2147483646 h 100"/>
                <a:gd name="T46" fmla="*/ 2147483646 w 103"/>
                <a:gd name="T47" fmla="*/ 2147483646 h 100"/>
                <a:gd name="T48" fmla="*/ 2147483646 w 103"/>
                <a:gd name="T49" fmla="*/ 2147483646 h 100"/>
                <a:gd name="T50" fmla="*/ 2147483646 w 103"/>
                <a:gd name="T51" fmla="*/ 2147483646 h 100"/>
                <a:gd name="T52" fmla="*/ 2147483646 w 103"/>
                <a:gd name="T53" fmla="*/ 2147483646 h 100"/>
                <a:gd name="T54" fmla="*/ 2147483646 w 103"/>
                <a:gd name="T55" fmla="*/ 2147483646 h 100"/>
                <a:gd name="T56" fmla="*/ 2147483646 w 103"/>
                <a:gd name="T57" fmla="*/ 2147483646 h 100"/>
                <a:gd name="T58" fmla="*/ 2147483646 w 103"/>
                <a:gd name="T59" fmla="*/ 2147483646 h 100"/>
                <a:gd name="T60" fmla="*/ 2147483646 w 103"/>
                <a:gd name="T61" fmla="*/ 2147483646 h 100"/>
                <a:gd name="T62" fmla="*/ 2147483646 w 103"/>
                <a:gd name="T63" fmla="*/ 2147483646 h 100"/>
                <a:gd name="T64" fmla="*/ 2147483646 w 103"/>
                <a:gd name="T65" fmla="*/ 2147483646 h 100"/>
                <a:gd name="T66" fmla="*/ 2147483646 w 103"/>
                <a:gd name="T67" fmla="*/ 2147483646 h 100"/>
                <a:gd name="T68" fmla="*/ 2147483646 w 103"/>
                <a:gd name="T69" fmla="*/ 2147483646 h 100"/>
                <a:gd name="T70" fmla="*/ 2147483646 w 103"/>
                <a:gd name="T71" fmla="*/ 2147483646 h 100"/>
                <a:gd name="T72" fmla="*/ 2147483646 w 103"/>
                <a:gd name="T73" fmla="*/ 2147483646 h 100"/>
                <a:gd name="T74" fmla="*/ 2147483646 w 103"/>
                <a:gd name="T75" fmla="*/ 2147483646 h 100"/>
                <a:gd name="T76" fmla="*/ 2147483646 w 103"/>
                <a:gd name="T77" fmla="*/ 2147483646 h 100"/>
                <a:gd name="T78" fmla="*/ 2147483646 w 103"/>
                <a:gd name="T79" fmla="*/ 2147483646 h 100"/>
                <a:gd name="T80" fmla="*/ 2147483646 w 103"/>
                <a:gd name="T81" fmla="*/ 2147483646 h 100"/>
                <a:gd name="T82" fmla="*/ 2147483646 w 103"/>
                <a:gd name="T83" fmla="*/ 2147483646 h 100"/>
                <a:gd name="T84" fmla="*/ 2147483646 w 103"/>
                <a:gd name="T85" fmla="*/ 2147483646 h 100"/>
                <a:gd name="T86" fmla="*/ 2147483646 w 103"/>
                <a:gd name="T87" fmla="*/ 2147483646 h 100"/>
                <a:gd name="T88" fmla="*/ 2147483646 w 103"/>
                <a:gd name="T89" fmla="*/ 2147483646 h 100"/>
                <a:gd name="T90" fmla="*/ 2147483646 w 103"/>
                <a:gd name="T91" fmla="*/ 2147483646 h 1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cubicBezTo>
                    <a:pt x="2" y="40"/>
                    <a:pt x="4" y="30"/>
                    <a:pt x="5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31"/>
                    <a:pt x="10" y="41"/>
                    <a:pt x="8" y="51"/>
                  </a:cubicBezTo>
                  <a:cubicBezTo>
                    <a:pt x="6" y="50"/>
                    <a:pt x="3" y="50"/>
                    <a:pt x="0" y="49"/>
                  </a:cubicBezTo>
                  <a:close/>
                  <a:moveTo>
                    <a:pt x="1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2"/>
                    <a:pt x="26" y="31"/>
                    <a:pt x="25" y="3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4" y="100"/>
                    <a:pt x="14" y="100"/>
                    <a:pt x="14" y="100"/>
                  </a:cubicBezTo>
                  <a:lnTo>
                    <a:pt x="14" y="0"/>
                  </a:lnTo>
                  <a:close/>
                  <a:moveTo>
                    <a:pt x="30" y="90"/>
                  </a:moveTo>
                  <a:cubicBezTo>
                    <a:pt x="61" y="90"/>
                    <a:pt x="61" y="90"/>
                    <a:pt x="61" y="90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6"/>
                    <a:pt x="36" y="23"/>
                    <a:pt x="35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30" y="98"/>
                    <a:pt x="30" y="98"/>
                    <a:pt x="30" y="98"/>
                  </a:cubicBezTo>
                  <a:lnTo>
                    <a:pt x="30" y="90"/>
                  </a:lnTo>
                  <a:close/>
                  <a:moveTo>
                    <a:pt x="47" y="56"/>
                  </a:moveTo>
                  <a:cubicBezTo>
                    <a:pt x="61" y="56"/>
                    <a:pt x="61" y="56"/>
                    <a:pt x="61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47" y="56"/>
                  </a:lnTo>
                  <a:close/>
                  <a:moveTo>
                    <a:pt x="47" y="67"/>
                  </a:moveTo>
                  <a:cubicBezTo>
                    <a:pt x="61" y="67"/>
                    <a:pt x="61" y="67"/>
                    <a:pt x="61" y="6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47" y="62"/>
                    <a:pt x="47" y="62"/>
                    <a:pt x="47" y="62"/>
                  </a:cubicBezTo>
                  <a:lnTo>
                    <a:pt x="47" y="67"/>
                  </a:lnTo>
                  <a:close/>
                  <a:moveTo>
                    <a:pt x="74" y="20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74" y="20"/>
                  </a:lnTo>
                  <a:close/>
                  <a:moveTo>
                    <a:pt x="86" y="51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6" y="56"/>
                    <a:pt x="86" y="56"/>
                    <a:pt x="86" y="56"/>
                  </a:cubicBezTo>
                  <a:lnTo>
                    <a:pt x="86" y="51"/>
                  </a:lnTo>
                  <a:close/>
                  <a:moveTo>
                    <a:pt x="86" y="67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7"/>
                    <a:pt x="73" y="67"/>
                    <a:pt x="73" y="67"/>
                  </a:cubicBezTo>
                  <a:lnTo>
                    <a:pt x="86" y="67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79"/>
            <p:cNvSpPr>
              <a:spLocks noEditPoints="1"/>
            </p:cNvSpPr>
            <p:nvPr/>
          </p:nvSpPr>
          <p:spPr bwMode="auto">
            <a:xfrm>
              <a:off x="4153210" y="1751012"/>
              <a:ext cx="325218" cy="323850"/>
            </a:xfrm>
            <a:custGeom>
              <a:avLst/>
              <a:gdLst>
                <a:gd name="T0" fmla="*/ 2147483646 w 102"/>
                <a:gd name="T1" fmla="*/ 2147483646 h 101"/>
                <a:gd name="T2" fmla="*/ 2147483646 w 102"/>
                <a:gd name="T3" fmla="*/ 2147483646 h 101"/>
                <a:gd name="T4" fmla="*/ 2147483646 w 102"/>
                <a:gd name="T5" fmla="*/ 2147483646 h 101"/>
                <a:gd name="T6" fmla="*/ 2147483646 w 102"/>
                <a:gd name="T7" fmla="*/ 2147483646 h 101"/>
                <a:gd name="T8" fmla="*/ 2147483646 w 102"/>
                <a:gd name="T9" fmla="*/ 2147483646 h 101"/>
                <a:gd name="T10" fmla="*/ 2147483646 w 102"/>
                <a:gd name="T11" fmla="*/ 2147483646 h 101"/>
                <a:gd name="T12" fmla="*/ 2147483646 w 102"/>
                <a:gd name="T13" fmla="*/ 2147483646 h 101"/>
                <a:gd name="T14" fmla="*/ 0 w 102"/>
                <a:gd name="T15" fmla="*/ 2147483646 h 101"/>
                <a:gd name="T16" fmla="*/ 2147483646 w 102"/>
                <a:gd name="T17" fmla="*/ 2147483646 h 101"/>
                <a:gd name="T18" fmla="*/ 2147483646 w 102"/>
                <a:gd name="T19" fmla="*/ 0 h 101"/>
                <a:gd name="T20" fmla="*/ 2147483646 w 102"/>
                <a:gd name="T21" fmla="*/ 2147483646 h 101"/>
                <a:gd name="T22" fmla="*/ 2147483646 w 102"/>
                <a:gd name="T23" fmla="*/ 2147483646 h 101"/>
                <a:gd name="T24" fmla="*/ 2147483646 w 102"/>
                <a:gd name="T25" fmla="*/ 2147483646 h 101"/>
                <a:gd name="T26" fmla="*/ 2147483646 w 102"/>
                <a:gd name="T27" fmla="*/ 0 h 101"/>
                <a:gd name="T28" fmla="*/ 2147483646 w 102"/>
                <a:gd name="T29" fmla="*/ 2147483646 h 101"/>
                <a:gd name="T30" fmla="*/ 2147483646 w 102"/>
                <a:gd name="T31" fmla="*/ 2147483646 h 101"/>
                <a:gd name="T32" fmla="*/ 2147483646 w 102"/>
                <a:gd name="T33" fmla="*/ 2147483646 h 101"/>
                <a:gd name="T34" fmla="*/ 2147483646 w 102"/>
                <a:gd name="T35" fmla="*/ 2147483646 h 101"/>
                <a:gd name="T36" fmla="*/ 2147483646 w 102"/>
                <a:gd name="T37" fmla="*/ 2147483646 h 101"/>
                <a:gd name="T38" fmla="*/ 2147483646 w 102"/>
                <a:gd name="T39" fmla="*/ 2147483646 h 101"/>
                <a:gd name="T40" fmla="*/ 2147483646 w 102"/>
                <a:gd name="T41" fmla="*/ 2147483646 h 101"/>
                <a:gd name="T42" fmla="*/ 2147483646 w 102"/>
                <a:gd name="T43" fmla="*/ 2147483646 h 101"/>
                <a:gd name="T44" fmla="*/ 2147483646 w 102"/>
                <a:gd name="T45" fmla="*/ 2147483646 h 101"/>
                <a:gd name="T46" fmla="*/ 2147483646 w 102"/>
                <a:gd name="T47" fmla="*/ 2147483646 h 101"/>
                <a:gd name="T48" fmla="*/ 2147483646 w 102"/>
                <a:gd name="T49" fmla="*/ 2147483646 h 101"/>
                <a:gd name="T50" fmla="*/ 2147483646 w 102"/>
                <a:gd name="T51" fmla="*/ 2147483646 h 101"/>
                <a:gd name="T52" fmla="*/ 2147483646 w 102"/>
                <a:gd name="T53" fmla="*/ 2147483646 h 101"/>
                <a:gd name="T54" fmla="*/ 2147483646 w 102"/>
                <a:gd name="T55" fmla="*/ 2147483646 h 101"/>
                <a:gd name="T56" fmla="*/ 2147483646 w 102"/>
                <a:gd name="T57" fmla="*/ 2147483646 h 101"/>
                <a:gd name="T58" fmla="*/ 2147483646 w 102"/>
                <a:gd name="T59" fmla="*/ 2147483646 h 101"/>
                <a:gd name="T60" fmla="*/ 2147483646 w 102"/>
                <a:gd name="T61" fmla="*/ 2147483646 h 101"/>
                <a:gd name="T62" fmla="*/ 2147483646 w 102"/>
                <a:gd name="T63" fmla="*/ 2147483646 h 101"/>
                <a:gd name="T64" fmla="*/ 2147483646 w 102"/>
                <a:gd name="T65" fmla="*/ 2147483646 h 101"/>
                <a:gd name="T66" fmla="*/ 2147483646 w 102"/>
                <a:gd name="T67" fmla="*/ 2147483646 h 101"/>
                <a:gd name="T68" fmla="*/ 2147483646 w 102"/>
                <a:gd name="T69" fmla="*/ 2147483646 h 101"/>
                <a:gd name="T70" fmla="*/ 2147483646 w 102"/>
                <a:gd name="T71" fmla="*/ 2147483646 h 101"/>
                <a:gd name="T72" fmla="*/ 2147483646 w 102"/>
                <a:gd name="T73" fmla="*/ 2147483646 h 101"/>
                <a:gd name="T74" fmla="*/ 2147483646 w 102"/>
                <a:gd name="T75" fmla="*/ 2147483646 h 101"/>
                <a:gd name="T76" fmla="*/ 2147483646 w 102"/>
                <a:gd name="T77" fmla="*/ 2147483646 h 101"/>
                <a:gd name="T78" fmla="*/ 2147483646 w 102"/>
                <a:gd name="T79" fmla="*/ 2147483646 h 101"/>
                <a:gd name="T80" fmla="*/ 2147483646 w 102"/>
                <a:gd name="T81" fmla="*/ 2147483646 h 101"/>
                <a:gd name="T82" fmla="*/ 2147483646 w 102"/>
                <a:gd name="T83" fmla="*/ 2147483646 h 101"/>
                <a:gd name="T84" fmla="*/ 2147483646 w 102"/>
                <a:gd name="T85" fmla="*/ 2147483646 h 101"/>
                <a:gd name="T86" fmla="*/ 2147483646 w 102"/>
                <a:gd name="T87" fmla="*/ 2147483646 h 101"/>
                <a:gd name="T88" fmla="*/ 2147483646 w 102"/>
                <a:gd name="T89" fmla="*/ 2147483646 h 101"/>
                <a:gd name="T90" fmla="*/ 2147483646 w 102"/>
                <a:gd name="T91" fmla="*/ 2147483646 h 101"/>
                <a:gd name="T92" fmla="*/ 2147483646 w 102"/>
                <a:gd name="T93" fmla="*/ 2147483646 h 101"/>
                <a:gd name="T94" fmla="*/ 2147483646 w 102"/>
                <a:gd name="T95" fmla="*/ 2147483646 h 101"/>
                <a:gd name="T96" fmla="*/ 2147483646 w 102"/>
                <a:gd name="T97" fmla="*/ 2147483646 h 101"/>
                <a:gd name="T98" fmla="*/ 2147483646 w 102"/>
                <a:gd name="T99" fmla="*/ 2147483646 h 101"/>
                <a:gd name="T100" fmla="*/ 2147483646 w 102"/>
                <a:gd name="T101" fmla="*/ 2147483646 h 101"/>
                <a:gd name="T102" fmla="*/ 2147483646 w 102"/>
                <a:gd name="T103" fmla="*/ 2147483646 h 101"/>
                <a:gd name="T104" fmla="*/ 2147483646 w 102"/>
                <a:gd name="T105" fmla="*/ 2147483646 h 101"/>
                <a:gd name="T106" fmla="*/ 2147483646 w 102"/>
                <a:gd name="T107" fmla="*/ 2147483646 h 101"/>
                <a:gd name="T108" fmla="*/ 2147483646 w 102"/>
                <a:gd name="T109" fmla="*/ 2147483646 h 101"/>
                <a:gd name="T110" fmla="*/ 2147483646 w 102"/>
                <a:gd name="T111" fmla="*/ 2147483646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2" h="101">
                  <a:moveTo>
                    <a:pt x="25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2" y="43"/>
                    <a:pt x="28" y="48"/>
                    <a:pt x="25" y="53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9"/>
                    <a:pt x="7" y="71"/>
                    <a:pt x="4" y="73"/>
                  </a:cubicBezTo>
                  <a:cubicBezTo>
                    <a:pt x="3" y="69"/>
                    <a:pt x="2" y="64"/>
                    <a:pt x="0" y="57"/>
                  </a:cubicBezTo>
                  <a:cubicBezTo>
                    <a:pt x="9" y="50"/>
                    <a:pt x="17" y="40"/>
                    <a:pt x="25" y="28"/>
                  </a:cubicBezTo>
                  <a:close/>
                  <a:moveTo>
                    <a:pt x="23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6" y="20"/>
                    <a:pt x="17" y="30"/>
                    <a:pt x="6" y="39"/>
                  </a:cubicBezTo>
                  <a:cubicBezTo>
                    <a:pt x="5" y="35"/>
                    <a:pt x="3" y="30"/>
                    <a:pt x="1" y="24"/>
                  </a:cubicBezTo>
                  <a:cubicBezTo>
                    <a:pt x="10" y="17"/>
                    <a:pt x="17" y="9"/>
                    <a:pt x="23" y="0"/>
                  </a:cubicBezTo>
                  <a:close/>
                  <a:moveTo>
                    <a:pt x="99" y="59"/>
                  </a:moveTo>
                  <a:cubicBezTo>
                    <a:pt x="88" y="59"/>
                    <a:pt x="88" y="59"/>
                    <a:pt x="88" y="59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90"/>
                    <a:pt x="87" y="93"/>
                    <a:pt x="85" y="96"/>
                  </a:cubicBezTo>
                  <a:cubicBezTo>
                    <a:pt x="83" y="98"/>
                    <a:pt x="79" y="100"/>
                    <a:pt x="75" y="100"/>
                  </a:cubicBezTo>
                  <a:cubicBezTo>
                    <a:pt x="70" y="100"/>
                    <a:pt x="65" y="100"/>
                    <a:pt x="59" y="100"/>
                  </a:cubicBezTo>
                  <a:cubicBezTo>
                    <a:pt x="58" y="96"/>
                    <a:pt x="57" y="92"/>
                    <a:pt x="56" y="87"/>
                  </a:cubicBezTo>
                  <a:cubicBezTo>
                    <a:pt x="61" y="88"/>
                    <a:pt x="65" y="88"/>
                    <a:pt x="69" y="88"/>
                  </a:cubicBezTo>
                  <a:cubicBezTo>
                    <a:pt x="73" y="88"/>
                    <a:pt x="75" y="86"/>
                    <a:pt x="75" y="82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8"/>
                    <a:pt x="56" y="82"/>
                    <a:pt x="59" y="85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87"/>
                    <a:pt x="41" y="83"/>
                    <a:pt x="38" y="79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99" y="49"/>
                    <a:pt x="99" y="49"/>
                    <a:pt x="99" y="49"/>
                  </a:cubicBezTo>
                  <a:lnTo>
                    <a:pt x="99" y="59"/>
                  </a:lnTo>
                  <a:close/>
                  <a:moveTo>
                    <a:pt x="37" y="4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37" y="44"/>
                    <a:pt x="37" y="44"/>
                    <a:pt x="37" y="44"/>
                  </a:cubicBezTo>
                  <a:lnTo>
                    <a:pt x="37" y="4"/>
                  </a:lnTo>
                  <a:close/>
                  <a:moveTo>
                    <a:pt x="82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82" y="14"/>
                  </a:lnTo>
                  <a:close/>
                  <a:moveTo>
                    <a:pt x="82" y="34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80"/>
            <p:cNvSpPr>
              <a:spLocks noEditPoints="1"/>
            </p:cNvSpPr>
            <p:nvPr/>
          </p:nvSpPr>
          <p:spPr bwMode="auto">
            <a:xfrm>
              <a:off x="4487899" y="1754188"/>
              <a:ext cx="322059" cy="311150"/>
            </a:xfrm>
            <a:custGeom>
              <a:avLst/>
              <a:gdLst>
                <a:gd name="T0" fmla="*/ 0 w 101"/>
                <a:gd name="T1" fmla="*/ 2147483646 h 97"/>
                <a:gd name="T2" fmla="*/ 2147483646 w 101"/>
                <a:gd name="T3" fmla="*/ 2147483646 h 97"/>
                <a:gd name="T4" fmla="*/ 2147483646 w 101"/>
                <a:gd name="T5" fmla="*/ 2147483646 h 97"/>
                <a:gd name="T6" fmla="*/ 2147483646 w 101"/>
                <a:gd name="T7" fmla="*/ 2147483646 h 97"/>
                <a:gd name="T8" fmla="*/ 2147483646 w 101"/>
                <a:gd name="T9" fmla="*/ 2147483646 h 97"/>
                <a:gd name="T10" fmla="*/ 2147483646 w 101"/>
                <a:gd name="T11" fmla="*/ 2147483646 h 97"/>
                <a:gd name="T12" fmla="*/ 2147483646 w 101"/>
                <a:gd name="T13" fmla="*/ 2147483646 h 97"/>
                <a:gd name="T14" fmla="*/ 2147483646 w 101"/>
                <a:gd name="T15" fmla="*/ 2147483646 h 97"/>
                <a:gd name="T16" fmla="*/ 2147483646 w 101"/>
                <a:gd name="T17" fmla="*/ 2147483646 h 97"/>
                <a:gd name="T18" fmla="*/ 2147483646 w 101"/>
                <a:gd name="T19" fmla="*/ 2147483646 h 97"/>
                <a:gd name="T20" fmla="*/ 2147483646 w 101"/>
                <a:gd name="T21" fmla="*/ 2147483646 h 97"/>
                <a:gd name="T22" fmla="*/ 2147483646 w 101"/>
                <a:gd name="T23" fmla="*/ 2147483646 h 97"/>
                <a:gd name="T24" fmla="*/ 2147483646 w 101"/>
                <a:gd name="T25" fmla="*/ 2147483646 h 97"/>
                <a:gd name="T26" fmla="*/ 2147483646 w 101"/>
                <a:gd name="T27" fmla="*/ 2147483646 h 97"/>
                <a:gd name="T28" fmla="*/ 2147483646 w 101"/>
                <a:gd name="T29" fmla="*/ 2147483646 h 97"/>
                <a:gd name="T30" fmla="*/ 0 w 101"/>
                <a:gd name="T31" fmla="*/ 2147483646 h 97"/>
                <a:gd name="T32" fmla="*/ 0 w 101"/>
                <a:gd name="T33" fmla="*/ 2147483646 h 97"/>
                <a:gd name="T34" fmla="*/ 2147483646 w 101"/>
                <a:gd name="T35" fmla="*/ 2147483646 h 97"/>
                <a:gd name="T36" fmla="*/ 2147483646 w 101"/>
                <a:gd name="T37" fmla="*/ 2147483646 h 97"/>
                <a:gd name="T38" fmla="*/ 2147483646 w 101"/>
                <a:gd name="T39" fmla="*/ 2147483646 h 97"/>
                <a:gd name="T40" fmla="*/ 2147483646 w 101"/>
                <a:gd name="T41" fmla="*/ 2147483646 h 97"/>
                <a:gd name="T42" fmla="*/ 2147483646 w 101"/>
                <a:gd name="T43" fmla="*/ 2147483646 h 97"/>
                <a:gd name="T44" fmla="*/ 2147483646 w 101"/>
                <a:gd name="T45" fmla="*/ 0 h 97"/>
                <a:gd name="T46" fmla="*/ 2147483646 w 101"/>
                <a:gd name="T47" fmla="*/ 0 h 97"/>
                <a:gd name="T48" fmla="*/ 2147483646 w 101"/>
                <a:gd name="T49" fmla="*/ 2147483646 h 97"/>
                <a:gd name="T50" fmla="*/ 2147483646 w 101"/>
                <a:gd name="T51" fmla="*/ 2147483646 h 97"/>
                <a:gd name="T52" fmla="*/ 2147483646 w 101"/>
                <a:gd name="T53" fmla="*/ 0 h 97"/>
                <a:gd name="T54" fmla="*/ 2147483646 w 101"/>
                <a:gd name="T55" fmla="*/ 2147483646 h 97"/>
                <a:gd name="T56" fmla="*/ 2147483646 w 101"/>
                <a:gd name="T57" fmla="*/ 2147483646 h 97"/>
                <a:gd name="T58" fmla="*/ 2147483646 w 101"/>
                <a:gd name="T59" fmla="*/ 2147483646 h 97"/>
                <a:gd name="T60" fmla="*/ 2147483646 w 101"/>
                <a:gd name="T61" fmla="*/ 2147483646 h 97"/>
                <a:gd name="T62" fmla="*/ 2147483646 w 101"/>
                <a:gd name="T63" fmla="*/ 2147483646 h 97"/>
                <a:gd name="T64" fmla="*/ 2147483646 w 101"/>
                <a:gd name="T65" fmla="*/ 2147483646 h 97"/>
                <a:gd name="T66" fmla="*/ 2147483646 w 101"/>
                <a:gd name="T67" fmla="*/ 2147483646 h 97"/>
                <a:gd name="T68" fmla="*/ 2147483646 w 101"/>
                <a:gd name="T69" fmla="*/ 2147483646 h 97"/>
                <a:gd name="T70" fmla="*/ 2147483646 w 101"/>
                <a:gd name="T71" fmla="*/ 2147483646 h 97"/>
                <a:gd name="T72" fmla="*/ 2147483646 w 101"/>
                <a:gd name="T73" fmla="*/ 2147483646 h 97"/>
                <a:gd name="T74" fmla="*/ 2147483646 w 101"/>
                <a:gd name="T75" fmla="*/ 2147483646 h 97"/>
                <a:gd name="T76" fmla="*/ 2147483646 w 101"/>
                <a:gd name="T77" fmla="*/ 2147483646 h 97"/>
                <a:gd name="T78" fmla="*/ 2147483646 w 101"/>
                <a:gd name="T79" fmla="*/ 2147483646 h 97"/>
                <a:gd name="T80" fmla="*/ 2147483646 w 101"/>
                <a:gd name="T81" fmla="*/ 2147483646 h 97"/>
                <a:gd name="T82" fmla="*/ 2147483646 w 101"/>
                <a:gd name="T83" fmla="*/ 2147483646 h 97"/>
                <a:gd name="T84" fmla="*/ 2147483646 w 101"/>
                <a:gd name="T85" fmla="*/ 2147483646 h 97"/>
                <a:gd name="T86" fmla="*/ 2147483646 w 101"/>
                <a:gd name="T87" fmla="*/ 2147483646 h 97"/>
                <a:gd name="T88" fmla="*/ 2147483646 w 101"/>
                <a:gd name="T89" fmla="*/ 214748364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1" h="97">
                  <a:moveTo>
                    <a:pt x="0" y="84"/>
                  </a:moveTo>
                  <a:cubicBezTo>
                    <a:pt x="45" y="84"/>
                    <a:pt x="45" y="84"/>
                    <a:pt x="45" y="8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0" y="97"/>
                    <a:pt x="0" y="97"/>
                    <a:pt x="0" y="97"/>
                  </a:cubicBezTo>
                  <a:lnTo>
                    <a:pt x="0" y="84"/>
                  </a:lnTo>
                  <a:close/>
                  <a:moveTo>
                    <a:pt x="5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" y="53"/>
                    <a:pt x="5" y="53"/>
                    <a:pt x="5" y="53"/>
                  </a:cubicBezTo>
                  <a:lnTo>
                    <a:pt x="5" y="5"/>
                  </a:lnTo>
                  <a:close/>
                  <a:moveTo>
                    <a:pt x="2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5" y="57"/>
                    <a:pt x="25" y="57"/>
                    <a:pt x="25" y="57"/>
                  </a:cubicBezTo>
                  <a:lnTo>
                    <a:pt x="25" y="0"/>
                  </a:lnTo>
                  <a:close/>
                  <a:moveTo>
                    <a:pt x="96" y="3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2" y="23"/>
                    <a:pt x="88" y="30"/>
                    <a:pt x="82" y="36"/>
                  </a:cubicBezTo>
                  <a:cubicBezTo>
                    <a:pt x="88" y="38"/>
                    <a:pt x="94" y="41"/>
                    <a:pt x="101" y="43"/>
                  </a:cubicBezTo>
                  <a:cubicBezTo>
                    <a:pt x="99" y="47"/>
                    <a:pt x="97" y="51"/>
                    <a:pt x="94" y="56"/>
                  </a:cubicBezTo>
                  <a:cubicBezTo>
                    <a:pt x="85" y="53"/>
                    <a:pt x="78" y="49"/>
                    <a:pt x="71" y="45"/>
                  </a:cubicBezTo>
                  <a:cubicBezTo>
                    <a:pt x="64" y="49"/>
                    <a:pt x="57" y="53"/>
                    <a:pt x="48" y="55"/>
                  </a:cubicBezTo>
                  <a:cubicBezTo>
                    <a:pt x="46" y="50"/>
                    <a:pt x="43" y="46"/>
                    <a:pt x="41" y="43"/>
                  </a:cubicBezTo>
                  <a:cubicBezTo>
                    <a:pt x="48" y="41"/>
                    <a:pt x="54" y="38"/>
                    <a:pt x="59" y="36"/>
                  </a:cubicBezTo>
                  <a:cubicBezTo>
                    <a:pt x="54" y="31"/>
                    <a:pt x="50" y="26"/>
                    <a:pt x="46" y="20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96" y="3"/>
                  </a:lnTo>
                  <a:close/>
                  <a:moveTo>
                    <a:pt x="70" y="28"/>
                  </a:moveTo>
                  <a:cubicBezTo>
                    <a:pt x="75" y="24"/>
                    <a:pt x="78" y="20"/>
                    <a:pt x="81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20"/>
                    <a:pt x="65" y="24"/>
                    <a:pt x="70" y="28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81"/>
            <p:cNvSpPr>
              <a:spLocks noEditPoints="1"/>
            </p:cNvSpPr>
            <p:nvPr/>
          </p:nvSpPr>
          <p:spPr bwMode="auto">
            <a:xfrm>
              <a:off x="4819432" y="1754188"/>
              <a:ext cx="328374" cy="320674"/>
            </a:xfrm>
            <a:custGeom>
              <a:avLst/>
              <a:gdLst>
                <a:gd name="T0" fmla="*/ 2147483646 w 102"/>
                <a:gd name="T1" fmla="*/ 2147483646 h 100"/>
                <a:gd name="T2" fmla="*/ 2147483646 w 102"/>
                <a:gd name="T3" fmla="*/ 0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2147483646 w 102"/>
                <a:gd name="T9" fmla="*/ 2147483646 h 100"/>
                <a:gd name="T10" fmla="*/ 2147483646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0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2147483646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2" h="100">
                  <a:moveTo>
                    <a:pt x="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3" y="52"/>
                    <a:pt x="34" y="58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90"/>
                    <a:pt x="25" y="93"/>
                    <a:pt x="23" y="95"/>
                  </a:cubicBezTo>
                  <a:cubicBezTo>
                    <a:pt x="22" y="97"/>
                    <a:pt x="19" y="98"/>
                    <a:pt x="16" y="99"/>
                  </a:cubicBezTo>
                  <a:cubicBezTo>
                    <a:pt x="13" y="99"/>
                    <a:pt x="9" y="99"/>
                    <a:pt x="3" y="99"/>
                  </a:cubicBezTo>
                  <a:cubicBezTo>
                    <a:pt x="3" y="95"/>
                    <a:pt x="2" y="90"/>
                    <a:pt x="1" y="86"/>
                  </a:cubicBezTo>
                  <a:cubicBezTo>
                    <a:pt x="4" y="86"/>
                    <a:pt x="7" y="86"/>
                    <a:pt x="8" y="86"/>
                  </a:cubicBezTo>
                  <a:cubicBezTo>
                    <a:pt x="10" y="86"/>
                    <a:pt x="11" y="85"/>
                    <a:pt x="11" y="8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0"/>
                    <a:pt x="7" y="49"/>
                    <a:pt x="11" y="4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18"/>
                  </a:lnTo>
                  <a:close/>
                  <a:moveTo>
                    <a:pt x="35" y="32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32"/>
                  </a:lnTo>
                  <a:close/>
                  <a:moveTo>
                    <a:pt x="40" y="7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7"/>
                    <a:pt x="87" y="91"/>
                    <a:pt x="85" y="94"/>
                  </a:cubicBezTo>
                  <a:cubicBezTo>
                    <a:pt x="83" y="97"/>
                    <a:pt x="79" y="99"/>
                    <a:pt x="75" y="99"/>
                  </a:cubicBezTo>
                  <a:cubicBezTo>
                    <a:pt x="71" y="100"/>
                    <a:pt x="65" y="100"/>
                    <a:pt x="57" y="100"/>
                  </a:cubicBezTo>
                  <a:cubicBezTo>
                    <a:pt x="56" y="95"/>
                    <a:pt x="55" y="91"/>
                    <a:pt x="54" y="87"/>
                  </a:cubicBezTo>
                  <a:cubicBezTo>
                    <a:pt x="59" y="87"/>
                    <a:pt x="64" y="87"/>
                    <a:pt x="68" y="87"/>
                  </a:cubicBezTo>
                  <a:cubicBezTo>
                    <a:pt x="72" y="87"/>
                    <a:pt x="75" y="84"/>
                    <a:pt x="75" y="7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5" y="70"/>
                    <a:pt x="59" y="74"/>
                    <a:pt x="62" y="7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48" y="81"/>
                    <a:pt x="44" y="76"/>
                    <a:pt x="40" y="70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同侧圆角矩形 27"/>
          <p:cNvSpPr/>
          <p:nvPr userDrawn="1"/>
        </p:nvSpPr>
        <p:spPr>
          <a:xfrm rot="5400000">
            <a:off x="1046957" y="840581"/>
            <a:ext cx="354012" cy="50482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75BB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1550" y="-33338"/>
            <a:ext cx="0" cy="52689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AEDBF-F25B-4990-8B2C-E0DAB6D4D70F}" type="datetimeFigureOut">
              <a:rPr lang="zh-CN" altLang="en-US"/>
            </a:fld>
            <a:endParaRPr lang="zh-CN" altLang="en-US"/>
          </a:p>
        </p:txBody>
      </p:sp>
      <p:sp>
        <p:nvSpPr>
          <p:cNvPr id="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91E060-3116-4E6C-A9D4-AB6CA440DA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9FD7-6B15-4427-85B8-0B123839FE0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2D02F-3A30-4F72-A0D2-DA0A535146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89E4-195A-4712-BD8C-BBC433BAD2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B133D-83C8-4A90-8AD2-52BEBFD9B4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3270CE-3389-4071-B35E-32B7F777AC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B09E15-A882-4FD5-A932-0A1B94E217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55"/>
          <p:cNvGrpSpPr/>
          <p:nvPr/>
        </p:nvGrpSpPr>
        <p:grpSpPr bwMode="auto">
          <a:xfrm>
            <a:off x="-258763" y="-39688"/>
            <a:ext cx="9399588" cy="5194301"/>
            <a:chOff x="-258763" y="-39688"/>
            <a:chExt cx="9399588" cy="5194301"/>
          </a:xfrm>
        </p:grpSpPr>
        <p:pic>
          <p:nvPicPr>
            <p:cNvPr id="5125" name="Picture 3" descr="F:\tao\3320946_071026072232_2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" t="2879" r="1869" b="1787"/>
            <a:stretch>
              <a:fillRect/>
            </a:stretch>
          </p:blipFill>
          <p:spPr bwMode="auto">
            <a:xfrm>
              <a:off x="0" y="0"/>
              <a:ext cx="9140825" cy="515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2" name="任意多边形 1181"/>
            <p:cNvSpPr/>
            <p:nvPr/>
          </p:nvSpPr>
          <p:spPr>
            <a:xfrm>
              <a:off x="4988685" y="2365258"/>
              <a:ext cx="2322961" cy="2530546"/>
            </a:xfrm>
            <a:custGeom>
              <a:avLst/>
              <a:gdLst>
                <a:gd name="connsiteX0" fmla="*/ 0 w 2201034"/>
                <a:gd name="connsiteY0" fmla="*/ 0 h 2443794"/>
                <a:gd name="connsiteX1" fmla="*/ 1084333 w 2201034"/>
                <a:gd name="connsiteY1" fmla="*/ 2443794 h 2443794"/>
                <a:gd name="connsiteX2" fmla="*/ 2201034 w 2201034"/>
                <a:gd name="connsiteY2" fmla="*/ 32368 h 2443794"/>
                <a:gd name="connsiteX3" fmla="*/ 1262357 w 2201034"/>
                <a:gd name="connsiteY3" fmla="*/ 1351369 h 2443794"/>
                <a:gd name="connsiteX4" fmla="*/ 1068149 w 2201034"/>
                <a:gd name="connsiteY4" fmla="*/ 1488934 h 2443794"/>
                <a:gd name="connsiteX5" fmla="*/ 153749 w 2201034"/>
                <a:gd name="connsiteY5" fmla="*/ 16184 h 2443794"/>
                <a:gd name="connsiteX6" fmla="*/ 0 w 2201034"/>
                <a:gd name="connsiteY6" fmla="*/ 0 h 2443794"/>
                <a:gd name="connsiteX0-1" fmla="*/ 0 w 2244857"/>
                <a:gd name="connsiteY0-2" fmla="*/ 111068 h 2554862"/>
                <a:gd name="connsiteX1-3" fmla="*/ 1084333 w 2244857"/>
                <a:gd name="connsiteY1-4" fmla="*/ 2554862 h 2554862"/>
                <a:gd name="connsiteX2-5" fmla="*/ 2244857 w 2244857"/>
                <a:gd name="connsiteY2-6" fmla="*/ 0 h 2554862"/>
                <a:gd name="connsiteX3-7" fmla="*/ 1262357 w 2244857"/>
                <a:gd name="connsiteY3-8" fmla="*/ 1462437 h 2554862"/>
                <a:gd name="connsiteX4-9" fmla="*/ 1068149 w 2244857"/>
                <a:gd name="connsiteY4-10" fmla="*/ 1600002 h 2554862"/>
                <a:gd name="connsiteX5-11" fmla="*/ 153749 w 2244857"/>
                <a:gd name="connsiteY5-12" fmla="*/ 127252 h 2554862"/>
                <a:gd name="connsiteX6-13" fmla="*/ 0 w 2244857"/>
                <a:gd name="connsiteY6-14" fmla="*/ 111068 h 2554862"/>
                <a:gd name="connsiteX0-15" fmla="*/ 0 w 2244857"/>
                <a:gd name="connsiteY0-16" fmla="*/ 111068 h 2554862"/>
                <a:gd name="connsiteX1-17" fmla="*/ 1084333 w 2244857"/>
                <a:gd name="connsiteY1-18" fmla="*/ 2554862 h 2554862"/>
                <a:gd name="connsiteX2-19" fmla="*/ 2244857 w 2244857"/>
                <a:gd name="connsiteY2-20" fmla="*/ 0 h 2554862"/>
                <a:gd name="connsiteX3-21" fmla="*/ 1994154 w 2244857"/>
                <a:gd name="connsiteY3-22" fmla="*/ 124352 h 2554862"/>
                <a:gd name="connsiteX4-23" fmla="*/ 1262357 w 2244857"/>
                <a:gd name="connsiteY4-24" fmla="*/ 1462437 h 2554862"/>
                <a:gd name="connsiteX5-25" fmla="*/ 1068149 w 2244857"/>
                <a:gd name="connsiteY5-26" fmla="*/ 1600002 h 2554862"/>
                <a:gd name="connsiteX6-27" fmla="*/ 153749 w 2244857"/>
                <a:gd name="connsiteY6-28" fmla="*/ 127252 h 2554862"/>
                <a:gd name="connsiteX7" fmla="*/ 0 w 2244857"/>
                <a:gd name="connsiteY7" fmla="*/ 111068 h 2554862"/>
                <a:gd name="connsiteX0-29" fmla="*/ 0 w 2279916"/>
                <a:gd name="connsiteY0-30" fmla="*/ 111068 h 2554862"/>
                <a:gd name="connsiteX1-31" fmla="*/ 1084333 w 2279916"/>
                <a:gd name="connsiteY1-32" fmla="*/ 2554862 h 2554862"/>
                <a:gd name="connsiteX2-33" fmla="*/ 2279916 w 2279916"/>
                <a:gd name="connsiteY2-34" fmla="*/ 0 h 2554862"/>
                <a:gd name="connsiteX3-35" fmla="*/ 1994154 w 2279916"/>
                <a:gd name="connsiteY3-36" fmla="*/ 124352 h 2554862"/>
                <a:gd name="connsiteX4-37" fmla="*/ 1262357 w 2279916"/>
                <a:gd name="connsiteY4-38" fmla="*/ 1462437 h 2554862"/>
                <a:gd name="connsiteX5-39" fmla="*/ 1068149 w 2279916"/>
                <a:gd name="connsiteY5-40" fmla="*/ 1600002 h 2554862"/>
                <a:gd name="connsiteX6-41" fmla="*/ 153749 w 2279916"/>
                <a:gd name="connsiteY6-42" fmla="*/ 127252 h 2554862"/>
                <a:gd name="connsiteX7-43" fmla="*/ 0 w 2279916"/>
                <a:gd name="connsiteY7-44" fmla="*/ 111068 h 2554862"/>
                <a:gd name="connsiteX0-45" fmla="*/ 0 w 2297446"/>
                <a:gd name="connsiteY0-46" fmla="*/ 66245 h 2510039"/>
                <a:gd name="connsiteX1-47" fmla="*/ 1084333 w 2297446"/>
                <a:gd name="connsiteY1-48" fmla="*/ 2510039 h 2510039"/>
                <a:gd name="connsiteX2-49" fmla="*/ 2297446 w 2297446"/>
                <a:gd name="connsiteY2-50" fmla="*/ 0 h 2510039"/>
                <a:gd name="connsiteX3-51" fmla="*/ 1994154 w 2297446"/>
                <a:gd name="connsiteY3-52" fmla="*/ 79529 h 2510039"/>
                <a:gd name="connsiteX4-53" fmla="*/ 1262357 w 2297446"/>
                <a:gd name="connsiteY4-54" fmla="*/ 1417614 h 2510039"/>
                <a:gd name="connsiteX5-55" fmla="*/ 1068149 w 2297446"/>
                <a:gd name="connsiteY5-56" fmla="*/ 1555179 h 2510039"/>
                <a:gd name="connsiteX6-57" fmla="*/ 153749 w 2297446"/>
                <a:gd name="connsiteY6-58" fmla="*/ 82429 h 2510039"/>
                <a:gd name="connsiteX7-59" fmla="*/ 0 w 2297446"/>
                <a:gd name="connsiteY7-60" fmla="*/ 66245 h 2510039"/>
                <a:gd name="connsiteX0-61" fmla="*/ 0 w 2271152"/>
                <a:gd name="connsiteY0-62" fmla="*/ 66245 h 2510039"/>
                <a:gd name="connsiteX1-63" fmla="*/ 1084333 w 2271152"/>
                <a:gd name="connsiteY1-64" fmla="*/ 2510039 h 2510039"/>
                <a:gd name="connsiteX2-65" fmla="*/ 2271152 w 2271152"/>
                <a:gd name="connsiteY2-66" fmla="*/ 0 h 2510039"/>
                <a:gd name="connsiteX3-67" fmla="*/ 1994154 w 2271152"/>
                <a:gd name="connsiteY3-68" fmla="*/ 79529 h 2510039"/>
                <a:gd name="connsiteX4-69" fmla="*/ 1262357 w 2271152"/>
                <a:gd name="connsiteY4-70" fmla="*/ 1417614 h 2510039"/>
                <a:gd name="connsiteX5-71" fmla="*/ 1068149 w 2271152"/>
                <a:gd name="connsiteY5-72" fmla="*/ 1555179 h 2510039"/>
                <a:gd name="connsiteX6-73" fmla="*/ 153749 w 2271152"/>
                <a:gd name="connsiteY6-74" fmla="*/ 82429 h 2510039"/>
                <a:gd name="connsiteX7-75" fmla="*/ 0 w 2271152"/>
                <a:gd name="connsiteY7-76" fmla="*/ 66245 h 2510039"/>
                <a:gd name="connsiteX0-77" fmla="*/ 0 w 2271152"/>
                <a:gd name="connsiteY0-78" fmla="*/ 66245 h 2510039"/>
                <a:gd name="connsiteX1-79" fmla="*/ 1084333 w 2271152"/>
                <a:gd name="connsiteY1-80" fmla="*/ 2510039 h 2510039"/>
                <a:gd name="connsiteX2-81" fmla="*/ 2271152 w 2271152"/>
                <a:gd name="connsiteY2-82" fmla="*/ 0 h 2510039"/>
                <a:gd name="connsiteX3-83" fmla="*/ 1994154 w 2271152"/>
                <a:gd name="connsiteY3-84" fmla="*/ 79529 h 2510039"/>
                <a:gd name="connsiteX4-85" fmla="*/ 1122669 w 2271152"/>
                <a:gd name="connsiteY4-86" fmla="*/ 1189014 h 2510039"/>
                <a:gd name="connsiteX5-87" fmla="*/ 1068149 w 2271152"/>
                <a:gd name="connsiteY5-88" fmla="*/ 1555179 h 2510039"/>
                <a:gd name="connsiteX6-89" fmla="*/ 153749 w 2271152"/>
                <a:gd name="connsiteY6-90" fmla="*/ 82429 h 2510039"/>
                <a:gd name="connsiteX7-91" fmla="*/ 0 w 2271152"/>
                <a:gd name="connsiteY7-92" fmla="*/ 66245 h 2510039"/>
                <a:gd name="connsiteX0-93" fmla="*/ 0 w 2271152"/>
                <a:gd name="connsiteY0-94" fmla="*/ 66245 h 2510039"/>
                <a:gd name="connsiteX1-95" fmla="*/ 1084333 w 2271152"/>
                <a:gd name="connsiteY1-96" fmla="*/ 2510039 h 2510039"/>
                <a:gd name="connsiteX2-97" fmla="*/ 2271152 w 2271152"/>
                <a:gd name="connsiteY2-98" fmla="*/ 0 h 2510039"/>
                <a:gd name="connsiteX3-99" fmla="*/ 1994154 w 2271152"/>
                <a:gd name="connsiteY3-100" fmla="*/ 79529 h 2510039"/>
                <a:gd name="connsiteX4-101" fmla="*/ 1122669 w 2271152"/>
                <a:gd name="connsiteY4-102" fmla="*/ 1189014 h 2510039"/>
                <a:gd name="connsiteX5-103" fmla="*/ 965710 w 2271152"/>
                <a:gd name="connsiteY5-104" fmla="*/ 974154 h 2510039"/>
                <a:gd name="connsiteX6-105" fmla="*/ 153749 w 2271152"/>
                <a:gd name="connsiteY6-106" fmla="*/ 82429 h 2510039"/>
                <a:gd name="connsiteX7-107" fmla="*/ 0 w 2271152"/>
                <a:gd name="connsiteY7-108" fmla="*/ 66245 h 2510039"/>
                <a:gd name="connsiteX0-109" fmla="*/ 0 w 2271152"/>
                <a:gd name="connsiteY0-110" fmla="*/ 66245 h 2510039"/>
                <a:gd name="connsiteX1-111" fmla="*/ 1084333 w 2271152"/>
                <a:gd name="connsiteY1-112" fmla="*/ 2510039 h 2510039"/>
                <a:gd name="connsiteX2-113" fmla="*/ 2271152 w 2271152"/>
                <a:gd name="connsiteY2-114" fmla="*/ 0 h 2510039"/>
                <a:gd name="connsiteX3-115" fmla="*/ 1994154 w 2271152"/>
                <a:gd name="connsiteY3-116" fmla="*/ 79529 h 2510039"/>
                <a:gd name="connsiteX4-117" fmla="*/ 1122669 w 2271152"/>
                <a:gd name="connsiteY4-118" fmla="*/ 1189014 h 2510039"/>
                <a:gd name="connsiteX5-119" fmla="*/ 965710 w 2271152"/>
                <a:gd name="connsiteY5-120" fmla="*/ 974154 h 2510039"/>
                <a:gd name="connsiteX6-121" fmla="*/ 395875 w 2271152"/>
                <a:gd name="connsiteY6-122" fmla="*/ 53854 h 2510039"/>
                <a:gd name="connsiteX7-123" fmla="*/ 0 w 2271152"/>
                <a:gd name="connsiteY7-124" fmla="*/ 66245 h 2510039"/>
                <a:gd name="connsiteX0-125" fmla="*/ 0 w 2271152"/>
                <a:gd name="connsiteY0-126" fmla="*/ 86752 h 2530546"/>
                <a:gd name="connsiteX1-127" fmla="*/ 1084333 w 2271152"/>
                <a:gd name="connsiteY1-128" fmla="*/ 2530546 h 2530546"/>
                <a:gd name="connsiteX2-129" fmla="*/ 2271152 w 2271152"/>
                <a:gd name="connsiteY2-130" fmla="*/ 20507 h 2530546"/>
                <a:gd name="connsiteX3-131" fmla="*/ 1863778 w 2271152"/>
                <a:gd name="connsiteY3-132" fmla="*/ 33361 h 2530546"/>
                <a:gd name="connsiteX4-133" fmla="*/ 1122669 w 2271152"/>
                <a:gd name="connsiteY4-134" fmla="*/ 1209521 h 2530546"/>
                <a:gd name="connsiteX5-135" fmla="*/ 965710 w 2271152"/>
                <a:gd name="connsiteY5-136" fmla="*/ 994661 h 2530546"/>
                <a:gd name="connsiteX6-137" fmla="*/ 395875 w 2271152"/>
                <a:gd name="connsiteY6-138" fmla="*/ 74361 h 2530546"/>
                <a:gd name="connsiteX7-139" fmla="*/ 0 w 2271152"/>
                <a:gd name="connsiteY7-140" fmla="*/ 86752 h 2530546"/>
                <a:gd name="connsiteX0-141" fmla="*/ 0 w 2271152"/>
                <a:gd name="connsiteY0-142" fmla="*/ 86752 h 2530546"/>
                <a:gd name="connsiteX1-143" fmla="*/ 1084333 w 2271152"/>
                <a:gd name="connsiteY1-144" fmla="*/ 2530546 h 2530546"/>
                <a:gd name="connsiteX2-145" fmla="*/ 2271152 w 2271152"/>
                <a:gd name="connsiteY2-146" fmla="*/ 20507 h 2530546"/>
                <a:gd name="connsiteX3-147" fmla="*/ 1863778 w 2271152"/>
                <a:gd name="connsiteY3-148" fmla="*/ 33361 h 2530546"/>
                <a:gd name="connsiteX4-149" fmla="*/ 1094731 w 2271152"/>
                <a:gd name="connsiteY4-150" fmla="*/ 1266671 h 2530546"/>
                <a:gd name="connsiteX5-151" fmla="*/ 965710 w 2271152"/>
                <a:gd name="connsiteY5-152" fmla="*/ 994661 h 2530546"/>
                <a:gd name="connsiteX6-153" fmla="*/ 395875 w 2271152"/>
                <a:gd name="connsiteY6-154" fmla="*/ 74361 h 2530546"/>
                <a:gd name="connsiteX7-155" fmla="*/ 0 w 2271152"/>
                <a:gd name="connsiteY7-156" fmla="*/ 86752 h 2530546"/>
                <a:gd name="connsiteX0-157" fmla="*/ 0 w 2271152"/>
                <a:gd name="connsiteY0-158" fmla="*/ 86752 h 2530546"/>
                <a:gd name="connsiteX1-159" fmla="*/ 1084333 w 2271152"/>
                <a:gd name="connsiteY1-160" fmla="*/ 2530546 h 2530546"/>
                <a:gd name="connsiteX2-161" fmla="*/ 2271152 w 2271152"/>
                <a:gd name="connsiteY2-162" fmla="*/ 20507 h 2530546"/>
                <a:gd name="connsiteX3-163" fmla="*/ 1863778 w 2271152"/>
                <a:gd name="connsiteY3-164" fmla="*/ 33361 h 2530546"/>
                <a:gd name="connsiteX4-165" fmla="*/ 1094731 w 2271152"/>
                <a:gd name="connsiteY4-166" fmla="*/ 1266671 h 2530546"/>
                <a:gd name="connsiteX5-167" fmla="*/ 919148 w 2271152"/>
                <a:gd name="connsiteY5-168" fmla="*/ 994661 h 2530546"/>
                <a:gd name="connsiteX6-169" fmla="*/ 395875 w 2271152"/>
                <a:gd name="connsiteY6-170" fmla="*/ 74361 h 2530546"/>
                <a:gd name="connsiteX7-171" fmla="*/ 0 w 2271152"/>
                <a:gd name="connsiteY7-172" fmla="*/ 86752 h 2530546"/>
                <a:gd name="connsiteX0-173" fmla="*/ 0 w 2271152"/>
                <a:gd name="connsiteY0-174" fmla="*/ 86752 h 2530546"/>
                <a:gd name="connsiteX1-175" fmla="*/ 1084333 w 2271152"/>
                <a:gd name="connsiteY1-176" fmla="*/ 2530546 h 2530546"/>
                <a:gd name="connsiteX2-177" fmla="*/ 2271152 w 2271152"/>
                <a:gd name="connsiteY2-178" fmla="*/ 20507 h 2530546"/>
                <a:gd name="connsiteX3-179" fmla="*/ 1863778 w 2271152"/>
                <a:gd name="connsiteY3-180" fmla="*/ 33361 h 2530546"/>
                <a:gd name="connsiteX4-181" fmla="*/ 1094731 w 2271152"/>
                <a:gd name="connsiteY4-182" fmla="*/ 1266671 h 2530546"/>
                <a:gd name="connsiteX5-183" fmla="*/ 395875 w 2271152"/>
                <a:gd name="connsiteY5-184" fmla="*/ 74361 h 2530546"/>
                <a:gd name="connsiteX6-185" fmla="*/ 0 w 2271152"/>
                <a:gd name="connsiteY6-186" fmla="*/ 86752 h 2530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71152" h="2530546">
                  <a:moveTo>
                    <a:pt x="0" y="86752"/>
                  </a:moveTo>
                  <a:lnTo>
                    <a:pt x="1084333" y="2530546"/>
                  </a:lnTo>
                  <a:lnTo>
                    <a:pt x="2271152" y="20507"/>
                  </a:lnTo>
                  <a:cubicBezTo>
                    <a:pt x="2196349" y="130687"/>
                    <a:pt x="1938581" y="-76819"/>
                    <a:pt x="1863778" y="33361"/>
                  </a:cubicBezTo>
                  <a:lnTo>
                    <a:pt x="1094731" y="1266671"/>
                  </a:lnTo>
                  <a:lnTo>
                    <a:pt x="395875" y="74361"/>
                  </a:lnTo>
                  <a:lnTo>
                    <a:pt x="0" y="867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3" name="任意多边形 1182"/>
            <p:cNvSpPr/>
            <p:nvPr/>
          </p:nvSpPr>
          <p:spPr>
            <a:xfrm>
              <a:off x="5225581" y="2807638"/>
              <a:ext cx="1795047" cy="1644692"/>
            </a:xfrm>
            <a:custGeom>
              <a:avLst/>
              <a:gdLst>
                <a:gd name="connsiteX0" fmla="*/ 0 w 1795047"/>
                <a:gd name="connsiteY0" fmla="*/ 0 h 1644692"/>
                <a:gd name="connsiteX1" fmla="*/ 880647 w 1795047"/>
                <a:gd name="connsiteY1" fmla="*/ 1644692 h 1644692"/>
                <a:gd name="connsiteX2" fmla="*/ 1795047 w 1795047"/>
                <a:gd name="connsiteY2" fmla="*/ 6136 h 164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047" h="1644692">
                  <a:moveTo>
                    <a:pt x="0" y="0"/>
                  </a:moveTo>
                  <a:lnTo>
                    <a:pt x="880647" y="1644692"/>
                  </a:lnTo>
                  <a:lnTo>
                    <a:pt x="1795047" y="6136"/>
                  </a:lnTo>
                </a:path>
              </a:pathLst>
            </a:custGeom>
            <a:ln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-57150" y="-11113"/>
              <a:ext cx="4852988" cy="481013"/>
            </a:xfrm>
            <a:prstGeom prst="rect">
              <a:avLst/>
            </a:prstGeom>
            <a:solidFill>
              <a:srgbClr val="A6A8AB">
                <a:alpha val="8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-57150" y="-11113"/>
              <a:ext cx="497363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4" name="Rectangle 12"/>
            <p:cNvSpPr>
              <a:spLocks noChangeArrowheads="1"/>
            </p:cNvSpPr>
            <p:nvPr/>
          </p:nvSpPr>
          <p:spPr bwMode="auto">
            <a:xfrm>
              <a:off x="7323138" y="4011613"/>
              <a:ext cx="1817687" cy="163512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5135" name="组合 164"/>
            <p:cNvGrpSpPr/>
            <p:nvPr/>
          </p:nvGrpSpPr>
          <p:grpSpPr bwMode="auto">
            <a:xfrm>
              <a:off x="468313" y="1270000"/>
              <a:ext cx="1800225" cy="947738"/>
              <a:chOff x="467544" y="1270000"/>
              <a:chExt cx="1800200" cy="947555"/>
            </a:xfrm>
          </p:grpSpPr>
          <p:sp>
            <p:nvSpPr>
              <p:cNvPr id="5279" name="Freeform 20"/>
              <p:cNvSpPr>
                <a:spLocks noEditPoints="1"/>
              </p:cNvSpPr>
              <p:nvPr/>
            </p:nvSpPr>
            <p:spPr bwMode="auto">
              <a:xfrm>
                <a:off x="467544" y="1270000"/>
                <a:ext cx="933242" cy="947555"/>
              </a:xfrm>
              <a:custGeom>
                <a:avLst/>
                <a:gdLst>
                  <a:gd name="T0" fmla="*/ 2147483646 w 323"/>
                  <a:gd name="T1" fmla="*/ 2147483646 h 328"/>
                  <a:gd name="T2" fmla="*/ 2147483646 w 323"/>
                  <a:gd name="T3" fmla="*/ 2147483646 h 328"/>
                  <a:gd name="T4" fmla="*/ 2147483646 w 323"/>
                  <a:gd name="T5" fmla="*/ 2147483646 h 328"/>
                  <a:gd name="T6" fmla="*/ 2147483646 w 323"/>
                  <a:gd name="T7" fmla="*/ 2147483646 h 328"/>
                  <a:gd name="T8" fmla="*/ 2147483646 w 323"/>
                  <a:gd name="T9" fmla="*/ 2147483646 h 328"/>
                  <a:gd name="T10" fmla="*/ 2147483646 w 323"/>
                  <a:gd name="T11" fmla="*/ 0 h 328"/>
                  <a:gd name="T12" fmla="*/ 2147483646 w 323"/>
                  <a:gd name="T13" fmla="*/ 2147483646 h 328"/>
                  <a:gd name="T14" fmla="*/ 2147483646 w 323"/>
                  <a:gd name="T15" fmla="*/ 2147483646 h 328"/>
                  <a:gd name="T16" fmla="*/ 2147483646 w 323"/>
                  <a:gd name="T17" fmla="*/ 2147483646 h 328"/>
                  <a:gd name="T18" fmla="*/ 2147483646 w 323"/>
                  <a:gd name="T19" fmla="*/ 2147483646 h 328"/>
                  <a:gd name="T20" fmla="*/ 2147483646 w 323"/>
                  <a:gd name="T21" fmla="*/ 2147483646 h 328"/>
                  <a:gd name="T22" fmla="*/ 2147483646 w 323"/>
                  <a:gd name="T23" fmla="*/ 2147483646 h 328"/>
                  <a:gd name="T24" fmla="*/ 2147483646 w 323"/>
                  <a:gd name="T25" fmla="*/ 2147483646 h 328"/>
                  <a:gd name="T26" fmla="*/ 2147483646 w 323"/>
                  <a:gd name="T27" fmla="*/ 2147483646 h 328"/>
                  <a:gd name="T28" fmla="*/ 2147483646 w 323"/>
                  <a:gd name="T29" fmla="*/ 2147483646 h 328"/>
                  <a:gd name="T30" fmla="*/ 2147483646 w 323"/>
                  <a:gd name="T31" fmla="*/ 2147483646 h 328"/>
                  <a:gd name="T32" fmla="*/ 2147483646 w 323"/>
                  <a:gd name="T33" fmla="*/ 2147483646 h 328"/>
                  <a:gd name="T34" fmla="*/ 2147483646 w 323"/>
                  <a:gd name="T35" fmla="*/ 2147483646 h 328"/>
                  <a:gd name="T36" fmla="*/ 2147483646 w 323"/>
                  <a:gd name="T37" fmla="*/ 2147483646 h 328"/>
                  <a:gd name="T38" fmla="*/ 2147483646 w 323"/>
                  <a:gd name="T39" fmla="*/ 2147483646 h 328"/>
                  <a:gd name="T40" fmla="*/ 2147483646 w 323"/>
                  <a:gd name="T41" fmla="*/ 2147483646 h 328"/>
                  <a:gd name="T42" fmla="*/ 2147483646 w 323"/>
                  <a:gd name="T43" fmla="*/ 2147483646 h 328"/>
                  <a:gd name="T44" fmla="*/ 2147483646 w 323"/>
                  <a:gd name="T45" fmla="*/ 2147483646 h 328"/>
                  <a:gd name="T46" fmla="*/ 2147483646 w 323"/>
                  <a:gd name="T47" fmla="*/ 2147483646 h 328"/>
                  <a:gd name="T48" fmla="*/ 2147483646 w 323"/>
                  <a:gd name="T49" fmla="*/ 2147483646 h 328"/>
                  <a:gd name="T50" fmla="*/ 2147483646 w 323"/>
                  <a:gd name="T51" fmla="*/ 2147483646 h 328"/>
                  <a:gd name="T52" fmla="*/ 2147483646 w 323"/>
                  <a:gd name="T53" fmla="*/ 2147483646 h 328"/>
                  <a:gd name="T54" fmla="*/ 2147483646 w 323"/>
                  <a:gd name="T55" fmla="*/ 2147483646 h 328"/>
                  <a:gd name="T56" fmla="*/ 2147483646 w 323"/>
                  <a:gd name="T57" fmla="*/ 2147483646 h 328"/>
                  <a:gd name="T58" fmla="*/ 2147483646 w 323"/>
                  <a:gd name="T59" fmla="*/ 2147483646 h 328"/>
                  <a:gd name="T60" fmla="*/ 2147483646 w 323"/>
                  <a:gd name="T61" fmla="*/ 2147483646 h 328"/>
                  <a:gd name="T62" fmla="*/ 2147483646 w 323"/>
                  <a:gd name="T63" fmla="*/ 2147483646 h 328"/>
                  <a:gd name="T64" fmla="*/ 2147483646 w 323"/>
                  <a:gd name="T65" fmla="*/ 2147483646 h 328"/>
                  <a:gd name="T66" fmla="*/ 2147483646 w 323"/>
                  <a:gd name="T67" fmla="*/ 2147483646 h 328"/>
                  <a:gd name="T68" fmla="*/ 2147483646 w 323"/>
                  <a:gd name="T69" fmla="*/ 2147483646 h 328"/>
                  <a:gd name="T70" fmla="*/ 2147483646 w 323"/>
                  <a:gd name="T71" fmla="*/ 2147483646 h 328"/>
                  <a:gd name="T72" fmla="*/ 2147483646 w 323"/>
                  <a:gd name="T73" fmla="*/ 2147483646 h 328"/>
                  <a:gd name="T74" fmla="*/ 2147483646 w 323"/>
                  <a:gd name="T75" fmla="*/ 2147483646 h 328"/>
                  <a:gd name="T76" fmla="*/ 2147483646 w 323"/>
                  <a:gd name="T77" fmla="*/ 2147483646 h 328"/>
                  <a:gd name="T78" fmla="*/ 2147483646 w 323"/>
                  <a:gd name="T79" fmla="*/ 2147483646 h 328"/>
                  <a:gd name="T80" fmla="*/ 2147483646 w 323"/>
                  <a:gd name="T81" fmla="*/ 2147483646 h 328"/>
                  <a:gd name="T82" fmla="*/ 2147483646 w 323"/>
                  <a:gd name="T83" fmla="*/ 2147483646 h 328"/>
                  <a:gd name="T84" fmla="*/ 2147483646 w 323"/>
                  <a:gd name="T85" fmla="*/ 2147483646 h 328"/>
                  <a:gd name="T86" fmla="*/ 2147483646 w 323"/>
                  <a:gd name="T87" fmla="*/ 2147483646 h 328"/>
                  <a:gd name="T88" fmla="*/ 2147483646 w 323"/>
                  <a:gd name="T89" fmla="*/ 2147483646 h 328"/>
                  <a:gd name="T90" fmla="*/ 2147483646 w 323"/>
                  <a:gd name="T91" fmla="*/ 2147483646 h 328"/>
                  <a:gd name="T92" fmla="*/ 2147483646 w 323"/>
                  <a:gd name="T93" fmla="*/ 2147483646 h 328"/>
                  <a:gd name="T94" fmla="*/ 2147483646 w 323"/>
                  <a:gd name="T95" fmla="*/ 2147483646 h 328"/>
                  <a:gd name="T96" fmla="*/ 2147483646 w 323"/>
                  <a:gd name="T97" fmla="*/ 2147483646 h 328"/>
                  <a:gd name="T98" fmla="*/ 2147483646 w 323"/>
                  <a:gd name="T99" fmla="*/ 2147483646 h 328"/>
                  <a:gd name="T100" fmla="*/ 2147483646 w 323"/>
                  <a:gd name="T101" fmla="*/ 2147483646 h 328"/>
                  <a:gd name="T102" fmla="*/ 2147483646 w 323"/>
                  <a:gd name="T103" fmla="*/ 2147483646 h 328"/>
                  <a:gd name="T104" fmla="*/ 2147483646 w 323"/>
                  <a:gd name="T105" fmla="*/ 2147483646 h 328"/>
                  <a:gd name="T106" fmla="*/ 2147483646 w 323"/>
                  <a:gd name="T107" fmla="*/ 2147483646 h 328"/>
                  <a:gd name="T108" fmla="*/ 2147483646 w 323"/>
                  <a:gd name="T109" fmla="*/ 2147483646 h 328"/>
                  <a:gd name="T110" fmla="*/ 2147483646 w 323"/>
                  <a:gd name="T111" fmla="*/ 2147483646 h 328"/>
                  <a:gd name="T112" fmla="*/ 2147483646 w 323"/>
                  <a:gd name="T113" fmla="*/ 2147483646 h 328"/>
                  <a:gd name="T114" fmla="*/ 2147483646 w 323"/>
                  <a:gd name="T115" fmla="*/ 2147483646 h 328"/>
                  <a:gd name="T116" fmla="*/ 2147483646 w 323"/>
                  <a:gd name="T117" fmla="*/ 2147483646 h 328"/>
                  <a:gd name="T118" fmla="*/ 2147483646 w 323"/>
                  <a:gd name="T119" fmla="*/ 2147483646 h 328"/>
                  <a:gd name="T120" fmla="*/ 2147483646 w 323"/>
                  <a:gd name="T121" fmla="*/ 2147483646 h 328"/>
                  <a:gd name="T122" fmla="*/ 2147483646 w 323"/>
                  <a:gd name="T123" fmla="*/ 2147483646 h 328"/>
                  <a:gd name="T124" fmla="*/ 2147483646 w 323"/>
                  <a:gd name="T125" fmla="*/ 2147483646 h 32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3"/>
                  <a:gd name="T190" fmla="*/ 0 h 328"/>
                  <a:gd name="T191" fmla="*/ 323 w 323"/>
                  <a:gd name="T192" fmla="*/ 328 h 32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3" h="328">
                    <a:moveTo>
                      <a:pt x="86" y="129"/>
                    </a:moveTo>
                    <a:cubicBezTo>
                      <a:pt x="81" y="116"/>
                      <a:pt x="74" y="106"/>
                      <a:pt x="66" y="99"/>
                    </a:cubicBezTo>
                    <a:cubicBezTo>
                      <a:pt x="64" y="97"/>
                      <a:pt x="64" y="95"/>
                      <a:pt x="65" y="94"/>
                    </a:cubicBezTo>
                    <a:cubicBezTo>
                      <a:pt x="66" y="93"/>
                      <a:pt x="68" y="92"/>
                      <a:pt x="70" y="92"/>
                    </a:cubicBezTo>
                    <a:cubicBezTo>
                      <a:pt x="81" y="92"/>
                      <a:pt x="90" y="93"/>
                      <a:pt x="98" y="95"/>
                    </a:cubicBezTo>
                    <a:cubicBezTo>
                      <a:pt x="95" y="92"/>
                      <a:pt x="94" y="89"/>
                      <a:pt x="94" y="84"/>
                    </a:cubicBezTo>
                    <a:cubicBezTo>
                      <a:pt x="90" y="70"/>
                      <a:pt x="85" y="61"/>
                      <a:pt x="78" y="56"/>
                    </a:cubicBezTo>
                    <a:cubicBezTo>
                      <a:pt x="59" y="82"/>
                      <a:pt x="36" y="104"/>
                      <a:pt x="8" y="121"/>
                    </a:cubicBezTo>
                    <a:cubicBezTo>
                      <a:pt x="5" y="123"/>
                      <a:pt x="2" y="123"/>
                      <a:pt x="1" y="122"/>
                    </a:cubicBezTo>
                    <a:cubicBezTo>
                      <a:pt x="0" y="122"/>
                      <a:pt x="0" y="119"/>
                      <a:pt x="2" y="116"/>
                    </a:cubicBezTo>
                    <a:cubicBezTo>
                      <a:pt x="28" y="75"/>
                      <a:pt x="43" y="38"/>
                      <a:pt x="47" y="7"/>
                    </a:cubicBezTo>
                    <a:cubicBezTo>
                      <a:pt x="47" y="2"/>
                      <a:pt x="49" y="0"/>
                      <a:pt x="53" y="0"/>
                    </a:cubicBezTo>
                    <a:cubicBezTo>
                      <a:pt x="77" y="2"/>
                      <a:pt x="96" y="5"/>
                      <a:pt x="110" y="8"/>
                    </a:cubicBezTo>
                    <a:cubicBezTo>
                      <a:pt x="113" y="9"/>
                      <a:pt x="115" y="11"/>
                      <a:pt x="115" y="14"/>
                    </a:cubicBezTo>
                    <a:cubicBezTo>
                      <a:pt x="115" y="17"/>
                      <a:pt x="113" y="19"/>
                      <a:pt x="110" y="20"/>
                    </a:cubicBezTo>
                    <a:cubicBezTo>
                      <a:pt x="106" y="20"/>
                      <a:pt x="103" y="22"/>
                      <a:pt x="100" y="25"/>
                    </a:cubicBezTo>
                    <a:cubicBezTo>
                      <a:pt x="99" y="26"/>
                      <a:pt x="97" y="29"/>
                      <a:pt x="94" y="35"/>
                    </a:cubicBezTo>
                    <a:cubicBezTo>
                      <a:pt x="91" y="38"/>
                      <a:pt x="89" y="40"/>
                      <a:pt x="89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8" y="24"/>
                      <a:pt x="135" y="15"/>
                      <a:pt x="138" y="15"/>
                    </a:cubicBezTo>
                    <a:cubicBezTo>
                      <a:pt x="144" y="16"/>
                      <a:pt x="154" y="23"/>
                      <a:pt x="169" y="37"/>
                    </a:cubicBezTo>
                    <a:cubicBezTo>
                      <a:pt x="172" y="27"/>
                      <a:pt x="174" y="16"/>
                      <a:pt x="174" y="6"/>
                    </a:cubicBezTo>
                    <a:cubicBezTo>
                      <a:pt x="176" y="2"/>
                      <a:pt x="178" y="0"/>
                      <a:pt x="182" y="0"/>
                    </a:cubicBezTo>
                    <a:cubicBezTo>
                      <a:pt x="186" y="1"/>
                      <a:pt x="193" y="2"/>
                      <a:pt x="201" y="3"/>
                    </a:cubicBezTo>
                    <a:cubicBezTo>
                      <a:pt x="217" y="6"/>
                      <a:pt x="228" y="7"/>
                      <a:pt x="234" y="8"/>
                    </a:cubicBezTo>
                    <a:cubicBezTo>
                      <a:pt x="238" y="9"/>
                      <a:pt x="240" y="11"/>
                      <a:pt x="241" y="15"/>
                    </a:cubicBezTo>
                    <a:cubicBezTo>
                      <a:pt x="240" y="18"/>
                      <a:pt x="238" y="21"/>
                      <a:pt x="234" y="21"/>
                    </a:cubicBezTo>
                    <a:cubicBezTo>
                      <a:pt x="231" y="21"/>
                      <a:pt x="228" y="23"/>
                      <a:pt x="225" y="27"/>
                    </a:cubicBezTo>
                    <a:cubicBezTo>
                      <a:pt x="221" y="32"/>
                      <a:pt x="218" y="36"/>
                      <a:pt x="21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274" y="23"/>
                      <a:pt x="281" y="14"/>
                      <a:pt x="285" y="14"/>
                    </a:cubicBezTo>
                    <a:cubicBezTo>
                      <a:pt x="297" y="18"/>
                      <a:pt x="308" y="28"/>
                      <a:pt x="321" y="42"/>
                    </a:cubicBezTo>
                    <a:cubicBezTo>
                      <a:pt x="322" y="44"/>
                      <a:pt x="323" y="46"/>
                      <a:pt x="322" y="48"/>
                    </a:cubicBezTo>
                    <a:cubicBezTo>
                      <a:pt x="321" y="49"/>
                      <a:pt x="319" y="49"/>
                      <a:pt x="317" y="49"/>
                    </a:cubicBezTo>
                    <a:cubicBezTo>
                      <a:pt x="313" y="49"/>
                      <a:pt x="306" y="49"/>
                      <a:pt x="295" y="49"/>
                    </a:cubicBezTo>
                    <a:cubicBezTo>
                      <a:pt x="281" y="48"/>
                      <a:pt x="271" y="48"/>
                      <a:pt x="266" y="48"/>
                    </a:cubicBezTo>
                    <a:cubicBezTo>
                      <a:pt x="229" y="48"/>
                      <a:pt x="229" y="48"/>
                      <a:pt x="229" y="48"/>
                    </a:cubicBezTo>
                    <a:cubicBezTo>
                      <a:pt x="255" y="51"/>
                      <a:pt x="270" y="58"/>
                      <a:pt x="274" y="67"/>
                    </a:cubicBezTo>
                    <a:cubicBezTo>
                      <a:pt x="279" y="78"/>
                      <a:pt x="276" y="87"/>
                      <a:pt x="264" y="96"/>
                    </a:cubicBezTo>
                    <a:cubicBezTo>
                      <a:pt x="286" y="108"/>
                      <a:pt x="298" y="116"/>
                      <a:pt x="298" y="120"/>
                    </a:cubicBezTo>
                    <a:cubicBezTo>
                      <a:pt x="299" y="122"/>
                      <a:pt x="297" y="126"/>
                      <a:pt x="292" y="129"/>
                    </a:cubicBezTo>
                    <a:cubicBezTo>
                      <a:pt x="289" y="131"/>
                      <a:pt x="288" y="134"/>
                      <a:pt x="288" y="139"/>
                    </a:cubicBezTo>
                    <a:cubicBezTo>
                      <a:pt x="288" y="282"/>
                      <a:pt x="288" y="282"/>
                      <a:pt x="288" y="282"/>
                    </a:cubicBezTo>
                    <a:cubicBezTo>
                      <a:pt x="288" y="297"/>
                      <a:pt x="279" y="309"/>
                      <a:pt x="262" y="317"/>
                    </a:cubicBezTo>
                    <a:cubicBezTo>
                      <a:pt x="254" y="321"/>
                      <a:pt x="245" y="324"/>
                      <a:pt x="235" y="326"/>
                    </a:cubicBezTo>
                    <a:cubicBezTo>
                      <a:pt x="224" y="328"/>
                      <a:pt x="219" y="325"/>
                      <a:pt x="220" y="318"/>
                    </a:cubicBezTo>
                    <a:cubicBezTo>
                      <a:pt x="219" y="305"/>
                      <a:pt x="210" y="295"/>
                      <a:pt x="193" y="288"/>
                    </a:cubicBezTo>
                    <a:cubicBezTo>
                      <a:pt x="189" y="286"/>
                      <a:pt x="187" y="284"/>
                      <a:pt x="187" y="282"/>
                    </a:cubicBezTo>
                    <a:cubicBezTo>
                      <a:pt x="189" y="282"/>
                      <a:pt x="192" y="282"/>
                      <a:pt x="196" y="282"/>
                    </a:cubicBezTo>
                    <a:cubicBezTo>
                      <a:pt x="199" y="282"/>
                      <a:pt x="204" y="282"/>
                      <a:pt x="212" y="282"/>
                    </a:cubicBezTo>
                    <a:cubicBezTo>
                      <a:pt x="218" y="282"/>
                      <a:pt x="222" y="282"/>
                      <a:pt x="224" y="282"/>
                    </a:cubicBezTo>
                    <a:cubicBezTo>
                      <a:pt x="233" y="284"/>
                      <a:pt x="238" y="279"/>
                      <a:pt x="237" y="267"/>
                    </a:cubicBezTo>
                    <a:cubicBezTo>
                      <a:pt x="237" y="122"/>
                      <a:pt x="237" y="122"/>
                      <a:pt x="23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1" y="122"/>
                      <a:pt x="155" y="123"/>
                      <a:pt x="148" y="125"/>
                    </a:cubicBezTo>
                    <a:cubicBezTo>
                      <a:pt x="146" y="127"/>
                      <a:pt x="144" y="126"/>
                      <a:pt x="141" y="124"/>
                    </a:cubicBezTo>
                    <a:cubicBezTo>
                      <a:pt x="138" y="120"/>
                      <a:pt x="137" y="117"/>
                      <a:pt x="136" y="113"/>
                    </a:cubicBezTo>
                    <a:cubicBezTo>
                      <a:pt x="134" y="112"/>
                      <a:pt x="134" y="111"/>
                      <a:pt x="137" y="111"/>
                    </a:cubicBezTo>
                    <a:cubicBezTo>
                      <a:pt x="137" y="110"/>
                      <a:pt x="138" y="108"/>
                      <a:pt x="138" y="105"/>
                    </a:cubicBezTo>
                    <a:cubicBezTo>
                      <a:pt x="150" y="88"/>
                      <a:pt x="158" y="70"/>
                      <a:pt x="165" y="50"/>
                    </a:cubicBezTo>
                    <a:cubicBezTo>
                      <a:pt x="150" y="50"/>
                      <a:pt x="134" y="50"/>
                      <a:pt x="119" y="50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117" y="54"/>
                      <a:pt x="131" y="60"/>
                      <a:pt x="138" y="70"/>
                    </a:cubicBezTo>
                    <a:cubicBezTo>
                      <a:pt x="142" y="83"/>
                      <a:pt x="138" y="94"/>
                      <a:pt x="128" y="101"/>
                    </a:cubicBezTo>
                    <a:cubicBezTo>
                      <a:pt x="127" y="101"/>
                      <a:pt x="126" y="102"/>
                      <a:pt x="125" y="103"/>
                    </a:cubicBezTo>
                    <a:cubicBezTo>
                      <a:pt x="124" y="104"/>
                      <a:pt x="121" y="104"/>
                      <a:pt x="117" y="104"/>
                    </a:cubicBezTo>
                    <a:cubicBezTo>
                      <a:pt x="118" y="104"/>
                      <a:pt x="119" y="105"/>
                      <a:pt x="120" y="107"/>
                    </a:cubicBezTo>
                    <a:cubicBezTo>
                      <a:pt x="121" y="108"/>
                      <a:pt x="121" y="108"/>
                      <a:pt x="121" y="109"/>
                    </a:cubicBezTo>
                    <a:cubicBezTo>
                      <a:pt x="127" y="123"/>
                      <a:pt x="123" y="134"/>
                      <a:pt x="110" y="142"/>
                    </a:cubicBezTo>
                    <a:cubicBezTo>
                      <a:pt x="98" y="146"/>
                      <a:pt x="90" y="141"/>
                      <a:pt x="86" y="129"/>
                    </a:cubicBezTo>
                    <a:close/>
                    <a:moveTo>
                      <a:pt x="31" y="200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55"/>
                      <a:pt x="30" y="139"/>
                      <a:pt x="28" y="126"/>
                    </a:cubicBezTo>
                    <a:cubicBezTo>
                      <a:pt x="26" y="122"/>
                      <a:pt x="26" y="119"/>
                      <a:pt x="28" y="117"/>
                    </a:cubicBezTo>
                    <a:cubicBezTo>
                      <a:pt x="30" y="115"/>
                      <a:pt x="33" y="115"/>
                      <a:pt x="37" y="116"/>
                    </a:cubicBezTo>
                    <a:cubicBezTo>
                      <a:pt x="43" y="117"/>
                      <a:pt x="51" y="119"/>
                      <a:pt x="64" y="122"/>
                    </a:cubicBezTo>
                    <a:cubicBezTo>
                      <a:pt x="71" y="124"/>
                      <a:pt x="76" y="125"/>
                      <a:pt x="78" y="125"/>
                    </a:cubicBezTo>
                    <a:cubicBezTo>
                      <a:pt x="85" y="129"/>
                      <a:pt x="86" y="132"/>
                      <a:pt x="81" y="137"/>
                    </a:cubicBezTo>
                    <a:cubicBezTo>
                      <a:pt x="79" y="138"/>
                      <a:pt x="78" y="142"/>
                      <a:pt x="78" y="149"/>
                    </a:cubicBezTo>
                    <a:cubicBezTo>
                      <a:pt x="78" y="297"/>
                      <a:pt x="78" y="297"/>
                      <a:pt x="78" y="297"/>
                    </a:cubicBezTo>
                    <a:cubicBezTo>
                      <a:pt x="78" y="308"/>
                      <a:pt x="75" y="314"/>
                      <a:pt x="68" y="315"/>
                    </a:cubicBezTo>
                    <a:cubicBezTo>
                      <a:pt x="57" y="318"/>
                      <a:pt x="48" y="319"/>
                      <a:pt x="41" y="319"/>
                    </a:cubicBezTo>
                    <a:cubicBezTo>
                      <a:pt x="29" y="322"/>
                      <a:pt x="24" y="316"/>
                      <a:pt x="27" y="301"/>
                    </a:cubicBezTo>
                    <a:cubicBezTo>
                      <a:pt x="29" y="280"/>
                      <a:pt x="31" y="246"/>
                      <a:pt x="31" y="200"/>
                    </a:cubicBezTo>
                    <a:close/>
                    <a:moveTo>
                      <a:pt x="140" y="155"/>
                    </a:moveTo>
                    <a:cubicBezTo>
                      <a:pt x="142" y="156"/>
                      <a:pt x="144" y="157"/>
                      <a:pt x="145" y="159"/>
                    </a:cubicBezTo>
                    <a:cubicBezTo>
                      <a:pt x="166" y="159"/>
                      <a:pt x="166" y="159"/>
                      <a:pt x="166" y="159"/>
                    </a:cubicBezTo>
                    <a:cubicBezTo>
                      <a:pt x="170" y="149"/>
                      <a:pt x="175" y="142"/>
                      <a:pt x="180" y="139"/>
                    </a:cubicBezTo>
                    <a:cubicBezTo>
                      <a:pt x="203" y="147"/>
                      <a:pt x="219" y="157"/>
                      <a:pt x="228" y="167"/>
                    </a:cubicBezTo>
                    <a:cubicBezTo>
                      <a:pt x="228" y="170"/>
                      <a:pt x="226" y="172"/>
                      <a:pt x="221" y="175"/>
                    </a:cubicBezTo>
                    <a:cubicBezTo>
                      <a:pt x="218" y="177"/>
                      <a:pt x="217" y="180"/>
                      <a:pt x="216" y="184"/>
                    </a:cubicBezTo>
                    <a:cubicBezTo>
                      <a:pt x="216" y="215"/>
                      <a:pt x="216" y="236"/>
                      <a:pt x="217" y="247"/>
                    </a:cubicBezTo>
                    <a:cubicBezTo>
                      <a:pt x="219" y="257"/>
                      <a:pt x="216" y="262"/>
                      <a:pt x="209" y="263"/>
                    </a:cubicBezTo>
                    <a:cubicBezTo>
                      <a:pt x="207" y="264"/>
                      <a:pt x="199" y="265"/>
                      <a:pt x="187" y="267"/>
                    </a:cubicBezTo>
                    <a:cubicBezTo>
                      <a:pt x="183" y="268"/>
                      <a:pt x="179" y="268"/>
                      <a:pt x="178" y="268"/>
                    </a:cubicBezTo>
                    <a:cubicBezTo>
                      <a:pt x="172" y="268"/>
                      <a:pt x="169" y="265"/>
                      <a:pt x="169" y="258"/>
                    </a:cubicBezTo>
                    <a:cubicBezTo>
                      <a:pt x="169" y="246"/>
                      <a:pt x="169" y="246"/>
                      <a:pt x="169" y="246"/>
                    </a:cubicBezTo>
                    <a:cubicBezTo>
                      <a:pt x="140" y="246"/>
                      <a:pt x="140" y="246"/>
                      <a:pt x="140" y="246"/>
                    </a:cubicBezTo>
                    <a:cubicBezTo>
                      <a:pt x="140" y="256"/>
                      <a:pt x="140" y="256"/>
                      <a:pt x="140" y="256"/>
                    </a:cubicBezTo>
                    <a:cubicBezTo>
                      <a:pt x="140" y="262"/>
                      <a:pt x="137" y="266"/>
                      <a:pt x="132" y="267"/>
                    </a:cubicBezTo>
                    <a:cubicBezTo>
                      <a:pt x="130" y="268"/>
                      <a:pt x="124" y="269"/>
                      <a:pt x="113" y="271"/>
                    </a:cubicBezTo>
                    <a:cubicBezTo>
                      <a:pt x="110" y="272"/>
                      <a:pt x="107" y="272"/>
                      <a:pt x="106" y="272"/>
                    </a:cubicBezTo>
                    <a:cubicBezTo>
                      <a:pt x="97" y="274"/>
                      <a:pt x="93" y="270"/>
                      <a:pt x="95" y="260"/>
                    </a:cubicBezTo>
                    <a:cubicBezTo>
                      <a:pt x="95" y="258"/>
                      <a:pt x="95" y="251"/>
                      <a:pt x="95" y="239"/>
                    </a:cubicBezTo>
                    <a:cubicBezTo>
                      <a:pt x="96" y="223"/>
                      <a:pt x="96" y="211"/>
                      <a:pt x="96" y="205"/>
                    </a:cubicBezTo>
                    <a:cubicBezTo>
                      <a:pt x="96" y="199"/>
                      <a:pt x="96" y="191"/>
                      <a:pt x="95" y="180"/>
                    </a:cubicBezTo>
                    <a:cubicBezTo>
                      <a:pt x="95" y="166"/>
                      <a:pt x="95" y="158"/>
                      <a:pt x="94" y="157"/>
                    </a:cubicBezTo>
                    <a:cubicBezTo>
                      <a:pt x="92" y="148"/>
                      <a:pt x="96" y="144"/>
                      <a:pt x="104" y="146"/>
                    </a:cubicBezTo>
                    <a:cubicBezTo>
                      <a:pt x="114" y="149"/>
                      <a:pt x="126" y="152"/>
                      <a:pt x="140" y="155"/>
                    </a:cubicBezTo>
                    <a:close/>
                    <a:moveTo>
                      <a:pt x="169" y="168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40" y="171"/>
                      <a:pt x="140" y="174"/>
                      <a:pt x="140" y="178"/>
                    </a:cubicBezTo>
                    <a:cubicBezTo>
                      <a:pt x="140" y="197"/>
                      <a:pt x="140" y="197"/>
                      <a:pt x="140" y="197"/>
                    </a:cubicBezTo>
                    <a:cubicBezTo>
                      <a:pt x="169" y="197"/>
                      <a:pt x="169" y="197"/>
                      <a:pt x="169" y="197"/>
                    </a:cubicBezTo>
                    <a:lnTo>
                      <a:pt x="169" y="168"/>
                    </a:lnTo>
                    <a:close/>
                    <a:moveTo>
                      <a:pt x="140" y="208"/>
                    </a:moveTo>
                    <a:cubicBezTo>
                      <a:pt x="140" y="235"/>
                      <a:pt x="140" y="235"/>
                      <a:pt x="140" y="235"/>
                    </a:cubicBezTo>
                    <a:cubicBezTo>
                      <a:pt x="169" y="235"/>
                      <a:pt x="169" y="235"/>
                      <a:pt x="169" y="235"/>
                    </a:cubicBezTo>
                    <a:cubicBezTo>
                      <a:pt x="169" y="208"/>
                      <a:pt x="169" y="208"/>
                      <a:pt x="169" y="208"/>
                    </a:cubicBezTo>
                    <a:lnTo>
                      <a:pt x="140" y="208"/>
                    </a:lnTo>
                    <a:close/>
                    <a:moveTo>
                      <a:pt x="208" y="48"/>
                    </a:moveTo>
                    <a:cubicBezTo>
                      <a:pt x="188" y="77"/>
                      <a:pt x="167" y="98"/>
                      <a:pt x="145" y="112"/>
                    </a:cubicBezTo>
                    <a:cubicBezTo>
                      <a:pt x="154" y="112"/>
                      <a:pt x="163" y="112"/>
                      <a:pt x="174" y="112"/>
                    </a:cubicBezTo>
                    <a:cubicBezTo>
                      <a:pt x="232" y="112"/>
                      <a:pt x="232" y="112"/>
                      <a:pt x="232" y="112"/>
                    </a:cubicBezTo>
                    <a:cubicBezTo>
                      <a:pt x="233" y="108"/>
                      <a:pt x="235" y="104"/>
                      <a:pt x="238" y="100"/>
                    </a:cubicBezTo>
                    <a:cubicBezTo>
                      <a:pt x="232" y="97"/>
                      <a:pt x="228" y="91"/>
                      <a:pt x="226" y="82"/>
                    </a:cubicBezTo>
                    <a:cubicBezTo>
                      <a:pt x="222" y="67"/>
                      <a:pt x="216" y="56"/>
                      <a:pt x="208" y="48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0" name="Freeform 21"/>
              <p:cNvSpPr/>
              <p:nvPr/>
            </p:nvSpPr>
            <p:spPr bwMode="auto">
              <a:xfrm>
                <a:off x="1331640" y="1276351"/>
                <a:ext cx="936104" cy="936104"/>
              </a:xfrm>
              <a:custGeom>
                <a:avLst/>
                <a:gdLst>
                  <a:gd name="T0" fmla="*/ 2147483646 w 324"/>
                  <a:gd name="T1" fmla="*/ 2147483646 h 324"/>
                  <a:gd name="T2" fmla="*/ 2147483646 w 324"/>
                  <a:gd name="T3" fmla="*/ 2147483646 h 324"/>
                  <a:gd name="T4" fmla="*/ 2147483646 w 324"/>
                  <a:gd name="T5" fmla="*/ 2147483646 h 324"/>
                  <a:gd name="T6" fmla="*/ 2147483646 w 324"/>
                  <a:gd name="T7" fmla="*/ 2147483646 h 324"/>
                  <a:gd name="T8" fmla="*/ 2147483646 w 324"/>
                  <a:gd name="T9" fmla="*/ 2147483646 h 324"/>
                  <a:gd name="T10" fmla="*/ 2147483646 w 324"/>
                  <a:gd name="T11" fmla="*/ 2147483646 h 324"/>
                  <a:gd name="T12" fmla="*/ 2147483646 w 324"/>
                  <a:gd name="T13" fmla="*/ 2147483646 h 324"/>
                  <a:gd name="T14" fmla="*/ 2147483646 w 324"/>
                  <a:gd name="T15" fmla="*/ 2147483646 h 324"/>
                  <a:gd name="T16" fmla="*/ 2147483646 w 324"/>
                  <a:gd name="T17" fmla="*/ 2147483646 h 324"/>
                  <a:gd name="T18" fmla="*/ 2147483646 w 324"/>
                  <a:gd name="T19" fmla="*/ 0 h 324"/>
                  <a:gd name="T20" fmla="*/ 2147483646 w 324"/>
                  <a:gd name="T21" fmla="*/ 2147483646 h 324"/>
                  <a:gd name="T22" fmla="*/ 2147483646 w 324"/>
                  <a:gd name="T23" fmla="*/ 2147483646 h 324"/>
                  <a:gd name="T24" fmla="*/ 2147483646 w 324"/>
                  <a:gd name="T25" fmla="*/ 2147483646 h 324"/>
                  <a:gd name="T26" fmla="*/ 2147483646 w 324"/>
                  <a:gd name="T27" fmla="*/ 2147483646 h 324"/>
                  <a:gd name="T28" fmla="*/ 2147483646 w 324"/>
                  <a:gd name="T29" fmla="*/ 2147483646 h 324"/>
                  <a:gd name="T30" fmla="*/ 2147483646 w 324"/>
                  <a:gd name="T31" fmla="*/ 2147483646 h 324"/>
                  <a:gd name="T32" fmla="*/ 2147483646 w 324"/>
                  <a:gd name="T33" fmla="*/ 2147483646 h 324"/>
                  <a:gd name="T34" fmla="*/ 2147483646 w 324"/>
                  <a:gd name="T35" fmla="*/ 2147483646 h 324"/>
                  <a:gd name="T36" fmla="*/ 2147483646 w 324"/>
                  <a:gd name="T37" fmla="*/ 2147483646 h 324"/>
                  <a:gd name="T38" fmla="*/ 2147483646 w 324"/>
                  <a:gd name="T39" fmla="*/ 2147483646 h 324"/>
                  <a:gd name="T40" fmla="*/ 2147483646 w 324"/>
                  <a:gd name="T41" fmla="*/ 2147483646 h 324"/>
                  <a:gd name="T42" fmla="*/ 2147483646 w 324"/>
                  <a:gd name="T43" fmla="*/ 2147483646 h 324"/>
                  <a:gd name="T44" fmla="*/ 2147483646 w 324"/>
                  <a:gd name="T45" fmla="*/ 2147483646 h 324"/>
                  <a:gd name="T46" fmla="*/ 2147483646 w 324"/>
                  <a:gd name="T47" fmla="*/ 2147483646 h 324"/>
                  <a:gd name="T48" fmla="*/ 2147483646 w 324"/>
                  <a:gd name="T49" fmla="*/ 2147483646 h 324"/>
                  <a:gd name="T50" fmla="*/ 2147483646 w 324"/>
                  <a:gd name="T51" fmla="*/ 2147483646 h 324"/>
                  <a:gd name="T52" fmla="*/ 2147483646 w 324"/>
                  <a:gd name="T53" fmla="*/ 2147483646 h 324"/>
                  <a:gd name="T54" fmla="*/ 2147483646 w 324"/>
                  <a:gd name="T55" fmla="*/ 2147483646 h 324"/>
                  <a:gd name="T56" fmla="*/ 2147483646 w 324"/>
                  <a:gd name="T57" fmla="*/ 2147483646 h 324"/>
                  <a:gd name="T58" fmla="*/ 2147483646 w 324"/>
                  <a:gd name="T59" fmla="*/ 2147483646 h 324"/>
                  <a:gd name="T60" fmla="*/ 2147483646 w 324"/>
                  <a:gd name="T61" fmla="*/ 2147483646 h 324"/>
                  <a:gd name="T62" fmla="*/ 2147483646 w 324"/>
                  <a:gd name="T63" fmla="*/ 2147483646 h 324"/>
                  <a:gd name="T64" fmla="*/ 2147483646 w 324"/>
                  <a:gd name="T65" fmla="*/ 2147483646 h 324"/>
                  <a:gd name="T66" fmla="*/ 2147483646 w 324"/>
                  <a:gd name="T67" fmla="*/ 2147483646 h 324"/>
                  <a:gd name="T68" fmla="*/ 2147483646 w 324"/>
                  <a:gd name="T69" fmla="*/ 2147483646 h 324"/>
                  <a:gd name="T70" fmla="*/ 2147483646 w 324"/>
                  <a:gd name="T71" fmla="*/ 2147483646 h 324"/>
                  <a:gd name="T72" fmla="*/ 2147483646 w 324"/>
                  <a:gd name="T73" fmla="*/ 2147483646 h 324"/>
                  <a:gd name="T74" fmla="*/ 2147483646 w 324"/>
                  <a:gd name="T75" fmla="*/ 2147483646 h 324"/>
                  <a:gd name="T76" fmla="*/ 2147483646 w 324"/>
                  <a:gd name="T77" fmla="*/ 2147483646 h 324"/>
                  <a:gd name="T78" fmla="*/ 2147483646 w 324"/>
                  <a:gd name="T79" fmla="*/ 2147483646 h 324"/>
                  <a:gd name="T80" fmla="*/ 2147483646 w 324"/>
                  <a:gd name="T81" fmla="*/ 2147483646 h 324"/>
                  <a:gd name="T82" fmla="*/ 2147483646 w 324"/>
                  <a:gd name="T83" fmla="*/ 2147483646 h 324"/>
                  <a:gd name="T84" fmla="*/ 2147483646 w 324"/>
                  <a:gd name="T85" fmla="*/ 2147483646 h 324"/>
                  <a:gd name="T86" fmla="*/ 2147483646 w 324"/>
                  <a:gd name="T87" fmla="*/ 2147483646 h 324"/>
                  <a:gd name="T88" fmla="*/ 2147483646 w 324"/>
                  <a:gd name="T89" fmla="*/ 2147483646 h 324"/>
                  <a:gd name="T90" fmla="*/ 2147483646 w 324"/>
                  <a:gd name="T91" fmla="*/ 2147483646 h 324"/>
                  <a:gd name="T92" fmla="*/ 2147483646 w 324"/>
                  <a:gd name="T93" fmla="*/ 2147483646 h 324"/>
                  <a:gd name="T94" fmla="*/ 2147483646 w 324"/>
                  <a:gd name="T95" fmla="*/ 2147483646 h 324"/>
                  <a:gd name="T96" fmla="*/ 2147483646 w 324"/>
                  <a:gd name="T97" fmla="*/ 2147483646 h 324"/>
                  <a:gd name="T98" fmla="*/ 2147483646 w 324"/>
                  <a:gd name="T99" fmla="*/ 2147483646 h 324"/>
                  <a:gd name="T100" fmla="*/ 2147483646 w 324"/>
                  <a:gd name="T101" fmla="*/ 2147483646 h 324"/>
                  <a:gd name="T102" fmla="*/ 2147483646 w 324"/>
                  <a:gd name="T103" fmla="*/ 2147483646 h 324"/>
                  <a:gd name="T104" fmla="*/ 2147483646 w 324"/>
                  <a:gd name="T105" fmla="*/ 2147483646 h 324"/>
                  <a:gd name="T106" fmla="*/ 2147483646 w 324"/>
                  <a:gd name="T107" fmla="*/ 2147483646 h 32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24"/>
                  <a:gd name="T163" fmla="*/ 0 h 324"/>
                  <a:gd name="T164" fmla="*/ 324 w 324"/>
                  <a:gd name="T165" fmla="*/ 324 h 32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24" h="324">
                    <a:moveTo>
                      <a:pt x="44" y="139"/>
                    </a:move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68"/>
                      <a:pt x="42" y="49"/>
                      <a:pt x="40" y="25"/>
                    </a:cubicBezTo>
                    <a:cubicBezTo>
                      <a:pt x="38" y="20"/>
                      <a:pt x="38" y="17"/>
                      <a:pt x="40" y="15"/>
                    </a:cubicBezTo>
                    <a:cubicBezTo>
                      <a:pt x="42" y="13"/>
                      <a:pt x="45" y="13"/>
                      <a:pt x="49" y="14"/>
                    </a:cubicBezTo>
                    <a:cubicBezTo>
                      <a:pt x="64" y="16"/>
                      <a:pt x="80" y="21"/>
                      <a:pt x="98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1" y="29"/>
                      <a:pt x="103" y="32"/>
                    </a:cubicBezTo>
                    <a:cubicBezTo>
                      <a:pt x="250" y="32"/>
                      <a:pt x="250" y="32"/>
                      <a:pt x="250" y="32"/>
                    </a:cubicBezTo>
                    <a:cubicBezTo>
                      <a:pt x="262" y="11"/>
                      <a:pt x="271" y="0"/>
                      <a:pt x="277" y="0"/>
                    </a:cubicBezTo>
                    <a:cubicBezTo>
                      <a:pt x="289" y="2"/>
                      <a:pt x="304" y="13"/>
                      <a:pt x="322" y="32"/>
                    </a:cubicBezTo>
                    <a:cubicBezTo>
                      <a:pt x="324" y="38"/>
                      <a:pt x="322" y="42"/>
                      <a:pt x="317" y="44"/>
                    </a:cubicBezTo>
                    <a:cubicBezTo>
                      <a:pt x="290" y="42"/>
                      <a:pt x="261" y="41"/>
                      <a:pt x="229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1" y="42"/>
                      <a:pt x="100" y="43"/>
                      <a:pt x="100" y="44"/>
                    </a:cubicBezTo>
                    <a:cubicBezTo>
                      <a:pt x="98" y="45"/>
                      <a:pt x="98" y="48"/>
                      <a:pt x="98" y="54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101"/>
                      <a:pt x="97" y="107"/>
                      <a:pt x="96" y="115"/>
                    </a:cubicBezTo>
                    <a:cubicBezTo>
                      <a:pt x="96" y="122"/>
                      <a:pt x="96" y="127"/>
                      <a:pt x="96" y="130"/>
                    </a:cubicBezTo>
                    <a:cubicBezTo>
                      <a:pt x="108" y="131"/>
                      <a:pt x="120" y="132"/>
                      <a:pt x="133" y="132"/>
                    </a:cubicBezTo>
                    <a:cubicBezTo>
                      <a:pt x="146" y="132"/>
                      <a:pt x="146" y="132"/>
                      <a:pt x="146" y="132"/>
                    </a:cubicBezTo>
                    <a:cubicBezTo>
                      <a:pt x="146" y="126"/>
                      <a:pt x="146" y="122"/>
                      <a:pt x="146" y="117"/>
                    </a:cubicBezTo>
                    <a:cubicBezTo>
                      <a:pt x="147" y="95"/>
                      <a:pt x="146" y="76"/>
                      <a:pt x="143" y="61"/>
                    </a:cubicBezTo>
                    <a:cubicBezTo>
                      <a:pt x="142" y="55"/>
                      <a:pt x="142" y="52"/>
                      <a:pt x="143" y="52"/>
                    </a:cubicBezTo>
                    <a:cubicBezTo>
                      <a:pt x="144" y="50"/>
                      <a:pt x="148" y="49"/>
                      <a:pt x="154" y="49"/>
                    </a:cubicBezTo>
                    <a:cubicBezTo>
                      <a:pt x="171" y="49"/>
                      <a:pt x="187" y="50"/>
                      <a:pt x="204" y="53"/>
                    </a:cubicBezTo>
                    <a:cubicBezTo>
                      <a:pt x="213" y="55"/>
                      <a:pt x="214" y="61"/>
                      <a:pt x="208" y="69"/>
                    </a:cubicBezTo>
                    <a:cubicBezTo>
                      <a:pt x="202" y="70"/>
                      <a:pt x="200" y="74"/>
                      <a:pt x="201" y="79"/>
                    </a:cubicBezTo>
                    <a:cubicBezTo>
                      <a:pt x="201" y="97"/>
                      <a:pt x="201" y="115"/>
                      <a:pt x="201" y="132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8" y="118"/>
                      <a:pt x="256" y="110"/>
                      <a:pt x="263" y="109"/>
                    </a:cubicBezTo>
                    <a:cubicBezTo>
                      <a:pt x="279" y="113"/>
                      <a:pt x="294" y="122"/>
                      <a:pt x="310" y="136"/>
                    </a:cubicBezTo>
                    <a:cubicBezTo>
                      <a:pt x="315" y="142"/>
                      <a:pt x="314" y="146"/>
                      <a:pt x="307" y="150"/>
                    </a:cubicBezTo>
                    <a:cubicBezTo>
                      <a:pt x="303" y="152"/>
                      <a:pt x="301" y="155"/>
                      <a:pt x="301" y="160"/>
                    </a:cubicBezTo>
                    <a:cubicBezTo>
                      <a:pt x="297" y="209"/>
                      <a:pt x="293" y="247"/>
                      <a:pt x="289" y="275"/>
                    </a:cubicBezTo>
                    <a:cubicBezTo>
                      <a:pt x="287" y="297"/>
                      <a:pt x="269" y="313"/>
                      <a:pt x="235" y="321"/>
                    </a:cubicBezTo>
                    <a:cubicBezTo>
                      <a:pt x="224" y="324"/>
                      <a:pt x="217" y="321"/>
                      <a:pt x="216" y="313"/>
                    </a:cubicBezTo>
                    <a:cubicBezTo>
                      <a:pt x="213" y="298"/>
                      <a:pt x="201" y="288"/>
                      <a:pt x="180" y="282"/>
                    </a:cubicBezTo>
                    <a:cubicBezTo>
                      <a:pt x="176" y="282"/>
                      <a:pt x="174" y="281"/>
                      <a:pt x="174" y="279"/>
                    </a:cubicBezTo>
                    <a:cubicBezTo>
                      <a:pt x="174" y="276"/>
                      <a:pt x="177" y="275"/>
                      <a:pt x="183" y="275"/>
                    </a:cubicBezTo>
                    <a:cubicBezTo>
                      <a:pt x="216" y="278"/>
                      <a:pt x="233" y="271"/>
                      <a:pt x="234" y="254"/>
                    </a:cubicBezTo>
                    <a:cubicBezTo>
                      <a:pt x="239" y="219"/>
                      <a:pt x="243" y="182"/>
                      <a:pt x="244" y="141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1" y="235"/>
                      <a:pt x="151" y="295"/>
                      <a:pt x="52" y="319"/>
                    </a:cubicBezTo>
                    <a:cubicBezTo>
                      <a:pt x="47" y="320"/>
                      <a:pt x="45" y="320"/>
                      <a:pt x="44" y="318"/>
                    </a:cubicBezTo>
                    <a:cubicBezTo>
                      <a:pt x="42" y="316"/>
                      <a:pt x="43" y="314"/>
                      <a:pt x="46" y="311"/>
                    </a:cubicBezTo>
                    <a:cubicBezTo>
                      <a:pt x="112" y="268"/>
                      <a:pt x="145" y="212"/>
                      <a:pt x="145" y="141"/>
                    </a:cubicBezTo>
                    <a:cubicBezTo>
                      <a:pt x="122" y="141"/>
                      <a:pt x="122" y="141"/>
                      <a:pt x="122" y="141"/>
                    </a:cubicBezTo>
                    <a:cubicBezTo>
                      <a:pt x="113" y="141"/>
                      <a:pt x="104" y="142"/>
                      <a:pt x="96" y="143"/>
                    </a:cubicBezTo>
                    <a:cubicBezTo>
                      <a:pt x="94" y="226"/>
                      <a:pt x="66" y="284"/>
                      <a:pt x="10" y="319"/>
                    </a:cubicBezTo>
                    <a:cubicBezTo>
                      <a:pt x="6" y="322"/>
                      <a:pt x="3" y="323"/>
                      <a:pt x="2" y="322"/>
                    </a:cubicBezTo>
                    <a:cubicBezTo>
                      <a:pt x="0" y="320"/>
                      <a:pt x="0" y="317"/>
                      <a:pt x="2" y="313"/>
                    </a:cubicBezTo>
                    <a:cubicBezTo>
                      <a:pt x="30" y="263"/>
                      <a:pt x="44" y="205"/>
                      <a:pt x="44" y="139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6" name="组合 160"/>
            <p:cNvGrpSpPr/>
            <p:nvPr/>
          </p:nvGrpSpPr>
          <p:grpSpPr bwMode="auto">
            <a:xfrm>
              <a:off x="4846638" y="2090738"/>
              <a:ext cx="2568575" cy="2357437"/>
              <a:chOff x="4846638" y="2090737"/>
              <a:chExt cx="2568575" cy="2357438"/>
            </a:xfrm>
          </p:grpSpPr>
          <p:sp>
            <p:nvSpPr>
              <p:cNvPr id="5277" name="Freeform 22"/>
              <p:cNvSpPr/>
              <p:nvPr/>
            </p:nvSpPr>
            <p:spPr bwMode="auto">
              <a:xfrm>
                <a:off x="4846638" y="2090737"/>
                <a:ext cx="1431925" cy="2357438"/>
              </a:xfrm>
              <a:custGeom>
                <a:avLst/>
                <a:gdLst>
                  <a:gd name="T0" fmla="*/ 2147483646 w 902"/>
                  <a:gd name="T1" fmla="*/ 2147483646 h 1485"/>
                  <a:gd name="T2" fmla="*/ 2147483646 w 902"/>
                  <a:gd name="T3" fmla="*/ 2147483646 h 1485"/>
                  <a:gd name="T4" fmla="*/ 0 w 902"/>
                  <a:gd name="T5" fmla="*/ 0 h 1485"/>
                  <a:gd name="T6" fmla="*/ 2147483646 w 902"/>
                  <a:gd name="T7" fmla="*/ 0 h 1485"/>
                  <a:gd name="T8" fmla="*/ 2147483646 w 902"/>
                  <a:gd name="T9" fmla="*/ 2147483646 h 14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485"/>
                  <a:gd name="T17" fmla="*/ 902 w 902"/>
                  <a:gd name="T18" fmla="*/ 1485 h 14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485">
                    <a:moveTo>
                      <a:pt x="902" y="1219"/>
                    </a:moveTo>
                    <a:lnTo>
                      <a:pt x="795" y="1485"/>
                    </a:lnTo>
                    <a:lnTo>
                      <a:pt x="0" y="0"/>
                    </a:lnTo>
                    <a:lnTo>
                      <a:pt x="242" y="0"/>
                    </a:lnTo>
                    <a:lnTo>
                      <a:pt x="902" y="12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8" name="Freeform 23"/>
              <p:cNvSpPr/>
              <p:nvPr/>
            </p:nvSpPr>
            <p:spPr bwMode="auto">
              <a:xfrm>
                <a:off x="5935663" y="2106612"/>
                <a:ext cx="1479550" cy="2322513"/>
              </a:xfrm>
              <a:custGeom>
                <a:avLst/>
                <a:gdLst>
                  <a:gd name="T0" fmla="*/ 2147483646 w 932"/>
                  <a:gd name="T1" fmla="*/ 2147483646 h 1463"/>
                  <a:gd name="T2" fmla="*/ 0 w 932"/>
                  <a:gd name="T3" fmla="*/ 2147483646 h 1463"/>
                  <a:gd name="T4" fmla="*/ 2147483646 w 932"/>
                  <a:gd name="T5" fmla="*/ 0 h 1463"/>
                  <a:gd name="T6" fmla="*/ 2147483646 w 932"/>
                  <a:gd name="T7" fmla="*/ 0 h 1463"/>
                  <a:gd name="T8" fmla="*/ 2147483646 w 932"/>
                  <a:gd name="T9" fmla="*/ 2147483646 h 14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2"/>
                  <a:gd name="T16" fmla="*/ 0 h 1463"/>
                  <a:gd name="T17" fmla="*/ 932 w 932"/>
                  <a:gd name="T18" fmla="*/ 1463 h 14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2" h="1463">
                    <a:moveTo>
                      <a:pt x="115" y="1463"/>
                    </a:moveTo>
                    <a:lnTo>
                      <a:pt x="0" y="1209"/>
                    </a:lnTo>
                    <a:lnTo>
                      <a:pt x="690" y="0"/>
                    </a:lnTo>
                    <a:lnTo>
                      <a:pt x="932" y="0"/>
                    </a:lnTo>
                    <a:lnTo>
                      <a:pt x="115" y="146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7" name="Freeform 24"/>
            <p:cNvSpPr/>
            <p:nvPr/>
          </p:nvSpPr>
          <p:spPr bwMode="auto">
            <a:xfrm>
              <a:off x="681038" y="2074863"/>
              <a:ext cx="85725" cy="182562"/>
            </a:xfrm>
            <a:custGeom>
              <a:avLst/>
              <a:gdLst>
                <a:gd name="T0" fmla="*/ 2147483646 w 27"/>
                <a:gd name="T1" fmla="*/ 0 h 57"/>
                <a:gd name="T2" fmla="*/ 2147483646 w 27"/>
                <a:gd name="T3" fmla="*/ 2147483646 h 57"/>
                <a:gd name="T4" fmla="*/ 2147483646 w 27"/>
                <a:gd name="T5" fmla="*/ 2147483646 h 57"/>
                <a:gd name="T6" fmla="*/ 2147483646 w 27"/>
                <a:gd name="T7" fmla="*/ 2147483646 h 57"/>
                <a:gd name="T8" fmla="*/ 2147483646 w 27"/>
                <a:gd name="T9" fmla="*/ 2147483646 h 57"/>
                <a:gd name="T10" fmla="*/ 2147483646 w 27"/>
                <a:gd name="T11" fmla="*/ 2147483646 h 57"/>
                <a:gd name="T12" fmla="*/ 2147483646 w 27"/>
                <a:gd name="T13" fmla="*/ 2147483646 h 57"/>
                <a:gd name="T14" fmla="*/ 2147483646 w 27"/>
                <a:gd name="T15" fmla="*/ 2147483646 h 57"/>
                <a:gd name="T16" fmla="*/ 2147483646 w 27"/>
                <a:gd name="T17" fmla="*/ 2147483646 h 57"/>
                <a:gd name="T18" fmla="*/ 2147483646 w 27"/>
                <a:gd name="T19" fmla="*/ 2147483646 h 57"/>
                <a:gd name="T20" fmla="*/ 2147483646 w 27"/>
                <a:gd name="T21" fmla="*/ 2147483646 h 57"/>
                <a:gd name="T22" fmla="*/ 2147483646 w 27"/>
                <a:gd name="T23" fmla="*/ 2147483646 h 57"/>
                <a:gd name="T24" fmla="*/ 2147483646 w 27"/>
                <a:gd name="T25" fmla="*/ 2147483646 h 57"/>
                <a:gd name="T26" fmla="*/ 2147483646 w 27"/>
                <a:gd name="T27" fmla="*/ 2147483646 h 57"/>
                <a:gd name="T28" fmla="*/ 2147483646 w 27"/>
                <a:gd name="T29" fmla="*/ 2147483646 h 57"/>
                <a:gd name="T30" fmla="*/ 2147483646 w 27"/>
                <a:gd name="T31" fmla="*/ 2147483646 h 57"/>
                <a:gd name="T32" fmla="*/ 2147483646 w 27"/>
                <a:gd name="T33" fmla="*/ 2147483646 h 57"/>
                <a:gd name="T34" fmla="*/ 2147483646 w 27"/>
                <a:gd name="T35" fmla="*/ 2147483646 h 57"/>
                <a:gd name="T36" fmla="*/ 2147483646 w 27"/>
                <a:gd name="T37" fmla="*/ 2147483646 h 57"/>
                <a:gd name="T38" fmla="*/ 2147483646 w 27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"/>
                <a:gd name="T61" fmla="*/ 0 h 57"/>
                <a:gd name="T62" fmla="*/ 27 w 27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" h="57">
                  <a:moveTo>
                    <a:pt x="18" y="0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33"/>
                    <a:pt x="27" y="38"/>
                    <a:pt x="25" y="43"/>
                  </a:cubicBezTo>
                  <a:cubicBezTo>
                    <a:pt x="25" y="45"/>
                    <a:pt x="23" y="47"/>
                    <a:pt x="22" y="49"/>
                  </a:cubicBezTo>
                  <a:cubicBezTo>
                    <a:pt x="20" y="51"/>
                    <a:pt x="18" y="53"/>
                    <a:pt x="15" y="54"/>
                  </a:cubicBezTo>
                  <a:cubicBezTo>
                    <a:pt x="12" y="56"/>
                    <a:pt x="8" y="57"/>
                    <a:pt x="6" y="55"/>
                  </a:cubicBezTo>
                  <a:cubicBezTo>
                    <a:pt x="4" y="55"/>
                    <a:pt x="3" y="54"/>
                    <a:pt x="2" y="53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0" y="49"/>
                    <a:pt x="0" y="48"/>
                    <a:pt x="1" y="48"/>
                  </a:cubicBezTo>
                  <a:cubicBezTo>
                    <a:pt x="2" y="47"/>
                    <a:pt x="2" y="48"/>
                    <a:pt x="3" y="49"/>
                  </a:cubicBezTo>
                  <a:cubicBezTo>
                    <a:pt x="4" y="52"/>
                    <a:pt x="5" y="53"/>
                    <a:pt x="8" y="54"/>
                  </a:cubicBezTo>
                  <a:cubicBezTo>
                    <a:pt x="10" y="54"/>
                    <a:pt x="12" y="54"/>
                    <a:pt x="14" y="52"/>
                  </a:cubicBezTo>
                  <a:cubicBezTo>
                    <a:pt x="14" y="52"/>
                    <a:pt x="15" y="52"/>
                    <a:pt x="15" y="52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Freeform 25"/>
            <p:cNvSpPr/>
            <p:nvPr/>
          </p:nvSpPr>
          <p:spPr bwMode="auto">
            <a:xfrm>
              <a:off x="793750" y="2097088"/>
              <a:ext cx="95250" cy="153987"/>
            </a:xfrm>
            <a:custGeom>
              <a:avLst/>
              <a:gdLst>
                <a:gd name="T0" fmla="*/ 2147483646 w 30"/>
                <a:gd name="T1" fmla="*/ 0 h 48"/>
                <a:gd name="T2" fmla="*/ 2147483646 w 30"/>
                <a:gd name="T3" fmla="*/ 2147483646 h 48"/>
                <a:gd name="T4" fmla="*/ 2147483646 w 30"/>
                <a:gd name="T5" fmla="*/ 2147483646 h 48"/>
                <a:gd name="T6" fmla="*/ 2147483646 w 30"/>
                <a:gd name="T7" fmla="*/ 2147483646 h 48"/>
                <a:gd name="T8" fmla="*/ 2147483646 w 30"/>
                <a:gd name="T9" fmla="*/ 2147483646 h 48"/>
                <a:gd name="T10" fmla="*/ 2147483646 w 30"/>
                <a:gd name="T11" fmla="*/ 2147483646 h 48"/>
                <a:gd name="T12" fmla="*/ 2147483646 w 30"/>
                <a:gd name="T13" fmla="*/ 2147483646 h 48"/>
                <a:gd name="T14" fmla="*/ 2147483646 w 30"/>
                <a:gd name="T15" fmla="*/ 2147483646 h 48"/>
                <a:gd name="T16" fmla="*/ 2147483646 w 30"/>
                <a:gd name="T17" fmla="*/ 2147483646 h 48"/>
                <a:gd name="T18" fmla="*/ 2147483646 w 30"/>
                <a:gd name="T19" fmla="*/ 2147483646 h 48"/>
                <a:gd name="T20" fmla="*/ 2147483646 w 30"/>
                <a:gd name="T21" fmla="*/ 2147483646 h 48"/>
                <a:gd name="T22" fmla="*/ 0 w 30"/>
                <a:gd name="T23" fmla="*/ 2147483646 h 48"/>
                <a:gd name="T24" fmla="*/ 0 w 30"/>
                <a:gd name="T25" fmla="*/ 2147483646 h 48"/>
                <a:gd name="T26" fmla="*/ 0 w 30"/>
                <a:gd name="T27" fmla="*/ 2147483646 h 48"/>
                <a:gd name="T28" fmla="*/ 0 w 30"/>
                <a:gd name="T29" fmla="*/ 2147483646 h 48"/>
                <a:gd name="T30" fmla="*/ 0 w 30"/>
                <a:gd name="T31" fmla="*/ 2147483646 h 48"/>
                <a:gd name="T32" fmla="*/ 0 w 30"/>
                <a:gd name="T33" fmla="*/ 0 h 48"/>
                <a:gd name="T34" fmla="*/ 2147483646 w 30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48"/>
                <a:gd name="T56" fmla="*/ 30 w 30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48">
                  <a:moveTo>
                    <a:pt x="15" y="0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0" y="46"/>
                    <a:pt x="30" y="46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9" y="48"/>
                    <a:pt x="29" y="48"/>
                    <a:pt x="2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Freeform 26"/>
            <p:cNvSpPr/>
            <p:nvPr/>
          </p:nvSpPr>
          <p:spPr bwMode="auto">
            <a:xfrm>
              <a:off x="892175" y="2097088"/>
              <a:ext cx="90488" cy="227012"/>
            </a:xfrm>
            <a:custGeom>
              <a:avLst/>
              <a:gdLst>
                <a:gd name="T0" fmla="*/ 2147483646 w 28"/>
                <a:gd name="T1" fmla="*/ 0 h 71"/>
                <a:gd name="T2" fmla="*/ 2147483646 w 28"/>
                <a:gd name="T3" fmla="*/ 2147483646 h 71"/>
                <a:gd name="T4" fmla="*/ 2147483646 w 28"/>
                <a:gd name="T5" fmla="*/ 2147483646 h 71"/>
                <a:gd name="T6" fmla="*/ 2147483646 w 28"/>
                <a:gd name="T7" fmla="*/ 2147483646 h 71"/>
                <a:gd name="T8" fmla="*/ 2147483646 w 28"/>
                <a:gd name="T9" fmla="*/ 2147483646 h 71"/>
                <a:gd name="T10" fmla="*/ 2147483646 w 28"/>
                <a:gd name="T11" fmla="*/ 2147483646 h 71"/>
                <a:gd name="T12" fmla="*/ 2147483646 w 28"/>
                <a:gd name="T13" fmla="*/ 2147483646 h 71"/>
                <a:gd name="T14" fmla="*/ 2147483646 w 28"/>
                <a:gd name="T15" fmla="*/ 2147483646 h 71"/>
                <a:gd name="T16" fmla="*/ 2147483646 w 28"/>
                <a:gd name="T17" fmla="*/ 2147483646 h 71"/>
                <a:gd name="T18" fmla="*/ 0 w 28"/>
                <a:gd name="T19" fmla="*/ 2147483646 h 71"/>
                <a:gd name="T20" fmla="*/ 2147483646 w 28"/>
                <a:gd name="T21" fmla="*/ 2147483646 h 71"/>
                <a:gd name="T22" fmla="*/ 2147483646 w 28"/>
                <a:gd name="T23" fmla="*/ 2147483646 h 71"/>
                <a:gd name="T24" fmla="*/ 2147483646 w 28"/>
                <a:gd name="T25" fmla="*/ 2147483646 h 71"/>
                <a:gd name="T26" fmla="*/ 2147483646 w 28"/>
                <a:gd name="T27" fmla="*/ 2147483646 h 71"/>
                <a:gd name="T28" fmla="*/ 2147483646 w 28"/>
                <a:gd name="T29" fmla="*/ 2147483646 h 71"/>
                <a:gd name="T30" fmla="*/ 2147483646 w 28"/>
                <a:gd name="T31" fmla="*/ 2147483646 h 71"/>
                <a:gd name="T32" fmla="*/ 2147483646 w 28"/>
                <a:gd name="T33" fmla="*/ 2147483646 h 71"/>
                <a:gd name="T34" fmla="*/ 2147483646 w 28"/>
                <a:gd name="T35" fmla="*/ 2147483646 h 71"/>
                <a:gd name="T36" fmla="*/ 2147483646 w 28"/>
                <a:gd name="T37" fmla="*/ 0 h 71"/>
                <a:gd name="T38" fmla="*/ 2147483646 w 28"/>
                <a:gd name="T39" fmla="*/ 0 h 7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71"/>
                <a:gd name="T62" fmla="*/ 28 w 28"/>
                <a:gd name="T63" fmla="*/ 71 h 7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71">
                  <a:moveTo>
                    <a:pt x="28" y="0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51"/>
                    <a:pt x="27" y="57"/>
                    <a:pt x="25" y="62"/>
                  </a:cubicBezTo>
                  <a:cubicBezTo>
                    <a:pt x="23" y="65"/>
                    <a:pt x="22" y="67"/>
                    <a:pt x="20" y="69"/>
                  </a:cubicBezTo>
                  <a:cubicBezTo>
                    <a:pt x="18" y="70"/>
                    <a:pt x="15" y="71"/>
                    <a:pt x="12" y="71"/>
                  </a:cubicBezTo>
                  <a:cubicBezTo>
                    <a:pt x="8" y="71"/>
                    <a:pt x="5" y="69"/>
                    <a:pt x="3" y="66"/>
                  </a:cubicBezTo>
                  <a:cubicBezTo>
                    <a:pt x="2" y="64"/>
                    <a:pt x="1" y="62"/>
                    <a:pt x="1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0" y="52"/>
                    <a:pt x="0" y="52"/>
                    <a:pt x="1" y="52"/>
                  </a:cubicBezTo>
                  <a:cubicBezTo>
                    <a:pt x="1" y="52"/>
                    <a:pt x="2" y="53"/>
                    <a:pt x="2" y="55"/>
                  </a:cubicBezTo>
                  <a:cubicBezTo>
                    <a:pt x="2" y="59"/>
                    <a:pt x="3" y="62"/>
                    <a:pt x="6" y="65"/>
                  </a:cubicBezTo>
                  <a:cubicBezTo>
                    <a:pt x="8" y="66"/>
                    <a:pt x="10" y="67"/>
                    <a:pt x="12" y="67"/>
                  </a:cubicBezTo>
                  <a:cubicBezTo>
                    <a:pt x="12" y="67"/>
                    <a:pt x="13" y="67"/>
                    <a:pt x="13" y="67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33"/>
            <p:cNvSpPr/>
            <p:nvPr/>
          </p:nvSpPr>
          <p:spPr bwMode="auto">
            <a:xfrm>
              <a:off x="2020888" y="1058863"/>
              <a:ext cx="471487" cy="1198562"/>
            </a:xfrm>
            <a:custGeom>
              <a:avLst/>
              <a:gdLst>
                <a:gd name="T0" fmla="*/ 2147483646 w 124"/>
                <a:gd name="T1" fmla="*/ 0 h 290"/>
                <a:gd name="T2" fmla="*/ 2147483646 w 124"/>
                <a:gd name="T3" fmla="*/ 2147483646 h 290"/>
                <a:gd name="T4" fmla="*/ 2147483646 w 124"/>
                <a:gd name="T5" fmla="*/ 2147483646 h 290"/>
                <a:gd name="T6" fmla="*/ 2147483646 w 124"/>
                <a:gd name="T7" fmla="*/ 2147483646 h 290"/>
                <a:gd name="T8" fmla="*/ 2147483646 w 124"/>
                <a:gd name="T9" fmla="*/ 2147483646 h 290"/>
                <a:gd name="T10" fmla="*/ 2147483646 w 124"/>
                <a:gd name="T11" fmla="*/ 2147483646 h 290"/>
                <a:gd name="T12" fmla="*/ 2147483646 w 124"/>
                <a:gd name="T13" fmla="*/ 2147483646 h 290"/>
                <a:gd name="T14" fmla="*/ 2147483646 w 124"/>
                <a:gd name="T15" fmla="*/ 2147483646 h 290"/>
                <a:gd name="T16" fmla="*/ 2147483646 w 124"/>
                <a:gd name="T17" fmla="*/ 2147483646 h 290"/>
                <a:gd name="T18" fmla="*/ 0 w 124"/>
                <a:gd name="T19" fmla="*/ 2147483646 h 290"/>
                <a:gd name="T20" fmla="*/ 2147483646 w 124"/>
                <a:gd name="T21" fmla="*/ 2147483646 h 290"/>
                <a:gd name="T22" fmla="*/ 2147483646 w 124"/>
                <a:gd name="T23" fmla="*/ 2147483646 h 290"/>
                <a:gd name="T24" fmla="*/ 2147483646 w 124"/>
                <a:gd name="T25" fmla="*/ 2147483646 h 290"/>
                <a:gd name="T26" fmla="*/ 2147483646 w 124"/>
                <a:gd name="T27" fmla="*/ 2147483646 h 290"/>
                <a:gd name="T28" fmla="*/ 2147483646 w 124"/>
                <a:gd name="T29" fmla="*/ 2147483646 h 290"/>
                <a:gd name="T30" fmla="*/ 2147483646 w 124"/>
                <a:gd name="T31" fmla="*/ 2147483646 h 290"/>
                <a:gd name="T32" fmla="*/ 2147483646 w 124"/>
                <a:gd name="T33" fmla="*/ 2147483646 h 290"/>
                <a:gd name="T34" fmla="*/ 2147483646 w 124"/>
                <a:gd name="T35" fmla="*/ 2147483646 h 290"/>
                <a:gd name="T36" fmla="*/ 2147483646 w 124"/>
                <a:gd name="T37" fmla="*/ 0 h 290"/>
                <a:gd name="T38" fmla="*/ 2147483646 w 124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4"/>
                <a:gd name="T61" fmla="*/ 0 h 290"/>
                <a:gd name="T62" fmla="*/ 124 w 124"/>
                <a:gd name="T63" fmla="*/ 290 h 2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4" h="290">
                  <a:moveTo>
                    <a:pt x="124" y="0"/>
                  </a:moveTo>
                  <a:cubicBezTo>
                    <a:pt x="123" y="49"/>
                    <a:pt x="123" y="49"/>
                    <a:pt x="123" y="49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208"/>
                    <a:pt x="119" y="235"/>
                    <a:pt x="109" y="255"/>
                  </a:cubicBezTo>
                  <a:cubicBezTo>
                    <a:pt x="103" y="267"/>
                    <a:pt x="96" y="276"/>
                    <a:pt x="87" y="282"/>
                  </a:cubicBezTo>
                  <a:cubicBezTo>
                    <a:pt x="79" y="287"/>
                    <a:pt x="68" y="290"/>
                    <a:pt x="56" y="290"/>
                  </a:cubicBezTo>
                  <a:cubicBezTo>
                    <a:pt x="38" y="290"/>
                    <a:pt x="24" y="283"/>
                    <a:pt x="15" y="269"/>
                  </a:cubicBezTo>
                  <a:cubicBezTo>
                    <a:pt x="10" y="263"/>
                    <a:pt x="7" y="255"/>
                    <a:pt x="4" y="246"/>
                  </a:cubicBezTo>
                  <a:cubicBezTo>
                    <a:pt x="1" y="237"/>
                    <a:pt x="0" y="229"/>
                    <a:pt x="0" y="221"/>
                  </a:cubicBezTo>
                  <a:cubicBezTo>
                    <a:pt x="0" y="215"/>
                    <a:pt x="1" y="212"/>
                    <a:pt x="4" y="212"/>
                  </a:cubicBezTo>
                  <a:cubicBezTo>
                    <a:pt x="7" y="212"/>
                    <a:pt x="9" y="216"/>
                    <a:pt x="9" y="225"/>
                  </a:cubicBezTo>
                  <a:cubicBezTo>
                    <a:pt x="11" y="242"/>
                    <a:pt x="16" y="256"/>
                    <a:pt x="26" y="266"/>
                  </a:cubicBezTo>
                  <a:cubicBezTo>
                    <a:pt x="35" y="273"/>
                    <a:pt x="43" y="277"/>
                    <a:pt x="53" y="277"/>
                  </a:cubicBezTo>
                  <a:cubicBezTo>
                    <a:pt x="54" y="277"/>
                    <a:pt x="56" y="277"/>
                    <a:pt x="59" y="276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Freeform 35"/>
            <p:cNvSpPr/>
            <p:nvPr/>
          </p:nvSpPr>
          <p:spPr bwMode="auto">
            <a:xfrm>
              <a:off x="3638550" y="2679700"/>
              <a:ext cx="192088" cy="176213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0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0 h 55"/>
                <a:gd name="T34" fmla="*/ 2147483646 w 60"/>
                <a:gd name="T35" fmla="*/ 2147483646 h 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55"/>
                <a:gd name="T56" fmla="*/ 60 w 60"/>
                <a:gd name="T57" fmla="*/ 55 h 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55">
                  <a:moveTo>
                    <a:pt x="60" y="16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6" y="55"/>
                  </a:cubicBezTo>
                  <a:cubicBezTo>
                    <a:pt x="15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36"/>
            <p:cNvSpPr/>
            <p:nvPr/>
          </p:nvSpPr>
          <p:spPr bwMode="auto">
            <a:xfrm>
              <a:off x="3228975" y="2093913"/>
              <a:ext cx="38100" cy="150812"/>
            </a:xfrm>
            <a:custGeom>
              <a:avLst/>
              <a:gdLst>
                <a:gd name="T0" fmla="*/ 2147483646 w 24"/>
                <a:gd name="T1" fmla="*/ 0 h 95"/>
                <a:gd name="T2" fmla="*/ 2147483646 w 24"/>
                <a:gd name="T3" fmla="*/ 2147483646 h 95"/>
                <a:gd name="T4" fmla="*/ 2147483646 w 24"/>
                <a:gd name="T5" fmla="*/ 2147483646 h 95"/>
                <a:gd name="T6" fmla="*/ 2147483646 w 24"/>
                <a:gd name="T7" fmla="*/ 2147483646 h 95"/>
                <a:gd name="T8" fmla="*/ 2147483646 w 24"/>
                <a:gd name="T9" fmla="*/ 2147483646 h 95"/>
                <a:gd name="T10" fmla="*/ 2147483646 w 24"/>
                <a:gd name="T11" fmla="*/ 2147483646 h 95"/>
                <a:gd name="T12" fmla="*/ 2147483646 w 24"/>
                <a:gd name="T13" fmla="*/ 2147483646 h 95"/>
                <a:gd name="T14" fmla="*/ 0 w 24"/>
                <a:gd name="T15" fmla="*/ 2147483646 h 95"/>
                <a:gd name="T16" fmla="*/ 0 w 24"/>
                <a:gd name="T17" fmla="*/ 2147483646 h 95"/>
                <a:gd name="T18" fmla="*/ 0 w 24"/>
                <a:gd name="T19" fmla="*/ 2147483646 h 95"/>
                <a:gd name="T20" fmla="*/ 0 w 24"/>
                <a:gd name="T21" fmla="*/ 2147483646 h 95"/>
                <a:gd name="T22" fmla="*/ 0 w 24"/>
                <a:gd name="T23" fmla="*/ 2147483646 h 95"/>
                <a:gd name="T24" fmla="*/ 0 w 24"/>
                <a:gd name="T25" fmla="*/ 2147483646 h 95"/>
                <a:gd name="T26" fmla="*/ 0 w 24"/>
                <a:gd name="T27" fmla="*/ 2147483646 h 95"/>
                <a:gd name="T28" fmla="*/ 0 w 24"/>
                <a:gd name="T29" fmla="*/ 0 h 95"/>
                <a:gd name="T30" fmla="*/ 2147483646 w 24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95"/>
                <a:gd name="T50" fmla="*/ 24 w 24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95">
                  <a:moveTo>
                    <a:pt x="24" y="0"/>
                  </a:moveTo>
                  <a:lnTo>
                    <a:pt x="24" y="4"/>
                  </a:lnTo>
                  <a:lnTo>
                    <a:pt x="24" y="28"/>
                  </a:lnTo>
                  <a:lnTo>
                    <a:pt x="24" y="38"/>
                  </a:lnTo>
                  <a:lnTo>
                    <a:pt x="24" y="58"/>
                  </a:lnTo>
                  <a:lnTo>
                    <a:pt x="24" y="93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4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37"/>
            <p:cNvSpPr>
              <a:spLocks noEditPoints="1"/>
            </p:cNvSpPr>
            <p:nvPr/>
          </p:nvSpPr>
          <p:spPr bwMode="auto">
            <a:xfrm>
              <a:off x="3279775" y="2093913"/>
              <a:ext cx="119063" cy="242887"/>
            </a:xfrm>
            <a:custGeom>
              <a:avLst/>
              <a:gdLst>
                <a:gd name="T0" fmla="*/ 2147483646 w 37"/>
                <a:gd name="T1" fmla="*/ 2147483646 h 89"/>
                <a:gd name="T2" fmla="*/ 2147483646 w 37"/>
                <a:gd name="T3" fmla="*/ 2147483646 h 89"/>
                <a:gd name="T4" fmla="*/ 2147483646 w 37"/>
                <a:gd name="T5" fmla="*/ 2147483646 h 89"/>
                <a:gd name="T6" fmla="*/ 2147483646 w 37"/>
                <a:gd name="T7" fmla="*/ 2147483646 h 89"/>
                <a:gd name="T8" fmla="*/ 2147483646 w 37"/>
                <a:gd name="T9" fmla="*/ 2147483646 h 89"/>
                <a:gd name="T10" fmla="*/ 2147483646 w 37"/>
                <a:gd name="T11" fmla="*/ 2147483646 h 89"/>
                <a:gd name="T12" fmla="*/ 2147483646 w 37"/>
                <a:gd name="T13" fmla="*/ 2147483646 h 89"/>
                <a:gd name="T14" fmla="*/ 2147483646 w 37"/>
                <a:gd name="T15" fmla="*/ 2147483646 h 89"/>
                <a:gd name="T16" fmla="*/ 2147483646 w 37"/>
                <a:gd name="T17" fmla="*/ 2147483646 h 89"/>
                <a:gd name="T18" fmla="*/ 2147483646 w 37"/>
                <a:gd name="T19" fmla="*/ 2147483646 h 89"/>
                <a:gd name="T20" fmla="*/ 2147483646 w 37"/>
                <a:gd name="T21" fmla="*/ 0 h 89"/>
                <a:gd name="T22" fmla="*/ 2147483646 w 37"/>
                <a:gd name="T23" fmla="*/ 2147483646 h 89"/>
                <a:gd name="T24" fmla="*/ 2147483646 w 37"/>
                <a:gd name="T25" fmla="*/ 2147483646 h 89"/>
                <a:gd name="T26" fmla="*/ 2147483646 w 37"/>
                <a:gd name="T27" fmla="*/ 2147483646 h 89"/>
                <a:gd name="T28" fmla="*/ 2147483646 w 37"/>
                <a:gd name="T29" fmla="*/ 2147483646 h 89"/>
                <a:gd name="T30" fmla="*/ 2147483646 w 37"/>
                <a:gd name="T31" fmla="*/ 2147483646 h 89"/>
                <a:gd name="T32" fmla="*/ 2147483646 w 37"/>
                <a:gd name="T33" fmla="*/ 2147483646 h 89"/>
                <a:gd name="T34" fmla="*/ 2147483646 w 37"/>
                <a:gd name="T35" fmla="*/ 2147483646 h 89"/>
                <a:gd name="T36" fmla="*/ 2147483646 w 37"/>
                <a:gd name="T37" fmla="*/ 2147483646 h 89"/>
                <a:gd name="T38" fmla="*/ 2147483646 w 37"/>
                <a:gd name="T39" fmla="*/ 2147483646 h 89"/>
                <a:gd name="T40" fmla="*/ 2147483646 w 37"/>
                <a:gd name="T41" fmla="*/ 2147483646 h 89"/>
                <a:gd name="T42" fmla="*/ 2147483646 w 37"/>
                <a:gd name="T43" fmla="*/ 2147483646 h 89"/>
                <a:gd name="T44" fmla="*/ 0 w 37"/>
                <a:gd name="T45" fmla="*/ 2147483646 h 89"/>
                <a:gd name="T46" fmla="*/ 2147483646 w 37"/>
                <a:gd name="T47" fmla="*/ 2147483646 h 89"/>
                <a:gd name="T48" fmla="*/ 2147483646 w 37"/>
                <a:gd name="T49" fmla="*/ 2147483646 h 89"/>
                <a:gd name="T50" fmla="*/ 2147483646 w 37"/>
                <a:gd name="T51" fmla="*/ 2147483646 h 89"/>
                <a:gd name="T52" fmla="*/ 2147483646 w 37"/>
                <a:gd name="T53" fmla="*/ 2147483646 h 89"/>
                <a:gd name="T54" fmla="*/ 2147483646 w 37"/>
                <a:gd name="T55" fmla="*/ 2147483646 h 89"/>
                <a:gd name="T56" fmla="*/ 2147483646 w 37"/>
                <a:gd name="T57" fmla="*/ 2147483646 h 89"/>
                <a:gd name="T58" fmla="*/ 2147483646 w 37"/>
                <a:gd name="T59" fmla="*/ 2147483646 h 89"/>
                <a:gd name="T60" fmla="*/ 2147483646 w 37"/>
                <a:gd name="T61" fmla="*/ 2147483646 h 89"/>
                <a:gd name="T62" fmla="*/ 2147483646 w 37"/>
                <a:gd name="T63" fmla="*/ 2147483646 h 89"/>
                <a:gd name="T64" fmla="*/ 2147483646 w 37"/>
                <a:gd name="T65" fmla="*/ 2147483646 h 89"/>
                <a:gd name="T66" fmla="*/ 2147483646 w 37"/>
                <a:gd name="T67" fmla="*/ 2147483646 h 89"/>
                <a:gd name="T68" fmla="*/ 2147483646 w 37"/>
                <a:gd name="T69" fmla="*/ 2147483646 h 89"/>
                <a:gd name="T70" fmla="*/ 2147483646 w 37"/>
                <a:gd name="T71" fmla="*/ 2147483646 h 89"/>
                <a:gd name="T72" fmla="*/ 2147483646 w 37"/>
                <a:gd name="T73" fmla="*/ 2147483646 h 8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"/>
                <a:gd name="T112" fmla="*/ 0 h 89"/>
                <a:gd name="T113" fmla="*/ 37 w 37"/>
                <a:gd name="T114" fmla="*/ 89 h 8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" h="89">
                  <a:moveTo>
                    <a:pt x="22" y="35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2" y="19"/>
                    <a:pt x="22" y="15"/>
                    <a:pt x="22" y="14"/>
                  </a:cubicBezTo>
                  <a:cubicBezTo>
                    <a:pt x="22" y="12"/>
                    <a:pt x="21" y="11"/>
                    <a:pt x="21" y="10"/>
                  </a:cubicBezTo>
                  <a:cubicBezTo>
                    <a:pt x="21" y="7"/>
                    <a:pt x="19" y="5"/>
                    <a:pt x="17" y="5"/>
                  </a:cubicBezTo>
                  <a:cubicBezTo>
                    <a:pt x="13" y="5"/>
                    <a:pt x="10" y="9"/>
                    <a:pt x="8" y="15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2"/>
                    <a:pt x="5" y="8"/>
                    <a:pt x="8" y="5"/>
                  </a:cubicBezTo>
                  <a:cubicBezTo>
                    <a:pt x="11" y="2"/>
                    <a:pt x="14" y="0"/>
                    <a:pt x="18" y="0"/>
                  </a:cubicBezTo>
                  <a:cubicBezTo>
                    <a:pt x="25" y="0"/>
                    <a:pt x="30" y="3"/>
                    <a:pt x="33" y="9"/>
                  </a:cubicBezTo>
                  <a:cubicBezTo>
                    <a:pt x="34" y="11"/>
                    <a:pt x="35" y="14"/>
                    <a:pt x="35" y="17"/>
                  </a:cubicBezTo>
                  <a:cubicBezTo>
                    <a:pt x="36" y="20"/>
                    <a:pt x="36" y="26"/>
                    <a:pt x="36" y="3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71"/>
                    <a:pt x="36" y="75"/>
                    <a:pt x="36" y="78"/>
                  </a:cubicBezTo>
                  <a:cubicBezTo>
                    <a:pt x="36" y="81"/>
                    <a:pt x="37" y="84"/>
                    <a:pt x="37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0" y="82"/>
                    <a:pt x="18" y="85"/>
                    <a:pt x="17" y="86"/>
                  </a:cubicBezTo>
                  <a:cubicBezTo>
                    <a:pt x="15" y="88"/>
                    <a:pt x="13" y="89"/>
                    <a:pt x="12" y="89"/>
                  </a:cubicBezTo>
                  <a:cubicBezTo>
                    <a:pt x="9" y="89"/>
                    <a:pt x="7" y="87"/>
                    <a:pt x="4" y="82"/>
                  </a:cubicBezTo>
                  <a:cubicBezTo>
                    <a:pt x="2" y="76"/>
                    <a:pt x="0" y="68"/>
                    <a:pt x="0" y="59"/>
                  </a:cubicBezTo>
                  <a:cubicBezTo>
                    <a:pt x="0" y="51"/>
                    <a:pt x="1" y="44"/>
                    <a:pt x="4" y="39"/>
                  </a:cubicBezTo>
                  <a:cubicBezTo>
                    <a:pt x="6" y="33"/>
                    <a:pt x="10" y="30"/>
                    <a:pt x="13" y="30"/>
                  </a:cubicBezTo>
                  <a:cubicBezTo>
                    <a:pt x="15" y="30"/>
                    <a:pt x="16" y="30"/>
                    <a:pt x="18" y="31"/>
                  </a:cubicBezTo>
                  <a:cubicBezTo>
                    <a:pt x="19" y="32"/>
                    <a:pt x="20" y="33"/>
                    <a:pt x="22" y="35"/>
                  </a:cubicBezTo>
                  <a:close/>
                  <a:moveTo>
                    <a:pt x="22" y="41"/>
                  </a:moveTo>
                  <a:cubicBezTo>
                    <a:pt x="19" y="38"/>
                    <a:pt x="18" y="36"/>
                    <a:pt x="16" y="36"/>
                  </a:cubicBezTo>
                  <a:cubicBezTo>
                    <a:pt x="15" y="36"/>
                    <a:pt x="15" y="37"/>
                    <a:pt x="14" y="40"/>
                  </a:cubicBezTo>
                  <a:cubicBezTo>
                    <a:pt x="14" y="41"/>
                    <a:pt x="14" y="45"/>
                    <a:pt x="14" y="51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6"/>
                    <a:pt x="14" y="77"/>
                  </a:cubicBezTo>
                  <a:cubicBezTo>
                    <a:pt x="14" y="79"/>
                    <a:pt x="15" y="80"/>
                    <a:pt x="16" y="80"/>
                  </a:cubicBezTo>
                  <a:cubicBezTo>
                    <a:pt x="17" y="80"/>
                    <a:pt x="18" y="80"/>
                    <a:pt x="19" y="78"/>
                  </a:cubicBezTo>
                  <a:cubicBezTo>
                    <a:pt x="20" y="77"/>
                    <a:pt x="21" y="75"/>
                    <a:pt x="22" y="73"/>
                  </a:cubicBezTo>
                  <a:lnTo>
                    <a:pt x="22" y="4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40"/>
            <p:cNvSpPr>
              <a:spLocks noEditPoints="1"/>
            </p:cNvSpPr>
            <p:nvPr/>
          </p:nvSpPr>
          <p:spPr bwMode="auto">
            <a:xfrm>
              <a:off x="3808413" y="2084388"/>
              <a:ext cx="55562" cy="166687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0" y="52"/>
                    <a:pt x="6" y="52"/>
                  </a:cubicBezTo>
                  <a:cubicBezTo>
                    <a:pt x="4" y="52"/>
                    <a:pt x="2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2" y="47"/>
                    <a:pt x="2" y="48"/>
                  </a:cubicBezTo>
                  <a:cubicBezTo>
                    <a:pt x="2" y="49"/>
                    <a:pt x="3" y="50"/>
                    <a:pt x="4" y="50"/>
                  </a:cubicBezTo>
                  <a:cubicBezTo>
                    <a:pt x="4" y="50"/>
                    <a:pt x="4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4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Freeform 41"/>
            <p:cNvSpPr>
              <a:spLocks noEditPoints="1"/>
            </p:cNvSpPr>
            <p:nvPr/>
          </p:nvSpPr>
          <p:spPr bwMode="auto">
            <a:xfrm>
              <a:off x="3132138" y="2081213"/>
              <a:ext cx="55562" cy="169862"/>
            </a:xfrm>
            <a:custGeom>
              <a:avLst/>
              <a:gdLst>
                <a:gd name="T0" fmla="*/ 2147483646 w 17"/>
                <a:gd name="T1" fmla="*/ 2147483646 h 53"/>
                <a:gd name="T2" fmla="*/ 2147483646 w 17"/>
                <a:gd name="T3" fmla="*/ 2147483646 h 53"/>
                <a:gd name="T4" fmla="*/ 2147483646 w 17"/>
                <a:gd name="T5" fmla="*/ 2147483646 h 53"/>
                <a:gd name="T6" fmla="*/ 2147483646 w 17"/>
                <a:gd name="T7" fmla="*/ 2147483646 h 53"/>
                <a:gd name="T8" fmla="*/ 2147483646 w 17"/>
                <a:gd name="T9" fmla="*/ 2147483646 h 53"/>
                <a:gd name="T10" fmla="*/ 2147483646 w 17"/>
                <a:gd name="T11" fmla="*/ 2147483646 h 53"/>
                <a:gd name="T12" fmla="*/ 2147483646 w 17"/>
                <a:gd name="T13" fmla="*/ 2147483646 h 53"/>
                <a:gd name="T14" fmla="*/ 2147483646 w 17"/>
                <a:gd name="T15" fmla="*/ 2147483646 h 53"/>
                <a:gd name="T16" fmla="*/ 0 w 17"/>
                <a:gd name="T17" fmla="*/ 2147483646 h 53"/>
                <a:gd name="T18" fmla="*/ 0 w 17"/>
                <a:gd name="T19" fmla="*/ 2147483646 h 53"/>
                <a:gd name="T20" fmla="*/ 2147483646 w 17"/>
                <a:gd name="T21" fmla="*/ 2147483646 h 53"/>
                <a:gd name="T22" fmla="*/ 2147483646 w 17"/>
                <a:gd name="T23" fmla="*/ 2147483646 h 53"/>
                <a:gd name="T24" fmla="*/ 2147483646 w 17"/>
                <a:gd name="T25" fmla="*/ 2147483646 h 53"/>
                <a:gd name="T26" fmla="*/ 2147483646 w 17"/>
                <a:gd name="T27" fmla="*/ 2147483646 h 53"/>
                <a:gd name="T28" fmla="*/ 2147483646 w 17"/>
                <a:gd name="T29" fmla="*/ 2147483646 h 53"/>
                <a:gd name="T30" fmla="*/ 2147483646 w 17"/>
                <a:gd name="T31" fmla="*/ 2147483646 h 53"/>
                <a:gd name="T32" fmla="*/ 2147483646 w 17"/>
                <a:gd name="T33" fmla="*/ 2147483646 h 53"/>
                <a:gd name="T34" fmla="*/ 2147483646 w 17"/>
                <a:gd name="T35" fmla="*/ 2147483646 h 53"/>
                <a:gd name="T36" fmla="*/ 2147483646 w 17"/>
                <a:gd name="T37" fmla="*/ 2147483646 h 53"/>
                <a:gd name="T38" fmla="*/ 2147483646 w 17"/>
                <a:gd name="T39" fmla="*/ 2147483646 h 53"/>
                <a:gd name="T40" fmla="*/ 2147483646 w 17"/>
                <a:gd name="T41" fmla="*/ 2147483646 h 53"/>
                <a:gd name="T42" fmla="*/ 2147483646 w 17"/>
                <a:gd name="T43" fmla="*/ 2147483646 h 53"/>
                <a:gd name="T44" fmla="*/ 2147483646 w 17"/>
                <a:gd name="T45" fmla="*/ 0 h 53"/>
                <a:gd name="T46" fmla="*/ 2147483646 w 17"/>
                <a:gd name="T47" fmla="*/ 2147483646 h 53"/>
                <a:gd name="T48" fmla="*/ 2147483646 w 17"/>
                <a:gd name="T49" fmla="*/ 2147483646 h 53"/>
                <a:gd name="T50" fmla="*/ 2147483646 w 17"/>
                <a:gd name="T51" fmla="*/ 2147483646 h 53"/>
                <a:gd name="T52" fmla="*/ 2147483646 w 17"/>
                <a:gd name="T53" fmla="*/ 2147483646 h 53"/>
                <a:gd name="T54" fmla="*/ 2147483646 w 17"/>
                <a:gd name="T55" fmla="*/ 0 h 5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3"/>
                <a:gd name="T86" fmla="*/ 17 w 17"/>
                <a:gd name="T87" fmla="*/ 53 h 5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3">
                  <a:moveTo>
                    <a:pt x="17" y="13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0" y="53"/>
                    <a:pt x="7" y="53"/>
                  </a:cubicBezTo>
                  <a:cubicBezTo>
                    <a:pt x="4" y="53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17" y="13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5" y="10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Freeform 42"/>
            <p:cNvSpPr>
              <a:spLocks noEditPoints="1"/>
            </p:cNvSpPr>
            <p:nvPr/>
          </p:nvSpPr>
          <p:spPr bwMode="auto">
            <a:xfrm>
              <a:off x="4110038" y="2336800"/>
              <a:ext cx="100012" cy="163513"/>
            </a:xfrm>
            <a:custGeom>
              <a:avLst/>
              <a:gdLst>
                <a:gd name="T0" fmla="*/ 2147483646 w 31"/>
                <a:gd name="T1" fmla="*/ 2147483646 h 51"/>
                <a:gd name="T2" fmla="*/ 2147483646 w 31"/>
                <a:gd name="T3" fmla="*/ 2147483646 h 51"/>
                <a:gd name="T4" fmla="*/ 2147483646 w 31"/>
                <a:gd name="T5" fmla="*/ 2147483646 h 51"/>
                <a:gd name="T6" fmla="*/ 2147483646 w 31"/>
                <a:gd name="T7" fmla="*/ 2147483646 h 51"/>
                <a:gd name="T8" fmla="*/ 2147483646 w 31"/>
                <a:gd name="T9" fmla="*/ 2147483646 h 51"/>
                <a:gd name="T10" fmla="*/ 2147483646 w 31"/>
                <a:gd name="T11" fmla="*/ 2147483646 h 51"/>
                <a:gd name="T12" fmla="*/ 2147483646 w 31"/>
                <a:gd name="T13" fmla="*/ 2147483646 h 51"/>
                <a:gd name="T14" fmla="*/ 2147483646 w 31"/>
                <a:gd name="T15" fmla="*/ 2147483646 h 51"/>
                <a:gd name="T16" fmla="*/ 2147483646 w 31"/>
                <a:gd name="T17" fmla="*/ 2147483646 h 51"/>
                <a:gd name="T18" fmla="*/ 2147483646 w 31"/>
                <a:gd name="T19" fmla="*/ 2147483646 h 51"/>
                <a:gd name="T20" fmla="*/ 2147483646 w 31"/>
                <a:gd name="T21" fmla="*/ 2147483646 h 51"/>
                <a:gd name="T22" fmla="*/ 2147483646 w 31"/>
                <a:gd name="T23" fmla="*/ 2147483646 h 51"/>
                <a:gd name="T24" fmla="*/ 2147483646 w 31"/>
                <a:gd name="T25" fmla="*/ 2147483646 h 51"/>
                <a:gd name="T26" fmla="*/ 2147483646 w 31"/>
                <a:gd name="T27" fmla="*/ 2147483646 h 51"/>
                <a:gd name="T28" fmla="*/ 2147483646 w 31"/>
                <a:gd name="T29" fmla="*/ 2147483646 h 51"/>
                <a:gd name="T30" fmla="*/ 2147483646 w 31"/>
                <a:gd name="T31" fmla="*/ 2147483646 h 51"/>
                <a:gd name="T32" fmla="*/ 2147483646 w 31"/>
                <a:gd name="T33" fmla="*/ 2147483646 h 51"/>
                <a:gd name="T34" fmla="*/ 2147483646 w 31"/>
                <a:gd name="T35" fmla="*/ 2147483646 h 51"/>
                <a:gd name="T36" fmla="*/ 2147483646 w 31"/>
                <a:gd name="T37" fmla="*/ 2147483646 h 51"/>
                <a:gd name="T38" fmla="*/ 2147483646 w 31"/>
                <a:gd name="T39" fmla="*/ 2147483646 h 51"/>
                <a:gd name="T40" fmla="*/ 2147483646 w 31"/>
                <a:gd name="T41" fmla="*/ 2147483646 h 51"/>
                <a:gd name="T42" fmla="*/ 2147483646 w 31"/>
                <a:gd name="T43" fmla="*/ 2147483646 h 51"/>
                <a:gd name="T44" fmla="*/ 2147483646 w 31"/>
                <a:gd name="T45" fmla="*/ 2147483646 h 51"/>
                <a:gd name="T46" fmla="*/ 2147483646 w 31"/>
                <a:gd name="T47" fmla="*/ 2147483646 h 51"/>
                <a:gd name="T48" fmla="*/ 2147483646 w 31"/>
                <a:gd name="T49" fmla="*/ 2147483646 h 51"/>
                <a:gd name="T50" fmla="*/ 2147483646 w 31"/>
                <a:gd name="T51" fmla="*/ 2147483646 h 51"/>
                <a:gd name="T52" fmla="*/ 2147483646 w 31"/>
                <a:gd name="T53" fmla="*/ 2147483646 h 51"/>
                <a:gd name="T54" fmla="*/ 2147483646 w 31"/>
                <a:gd name="T55" fmla="*/ 2147483646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51"/>
                <a:gd name="T86" fmla="*/ 31 w 31"/>
                <a:gd name="T87" fmla="*/ 51 h 5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51">
                  <a:moveTo>
                    <a:pt x="16" y="1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7" y="29"/>
                    <a:pt x="29" y="33"/>
                    <a:pt x="30" y="35"/>
                  </a:cubicBezTo>
                  <a:cubicBezTo>
                    <a:pt x="30" y="36"/>
                    <a:pt x="31" y="38"/>
                    <a:pt x="31" y="40"/>
                  </a:cubicBezTo>
                  <a:cubicBezTo>
                    <a:pt x="31" y="45"/>
                    <a:pt x="30" y="48"/>
                    <a:pt x="26" y="50"/>
                  </a:cubicBezTo>
                  <a:cubicBezTo>
                    <a:pt x="25" y="51"/>
                    <a:pt x="23" y="51"/>
                    <a:pt x="21" y="51"/>
                  </a:cubicBezTo>
                  <a:cubicBezTo>
                    <a:pt x="20" y="50"/>
                    <a:pt x="19" y="50"/>
                    <a:pt x="18" y="49"/>
                  </a:cubicBezTo>
                  <a:cubicBezTo>
                    <a:pt x="18" y="49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20" y="48"/>
                    <a:pt x="21" y="48"/>
                  </a:cubicBez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3" y="48"/>
                    <a:pt x="23" y="47"/>
                    <a:pt x="22" y="4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16" y="10"/>
                  </a:lnTo>
                  <a:close/>
                  <a:moveTo>
                    <a:pt x="5" y="2"/>
                  </a:moveTo>
                  <a:cubicBezTo>
                    <a:pt x="8" y="0"/>
                    <a:pt x="11" y="0"/>
                    <a:pt x="12" y="3"/>
                  </a:cubicBezTo>
                  <a:cubicBezTo>
                    <a:pt x="13" y="4"/>
                    <a:pt x="13" y="6"/>
                    <a:pt x="13" y="7"/>
                  </a:cubicBezTo>
                  <a:cubicBezTo>
                    <a:pt x="12" y="8"/>
                    <a:pt x="11" y="10"/>
                    <a:pt x="9" y="11"/>
                  </a:cubicBezTo>
                  <a:cubicBezTo>
                    <a:pt x="6" y="13"/>
                    <a:pt x="3" y="12"/>
                    <a:pt x="2" y="9"/>
                  </a:cubicBezTo>
                  <a:cubicBezTo>
                    <a:pt x="0" y="7"/>
                    <a:pt x="1" y="4"/>
                    <a:pt x="5" y="2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43"/>
            <p:cNvSpPr>
              <a:spLocks noEditPoints="1"/>
            </p:cNvSpPr>
            <p:nvPr/>
          </p:nvSpPr>
          <p:spPr bwMode="auto">
            <a:xfrm>
              <a:off x="3889375" y="2093913"/>
              <a:ext cx="104775" cy="153987"/>
            </a:xfrm>
            <a:custGeom>
              <a:avLst/>
              <a:gdLst>
                <a:gd name="T0" fmla="*/ 2147483646 w 33"/>
                <a:gd name="T1" fmla="*/ 0 h 48"/>
                <a:gd name="T2" fmla="*/ 2147483646 w 33"/>
                <a:gd name="T3" fmla="*/ 2147483646 h 48"/>
                <a:gd name="T4" fmla="*/ 2147483646 w 33"/>
                <a:gd name="T5" fmla="*/ 2147483646 h 48"/>
                <a:gd name="T6" fmla="*/ 2147483646 w 33"/>
                <a:gd name="T7" fmla="*/ 2147483646 h 48"/>
                <a:gd name="T8" fmla="*/ 2147483646 w 33"/>
                <a:gd name="T9" fmla="*/ 2147483646 h 48"/>
                <a:gd name="T10" fmla="*/ 2147483646 w 33"/>
                <a:gd name="T11" fmla="*/ 2147483646 h 48"/>
                <a:gd name="T12" fmla="*/ 2147483646 w 33"/>
                <a:gd name="T13" fmla="*/ 2147483646 h 48"/>
                <a:gd name="T14" fmla="*/ 2147483646 w 33"/>
                <a:gd name="T15" fmla="*/ 2147483646 h 48"/>
                <a:gd name="T16" fmla="*/ 2147483646 w 33"/>
                <a:gd name="T17" fmla="*/ 2147483646 h 48"/>
                <a:gd name="T18" fmla="*/ 2147483646 w 33"/>
                <a:gd name="T19" fmla="*/ 2147483646 h 48"/>
                <a:gd name="T20" fmla="*/ 0 w 33"/>
                <a:gd name="T21" fmla="*/ 2147483646 h 48"/>
                <a:gd name="T22" fmla="*/ 2147483646 w 33"/>
                <a:gd name="T23" fmla="*/ 2147483646 h 48"/>
                <a:gd name="T24" fmla="*/ 2147483646 w 33"/>
                <a:gd name="T25" fmla="*/ 2147483646 h 48"/>
                <a:gd name="T26" fmla="*/ 2147483646 w 33"/>
                <a:gd name="T27" fmla="*/ 2147483646 h 48"/>
                <a:gd name="T28" fmla="*/ 2147483646 w 33"/>
                <a:gd name="T29" fmla="*/ 2147483646 h 48"/>
                <a:gd name="T30" fmla="*/ 2147483646 w 33"/>
                <a:gd name="T31" fmla="*/ 0 h 48"/>
                <a:gd name="T32" fmla="*/ 2147483646 w 33"/>
                <a:gd name="T33" fmla="*/ 0 h 48"/>
                <a:gd name="T34" fmla="*/ 2147483646 w 33"/>
                <a:gd name="T35" fmla="*/ 2147483646 h 48"/>
                <a:gd name="T36" fmla="*/ 2147483646 w 33"/>
                <a:gd name="T37" fmla="*/ 2147483646 h 48"/>
                <a:gd name="T38" fmla="*/ 2147483646 w 33"/>
                <a:gd name="T39" fmla="*/ 2147483646 h 48"/>
                <a:gd name="T40" fmla="*/ 2147483646 w 33"/>
                <a:gd name="T41" fmla="*/ 2147483646 h 48"/>
                <a:gd name="T42" fmla="*/ 2147483646 w 33"/>
                <a:gd name="T43" fmla="*/ 2147483646 h 48"/>
                <a:gd name="T44" fmla="*/ 2147483646 w 33"/>
                <a:gd name="T45" fmla="*/ 2147483646 h 48"/>
                <a:gd name="T46" fmla="*/ 2147483646 w 33"/>
                <a:gd name="T47" fmla="*/ 2147483646 h 48"/>
                <a:gd name="T48" fmla="*/ 2147483646 w 33"/>
                <a:gd name="T49" fmla="*/ 2147483646 h 48"/>
                <a:gd name="T50" fmla="*/ 2147483646 w 33"/>
                <a:gd name="T51" fmla="*/ 2147483646 h 48"/>
                <a:gd name="T52" fmla="*/ 2147483646 w 33"/>
                <a:gd name="T53" fmla="*/ 2147483646 h 48"/>
                <a:gd name="T54" fmla="*/ 2147483646 w 33"/>
                <a:gd name="T55" fmla="*/ 2147483646 h 48"/>
                <a:gd name="T56" fmla="*/ 2147483646 w 33"/>
                <a:gd name="T57" fmla="*/ 2147483646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8"/>
                <a:gd name="T89" fmla="*/ 33 w 33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8">
                  <a:moveTo>
                    <a:pt x="33" y="0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9" y="45"/>
                    <a:pt x="18" y="46"/>
                    <a:pt x="17" y="47"/>
                  </a:cubicBezTo>
                  <a:cubicBezTo>
                    <a:pt x="16" y="48"/>
                    <a:pt x="14" y="48"/>
                    <a:pt x="13" y="48"/>
                  </a:cubicBezTo>
                  <a:cubicBezTo>
                    <a:pt x="9" y="48"/>
                    <a:pt x="7" y="47"/>
                    <a:pt x="4" y="43"/>
                  </a:cubicBezTo>
                  <a:cubicBezTo>
                    <a:pt x="1" y="39"/>
                    <a:pt x="0" y="34"/>
                    <a:pt x="0" y="28"/>
                  </a:cubicBezTo>
                  <a:cubicBezTo>
                    <a:pt x="0" y="22"/>
                    <a:pt x="1" y="17"/>
                    <a:pt x="4" y="13"/>
                  </a:cubicBezTo>
                  <a:cubicBezTo>
                    <a:pt x="7" y="10"/>
                    <a:pt x="10" y="8"/>
                    <a:pt x="13" y="8"/>
                  </a:cubicBezTo>
                  <a:cubicBezTo>
                    <a:pt x="14" y="8"/>
                    <a:pt x="16" y="9"/>
                    <a:pt x="17" y="10"/>
                  </a:cubicBezTo>
                  <a:cubicBezTo>
                    <a:pt x="18" y="10"/>
                    <a:pt x="19" y="11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3" y="0"/>
                  </a:lnTo>
                  <a:close/>
                  <a:moveTo>
                    <a:pt x="21" y="16"/>
                  </a:moveTo>
                  <a:cubicBezTo>
                    <a:pt x="19" y="14"/>
                    <a:pt x="18" y="13"/>
                    <a:pt x="17" y="12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13" y="13"/>
                    <a:pt x="13" y="14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2"/>
                    <a:pt x="13" y="44"/>
                    <a:pt x="13" y="44"/>
                  </a:cubicBezTo>
                  <a:cubicBezTo>
                    <a:pt x="13" y="45"/>
                    <a:pt x="14" y="46"/>
                    <a:pt x="15" y="46"/>
                  </a:cubicBezTo>
                  <a:cubicBezTo>
                    <a:pt x="15" y="46"/>
                    <a:pt x="16" y="45"/>
                    <a:pt x="17" y="44"/>
                  </a:cubicBezTo>
                  <a:cubicBezTo>
                    <a:pt x="18" y="43"/>
                    <a:pt x="19" y="42"/>
                    <a:pt x="21" y="40"/>
                  </a:cubicBezTo>
                  <a:lnTo>
                    <a:pt x="21" y="16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Freeform 44"/>
            <p:cNvSpPr/>
            <p:nvPr/>
          </p:nvSpPr>
          <p:spPr bwMode="auto">
            <a:xfrm>
              <a:off x="3997325" y="2116138"/>
              <a:ext cx="147638" cy="138112"/>
            </a:xfrm>
            <a:custGeom>
              <a:avLst/>
              <a:gdLst>
                <a:gd name="T0" fmla="*/ 2147483646 w 46"/>
                <a:gd name="T1" fmla="*/ 2147483646 h 43"/>
                <a:gd name="T2" fmla="*/ 2147483646 w 46"/>
                <a:gd name="T3" fmla="*/ 2147483646 h 43"/>
                <a:gd name="T4" fmla="*/ 2147483646 w 46"/>
                <a:gd name="T5" fmla="*/ 2147483646 h 43"/>
                <a:gd name="T6" fmla="*/ 2147483646 w 46"/>
                <a:gd name="T7" fmla="*/ 2147483646 h 43"/>
                <a:gd name="T8" fmla="*/ 2147483646 w 46"/>
                <a:gd name="T9" fmla="*/ 2147483646 h 43"/>
                <a:gd name="T10" fmla="*/ 2147483646 w 46"/>
                <a:gd name="T11" fmla="*/ 2147483646 h 43"/>
                <a:gd name="T12" fmla="*/ 2147483646 w 46"/>
                <a:gd name="T13" fmla="*/ 2147483646 h 43"/>
                <a:gd name="T14" fmla="*/ 2147483646 w 46"/>
                <a:gd name="T15" fmla="*/ 2147483646 h 43"/>
                <a:gd name="T16" fmla="*/ 2147483646 w 46"/>
                <a:gd name="T17" fmla="*/ 2147483646 h 43"/>
                <a:gd name="T18" fmla="*/ 2147483646 w 46"/>
                <a:gd name="T19" fmla="*/ 2147483646 h 43"/>
                <a:gd name="T20" fmla="*/ 2147483646 w 46"/>
                <a:gd name="T21" fmla="*/ 2147483646 h 43"/>
                <a:gd name="T22" fmla="*/ 2147483646 w 46"/>
                <a:gd name="T23" fmla="*/ 2147483646 h 43"/>
                <a:gd name="T24" fmla="*/ 2147483646 w 46"/>
                <a:gd name="T25" fmla="*/ 2147483646 h 43"/>
                <a:gd name="T26" fmla="*/ 2147483646 w 46"/>
                <a:gd name="T27" fmla="*/ 2147483646 h 43"/>
                <a:gd name="T28" fmla="*/ 2147483646 w 46"/>
                <a:gd name="T29" fmla="*/ 2147483646 h 43"/>
                <a:gd name="T30" fmla="*/ 2147483646 w 46"/>
                <a:gd name="T31" fmla="*/ 2147483646 h 43"/>
                <a:gd name="T32" fmla="*/ 2147483646 w 46"/>
                <a:gd name="T33" fmla="*/ 2147483646 h 43"/>
                <a:gd name="T34" fmla="*/ 2147483646 w 46"/>
                <a:gd name="T35" fmla="*/ 2147483646 h 43"/>
                <a:gd name="T36" fmla="*/ 0 w 46"/>
                <a:gd name="T37" fmla="*/ 2147483646 h 43"/>
                <a:gd name="T38" fmla="*/ 2147483646 w 46"/>
                <a:gd name="T39" fmla="*/ 2147483646 h 43"/>
                <a:gd name="T40" fmla="*/ 2147483646 w 46"/>
                <a:gd name="T41" fmla="*/ 2147483646 h 43"/>
                <a:gd name="T42" fmla="*/ 2147483646 w 46"/>
                <a:gd name="T43" fmla="*/ 2147483646 h 43"/>
                <a:gd name="T44" fmla="*/ 2147483646 w 46"/>
                <a:gd name="T45" fmla="*/ 0 h 43"/>
                <a:gd name="T46" fmla="*/ 2147483646 w 46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6"/>
                <a:gd name="T73" fmla="*/ 0 h 43"/>
                <a:gd name="T74" fmla="*/ 46 w 46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6" h="43">
                  <a:moveTo>
                    <a:pt x="38" y="21"/>
                  </a:moveTo>
                  <a:cubicBezTo>
                    <a:pt x="40" y="16"/>
                    <a:pt x="41" y="10"/>
                    <a:pt x="43" y="4"/>
                  </a:cubicBezTo>
                  <a:cubicBezTo>
                    <a:pt x="43" y="2"/>
                    <a:pt x="44" y="2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3"/>
                    <a:pt x="45" y="3"/>
                  </a:cubicBezTo>
                  <a:cubicBezTo>
                    <a:pt x="45" y="4"/>
                    <a:pt x="45" y="6"/>
                    <a:pt x="44" y="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2"/>
                    <a:pt x="22" y="24"/>
                    <a:pt x="21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3" y="19"/>
                    <a:pt x="23" y="16"/>
                    <a:pt x="24" y="15"/>
                  </a:cubicBezTo>
                  <a:cubicBezTo>
                    <a:pt x="25" y="14"/>
                    <a:pt x="26" y="9"/>
                    <a:pt x="30" y="0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45"/>
            <p:cNvSpPr>
              <a:spLocks noEditPoints="1"/>
            </p:cNvSpPr>
            <p:nvPr/>
          </p:nvSpPr>
          <p:spPr bwMode="auto">
            <a:xfrm>
              <a:off x="4368800" y="2119313"/>
              <a:ext cx="87313" cy="128587"/>
            </a:xfrm>
            <a:custGeom>
              <a:avLst/>
              <a:gdLst>
                <a:gd name="T0" fmla="*/ 2147483646 w 27"/>
                <a:gd name="T1" fmla="*/ 2147483646 h 40"/>
                <a:gd name="T2" fmla="*/ 2147483646 w 27"/>
                <a:gd name="T3" fmla="*/ 2147483646 h 40"/>
                <a:gd name="T4" fmla="*/ 2147483646 w 27"/>
                <a:gd name="T5" fmla="*/ 2147483646 h 40"/>
                <a:gd name="T6" fmla="*/ 2147483646 w 27"/>
                <a:gd name="T7" fmla="*/ 2147483646 h 40"/>
                <a:gd name="T8" fmla="*/ 2147483646 w 27"/>
                <a:gd name="T9" fmla="*/ 2147483646 h 40"/>
                <a:gd name="T10" fmla="*/ 2147483646 w 27"/>
                <a:gd name="T11" fmla="*/ 2147483646 h 40"/>
                <a:gd name="T12" fmla="*/ 2147483646 w 27"/>
                <a:gd name="T13" fmla="*/ 2147483646 h 40"/>
                <a:gd name="T14" fmla="*/ 2147483646 w 27"/>
                <a:gd name="T15" fmla="*/ 2147483646 h 40"/>
                <a:gd name="T16" fmla="*/ 2147483646 w 27"/>
                <a:gd name="T17" fmla="*/ 2147483646 h 40"/>
                <a:gd name="T18" fmla="*/ 2147483646 w 27"/>
                <a:gd name="T19" fmla="*/ 2147483646 h 40"/>
                <a:gd name="T20" fmla="*/ 2147483646 w 27"/>
                <a:gd name="T21" fmla="*/ 2147483646 h 40"/>
                <a:gd name="T22" fmla="*/ 2147483646 w 27"/>
                <a:gd name="T23" fmla="*/ 2147483646 h 40"/>
                <a:gd name="T24" fmla="*/ 2147483646 w 27"/>
                <a:gd name="T25" fmla="*/ 2147483646 h 40"/>
                <a:gd name="T26" fmla="*/ 2147483646 w 27"/>
                <a:gd name="T27" fmla="*/ 2147483646 h 40"/>
                <a:gd name="T28" fmla="*/ 2147483646 w 27"/>
                <a:gd name="T29" fmla="*/ 2147483646 h 40"/>
                <a:gd name="T30" fmla="*/ 0 w 27"/>
                <a:gd name="T31" fmla="*/ 2147483646 h 40"/>
                <a:gd name="T32" fmla="*/ 2147483646 w 27"/>
                <a:gd name="T33" fmla="*/ 2147483646 h 40"/>
                <a:gd name="T34" fmla="*/ 2147483646 w 27"/>
                <a:gd name="T35" fmla="*/ 2147483646 h 40"/>
                <a:gd name="T36" fmla="*/ 2147483646 w 27"/>
                <a:gd name="T37" fmla="*/ 2147483646 h 40"/>
                <a:gd name="T38" fmla="*/ 2147483646 w 27"/>
                <a:gd name="T39" fmla="*/ 0 h 40"/>
                <a:gd name="T40" fmla="*/ 2147483646 w 27"/>
                <a:gd name="T41" fmla="*/ 2147483646 h 40"/>
                <a:gd name="T42" fmla="*/ 2147483646 w 27"/>
                <a:gd name="T43" fmla="*/ 2147483646 h 40"/>
                <a:gd name="T44" fmla="*/ 2147483646 w 27"/>
                <a:gd name="T45" fmla="*/ 2147483646 h 40"/>
                <a:gd name="T46" fmla="*/ 2147483646 w 27"/>
                <a:gd name="T47" fmla="*/ 2147483646 h 40"/>
                <a:gd name="T48" fmla="*/ 2147483646 w 27"/>
                <a:gd name="T49" fmla="*/ 2147483646 h 40"/>
                <a:gd name="T50" fmla="*/ 2147483646 w 27"/>
                <a:gd name="T51" fmla="*/ 2147483646 h 40"/>
                <a:gd name="T52" fmla="*/ 2147483646 w 27"/>
                <a:gd name="T53" fmla="*/ 2147483646 h 40"/>
                <a:gd name="T54" fmla="*/ 2147483646 w 27"/>
                <a:gd name="T55" fmla="*/ 2147483646 h 40"/>
                <a:gd name="T56" fmla="*/ 2147483646 w 27"/>
                <a:gd name="T57" fmla="*/ 2147483646 h 40"/>
                <a:gd name="T58" fmla="*/ 2147483646 w 27"/>
                <a:gd name="T59" fmla="*/ 2147483646 h 40"/>
                <a:gd name="T60" fmla="*/ 2147483646 w 27"/>
                <a:gd name="T61" fmla="*/ 2147483646 h 40"/>
                <a:gd name="T62" fmla="*/ 2147483646 w 27"/>
                <a:gd name="T63" fmla="*/ 2147483646 h 40"/>
                <a:gd name="T64" fmla="*/ 2147483646 w 27"/>
                <a:gd name="T65" fmla="*/ 2147483646 h 40"/>
                <a:gd name="T66" fmla="*/ 2147483646 w 27"/>
                <a:gd name="T67" fmla="*/ 2147483646 h 40"/>
                <a:gd name="T68" fmla="*/ 2147483646 w 27"/>
                <a:gd name="T69" fmla="*/ 2147483646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40"/>
                <a:gd name="T107" fmla="*/ 27 w 27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40">
                  <a:moveTo>
                    <a:pt x="11" y="2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1" y="36"/>
                    <a:pt x="11" y="36"/>
                  </a:cubicBezTo>
                  <a:cubicBezTo>
                    <a:pt x="12" y="37"/>
                    <a:pt x="12" y="38"/>
                    <a:pt x="14" y="38"/>
                  </a:cubicBezTo>
                  <a:cubicBezTo>
                    <a:pt x="15" y="38"/>
                    <a:pt x="17" y="37"/>
                    <a:pt x="19" y="36"/>
                  </a:cubicBezTo>
                  <a:cubicBezTo>
                    <a:pt x="21" y="34"/>
                    <a:pt x="23" y="32"/>
                    <a:pt x="24" y="30"/>
                  </a:cubicBezTo>
                  <a:cubicBezTo>
                    <a:pt x="24" y="29"/>
                    <a:pt x="25" y="28"/>
                    <a:pt x="25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30"/>
                    <a:pt x="26" y="31"/>
                    <a:pt x="25" y="33"/>
                  </a:cubicBezTo>
                  <a:cubicBezTo>
                    <a:pt x="23" y="35"/>
                    <a:pt x="22" y="37"/>
                    <a:pt x="20" y="38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0" y="40"/>
                    <a:pt x="7" y="39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8"/>
                    <a:pt x="0" y="16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5" y="5"/>
                    <a:pt x="6" y="3"/>
                    <a:pt x="8" y="2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6" y="0"/>
                    <a:pt x="19" y="2"/>
                    <a:pt x="22" y="4"/>
                  </a:cubicBezTo>
                  <a:cubicBezTo>
                    <a:pt x="25" y="8"/>
                    <a:pt x="27" y="14"/>
                    <a:pt x="27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4" y="21"/>
                    <a:pt x="14" y="21"/>
                    <a:pt x="14" y="21"/>
                  </a:cubicBezTo>
                  <a:lnTo>
                    <a:pt x="11" y="22"/>
                  </a:lnTo>
                  <a:close/>
                  <a:moveTo>
                    <a:pt x="17" y="1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7"/>
                    <a:pt x="17" y="6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1" y="5"/>
                    <a:pt x="11" y="6"/>
                    <a:pt x="11" y="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Freeform 46"/>
            <p:cNvSpPr/>
            <p:nvPr/>
          </p:nvSpPr>
          <p:spPr bwMode="auto">
            <a:xfrm>
              <a:off x="4459288" y="2084388"/>
              <a:ext cx="69850" cy="160337"/>
            </a:xfrm>
            <a:custGeom>
              <a:avLst/>
              <a:gdLst>
                <a:gd name="T0" fmla="*/ 2147483646 w 22"/>
                <a:gd name="T1" fmla="*/ 2147483646 h 50"/>
                <a:gd name="T2" fmla="*/ 2147483646 w 22"/>
                <a:gd name="T3" fmla="*/ 2147483646 h 50"/>
                <a:gd name="T4" fmla="*/ 2147483646 w 22"/>
                <a:gd name="T5" fmla="*/ 2147483646 h 50"/>
                <a:gd name="T6" fmla="*/ 2147483646 w 22"/>
                <a:gd name="T7" fmla="*/ 2147483646 h 50"/>
                <a:gd name="T8" fmla="*/ 2147483646 w 22"/>
                <a:gd name="T9" fmla="*/ 2147483646 h 50"/>
                <a:gd name="T10" fmla="*/ 2147483646 w 22"/>
                <a:gd name="T11" fmla="*/ 2147483646 h 50"/>
                <a:gd name="T12" fmla="*/ 2147483646 w 22"/>
                <a:gd name="T13" fmla="*/ 2147483646 h 50"/>
                <a:gd name="T14" fmla="*/ 2147483646 w 22"/>
                <a:gd name="T15" fmla="*/ 2147483646 h 50"/>
                <a:gd name="T16" fmla="*/ 2147483646 w 22"/>
                <a:gd name="T17" fmla="*/ 2147483646 h 50"/>
                <a:gd name="T18" fmla="*/ 2147483646 w 22"/>
                <a:gd name="T19" fmla="*/ 2147483646 h 50"/>
                <a:gd name="T20" fmla="*/ 2147483646 w 22"/>
                <a:gd name="T21" fmla="*/ 2147483646 h 50"/>
                <a:gd name="T22" fmla="*/ 2147483646 w 22"/>
                <a:gd name="T23" fmla="*/ 2147483646 h 50"/>
                <a:gd name="T24" fmla="*/ 2147483646 w 22"/>
                <a:gd name="T25" fmla="*/ 2147483646 h 50"/>
                <a:gd name="T26" fmla="*/ 0 w 22"/>
                <a:gd name="T27" fmla="*/ 2147483646 h 50"/>
                <a:gd name="T28" fmla="*/ 2147483646 w 22"/>
                <a:gd name="T29" fmla="*/ 2147483646 h 50"/>
                <a:gd name="T30" fmla="*/ 2147483646 w 22"/>
                <a:gd name="T31" fmla="*/ 2147483646 h 50"/>
                <a:gd name="T32" fmla="*/ 2147483646 w 22"/>
                <a:gd name="T33" fmla="*/ 2147483646 h 50"/>
                <a:gd name="T34" fmla="*/ 2147483646 w 22"/>
                <a:gd name="T35" fmla="*/ 2147483646 h 50"/>
                <a:gd name="T36" fmla="*/ 2147483646 w 22"/>
                <a:gd name="T37" fmla="*/ 2147483646 h 50"/>
                <a:gd name="T38" fmla="*/ 2147483646 w 22"/>
                <a:gd name="T39" fmla="*/ 0 h 50"/>
                <a:gd name="T40" fmla="*/ 2147483646 w 22"/>
                <a:gd name="T41" fmla="*/ 2147483646 h 50"/>
                <a:gd name="T42" fmla="*/ 2147483646 w 22"/>
                <a:gd name="T43" fmla="*/ 2147483646 h 50"/>
                <a:gd name="T44" fmla="*/ 2147483646 w 22"/>
                <a:gd name="T45" fmla="*/ 2147483646 h 50"/>
                <a:gd name="T46" fmla="*/ 2147483646 w 22"/>
                <a:gd name="T47" fmla="*/ 2147483646 h 50"/>
                <a:gd name="T48" fmla="*/ 2147483646 w 22"/>
                <a:gd name="T49" fmla="*/ 2147483646 h 50"/>
                <a:gd name="T50" fmla="*/ 2147483646 w 22"/>
                <a:gd name="T51" fmla="*/ 2147483646 h 50"/>
                <a:gd name="T52" fmla="*/ 2147483646 w 22"/>
                <a:gd name="T53" fmla="*/ 2147483646 h 50"/>
                <a:gd name="T54" fmla="*/ 2147483646 w 22"/>
                <a:gd name="T55" fmla="*/ 2147483646 h 50"/>
                <a:gd name="T56" fmla="*/ 2147483646 w 22"/>
                <a:gd name="T57" fmla="*/ 2147483646 h 50"/>
                <a:gd name="T58" fmla="*/ 2147483646 w 22"/>
                <a:gd name="T59" fmla="*/ 2147483646 h 50"/>
                <a:gd name="T60" fmla="*/ 2147483646 w 22"/>
                <a:gd name="T61" fmla="*/ 2147483646 h 50"/>
                <a:gd name="T62" fmla="*/ 2147483646 w 22"/>
                <a:gd name="T63" fmla="*/ 2147483646 h 50"/>
                <a:gd name="T64" fmla="*/ 2147483646 w 22"/>
                <a:gd name="T65" fmla="*/ 2147483646 h 50"/>
                <a:gd name="T66" fmla="*/ 2147483646 w 22"/>
                <a:gd name="T67" fmla="*/ 2147483646 h 50"/>
                <a:gd name="T68" fmla="*/ 2147483646 w 22"/>
                <a:gd name="T69" fmla="*/ 2147483646 h 50"/>
                <a:gd name="T70" fmla="*/ 2147483646 w 2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"/>
                <a:gd name="T109" fmla="*/ 0 h 50"/>
                <a:gd name="T110" fmla="*/ 22 w 22"/>
                <a:gd name="T111" fmla="*/ 50 h 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" h="50">
                  <a:moveTo>
                    <a:pt x="16" y="14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5" y="7"/>
                    <a:pt x="5" y="5"/>
                    <a:pt x="6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4"/>
                    <a:pt x="22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6"/>
                    <a:pt x="16" y="9"/>
                    <a:pt x="1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20" y="14"/>
                    <a:pt x="20" y="15"/>
                    <a:pt x="19" y="15"/>
                  </a:cubicBezTo>
                  <a:cubicBezTo>
                    <a:pt x="17" y="14"/>
                    <a:pt x="17" y="14"/>
                    <a:pt x="17" y="14"/>
                  </a:cubicBezTo>
                  <a:lnTo>
                    <a:pt x="16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47"/>
            <p:cNvSpPr>
              <a:spLocks noEditPoints="1"/>
            </p:cNvSpPr>
            <p:nvPr/>
          </p:nvSpPr>
          <p:spPr bwMode="auto">
            <a:xfrm>
              <a:off x="4519613" y="2084388"/>
              <a:ext cx="55562" cy="166687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1" y="52"/>
                    <a:pt x="7" y="52"/>
                  </a:cubicBezTo>
                  <a:cubicBezTo>
                    <a:pt x="4" y="52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5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Freeform 48"/>
            <p:cNvSpPr/>
            <p:nvPr/>
          </p:nvSpPr>
          <p:spPr bwMode="auto">
            <a:xfrm>
              <a:off x="4594225" y="2093913"/>
              <a:ext cx="111125" cy="150812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7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9" y="36"/>
                    <a:pt x="31" y="40"/>
                    <a:pt x="32" y="42"/>
                  </a:cubicBezTo>
                  <a:cubicBezTo>
                    <a:pt x="33" y="44"/>
                    <a:pt x="34" y="46"/>
                    <a:pt x="35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7" y="19"/>
                    <a:pt x="20" y="15"/>
                    <a:pt x="21" y="13"/>
                  </a:cubicBezTo>
                  <a:cubicBezTo>
                    <a:pt x="24" y="11"/>
                    <a:pt x="26" y="10"/>
                    <a:pt x="27" y="10"/>
                  </a:cubicBezTo>
                  <a:cubicBezTo>
                    <a:pt x="29" y="10"/>
                    <a:pt x="29" y="10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6" y="13"/>
                    <a:pt x="25" y="13"/>
                    <a:pt x="24" y="14"/>
                  </a:cubicBezTo>
                  <a:cubicBezTo>
                    <a:pt x="23" y="14"/>
                    <a:pt x="22" y="15"/>
                    <a:pt x="21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49"/>
            <p:cNvSpPr>
              <a:spLocks noEditPoints="1"/>
            </p:cNvSpPr>
            <p:nvPr/>
          </p:nvSpPr>
          <p:spPr bwMode="auto">
            <a:xfrm>
              <a:off x="7666038" y="2112963"/>
              <a:ext cx="104775" cy="128587"/>
            </a:xfrm>
            <a:custGeom>
              <a:avLst/>
              <a:gdLst>
                <a:gd name="T0" fmla="*/ 2147483646 w 33"/>
                <a:gd name="T1" fmla="*/ 2147483646 h 40"/>
                <a:gd name="T2" fmla="*/ 2147483646 w 33"/>
                <a:gd name="T3" fmla="*/ 2147483646 h 40"/>
                <a:gd name="T4" fmla="*/ 2147483646 w 33"/>
                <a:gd name="T5" fmla="*/ 2147483646 h 40"/>
                <a:gd name="T6" fmla="*/ 2147483646 w 33"/>
                <a:gd name="T7" fmla="*/ 2147483646 h 40"/>
                <a:gd name="T8" fmla="*/ 2147483646 w 33"/>
                <a:gd name="T9" fmla="*/ 2147483646 h 40"/>
                <a:gd name="T10" fmla="*/ 2147483646 w 33"/>
                <a:gd name="T11" fmla="*/ 2147483646 h 40"/>
                <a:gd name="T12" fmla="*/ 2147483646 w 33"/>
                <a:gd name="T13" fmla="*/ 2147483646 h 40"/>
                <a:gd name="T14" fmla="*/ 2147483646 w 33"/>
                <a:gd name="T15" fmla="*/ 2147483646 h 40"/>
                <a:gd name="T16" fmla="*/ 2147483646 w 33"/>
                <a:gd name="T17" fmla="*/ 2147483646 h 40"/>
                <a:gd name="T18" fmla="*/ 2147483646 w 33"/>
                <a:gd name="T19" fmla="*/ 2147483646 h 40"/>
                <a:gd name="T20" fmla="*/ 2147483646 w 33"/>
                <a:gd name="T21" fmla="*/ 0 h 40"/>
                <a:gd name="T22" fmla="*/ 2147483646 w 33"/>
                <a:gd name="T23" fmla="*/ 2147483646 h 40"/>
                <a:gd name="T24" fmla="*/ 2147483646 w 33"/>
                <a:gd name="T25" fmla="*/ 2147483646 h 40"/>
                <a:gd name="T26" fmla="*/ 2147483646 w 33"/>
                <a:gd name="T27" fmla="*/ 2147483646 h 40"/>
                <a:gd name="T28" fmla="*/ 2147483646 w 33"/>
                <a:gd name="T29" fmla="*/ 2147483646 h 40"/>
                <a:gd name="T30" fmla="*/ 2147483646 w 33"/>
                <a:gd name="T31" fmla="*/ 2147483646 h 40"/>
                <a:gd name="T32" fmla="*/ 2147483646 w 33"/>
                <a:gd name="T33" fmla="*/ 2147483646 h 40"/>
                <a:gd name="T34" fmla="*/ 2147483646 w 33"/>
                <a:gd name="T35" fmla="*/ 2147483646 h 40"/>
                <a:gd name="T36" fmla="*/ 2147483646 w 33"/>
                <a:gd name="T37" fmla="*/ 2147483646 h 40"/>
                <a:gd name="T38" fmla="*/ 2147483646 w 33"/>
                <a:gd name="T39" fmla="*/ 2147483646 h 40"/>
                <a:gd name="T40" fmla="*/ 2147483646 w 33"/>
                <a:gd name="T41" fmla="*/ 2147483646 h 40"/>
                <a:gd name="T42" fmla="*/ 2147483646 w 33"/>
                <a:gd name="T43" fmla="*/ 2147483646 h 40"/>
                <a:gd name="T44" fmla="*/ 0 w 33"/>
                <a:gd name="T45" fmla="*/ 2147483646 h 40"/>
                <a:gd name="T46" fmla="*/ 2147483646 w 33"/>
                <a:gd name="T47" fmla="*/ 2147483646 h 40"/>
                <a:gd name="T48" fmla="*/ 2147483646 w 33"/>
                <a:gd name="T49" fmla="*/ 2147483646 h 40"/>
                <a:gd name="T50" fmla="*/ 2147483646 w 33"/>
                <a:gd name="T51" fmla="*/ 2147483646 h 40"/>
                <a:gd name="T52" fmla="*/ 2147483646 w 33"/>
                <a:gd name="T53" fmla="*/ 2147483646 h 40"/>
                <a:gd name="T54" fmla="*/ 2147483646 w 33"/>
                <a:gd name="T55" fmla="*/ 2147483646 h 40"/>
                <a:gd name="T56" fmla="*/ 2147483646 w 33"/>
                <a:gd name="T57" fmla="*/ 2147483646 h 40"/>
                <a:gd name="T58" fmla="*/ 2147483646 w 33"/>
                <a:gd name="T59" fmla="*/ 2147483646 h 40"/>
                <a:gd name="T60" fmla="*/ 2147483646 w 33"/>
                <a:gd name="T61" fmla="*/ 2147483646 h 40"/>
                <a:gd name="T62" fmla="*/ 2147483646 w 33"/>
                <a:gd name="T63" fmla="*/ 2147483646 h 40"/>
                <a:gd name="T64" fmla="*/ 2147483646 w 33"/>
                <a:gd name="T65" fmla="*/ 2147483646 h 40"/>
                <a:gd name="T66" fmla="*/ 2147483646 w 33"/>
                <a:gd name="T67" fmla="*/ 2147483646 h 40"/>
                <a:gd name="T68" fmla="*/ 2147483646 w 33"/>
                <a:gd name="T69" fmla="*/ 2147483646 h 40"/>
                <a:gd name="T70" fmla="*/ 2147483646 w 33"/>
                <a:gd name="T71" fmla="*/ 2147483646 h 40"/>
                <a:gd name="T72" fmla="*/ 2147483646 w 33"/>
                <a:gd name="T73" fmla="*/ 2147483646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"/>
                <a:gd name="T112" fmla="*/ 0 h 40"/>
                <a:gd name="T113" fmla="*/ 33 w 33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" h="40">
                  <a:moveTo>
                    <a:pt x="19" y="1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1" y="3"/>
                    <a:pt x="9" y="4"/>
                    <a:pt x="7" y="7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5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6"/>
                    <a:pt x="5" y="4"/>
                    <a:pt x="7" y="3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22" y="0"/>
                    <a:pt x="27" y="2"/>
                    <a:pt x="29" y="4"/>
                  </a:cubicBezTo>
                  <a:cubicBezTo>
                    <a:pt x="30" y="5"/>
                    <a:pt x="31" y="7"/>
                    <a:pt x="31" y="8"/>
                  </a:cubicBezTo>
                  <a:cubicBezTo>
                    <a:pt x="31" y="9"/>
                    <a:pt x="32" y="12"/>
                    <a:pt x="32" y="1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2"/>
                    <a:pt x="32" y="34"/>
                    <a:pt x="32" y="35"/>
                  </a:cubicBezTo>
                  <a:cubicBezTo>
                    <a:pt x="32" y="36"/>
                    <a:pt x="32" y="38"/>
                    <a:pt x="33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7"/>
                    <a:pt x="16" y="38"/>
                    <a:pt x="15" y="39"/>
                  </a:cubicBezTo>
                  <a:cubicBezTo>
                    <a:pt x="13" y="40"/>
                    <a:pt x="12" y="40"/>
                    <a:pt x="11" y="40"/>
                  </a:cubicBezTo>
                  <a:cubicBezTo>
                    <a:pt x="8" y="40"/>
                    <a:pt x="6" y="39"/>
                    <a:pt x="4" y="37"/>
                  </a:cubicBezTo>
                  <a:cubicBezTo>
                    <a:pt x="2" y="34"/>
                    <a:pt x="0" y="31"/>
                    <a:pt x="0" y="27"/>
                  </a:cubicBezTo>
                  <a:cubicBezTo>
                    <a:pt x="0" y="23"/>
                    <a:pt x="1" y="20"/>
                    <a:pt x="3" y="18"/>
                  </a:cubicBezTo>
                  <a:cubicBezTo>
                    <a:pt x="6" y="15"/>
                    <a:pt x="9" y="14"/>
                    <a:pt x="12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17" y="15"/>
                    <a:pt x="18" y="15"/>
                    <a:pt x="19" y="16"/>
                  </a:cubicBezTo>
                  <a:close/>
                  <a:moveTo>
                    <a:pt x="19" y="19"/>
                  </a:moveTo>
                  <a:cubicBezTo>
                    <a:pt x="17" y="17"/>
                    <a:pt x="16" y="16"/>
                    <a:pt x="15" y="16"/>
                  </a:cubicBezTo>
                  <a:cubicBezTo>
                    <a:pt x="14" y="16"/>
                    <a:pt x="13" y="17"/>
                    <a:pt x="13" y="18"/>
                  </a:cubicBezTo>
                  <a:cubicBezTo>
                    <a:pt x="13" y="19"/>
                    <a:pt x="13" y="20"/>
                    <a:pt x="13" y="2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3"/>
                    <a:pt x="13" y="34"/>
                    <a:pt x="13" y="35"/>
                  </a:cubicBezTo>
                  <a:cubicBezTo>
                    <a:pt x="13" y="36"/>
                    <a:pt x="13" y="36"/>
                    <a:pt x="14" y="36"/>
                  </a:cubicBezTo>
                  <a:cubicBezTo>
                    <a:pt x="15" y="36"/>
                    <a:pt x="16" y="36"/>
                    <a:pt x="17" y="35"/>
                  </a:cubicBezTo>
                  <a:cubicBezTo>
                    <a:pt x="18" y="35"/>
                    <a:pt x="19" y="34"/>
                    <a:pt x="19" y="33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Freeform 50"/>
            <p:cNvSpPr/>
            <p:nvPr/>
          </p:nvSpPr>
          <p:spPr bwMode="auto">
            <a:xfrm>
              <a:off x="7780338" y="2112963"/>
              <a:ext cx="68262" cy="128587"/>
            </a:xfrm>
            <a:custGeom>
              <a:avLst/>
              <a:gdLst>
                <a:gd name="T0" fmla="*/ 2147483646 w 21"/>
                <a:gd name="T1" fmla="*/ 2147483646 h 40"/>
                <a:gd name="T2" fmla="*/ 2147483646 w 21"/>
                <a:gd name="T3" fmla="*/ 2147483646 h 40"/>
                <a:gd name="T4" fmla="*/ 2147483646 w 21"/>
                <a:gd name="T5" fmla="*/ 2147483646 h 40"/>
                <a:gd name="T6" fmla="*/ 2147483646 w 21"/>
                <a:gd name="T7" fmla="*/ 2147483646 h 40"/>
                <a:gd name="T8" fmla="*/ 2147483646 w 21"/>
                <a:gd name="T9" fmla="*/ 2147483646 h 40"/>
                <a:gd name="T10" fmla="*/ 2147483646 w 21"/>
                <a:gd name="T11" fmla="*/ 2147483646 h 40"/>
                <a:gd name="T12" fmla="*/ 2147483646 w 21"/>
                <a:gd name="T13" fmla="*/ 2147483646 h 40"/>
                <a:gd name="T14" fmla="*/ 2147483646 w 21"/>
                <a:gd name="T15" fmla="*/ 2147483646 h 40"/>
                <a:gd name="T16" fmla="*/ 2147483646 w 21"/>
                <a:gd name="T17" fmla="*/ 2147483646 h 40"/>
                <a:gd name="T18" fmla="*/ 0 w 21"/>
                <a:gd name="T19" fmla="*/ 2147483646 h 40"/>
                <a:gd name="T20" fmla="*/ 2147483646 w 21"/>
                <a:gd name="T21" fmla="*/ 2147483646 h 40"/>
                <a:gd name="T22" fmla="*/ 2147483646 w 21"/>
                <a:gd name="T23" fmla="*/ 2147483646 h 40"/>
                <a:gd name="T24" fmla="*/ 2147483646 w 21"/>
                <a:gd name="T25" fmla="*/ 0 h 40"/>
                <a:gd name="T26" fmla="*/ 2147483646 w 21"/>
                <a:gd name="T27" fmla="*/ 2147483646 h 40"/>
                <a:gd name="T28" fmla="*/ 2147483646 w 21"/>
                <a:gd name="T29" fmla="*/ 2147483646 h 40"/>
                <a:gd name="T30" fmla="*/ 2147483646 w 21"/>
                <a:gd name="T31" fmla="*/ 2147483646 h 40"/>
                <a:gd name="T32" fmla="*/ 2147483646 w 21"/>
                <a:gd name="T33" fmla="*/ 2147483646 h 40"/>
                <a:gd name="T34" fmla="*/ 2147483646 w 21"/>
                <a:gd name="T35" fmla="*/ 2147483646 h 40"/>
                <a:gd name="T36" fmla="*/ 2147483646 w 21"/>
                <a:gd name="T37" fmla="*/ 2147483646 h 40"/>
                <a:gd name="T38" fmla="*/ 2147483646 w 21"/>
                <a:gd name="T39" fmla="*/ 2147483646 h 40"/>
                <a:gd name="T40" fmla="*/ 2147483646 w 21"/>
                <a:gd name="T41" fmla="*/ 2147483646 h 40"/>
                <a:gd name="T42" fmla="*/ 2147483646 w 21"/>
                <a:gd name="T43" fmla="*/ 2147483646 h 40"/>
                <a:gd name="T44" fmla="*/ 2147483646 w 21"/>
                <a:gd name="T45" fmla="*/ 2147483646 h 40"/>
                <a:gd name="T46" fmla="*/ 2147483646 w 21"/>
                <a:gd name="T47" fmla="*/ 2147483646 h 40"/>
                <a:gd name="T48" fmla="*/ 2147483646 w 21"/>
                <a:gd name="T49" fmla="*/ 2147483646 h 40"/>
                <a:gd name="T50" fmla="*/ 2147483646 w 21"/>
                <a:gd name="T51" fmla="*/ 2147483646 h 40"/>
                <a:gd name="T52" fmla="*/ 2147483646 w 21"/>
                <a:gd name="T53" fmla="*/ 2147483646 h 40"/>
                <a:gd name="T54" fmla="*/ 2147483646 w 21"/>
                <a:gd name="T55" fmla="*/ 2147483646 h 40"/>
                <a:gd name="T56" fmla="*/ 2147483646 w 21"/>
                <a:gd name="T57" fmla="*/ 2147483646 h 40"/>
                <a:gd name="T58" fmla="*/ 0 w 21"/>
                <a:gd name="T59" fmla="*/ 2147483646 h 40"/>
                <a:gd name="T60" fmla="*/ 0 w 21"/>
                <a:gd name="T61" fmla="*/ 2147483646 h 40"/>
                <a:gd name="T62" fmla="*/ 2147483646 w 21"/>
                <a:gd name="T63" fmla="*/ 2147483646 h 4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40"/>
                <a:gd name="T98" fmla="*/ 21 w 21"/>
                <a:gd name="T99" fmla="*/ 40 h 4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40">
                  <a:moveTo>
                    <a:pt x="1" y="33"/>
                  </a:moveTo>
                  <a:cubicBezTo>
                    <a:pt x="1" y="33"/>
                    <a:pt x="1" y="33"/>
                    <a:pt x="2" y="34"/>
                  </a:cubicBezTo>
                  <a:cubicBezTo>
                    <a:pt x="3" y="35"/>
                    <a:pt x="4" y="36"/>
                    <a:pt x="5" y="37"/>
                  </a:cubicBezTo>
                  <a:cubicBezTo>
                    <a:pt x="7" y="38"/>
                    <a:pt x="8" y="38"/>
                    <a:pt x="9" y="38"/>
                  </a:cubicBezTo>
                  <a:cubicBezTo>
                    <a:pt x="10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0" y="33"/>
                    <a:pt x="9" y="32"/>
                    <a:pt x="8" y="30"/>
                  </a:cubicBezTo>
                  <a:cubicBezTo>
                    <a:pt x="4" y="24"/>
                    <a:pt x="2" y="21"/>
                    <a:pt x="1" y="18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0"/>
                    <a:pt x="0" y="9"/>
                    <a:pt x="1" y="7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1"/>
                    <a:pt x="17" y="2"/>
                  </a:cubicBezTo>
                  <a:cubicBezTo>
                    <a:pt x="19" y="3"/>
                    <a:pt x="20" y="4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5" y="4"/>
                    <a:pt x="13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1" y="9"/>
                    <a:pt x="12" y="11"/>
                    <a:pt x="14" y="14"/>
                  </a:cubicBezTo>
                  <a:cubicBezTo>
                    <a:pt x="16" y="17"/>
                    <a:pt x="18" y="18"/>
                    <a:pt x="18" y="19"/>
                  </a:cubicBezTo>
                  <a:cubicBezTo>
                    <a:pt x="19" y="20"/>
                    <a:pt x="19" y="21"/>
                    <a:pt x="20" y="22"/>
                  </a:cubicBezTo>
                  <a:cubicBezTo>
                    <a:pt x="21" y="24"/>
                    <a:pt x="21" y="26"/>
                    <a:pt x="21" y="29"/>
                  </a:cubicBezTo>
                  <a:cubicBezTo>
                    <a:pt x="21" y="32"/>
                    <a:pt x="20" y="35"/>
                    <a:pt x="17" y="37"/>
                  </a:cubicBezTo>
                  <a:cubicBezTo>
                    <a:pt x="15" y="39"/>
                    <a:pt x="13" y="40"/>
                    <a:pt x="10" y="40"/>
                  </a:cubicBezTo>
                  <a:cubicBezTo>
                    <a:pt x="7" y="40"/>
                    <a:pt x="4" y="39"/>
                    <a:pt x="2" y="37"/>
                  </a:cubicBezTo>
                  <a:cubicBezTo>
                    <a:pt x="1" y="36"/>
                    <a:pt x="0" y="36"/>
                    <a:pt x="0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3"/>
                    <a:pt x="0" y="33"/>
                    <a:pt x="1" y="33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51"/>
            <p:cNvSpPr/>
            <p:nvPr/>
          </p:nvSpPr>
          <p:spPr bwMode="auto">
            <a:xfrm>
              <a:off x="7851775" y="2078038"/>
              <a:ext cx="69850" cy="160337"/>
            </a:xfrm>
            <a:custGeom>
              <a:avLst/>
              <a:gdLst>
                <a:gd name="T0" fmla="*/ 2147483646 w 22"/>
                <a:gd name="T1" fmla="*/ 2147483646 h 50"/>
                <a:gd name="T2" fmla="*/ 2147483646 w 22"/>
                <a:gd name="T3" fmla="*/ 2147483646 h 50"/>
                <a:gd name="T4" fmla="*/ 2147483646 w 22"/>
                <a:gd name="T5" fmla="*/ 2147483646 h 50"/>
                <a:gd name="T6" fmla="*/ 2147483646 w 22"/>
                <a:gd name="T7" fmla="*/ 2147483646 h 50"/>
                <a:gd name="T8" fmla="*/ 2147483646 w 22"/>
                <a:gd name="T9" fmla="*/ 2147483646 h 50"/>
                <a:gd name="T10" fmla="*/ 2147483646 w 22"/>
                <a:gd name="T11" fmla="*/ 2147483646 h 50"/>
                <a:gd name="T12" fmla="*/ 2147483646 w 22"/>
                <a:gd name="T13" fmla="*/ 2147483646 h 50"/>
                <a:gd name="T14" fmla="*/ 2147483646 w 22"/>
                <a:gd name="T15" fmla="*/ 2147483646 h 50"/>
                <a:gd name="T16" fmla="*/ 2147483646 w 22"/>
                <a:gd name="T17" fmla="*/ 2147483646 h 50"/>
                <a:gd name="T18" fmla="*/ 2147483646 w 22"/>
                <a:gd name="T19" fmla="*/ 2147483646 h 50"/>
                <a:gd name="T20" fmla="*/ 2147483646 w 22"/>
                <a:gd name="T21" fmla="*/ 2147483646 h 50"/>
                <a:gd name="T22" fmla="*/ 2147483646 w 22"/>
                <a:gd name="T23" fmla="*/ 2147483646 h 50"/>
                <a:gd name="T24" fmla="*/ 2147483646 w 22"/>
                <a:gd name="T25" fmla="*/ 2147483646 h 50"/>
                <a:gd name="T26" fmla="*/ 0 w 22"/>
                <a:gd name="T27" fmla="*/ 2147483646 h 50"/>
                <a:gd name="T28" fmla="*/ 2147483646 w 22"/>
                <a:gd name="T29" fmla="*/ 2147483646 h 50"/>
                <a:gd name="T30" fmla="*/ 2147483646 w 22"/>
                <a:gd name="T31" fmla="*/ 2147483646 h 50"/>
                <a:gd name="T32" fmla="*/ 2147483646 w 22"/>
                <a:gd name="T33" fmla="*/ 2147483646 h 50"/>
                <a:gd name="T34" fmla="*/ 2147483646 w 22"/>
                <a:gd name="T35" fmla="*/ 2147483646 h 50"/>
                <a:gd name="T36" fmla="*/ 2147483646 w 22"/>
                <a:gd name="T37" fmla="*/ 2147483646 h 50"/>
                <a:gd name="T38" fmla="*/ 2147483646 w 22"/>
                <a:gd name="T39" fmla="*/ 0 h 50"/>
                <a:gd name="T40" fmla="*/ 2147483646 w 22"/>
                <a:gd name="T41" fmla="*/ 2147483646 h 50"/>
                <a:gd name="T42" fmla="*/ 2147483646 w 22"/>
                <a:gd name="T43" fmla="*/ 2147483646 h 50"/>
                <a:gd name="T44" fmla="*/ 2147483646 w 22"/>
                <a:gd name="T45" fmla="*/ 2147483646 h 50"/>
                <a:gd name="T46" fmla="*/ 2147483646 w 22"/>
                <a:gd name="T47" fmla="*/ 2147483646 h 50"/>
                <a:gd name="T48" fmla="*/ 2147483646 w 22"/>
                <a:gd name="T49" fmla="*/ 2147483646 h 50"/>
                <a:gd name="T50" fmla="*/ 2147483646 w 22"/>
                <a:gd name="T51" fmla="*/ 2147483646 h 50"/>
                <a:gd name="T52" fmla="*/ 2147483646 w 22"/>
                <a:gd name="T53" fmla="*/ 2147483646 h 50"/>
                <a:gd name="T54" fmla="*/ 2147483646 w 22"/>
                <a:gd name="T55" fmla="*/ 2147483646 h 50"/>
                <a:gd name="T56" fmla="*/ 2147483646 w 22"/>
                <a:gd name="T57" fmla="*/ 2147483646 h 50"/>
                <a:gd name="T58" fmla="*/ 2147483646 w 22"/>
                <a:gd name="T59" fmla="*/ 2147483646 h 50"/>
                <a:gd name="T60" fmla="*/ 2147483646 w 22"/>
                <a:gd name="T61" fmla="*/ 2147483646 h 50"/>
                <a:gd name="T62" fmla="*/ 2147483646 w 22"/>
                <a:gd name="T63" fmla="*/ 2147483646 h 50"/>
                <a:gd name="T64" fmla="*/ 2147483646 w 22"/>
                <a:gd name="T65" fmla="*/ 2147483646 h 50"/>
                <a:gd name="T66" fmla="*/ 2147483646 w 22"/>
                <a:gd name="T67" fmla="*/ 2147483646 h 50"/>
                <a:gd name="T68" fmla="*/ 2147483646 w 22"/>
                <a:gd name="T69" fmla="*/ 2147483646 h 50"/>
                <a:gd name="T70" fmla="*/ 2147483646 w 2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"/>
                <a:gd name="T109" fmla="*/ 0 h 50"/>
                <a:gd name="T110" fmla="*/ 22 w 22"/>
                <a:gd name="T111" fmla="*/ 50 h 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" h="50">
                  <a:moveTo>
                    <a:pt x="16" y="14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5" y="6"/>
                    <a:pt x="5" y="5"/>
                    <a:pt x="6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6"/>
                    <a:pt x="16" y="9"/>
                    <a:pt x="1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cubicBezTo>
                    <a:pt x="17" y="14"/>
                    <a:pt x="17" y="14"/>
                    <a:pt x="17" y="14"/>
                  </a:cubicBezTo>
                  <a:lnTo>
                    <a:pt x="16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52"/>
            <p:cNvSpPr/>
            <p:nvPr/>
          </p:nvSpPr>
          <p:spPr bwMode="auto">
            <a:xfrm>
              <a:off x="7921625" y="2087563"/>
              <a:ext cx="112713" cy="150812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7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6"/>
                    <a:pt x="31" y="40"/>
                    <a:pt x="32" y="42"/>
                  </a:cubicBezTo>
                  <a:cubicBezTo>
                    <a:pt x="33" y="44"/>
                    <a:pt x="34" y="46"/>
                    <a:pt x="35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7" y="19"/>
                    <a:pt x="20" y="15"/>
                    <a:pt x="22" y="13"/>
                  </a:cubicBezTo>
                  <a:cubicBezTo>
                    <a:pt x="24" y="11"/>
                    <a:pt x="26" y="9"/>
                    <a:pt x="28" y="9"/>
                  </a:cubicBezTo>
                  <a:cubicBezTo>
                    <a:pt x="29" y="9"/>
                    <a:pt x="29" y="10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6" y="13"/>
                  </a:cubicBezTo>
                  <a:cubicBezTo>
                    <a:pt x="26" y="13"/>
                    <a:pt x="25" y="13"/>
                    <a:pt x="24" y="13"/>
                  </a:cubicBezTo>
                  <a:cubicBezTo>
                    <a:pt x="24" y="14"/>
                    <a:pt x="23" y="15"/>
                    <a:pt x="21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Freeform 53"/>
            <p:cNvSpPr>
              <a:spLocks noEditPoints="1"/>
            </p:cNvSpPr>
            <p:nvPr/>
          </p:nvSpPr>
          <p:spPr bwMode="auto">
            <a:xfrm>
              <a:off x="8027988" y="2078038"/>
              <a:ext cx="53975" cy="166687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2"/>
                    <a:pt x="16" y="44"/>
                    <a:pt x="16" y="46"/>
                  </a:cubicBezTo>
                  <a:cubicBezTo>
                    <a:pt x="14" y="50"/>
                    <a:pt x="11" y="52"/>
                    <a:pt x="7" y="52"/>
                  </a:cubicBezTo>
                  <a:cubicBezTo>
                    <a:pt x="4" y="52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6"/>
                    <a:pt x="17" y="8"/>
                    <a:pt x="16" y="9"/>
                  </a:cubicBezTo>
                  <a:cubicBezTo>
                    <a:pt x="15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Freeform 54"/>
            <p:cNvSpPr>
              <a:spLocks noEditPoints="1"/>
            </p:cNvSpPr>
            <p:nvPr/>
          </p:nvSpPr>
          <p:spPr bwMode="auto">
            <a:xfrm>
              <a:off x="8094663" y="2087563"/>
              <a:ext cx="104775" cy="153987"/>
            </a:xfrm>
            <a:custGeom>
              <a:avLst/>
              <a:gdLst>
                <a:gd name="T0" fmla="*/ 2147483646 w 33"/>
                <a:gd name="T1" fmla="*/ 0 h 48"/>
                <a:gd name="T2" fmla="*/ 2147483646 w 33"/>
                <a:gd name="T3" fmla="*/ 2147483646 h 48"/>
                <a:gd name="T4" fmla="*/ 2147483646 w 33"/>
                <a:gd name="T5" fmla="*/ 2147483646 h 48"/>
                <a:gd name="T6" fmla="*/ 2147483646 w 33"/>
                <a:gd name="T7" fmla="*/ 2147483646 h 48"/>
                <a:gd name="T8" fmla="*/ 2147483646 w 33"/>
                <a:gd name="T9" fmla="*/ 2147483646 h 48"/>
                <a:gd name="T10" fmla="*/ 2147483646 w 33"/>
                <a:gd name="T11" fmla="*/ 2147483646 h 48"/>
                <a:gd name="T12" fmla="*/ 2147483646 w 33"/>
                <a:gd name="T13" fmla="*/ 2147483646 h 48"/>
                <a:gd name="T14" fmla="*/ 2147483646 w 33"/>
                <a:gd name="T15" fmla="*/ 2147483646 h 48"/>
                <a:gd name="T16" fmla="*/ 2147483646 w 33"/>
                <a:gd name="T17" fmla="*/ 2147483646 h 48"/>
                <a:gd name="T18" fmla="*/ 2147483646 w 33"/>
                <a:gd name="T19" fmla="*/ 2147483646 h 48"/>
                <a:gd name="T20" fmla="*/ 0 w 33"/>
                <a:gd name="T21" fmla="*/ 2147483646 h 48"/>
                <a:gd name="T22" fmla="*/ 2147483646 w 33"/>
                <a:gd name="T23" fmla="*/ 2147483646 h 48"/>
                <a:gd name="T24" fmla="*/ 2147483646 w 33"/>
                <a:gd name="T25" fmla="*/ 2147483646 h 48"/>
                <a:gd name="T26" fmla="*/ 2147483646 w 33"/>
                <a:gd name="T27" fmla="*/ 2147483646 h 48"/>
                <a:gd name="T28" fmla="*/ 2147483646 w 33"/>
                <a:gd name="T29" fmla="*/ 2147483646 h 48"/>
                <a:gd name="T30" fmla="*/ 2147483646 w 33"/>
                <a:gd name="T31" fmla="*/ 0 h 48"/>
                <a:gd name="T32" fmla="*/ 2147483646 w 33"/>
                <a:gd name="T33" fmla="*/ 0 h 48"/>
                <a:gd name="T34" fmla="*/ 2147483646 w 33"/>
                <a:gd name="T35" fmla="*/ 2147483646 h 48"/>
                <a:gd name="T36" fmla="*/ 2147483646 w 33"/>
                <a:gd name="T37" fmla="*/ 2147483646 h 48"/>
                <a:gd name="T38" fmla="*/ 2147483646 w 33"/>
                <a:gd name="T39" fmla="*/ 2147483646 h 48"/>
                <a:gd name="T40" fmla="*/ 2147483646 w 33"/>
                <a:gd name="T41" fmla="*/ 2147483646 h 48"/>
                <a:gd name="T42" fmla="*/ 2147483646 w 33"/>
                <a:gd name="T43" fmla="*/ 2147483646 h 48"/>
                <a:gd name="T44" fmla="*/ 2147483646 w 33"/>
                <a:gd name="T45" fmla="*/ 2147483646 h 48"/>
                <a:gd name="T46" fmla="*/ 2147483646 w 33"/>
                <a:gd name="T47" fmla="*/ 2147483646 h 48"/>
                <a:gd name="T48" fmla="*/ 2147483646 w 33"/>
                <a:gd name="T49" fmla="*/ 2147483646 h 48"/>
                <a:gd name="T50" fmla="*/ 2147483646 w 33"/>
                <a:gd name="T51" fmla="*/ 2147483646 h 48"/>
                <a:gd name="T52" fmla="*/ 2147483646 w 33"/>
                <a:gd name="T53" fmla="*/ 2147483646 h 48"/>
                <a:gd name="T54" fmla="*/ 2147483646 w 33"/>
                <a:gd name="T55" fmla="*/ 2147483646 h 48"/>
                <a:gd name="T56" fmla="*/ 2147483646 w 33"/>
                <a:gd name="T57" fmla="*/ 2147483646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8"/>
                <a:gd name="T89" fmla="*/ 33 w 33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8">
                  <a:moveTo>
                    <a:pt x="33" y="0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8" y="46"/>
                    <a:pt x="17" y="47"/>
                  </a:cubicBezTo>
                  <a:cubicBezTo>
                    <a:pt x="16" y="48"/>
                    <a:pt x="14" y="48"/>
                    <a:pt x="13" y="48"/>
                  </a:cubicBezTo>
                  <a:cubicBezTo>
                    <a:pt x="10" y="48"/>
                    <a:pt x="7" y="46"/>
                    <a:pt x="5" y="43"/>
                  </a:cubicBezTo>
                  <a:cubicBezTo>
                    <a:pt x="2" y="39"/>
                    <a:pt x="0" y="34"/>
                    <a:pt x="0" y="28"/>
                  </a:cubicBezTo>
                  <a:cubicBezTo>
                    <a:pt x="0" y="22"/>
                    <a:pt x="2" y="17"/>
                    <a:pt x="4" y="13"/>
                  </a:cubicBezTo>
                  <a:cubicBezTo>
                    <a:pt x="7" y="10"/>
                    <a:pt x="10" y="8"/>
                    <a:pt x="13" y="8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10"/>
                    <a:pt x="20" y="11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3" y="0"/>
                  </a:lnTo>
                  <a:close/>
                  <a:moveTo>
                    <a:pt x="21" y="16"/>
                  </a:moveTo>
                  <a:cubicBezTo>
                    <a:pt x="20" y="14"/>
                    <a:pt x="19" y="13"/>
                    <a:pt x="18" y="12"/>
                  </a:cubicBezTo>
                  <a:cubicBezTo>
                    <a:pt x="16" y="11"/>
                    <a:pt x="16" y="11"/>
                    <a:pt x="15" y="11"/>
                  </a:cubicBezTo>
                  <a:cubicBezTo>
                    <a:pt x="14" y="11"/>
                    <a:pt x="14" y="11"/>
                    <a:pt x="14" y="12"/>
                  </a:cubicBezTo>
                  <a:cubicBezTo>
                    <a:pt x="13" y="12"/>
                    <a:pt x="13" y="14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2"/>
                    <a:pt x="13" y="43"/>
                    <a:pt x="13" y="44"/>
                  </a:cubicBezTo>
                  <a:cubicBezTo>
                    <a:pt x="14" y="45"/>
                    <a:pt x="14" y="45"/>
                    <a:pt x="15" y="45"/>
                  </a:cubicBezTo>
                  <a:cubicBezTo>
                    <a:pt x="16" y="45"/>
                    <a:pt x="17" y="45"/>
                    <a:pt x="17" y="44"/>
                  </a:cubicBezTo>
                  <a:cubicBezTo>
                    <a:pt x="18" y="43"/>
                    <a:pt x="19" y="42"/>
                    <a:pt x="21" y="40"/>
                  </a:cubicBezTo>
                  <a:lnTo>
                    <a:pt x="21" y="16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Freeform 55"/>
            <p:cNvSpPr/>
            <p:nvPr/>
          </p:nvSpPr>
          <p:spPr bwMode="auto">
            <a:xfrm>
              <a:off x="8220075" y="2109788"/>
              <a:ext cx="142875" cy="138112"/>
            </a:xfrm>
            <a:custGeom>
              <a:avLst/>
              <a:gdLst>
                <a:gd name="T0" fmla="*/ 2147483646 w 45"/>
                <a:gd name="T1" fmla="*/ 2147483646 h 43"/>
                <a:gd name="T2" fmla="*/ 2147483646 w 45"/>
                <a:gd name="T3" fmla="*/ 2147483646 h 43"/>
                <a:gd name="T4" fmla="*/ 2147483646 w 45"/>
                <a:gd name="T5" fmla="*/ 2147483646 h 43"/>
                <a:gd name="T6" fmla="*/ 2147483646 w 45"/>
                <a:gd name="T7" fmla="*/ 2147483646 h 43"/>
                <a:gd name="T8" fmla="*/ 2147483646 w 45"/>
                <a:gd name="T9" fmla="*/ 2147483646 h 43"/>
                <a:gd name="T10" fmla="*/ 2147483646 w 45"/>
                <a:gd name="T11" fmla="*/ 2147483646 h 43"/>
                <a:gd name="T12" fmla="*/ 2147483646 w 45"/>
                <a:gd name="T13" fmla="*/ 2147483646 h 43"/>
                <a:gd name="T14" fmla="*/ 2147483646 w 45"/>
                <a:gd name="T15" fmla="*/ 2147483646 h 43"/>
                <a:gd name="T16" fmla="*/ 2147483646 w 45"/>
                <a:gd name="T17" fmla="*/ 2147483646 h 43"/>
                <a:gd name="T18" fmla="*/ 2147483646 w 45"/>
                <a:gd name="T19" fmla="*/ 2147483646 h 43"/>
                <a:gd name="T20" fmla="*/ 2147483646 w 45"/>
                <a:gd name="T21" fmla="*/ 2147483646 h 43"/>
                <a:gd name="T22" fmla="*/ 2147483646 w 45"/>
                <a:gd name="T23" fmla="*/ 2147483646 h 43"/>
                <a:gd name="T24" fmla="*/ 2147483646 w 45"/>
                <a:gd name="T25" fmla="*/ 2147483646 h 43"/>
                <a:gd name="T26" fmla="*/ 2147483646 w 45"/>
                <a:gd name="T27" fmla="*/ 2147483646 h 43"/>
                <a:gd name="T28" fmla="*/ 2147483646 w 45"/>
                <a:gd name="T29" fmla="*/ 2147483646 h 43"/>
                <a:gd name="T30" fmla="*/ 2147483646 w 45"/>
                <a:gd name="T31" fmla="*/ 2147483646 h 43"/>
                <a:gd name="T32" fmla="*/ 2147483646 w 45"/>
                <a:gd name="T33" fmla="*/ 2147483646 h 43"/>
                <a:gd name="T34" fmla="*/ 2147483646 w 45"/>
                <a:gd name="T35" fmla="*/ 2147483646 h 43"/>
                <a:gd name="T36" fmla="*/ 0 w 45"/>
                <a:gd name="T37" fmla="*/ 2147483646 h 43"/>
                <a:gd name="T38" fmla="*/ 2147483646 w 45"/>
                <a:gd name="T39" fmla="*/ 2147483646 h 43"/>
                <a:gd name="T40" fmla="*/ 2147483646 w 45"/>
                <a:gd name="T41" fmla="*/ 2147483646 h 43"/>
                <a:gd name="T42" fmla="*/ 2147483646 w 45"/>
                <a:gd name="T43" fmla="*/ 2147483646 h 43"/>
                <a:gd name="T44" fmla="*/ 2147483646 w 45"/>
                <a:gd name="T45" fmla="*/ 0 h 43"/>
                <a:gd name="T46" fmla="*/ 2147483646 w 45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43"/>
                <a:gd name="T74" fmla="*/ 45 w 45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43">
                  <a:moveTo>
                    <a:pt x="37" y="21"/>
                  </a:moveTo>
                  <a:cubicBezTo>
                    <a:pt x="39" y="16"/>
                    <a:pt x="41" y="10"/>
                    <a:pt x="42" y="4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3"/>
                    <a:pt x="45" y="3"/>
                  </a:cubicBezTo>
                  <a:cubicBezTo>
                    <a:pt x="44" y="4"/>
                    <a:pt x="44" y="6"/>
                    <a:pt x="43" y="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2"/>
                    <a:pt x="22" y="24"/>
                    <a:pt x="21" y="26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19"/>
                    <a:pt x="23" y="16"/>
                    <a:pt x="23" y="15"/>
                  </a:cubicBezTo>
                  <a:cubicBezTo>
                    <a:pt x="24" y="14"/>
                    <a:pt x="26" y="8"/>
                    <a:pt x="29" y="0"/>
                  </a:cubicBezTo>
                  <a:lnTo>
                    <a:pt x="37" y="2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Freeform 56"/>
            <p:cNvSpPr/>
            <p:nvPr/>
          </p:nvSpPr>
          <p:spPr bwMode="auto">
            <a:xfrm>
              <a:off x="4708525" y="2093913"/>
              <a:ext cx="38100" cy="150812"/>
            </a:xfrm>
            <a:custGeom>
              <a:avLst/>
              <a:gdLst>
                <a:gd name="T0" fmla="*/ 2147483646 w 24"/>
                <a:gd name="T1" fmla="*/ 0 h 95"/>
                <a:gd name="T2" fmla="*/ 2147483646 w 24"/>
                <a:gd name="T3" fmla="*/ 2147483646 h 95"/>
                <a:gd name="T4" fmla="*/ 2147483646 w 24"/>
                <a:gd name="T5" fmla="*/ 2147483646 h 95"/>
                <a:gd name="T6" fmla="*/ 2147483646 w 24"/>
                <a:gd name="T7" fmla="*/ 2147483646 h 95"/>
                <a:gd name="T8" fmla="*/ 2147483646 w 24"/>
                <a:gd name="T9" fmla="*/ 2147483646 h 95"/>
                <a:gd name="T10" fmla="*/ 2147483646 w 24"/>
                <a:gd name="T11" fmla="*/ 2147483646 h 95"/>
                <a:gd name="T12" fmla="*/ 2147483646 w 24"/>
                <a:gd name="T13" fmla="*/ 2147483646 h 95"/>
                <a:gd name="T14" fmla="*/ 0 w 24"/>
                <a:gd name="T15" fmla="*/ 2147483646 h 95"/>
                <a:gd name="T16" fmla="*/ 0 w 24"/>
                <a:gd name="T17" fmla="*/ 2147483646 h 95"/>
                <a:gd name="T18" fmla="*/ 0 w 24"/>
                <a:gd name="T19" fmla="*/ 2147483646 h 95"/>
                <a:gd name="T20" fmla="*/ 0 w 24"/>
                <a:gd name="T21" fmla="*/ 2147483646 h 95"/>
                <a:gd name="T22" fmla="*/ 0 w 24"/>
                <a:gd name="T23" fmla="*/ 2147483646 h 95"/>
                <a:gd name="T24" fmla="*/ 0 w 24"/>
                <a:gd name="T25" fmla="*/ 2147483646 h 95"/>
                <a:gd name="T26" fmla="*/ 0 w 24"/>
                <a:gd name="T27" fmla="*/ 2147483646 h 95"/>
                <a:gd name="T28" fmla="*/ 0 w 24"/>
                <a:gd name="T29" fmla="*/ 0 h 95"/>
                <a:gd name="T30" fmla="*/ 2147483646 w 24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95"/>
                <a:gd name="T50" fmla="*/ 24 w 24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95">
                  <a:moveTo>
                    <a:pt x="24" y="0"/>
                  </a:moveTo>
                  <a:lnTo>
                    <a:pt x="24" y="4"/>
                  </a:lnTo>
                  <a:lnTo>
                    <a:pt x="24" y="28"/>
                  </a:lnTo>
                  <a:lnTo>
                    <a:pt x="24" y="38"/>
                  </a:lnTo>
                  <a:lnTo>
                    <a:pt x="24" y="58"/>
                  </a:lnTo>
                  <a:lnTo>
                    <a:pt x="24" y="93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4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Freeform 57"/>
            <p:cNvSpPr>
              <a:spLocks noEditPoints="1"/>
            </p:cNvSpPr>
            <p:nvPr/>
          </p:nvSpPr>
          <p:spPr bwMode="auto">
            <a:xfrm>
              <a:off x="4746625" y="2081213"/>
              <a:ext cx="128588" cy="163512"/>
            </a:xfrm>
            <a:custGeom>
              <a:avLst/>
              <a:gdLst>
                <a:gd name="T0" fmla="*/ 2147483646 w 40"/>
                <a:gd name="T1" fmla="*/ 0 h 51"/>
                <a:gd name="T2" fmla="*/ 2147483646 w 40"/>
                <a:gd name="T3" fmla="*/ 2147483646 h 51"/>
                <a:gd name="T4" fmla="*/ 2147483646 w 40"/>
                <a:gd name="T5" fmla="*/ 2147483646 h 51"/>
                <a:gd name="T6" fmla="*/ 2147483646 w 40"/>
                <a:gd name="T7" fmla="*/ 2147483646 h 51"/>
                <a:gd name="T8" fmla="*/ 2147483646 w 40"/>
                <a:gd name="T9" fmla="*/ 2147483646 h 51"/>
                <a:gd name="T10" fmla="*/ 2147483646 w 40"/>
                <a:gd name="T11" fmla="*/ 2147483646 h 51"/>
                <a:gd name="T12" fmla="*/ 2147483646 w 40"/>
                <a:gd name="T13" fmla="*/ 2147483646 h 51"/>
                <a:gd name="T14" fmla="*/ 2147483646 w 40"/>
                <a:gd name="T15" fmla="*/ 2147483646 h 51"/>
                <a:gd name="T16" fmla="*/ 2147483646 w 40"/>
                <a:gd name="T17" fmla="*/ 2147483646 h 51"/>
                <a:gd name="T18" fmla="*/ 2147483646 w 40"/>
                <a:gd name="T19" fmla="*/ 2147483646 h 51"/>
                <a:gd name="T20" fmla="*/ 0 w 40"/>
                <a:gd name="T21" fmla="*/ 2147483646 h 51"/>
                <a:gd name="T22" fmla="*/ 2147483646 w 40"/>
                <a:gd name="T23" fmla="*/ 2147483646 h 51"/>
                <a:gd name="T24" fmla="*/ 2147483646 w 40"/>
                <a:gd name="T25" fmla="*/ 2147483646 h 51"/>
                <a:gd name="T26" fmla="*/ 2147483646 w 40"/>
                <a:gd name="T27" fmla="*/ 2147483646 h 51"/>
                <a:gd name="T28" fmla="*/ 2147483646 w 40"/>
                <a:gd name="T29" fmla="*/ 0 h 51"/>
                <a:gd name="T30" fmla="*/ 2147483646 w 40"/>
                <a:gd name="T31" fmla="*/ 2147483646 h 51"/>
                <a:gd name="T32" fmla="*/ 2147483646 w 40"/>
                <a:gd name="T33" fmla="*/ 2147483646 h 51"/>
                <a:gd name="T34" fmla="*/ 2147483646 w 40"/>
                <a:gd name="T35" fmla="*/ 2147483646 h 51"/>
                <a:gd name="T36" fmla="*/ 2147483646 w 40"/>
                <a:gd name="T37" fmla="*/ 2147483646 h 51"/>
                <a:gd name="T38" fmla="*/ 2147483646 w 40"/>
                <a:gd name="T39" fmla="*/ 2147483646 h 51"/>
                <a:gd name="T40" fmla="*/ 2147483646 w 40"/>
                <a:gd name="T41" fmla="*/ 2147483646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51"/>
                <a:gd name="T65" fmla="*/ 40 w 40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51">
                  <a:moveTo>
                    <a:pt x="21" y="0"/>
                  </a:moveTo>
                  <a:cubicBezTo>
                    <a:pt x="40" y="50"/>
                    <a:pt x="40" y="50"/>
                    <a:pt x="4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9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50"/>
                    <a:pt x="0" y="49"/>
                    <a:pt x="1" y="48"/>
                  </a:cubicBezTo>
                  <a:cubicBezTo>
                    <a:pt x="1" y="47"/>
                    <a:pt x="2" y="45"/>
                    <a:pt x="4" y="40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21" y="0"/>
                  </a:lnTo>
                  <a:close/>
                  <a:moveTo>
                    <a:pt x="13" y="2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20" y="41"/>
                    <a:pt x="20" y="41"/>
                    <a:pt x="20" y="41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Freeform 58"/>
            <p:cNvSpPr>
              <a:spLocks noEditPoints="1"/>
            </p:cNvSpPr>
            <p:nvPr/>
          </p:nvSpPr>
          <p:spPr bwMode="auto">
            <a:xfrm>
              <a:off x="4946650" y="2090738"/>
              <a:ext cx="101600" cy="150812"/>
            </a:xfrm>
            <a:custGeom>
              <a:avLst/>
              <a:gdLst>
                <a:gd name="T0" fmla="*/ 2147483646 w 32"/>
                <a:gd name="T1" fmla="*/ 2147483646 h 47"/>
                <a:gd name="T2" fmla="*/ 2147483646 w 32"/>
                <a:gd name="T3" fmla="*/ 2147483646 h 47"/>
                <a:gd name="T4" fmla="*/ 2147483646 w 32"/>
                <a:gd name="T5" fmla="*/ 2147483646 h 47"/>
                <a:gd name="T6" fmla="*/ 2147483646 w 32"/>
                <a:gd name="T7" fmla="*/ 2147483646 h 47"/>
                <a:gd name="T8" fmla="*/ 2147483646 w 32"/>
                <a:gd name="T9" fmla="*/ 2147483646 h 47"/>
                <a:gd name="T10" fmla="*/ 2147483646 w 32"/>
                <a:gd name="T11" fmla="*/ 2147483646 h 47"/>
                <a:gd name="T12" fmla="*/ 0 w 32"/>
                <a:gd name="T13" fmla="*/ 2147483646 h 47"/>
                <a:gd name="T14" fmla="*/ 0 w 32"/>
                <a:gd name="T15" fmla="*/ 2147483646 h 47"/>
                <a:gd name="T16" fmla="*/ 0 w 32"/>
                <a:gd name="T17" fmla="*/ 2147483646 h 47"/>
                <a:gd name="T18" fmla="*/ 0 w 32"/>
                <a:gd name="T19" fmla="*/ 2147483646 h 47"/>
                <a:gd name="T20" fmla="*/ 0 w 32"/>
                <a:gd name="T21" fmla="*/ 2147483646 h 47"/>
                <a:gd name="T22" fmla="*/ 0 w 32"/>
                <a:gd name="T23" fmla="*/ 0 h 47"/>
                <a:gd name="T24" fmla="*/ 2147483646 w 32"/>
                <a:gd name="T25" fmla="*/ 0 h 47"/>
                <a:gd name="T26" fmla="*/ 2147483646 w 32"/>
                <a:gd name="T27" fmla="*/ 0 h 47"/>
                <a:gd name="T28" fmla="*/ 2147483646 w 32"/>
                <a:gd name="T29" fmla="*/ 2147483646 h 47"/>
                <a:gd name="T30" fmla="*/ 2147483646 w 32"/>
                <a:gd name="T31" fmla="*/ 2147483646 h 47"/>
                <a:gd name="T32" fmla="*/ 2147483646 w 32"/>
                <a:gd name="T33" fmla="*/ 2147483646 h 47"/>
                <a:gd name="T34" fmla="*/ 2147483646 w 32"/>
                <a:gd name="T35" fmla="*/ 2147483646 h 47"/>
                <a:gd name="T36" fmla="*/ 2147483646 w 32"/>
                <a:gd name="T37" fmla="*/ 2147483646 h 47"/>
                <a:gd name="T38" fmla="*/ 2147483646 w 32"/>
                <a:gd name="T39" fmla="*/ 2147483646 h 47"/>
                <a:gd name="T40" fmla="*/ 2147483646 w 32"/>
                <a:gd name="T41" fmla="*/ 2147483646 h 47"/>
                <a:gd name="T42" fmla="*/ 2147483646 w 32"/>
                <a:gd name="T43" fmla="*/ 2147483646 h 47"/>
                <a:gd name="T44" fmla="*/ 2147483646 w 32"/>
                <a:gd name="T45" fmla="*/ 2147483646 h 47"/>
                <a:gd name="T46" fmla="*/ 2147483646 w 32"/>
                <a:gd name="T47" fmla="*/ 2147483646 h 47"/>
                <a:gd name="T48" fmla="*/ 2147483646 w 32"/>
                <a:gd name="T49" fmla="*/ 2147483646 h 47"/>
                <a:gd name="T50" fmla="*/ 2147483646 w 32"/>
                <a:gd name="T51" fmla="*/ 2147483646 h 47"/>
                <a:gd name="T52" fmla="*/ 2147483646 w 32"/>
                <a:gd name="T53" fmla="*/ 2147483646 h 47"/>
                <a:gd name="T54" fmla="*/ 2147483646 w 32"/>
                <a:gd name="T55" fmla="*/ 2147483646 h 47"/>
                <a:gd name="T56" fmla="*/ 2147483646 w 32"/>
                <a:gd name="T57" fmla="*/ 2147483646 h 47"/>
                <a:gd name="T58" fmla="*/ 2147483646 w 32"/>
                <a:gd name="T59" fmla="*/ 2147483646 h 47"/>
                <a:gd name="T60" fmla="*/ 2147483646 w 32"/>
                <a:gd name="T61" fmla="*/ 2147483646 h 47"/>
                <a:gd name="T62" fmla="*/ 2147483646 w 32"/>
                <a:gd name="T63" fmla="*/ 2147483646 h 47"/>
                <a:gd name="T64" fmla="*/ 2147483646 w 32"/>
                <a:gd name="T65" fmla="*/ 2147483646 h 47"/>
                <a:gd name="T66" fmla="*/ 2147483646 w 32"/>
                <a:gd name="T67" fmla="*/ 2147483646 h 47"/>
                <a:gd name="T68" fmla="*/ 2147483646 w 32"/>
                <a:gd name="T69" fmla="*/ 2147483646 h 47"/>
                <a:gd name="T70" fmla="*/ 2147483646 w 32"/>
                <a:gd name="T71" fmla="*/ 2147483646 h 47"/>
                <a:gd name="T72" fmla="*/ 2147483646 w 32"/>
                <a:gd name="T73" fmla="*/ 2147483646 h 47"/>
                <a:gd name="T74" fmla="*/ 2147483646 w 32"/>
                <a:gd name="T75" fmla="*/ 2147483646 h 47"/>
                <a:gd name="T76" fmla="*/ 2147483646 w 32"/>
                <a:gd name="T77" fmla="*/ 2147483646 h 47"/>
                <a:gd name="T78" fmla="*/ 2147483646 w 32"/>
                <a:gd name="T79" fmla="*/ 2147483646 h 47"/>
                <a:gd name="T80" fmla="*/ 2147483646 w 32"/>
                <a:gd name="T81" fmla="*/ 2147483646 h 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"/>
                <a:gd name="T124" fmla="*/ 0 h 47"/>
                <a:gd name="T125" fmla="*/ 32 w 32"/>
                <a:gd name="T126" fmla="*/ 47 h 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" h="47">
                  <a:moveTo>
                    <a:pt x="27" y="27"/>
                  </a:moveTo>
                  <a:cubicBezTo>
                    <a:pt x="28" y="28"/>
                    <a:pt x="29" y="29"/>
                    <a:pt x="30" y="31"/>
                  </a:cubicBezTo>
                  <a:cubicBezTo>
                    <a:pt x="30" y="32"/>
                    <a:pt x="31" y="33"/>
                    <a:pt x="31" y="35"/>
                  </a:cubicBezTo>
                  <a:cubicBezTo>
                    <a:pt x="31" y="38"/>
                    <a:pt x="30" y="40"/>
                    <a:pt x="28" y="43"/>
                  </a:cubicBezTo>
                  <a:cubicBezTo>
                    <a:pt x="27" y="45"/>
                    <a:pt x="24" y="47"/>
                    <a:pt x="20" y="47"/>
                  </a:cubicBezTo>
                  <a:cubicBezTo>
                    <a:pt x="18" y="47"/>
                    <a:pt x="16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9" y="0"/>
                    <a:pt x="20" y="0"/>
                  </a:cubicBezTo>
                  <a:cubicBezTo>
                    <a:pt x="21" y="0"/>
                    <a:pt x="22" y="0"/>
                    <a:pt x="24" y="1"/>
                  </a:cubicBezTo>
                  <a:cubicBezTo>
                    <a:pt x="25" y="2"/>
                    <a:pt x="26" y="3"/>
                    <a:pt x="27" y="4"/>
                  </a:cubicBezTo>
                  <a:cubicBezTo>
                    <a:pt x="29" y="5"/>
                    <a:pt x="30" y="6"/>
                    <a:pt x="30" y="8"/>
                  </a:cubicBezTo>
                  <a:cubicBezTo>
                    <a:pt x="31" y="10"/>
                    <a:pt x="32" y="13"/>
                    <a:pt x="32" y="15"/>
                  </a:cubicBezTo>
                  <a:cubicBezTo>
                    <a:pt x="32" y="18"/>
                    <a:pt x="31" y="20"/>
                    <a:pt x="31" y="22"/>
                  </a:cubicBezTo>
                  <a:cubicBezTo>
                    <a:pt x="30" y="24"/>
                    <a:pt x="29" y="26"/>
                    <a:pt x="27" y="27"/>
                  </a:cubicBezTo>
                  <a:close/>
                  <a:moveTo>
                    <a:pt x="25" y="27"/>
                  </a:moveTo>
                  <a:cubicBezTo>
                    <a:pt x="24" y="28"/>
                    <a:pt x="24" y="28"/>
                    <a:pt x="23" y="28"/>
                  </a:cubicBezTo>
                  <a:cubicBezTo>
                    <a:pt x="22" y="28"/>
                    <a:pt x="21" y="27"/>
                    <a:pt x="20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5"/>
                    <a:pt x="22" y="25"/>
                    <a:pt x="24" y="25"/>
                  </a:cubicBezTo>
                  <a:cubicBezTo>
                    <a:pt x="26" y="25"/>
                    <a:pt x="28" y="24"/>
                    <a:pt x="29" y="21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29" y="9"/>
                    <a:pt x="28" y="7"/>
                  </a:cubicBezTo>
                  <a:cubicBezTo>
                    <a:pt x="26" y="5"/>
                    <a:pt x="25" y="4"/>
                    <a:pt x="23" y="3"/>
                  </a:cubicBezTo>
                  <a:cubicBezTo>
                    <a:pt x="21" y="2"/>
                    <a:pt x="19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0" y="45"/>
                    <a:pt x="21" y="45"/>
                    <a:pt x="23" y="44"/>
                  </a:cubicBezTo>
                  <a:cubicBezTo>
                    <a:pt x="24" y="44"/>
                    <a:pt x="25" y="43"/>
                    <a:pt x="26" y="42"/>
                  </a:cubicBezTo>
                  <a:cubicBezTo>
                    <a:pt x="28" y="41"/>
                    <a:pt x="29" y="38"/>
                    <a:pt x="29" y="35"/>
                  </a:cubicBezTo>
                  <a:cubicBezTo>
                    <a:pt x="29" y="34"/>
                    <a:pt x="29" y="32"/>
                    <a:pt x="28" y="31"/>
                  </a:cubicBezTo>
                  <a:cubicBezTo>
                    <a:pt x="27" y="30"/>
                    <a:pt x="26" y="28"/>
                    <a:pt x="2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Freeform 59"/>
            <p:cNvSpPr>
              <a:spLocks noEditPoints="1"/>
            </p:cNvSpPr>
            <p:nvPr/>
          </p:nvSpPr>
          <p:spPr bwMode="auto">
            <a:xfrm>
              <a:off x="5064125" y="2081213"/>
              <a:ext cx="128588" cy="227012"/>
            </a:xfrm>
            <a:custGeom>
              <a:avLst/>
              <a:gdLst>
                <a:gd name="T0" fmla="*/ 2147483646 w 40"/>
                <a:gd name="T1" fmla="*/ 0 h 71"/>
                <a:gd name="T2" fmla="*/ 2147483646 w 40"/>
                <a:gd name="T3" fmla="*/ 2147483646 h 71"/>
                <a:gd name="T4" fmla="*/ 2147483646 w 40"/>
                <a:gd name="T5" fmla="*/ 2147483646 h 71"/>
                <a:gd name="T6" fmla="*/ 2147483646 w 40"/>
                <a:gd name="T7" fmla="*/ 2147483646 h 71"/>
                <a:gd name="T8" fmla="*/ 2147483646 w 40"/>
                <a:gd name="T9" fmla="*/ 2147483646 h 71"/>
                <a:gd name="T10" fmla="*/ 2147483646 w 40"/>
                <a:gd name="T11" fmla="*/ 2147483646 h 71"/>
                <a:gd name="T12" fmla="*/ 2147483646 w 40"/>
                <a:gd name="T13" fmla="*/ 2147483646 h 71"/>
                <a:gd name="T14" fmla="*/ 2147483646 w 40"/>
                <a:gd name="T15" fmla="*/ 2147483646 h 71"/>
                <a:gd name="T16" fmla="*/ 2147483646 w 40"/>
                <a:gd name="T17" fmla="*/ 2147483646 h 71"/>
                <a:gd name="T18" fmla="*/ 2147483646 w 40"/>
                <a:gd name="T19" fmla="*/ 2147483646 h 71"/>
                <a:gd name="T20" fmla="*/ 0 w 40"/>
                <a:gd name="T21" fmla="*/ 2147483646 h 71"/>
                <a:gd name="T22" fmla="*/ 0 w 40"/>
                <a:gd name="T23" fmla="*/ 2147483646 h 71"/>
                <a:gd name="T24" fmla="*/ 2147483646 w 40"/>
                <a:gd name="T25" fmla="*/ 2147483646 h 71"/>
                <a:gd name="T26" fmla="*/ 2147483646 w 40"/>
                <a:gd name="T27" fmla="*/ 2147483646 h 71"/>
                <a:gd name="T28" fmla="*/ 2147483646 w 40"/>
                <a:gd name="T29" fmla="*/ 0 h 71"/>
                <a:gd name="T30" fmla="*/ 2147483646 w 40"/>
                <a:gd name="T31" fmla="*/ 2147483646 h 71"/>
                <a:gd name="T32" fmla="*/ 2147483646 w 40"/>
                <a:gd name="T33" fmla="*/ 2147483646 h 71"/>
                <a:gd name="T34" fmla="*/ 2147483646 w 40"/>
                <a:gd name="T35" fmla="*/ 2147483646 h 71"/>
                <a:gd name="T36" fmla="*/ 2147483646 w 40"/>
                <a:gd name="T37" fmla="*/ 2147483646 h 71"/>
                <a:gd name="T38" fmla="*/ 2147483646 w 40"/>
                <a:gd name="T39" fmla="*/ 2147483646 h 71"/>
                <a:gd name="T40" fmla="*/ 2147483646 w 40"/>
                <a:gd name="T41" fmla="*/ 2147483646 h 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71"/>
                <a:gd name="T65" fmla="*/ 40 w 40"/>
                <a:gd name="T66" fmla="*/ 71 h 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71">
                  <a:moveTo>
                    <a:pt x="20" y="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9"/>
                    <a:pt x="1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0" y="71"/>
                    <a:pt x="0" y="70"/>
                    <a:pt x="0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1" y="66"/>
                    <a:pt x="2" y="62"/>
                    <a:pt x="4" y="56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20" y="0"/>
                  </a:lnTo>
                  <a:close/>
                  <a:moveTo>
                    <a:pt x="13" y="32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20" y="57"/>
                    <a:pt x="20" y="57"/>
                    <a:pt x="20" y="57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Freeform 60"/>
            <p:cNvSpPr/>
            <p:nvPr/>
          </p:nvSpPr>
          <p:spPr bwMode="auto">
            <a:xfrm>
              <a:off x="5240338" y="2257425"/>
              <a:ext cx="109537" cy="157163"/>
            </a:xfrm>
            <a:custGeom>
              <a:avLst/>
              <a:gdLst>
                <a:gd name="T0" fmla="*/ 2147483646 w 34"/>
                <a:gd name="T1" fmla="*/ 2147483646 h 49"/>
                <a:gd name="T2" fmla="*/ 2147483646 w 34"/>
                <a:gd name="T3" fmla="*/ 2147483646 h 49"/>
                <a:gd name="T4" fmla="*/ 2147483646 w 34"/>
                <a:gd name="T5" fmla="*/ 2147483646 h 49"/>
                <a:gd name="T6" fmla="*/ 2147483646 w 34"/>
                <a:gd name="T7" fmla="*/ 2147483646 h 49"/>
                <a:gd name="T8" fmla="*/ 2147483646 w 34"/>
                <a:gd name="T9" fmla="*/ 2147483646 h 49"/>
                <a:gd name="T10" fmla="*/ 2147483646 w 34"/>
                <a:gd name="T11" fmla="*/ 2147483646 h 49"/>
                <a:gd name="T12" fmla="*/ 2147483646 w 34"/>
                <a:gd name="T13" fmla="*/ 2147483646 h 49"/>
                <a:gd name="T14" fmla="*/ 2147483646 w 34"/>
                <a:gd name="T15" fmla="*/ 2147483646 h 49"/>
                <a:gd name="T16" fmla="*/ 2147483646 w 34"/>
                <a:gd name="T17" fmla="*/ 2147483646 h 49"/>
                <a:gd name="T18" fmla="*/ 2147483646 w 34"/>
                <a:gd name="T19" fmla="*/ 2147483646 h 49"/>
                <a:gd name="T20" fmla="*/ 2147483646 w 34"/>
                <a:gd name="T21" fmla="*/ 2147483646 h 49"/>
                <a:gd name="T22" fmla="*/ 2147483646 w 34"/>
                <a:gd name="T23" fmla="*/ 2147483646 h 49"/>
                <a:gd name="T24" fmla="*/ 2147483646 w 34"/>
                <a:gd name="T25" fmla="*/ 2147483646 h 49"/>
                <a:gd name="T26" fmla="*/ 2147483646 w 34"/>
                <a:gd name="T27" fmla="*/ 2147483646 h 49"/>
                <a:gd name="T28" fmla="*/ 2147483646 w 34"/>
                <a:gd name="T29" fmla="*/ 2147483646 h 49"/>
                <a:gd name="T30" fmla="*/ 2147483646 w 34"/>
                <a:gd name="T31" fmla="*/ 2147483646 h 49"/>
                <a:gd name="T32" fmla="*/ 2147483646 w 34"/>
                <a:gd name="T33" fmla="*/ 2147483646 h 49"/>
                <a:gd name="T34" fmla="*/ 2147483646 w 34"/>
                <a:gd name="T35" fmla="*/ 2147483646 h 49"/>
                <a:gd name="T36" fmla="*/ 0 w 34"/>
                <a:gd name="T37" fmla="*/ 2147483646 h 49"/>
                <a:gd name="T38" fmla="*/ 0 w 34"/>
                <a:gd name="T39" fmla="*/ 2147483646 h 49"/>
                <a:gd name="T40" fmla="*/ 0 w 34"/>
                <a:gd name="T41" fmla="*/ 2147483646 h 49"/>
                <a:gd name="T42" fmla="*/ 0 w 34"/>
                <a:gd name="T43" fmla="*/ 2147483646 h 49"/>
                <a:gd name="T44" fmla="*/ 0 w 34"/>
                <a:gd name="T45" fmla="*/ 2147483646 h 49"/>
                <a:gd name="T46" fmla="*/ 2147483646 w 34"/>
                <a:gd name="T47" fmla="*/ 2147483646 h 49"/>
                <a:gd name="T48" fmla="*/ 2147483646 w 34"/>
                <a:gd name="T49" fmla="*/ 2147483646 h 49"/>
                <a:gd name="T50" fmla="*/ 2147483646 w 34"/>
                <a:gd name="T51" fmla="*/ 2147483646 h 49"/>
                <a:gd name="T52" fmla="*/ 2147483646 w 34"/>
                <a:gd name="T53" fmla="*/ 2147483646 h 49"/>
                <a:gd name="T54" fmla="*/ 2147483646 w 34"/>
                <a:gd name="T55" fmla="*/ 2147483646 h 49"/>
                <a:gd name="T56" fmla="*/ 2147483646 w 34"/>
                <a:gd name="T57" fmla="*/ 2147483646 h 49"/>
                <a:gd name="T58" fmla="*/ 2147483646 w 34"/>
                <a:gd name="T59" fmla="*/ 0 h 49"/>
                <a:gd name="T60" fmla="*/ 2147483646 w 34"/>
                <a:gd name="T61" fmla="*/ 2147483646 h 49"/>
                <a:gd name="T62" fmla="*/ 2147483646 w 34"/>
                <a:gd name="T63" fmla="*/ 2147483646 h 49"/>
                <a:gd name="T64" fmla="*/ 2147483646 w 34"/>
                <a:gd name="T65" fmla="*/ 2147483646 h 49"/>
                <a:gd name="T66" fmla="*/ 2147483646 w 34"/>
                <a:gd name="T67" fmla="*/ 2147483646 h 49"/>
                <a:gd name="T68" fmla="*/ 2147483646 w 34"/>
                <a:gd name="T69" fmla="*/ 2147483646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"/>
                <a:gd name="T106" fmla="*/ 0 h 49"/>
                <a:gd name="T107" fmla="*/ 34 w 34"/>
                <a:gd name="T108" fmla="*/ 49 h 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" h="49">
                  <a:moveTo>
                    <a:pt x="21" y="1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6" y="27"/>
                    <a:pt x="28" y="32"/>
                    <a:pt x="30" y="37"/>
                  </a:cubicBezTo>
                  <a:cubicBezTo>
                    <a:pt x="31" y="41"/>
                    <a:pt x="33" y="44"/>
                    <a:pt x="33" y="46"/>
                  </a:cubicBezTo>
                  <a:cubicBezTo>
                    <a:pt x="34" y="47"/>
                    <a:pt x="34" y="47"/>
                    <a:pt x="34" y="48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2" y="49"/>
                    <a:pt x="32" y="49"/>
                    <a:pt x="32" y="48"/>
                  </a:cubicBezTo>
                  <a:cubicBezTo>
                    <a:pt x="32" y="48"/>
                    <a:pt x="31" y="47"/>
                    <a:pt x="31" y="4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7"/>
                    <a:pt x="24" y="6"/>
                    <a:pt x="25" y="4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1" y="0"/>
                    <a:pt x="32" y="0"/>
                    <a:pt x="32" y="1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9" y="4"/>
                    <a:pt x="26" y="6"/>
                    <a:pt x="23" y="9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Freeform 61"/>
            <p:cNvSpPr/>
            <p:nvPr/>
          </p:nvSpPr>
          <p:spPr bwMode="auto">
            <a:xfrm>
              <a:off x="5129213" y="2324100"/>
              <a:ext cx="88900" cy="106363"/>
            </a:xfrm>
            <a:custGeom>
              <a:avLst/>
              <a:gdLst>
                <a:gd name="T0" fmla="*/ 2147483646 w 28"/>
                <a:gd name="T1" fmla="*/ 0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2147483646 w 28"/>
                <a:gd name="T9" fmla="*/ 2147483646 h 33"/>
                <a:gd name="T10" fmla="*/ 2147483646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0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2147483646 h 33"/>
                <a:gd name="T32" fmla="*/ 2147483646 w 28"/>
                <a:gd name="T33" fmla="*/ 2147483646 h 33"/>
                <a:gd name="T34" fmla="*/ 2147483646 w 28"/>
                <a:gd name="T35" fmla="*/ 2147483646 h 33"/>
                <a:gd name="T36" fmla="*/ 2147483646 w 28"/>
                <a:gd name="T37" fmla="*/ 0 h 33"/>
                <a:gd name="T38" fmla="*/ 2147483646 w 28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3"/>
                <a:gd name="T62" fmla="*/ 28 w 28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3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3"/>
                    <a:pt x="27" y="26"/>
                    <a:pt x="24" y="29"/>
                  </a:cubicBezTo>
                  <a:cubicBezTo>
                    <a:pt x="23" y="30"/>
                    <a:pt x="21" y="31"/>
                    <a:pt x="20" y="32"/>
                  </a:cubicBezTo>
                  <a:cubicBezTo>
                    <a:pt x="18" y="32"/>
                    <a:pt x="15" y="33"/>
                    <a:pt x="12" y="33"/>
                  </a:cubicBezTo>
                  <a:cubicBezTo>
                    <a:pt x="8" y="33"/>
                    <a:pt x="5" y="32"/>
                    <a:pt x="3" y="30"/>
                  </a:cubicBezTo>
                  <a:cubicBezTo>
                    <a:pt x="2" y="29"/>
                    <a:pt x="1" y="29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0" y="24"/>
                    <a:pt x="1" y="24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7"/>
                    <a:pt x="4" y="29"/>
                    <a:pt x="6" y="30"/>
                  </a:cubicBezTo>
                  <a:cubicBezTo>
                    <a:pt x="8" y="31"/>
                    <a:pt x="10" y="31"/>
                    <a:pt x="12" y="31"/>
                  </a:cubicBezTo>
                  <a:cubicBezTo>
                    <a:pt x="12" y="31"/>
                    <a:pt x="12" y="31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Freeform 62"/>
            <p:cNvSpPr/>
            <p:nvPr/>
          </p:nvSpPr>
          <p:spPr bwMode="auto">
            <a:xfrm>
              <a:off x="5299075" y="2493963"/>
              <a:ext cx="95250" cy="103187"/>
            </a:xfrm>
            <a:custGeom>
              <a:avLst/>
              <a:gdLst>
                <a:gd name="T0" fmla="*/ 2147483646 w 30"/>
                <a:gd name="T1" fmla="*/ 0 h 32"/>
                <a:gd name="T2" fmla="*/ 2147483646 w 30"/>
                <a:gd name="T3" fmla="*/ 2147483646 h 32"/>
                <a:gd name="T4" fmla="*/ 2147483646 w 30"/>
                <a:gd name="T5" fmla="*/ 2147483646 h 32"/>
                <a:gd name="T6" fmla="*/ 2147483646 w 30"/>
                <a:gd name="T7" fmla="*/ 2147483646 h 32"/>
                <a:gd name="T8" fmla="*/ 2147483646 w 30"/>
                <a:gd name="T9" fmla="*/ 2147483646 h 32"/>
                <a:gd name="T10" fmla="*/ 2147483646 w 30"/>
                <a:gd name="T11" fmla="*/ 2147483646 h 32"/>
                <a:gd name="T12" fmla="*/ 2147483646 w 30"/>
                <a:gd name="T13" fmla="*/ 2147483646 h 32"/>
                <a:gd name="T14" fmla="*/ 2147483646 w 30"/>
                <a:gd name="T15" fmla="*/ 2147483646 h 32"/>
                <a:gd name="T16" fmla="*/ 2147483646 w 30"/>
                <a:gd name="T17" fmla="*/ 2147483646 h 32"/>
                <a:gd name="T18" fmla="*/ 2147483646 w 30"/>
                <a:gd name="T19" fmla="*/ 2147483646 h 32"/>
                <a:gd name="T20" fmla="*/ 2147483646 w 30"/>
                <a:gd name="T21" fmla="*/ 2147483646 h 32"/>
                <a:gd name="T22" fmla="*/ 0 w 30"/>
                <a:gd name="T23" fmla="*/ 2147483646 h 32"/>
                <a:gd name="T24" fmla="*/ 0 w 30"/>
                <a:gd name="T25" fmla="*/ 2147483646 h 32"/>
                <a:gd name="T26" fmla="*/ 0 w 30"/>
                <a:gd name="T27" fmla="*/ 2147483646 h 32"/>
                <a:gd name="T28" fmla="*/ 0 w 30"/>
                <a:gd name="T29" fmla="*/ 2147483646 h 32"/>
                <a:gd name="T30" fmla="*/ 0 w 30"/>
                <a:gd name="T31" fmla="*/ 2147483646 h 32"/>
                <a:gd name="T32" fmla="*/ 0 w 30"/>
                <a:gd name="T33" fmla="*/ 0 h 32"/>
                <a:gd name="T34" fmla="*/ 2147483646 w 30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2"/>
                <a:gd name="T56" fmla="*/ 30 w 30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2">
                  <a:moveTo>
                    <a:pt x="15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1"/>
                    <a:pt x="30" y="31"/>
                  </a:cubicBezTo>
                  <a:cubicBezTo>
                    <a:pt x="30" y="32"/>
                    <a:pt x="29" y="32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Freeform 63"/>
            <p:cNvSpPr/>
            <p:nvPr/>
          </p:nvSpPr>
          <p:spPr bwMode="auto">
            <a:xfrm>
              <a:off x="5305425" y="2603500"/>
              <a:ext cx="88900" cy="104775"/>
            </a:xfrm>
            <a:custGeom>
              <a:avLst/>
              <a:gdLst>
                <a:gd name="T0" fmla="*/ 2147483646 w 28"/>
                <a:gd name="T1" fmla="*/ 0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2147483646 w 28"/>
                <a:gd name="T9" fmla="*/ 2147483646 h 33"/>
                <a:gd name="T10" fmla="*/ 2147483646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0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2147483646 h 33"/>
                <a:gd name="T32" fmla="*/ 2147483646 w 28"/>
                <a:gd name="T33" fmla="*/ 2147483646 h 33"/>
                <a:gd name="T34" fmla="*/ 2147483646 w 28"/>
                <a:gd name="T35" fmla="*/ 2147483646 h 33"/>
                <a:gd name="T36" fmla="*/ 2147483646 w 28"/>
                <a:gd name="T37" fmla="*/ 0 h 33"/>
                <a:gd name="T38" fmla="*/ 2147483646 w 28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3"/>
                <a:gd name="T62" fmla="*/ 28 w 28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3">
                  <a:moveTo>
                    <a:pt x="27" y="0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6" y="27"/>
                    <a:pt x="24" y="29"/>
                  </a:cubicBezTo>
                  <a:cubicBezTo>
                    <a:pt x="23" y="31"/>
                    <a:pt x="21" y="32"/>
                    <a:pt x="19" y="32"/>
                  </a:cubicBezTo>
                  <a:cubicBezTo>
                    <a:pt x="17" y="33"/>
                    <a:pt x="15" y="33"/>
                    <a:pt x="12" y="33"/>
                  </a:cubicBezTo>
                  <a:cubicBezTo>
                    <a:pt x="9" y="33"/>
                    <a:pt x="5" y="33"/>
                    <a:pt x="3" y="31"/>
                  </a:cubicBezTo>
                  <a:cubicBezTo>
                    <a:pt x="2" y="30"/>
                    <a:pt x="2" y="29"/>
                    <a:pt x="1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8"/>
                    <a:pt x="4" y="29"/>
                    <a:pt x="6" y="31"/>
                  </a:cubicBezTo>
                  <a:cubicBezTo>
                    <a:pt x="8" y="31"/>
                    <a:pt x="10" y="32"/>
                    <a:pt x="12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Freeform 64"/>
            <p:cNvSpPr/>
            <p:nvPr/>
          </p:nvSpPr>
          <p:spPr bwMode="auto">
            <a:xfrm>
              <a:off x="5375275" y="2708275"/>
              <a:ext cx="38100" cy="103188"/>
            </a:xfrm>
            <a:custGeom>
              <a:avLst/>
              <a:gdLst>
                <a:gd name="T0" fmla="*/ 2147483646 w 24"/>
                <a:gd name="T1" fmla="*/ 0 h 65"/>
                <a:gd name="T2" fmla="*/ 2147483646 w 24"/>
                <a:gd name="T3" fmla="*/ 2147483646 h 65"/>
                <a:gd name="T4" fmla="*/ 2147483646 w 24"/>
                <a:gd name="T5" fmla="*/ 2147483646 h 65"/>
                <a:gd name="T6" fmla="*/ 2147483646 w 24"/>
                <a:gd name="T7" fmla="*/ 2147483646 h 65"/>
                <a:gd name="T8" fmla="*/ 2147483646 w 24"/>
                <a:gd name="T9" fmla="*/ 2147483646 h 65"/>
                <a:gd name="T10" fmla="*/ 2147483646 w 24"/>
                <a:gd name="T11" fmla="*/ 2147483646 h 65"/>
                <a:gd name="T12" fmla="*/ 2147483646 w 24"/>
                <a:gd name="T13" fmla="*/ 2147483646 h 65"/>
                <a:gd name="T14" fmla="*/ 0 w 24"/>
                <a:gd name="T15" fmla="*/ 2147483646 h 65"/>
                <a:gd name="T16" fmla="*/ 0 w 24"/>
                <a:gd name="T17" fmla="*/ 2147483646 h 65"/>
                <a:gd name="T18" fmla="*/ 0 w 24"/>
                <a:gd name="T19" fmla="*/ 2147483646 h 65"/>
                <a:gd name="T20" fmla="*/ 0 w 24"/>
                <a:gd name="T21" fmla="*/ 2147483646 h 65"/>
                <a:gd name="T22" fmla="*/ 0 w 24"/>
                <a:gd name="T23" fmla="*/ 2147483646 h 65"/>
                <a:gd name="T24" fmla="*/ 0 w 24"/>
                <a:gd name="T25" fmla="*/ 2147483646 h 65"/>
                <a:gd name="T26" fmla="*/ 0 w 24"/>
                <a:gd name="T27" fmla="*/ 2147483646 h 65"/>
                <a:gd name="T28" fmla="*/ 0 w 24"/>
                <a:gd name="T29" fmla="*/ 0 h 65"/>
                <a:gd name="T30" fmla="*/ 2147483646 w 24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65"/>
                <a:gd name="T50" fmla="*/ 24 w 24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65">
                  <a:moveTo>
                    <a:pt x="24" y="0"/>
                  </a:moveTo>
                  <a:lnTo>
                    <a:pt x="24" y="4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41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43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Freeform 65"/>
            <p:cNvSpPr>
              <a:spLocks noEditPoints="1"/>
            </p:cNvSpPr>
            <p:nvPr/>
          </p:nvSpPr>
          <p:spPr bwMode="auto">
            <a:xfrm>
              <a:off x="5400675" y="2811463"/>
              <a:ext cx="100013" cy="85725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8" y="11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2"/>
                    <a:pt x="16" y="2"/>
                    <a:pt x="14" y="2"/>
                  </a:cubicBezTo>
                  <a:cubicBezTo>
                    <a:pt x="10" y="2"/>
                    <a:pt x="8" y="3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28" y="4"/>
                    <a:pt x="29" y="5"/>
                    <a:pt x="29" y="6"/>
                  </a:cubicBezTo>
                  <a:cubicBezTo>
                    <a:pt x="30" y="7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1" y="26"/>
                    <a:pt x="31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5" y="26"/>
                    <a:pt x="14" y="26"/>
                  </a:cubicBezTo>
                  <a:cubicBezTo>
                    <a:pt x="12" y="27"/>
                    <a:pt x="11" y="27"/>
                    <a:pt x="10" y="27"/>
                  </a:cubicBezTo>
                  <a:cubicBezTo>
                    <a:pt x="7" y="27"/>
                    <a:pt x="5" y="26"/>
                    <a:pt x="3" y="25"/>
                  </a:cubicBezTo>
                  <a:cubicBezTo>
                    <a:pt x="1" y="23"/>
                    <a:pt x="0" y="21"/>
                    <a:pt x="0" y="18"/>
                  </a:cubicBezTo>
                  <a:cubicBezTo>
                    <a:pt x="0" y="16"/>
                    <a:pt x="1" y="14"/>
                    <a:pt x="3" y="12"/>
                  </a:cubicBezTo>
                  <a:cubicBezTo>
                    <a:pt x="5" y="10"/>
                    <a:pt x="8" y="9"/>
                    <a:pt x="11" y="9"/>
                  </a:cubicBezTo>
                  <a:cubicBezTo>
                    <a:pt x="12" y="9"/>
                    <a:pt x="13" y="9"/>
                    <a:pt x="15" y="10"/>
                  </a:cubicBezTo>
                  <a:cubicBezTo>
                    <a:pt x="16" y="10"/>
                    <a:pt x="17" y="10"/>
                    <a:pt x="18" y="11"/>
                  </a:cubicBezTo>
                  <a:close/>
                  <a:moveTo>
                    <a:pt x="18" y="13"/>
                  </a:moveTo>
                  <a:cubicBezTo>
                    <a:pt x="16" y="12"/>
                    <a:pt x="15" y="11"/>
                    <a:pt x="13" y="11"/>
                  </a:cubicBezTo>
                  <a:cubicBezTo>
                    <a:pt x="13" y="11"/>
                    <a:pt x="12" y="12"/>
                    <a:pt x="12" y="12"/>
                  </a:cubicBezTo>
                  <a:cubicBezTo>
                    <a:pt x="12" y="13"/>
                    <a:pt x="11" y="14"/>
                    <a:pt x="11" y="1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2" y="23"/>
                    <a:pt x="12" y="24"/>
                  </a:cubicBezTo>
                  <a:cubicBezTo>
                    <a:pt x="12" y="24"/>
                    <a:pt x="12" y="25"/>
                    <a:pt x="13" y="25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16" y="24"/>
                    <a:pt x="17" y="23"/>
                    <a:pt x="18" y="22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66"/>
            <p:cNvSpPr/>
            <p:nvPr/>
          </p:nvSpPr>
          <p:spPr bwMode="auto">
            <a:xfrm>
              <a:off x="5749925" y="3516313"/>
              <a:ext cx="66675" cy="85725"/>
            </a:xfrm>
            <a:custGeom>
              <a:avLst/>
              <a:gdLst>
                <a:gd name="T0" fmla="*/ 2147483646 w 21"/>
                <a:gd name="T1" fmla="*/ 2147483646 h 27"/>
                <a:gd name="T2" fmla="*/ 2147483646 w 21"/>
                <a:gd name="T3" fmla="*/ 2147483646 h 27"/>
                <a:gd name="T4" fmla="*/ 2147483646 w 21"/>
                <a:gd name="T5" fmla="*/ 2147483646 h 27"/>
                <a:gd name="T6" fmla="*/ 2147483646 w 21"/>
                <a:gd name="T7" fmla="*/ 2147483646 h 27"/>
                <a:gd name="T8" fmla="*/ 2147483646 w 21"/>
                <a:gd name="T9" fmla="*/ 2147483646 h 27"/>
                <a:gd name="T10" fmla="*/ 2147483646 w 21"/>
                <a:gd name="T11" fmla="*/ 2147483646 h 27"/>
                <a:gd name="T12" fmla="*/ 2147483646 w 21"/>
                <a:gd name="T13" fmla="*/ 2147483646 h 27"/>
                <a:gd name="T14" fmla="*/ 2147483646 w 21"/>
                <a:gd name="T15" fmla="*/ 2147483646 h 27"/>
                <a:gd name="T16" fmla="*/ 2147483646 w 21"/>
                <a:gd name="T17" fmla="*/ 2147483646 h 27"/>
                <a:gd name="T18" fmla="*/ 0 w 21"/>
                <a:gd name="T19" fmla="*/ 2147483646 h 27"/>
                <a:gd name="T20" fmla="*/ 2147483646 w 21"/>
                <a:gd name="T21" fmla="*/ 2147483646 h 27"/>
                <a:gd name="T22" fmla="*/ 2147483646 w 21"/>
                <a:gd name="T23" fmla="*/ 2147483646 h 27"/>
                <a:gd name="T24" fmla="*/ 2147483646 w 21"/>
                <a:gd name="T25" fmla="*/ 0 h 27"/>
                <a:gd name="T26" fmla="*/ 2147483646 w 21"/>
                <a:gd name="T27" fmla="*/ 2147483646 h 27"/>
                <a:gd name="T28" fmla="*/ 2147483646 w 21"/>
                <a:gd name="T29" fmla="*/ 2147483646 h 27"/>
                <a:gd name="T30" fmla="*/ 2147483646 w 21"/>
                <a:gd name="T31" fmla="*/ 2147483646 h 27"/>
                <a:gd name="T32" fmla="*/ 2147483646 w 21"/>
                <a:gd name="T33" fmla="*/ 2147483646 h 27"/>
                <a:gd name="T34" fmla="*/ 2147483646 w 21"/>
                <a:gd name="T35" fmla="*/ 2147483646 h 27"/>
                <a:gd name="T36" fmla="*/ 2147483646 w 21"/>
                <a:gd name="T37" fmla="*/ 2147483646 h 27"/>
                <a:gd name="T38" fmla="*/ 2147483646 w 21"/>
                <a:gd name="T39" fmla="*/ 2147483646 h 27"/>
                <a:gd name="T40" fmla="*/ 2147483646 w 21"/>
                <a:gd name="T41" fmla="*/ 2147483646 h 27"/>
                <a:gd name="T42" fmla="*/ 2147483646 w 21"/>
                <a:gd name="T43" fmla="*/ 2147483646 h 27"/>
                <a:gd name="T44" fmla="*/ 2147483646 w 21"/>
                <a:gd name="T45" fmla="*/ 2147483646 h 27"/>
                <a:gd name="T46" fmla="*/ 2147483646 w 21"/>
                <a:gd name="T47" fmla="*/ 2147483646 h 27"/>
                <a:gd name="T48" fmla="*/ 2147483646 w 21"/>
                <a:gd name="T49" fmla="*/ 2147483646 h 27"/>
                <a:gd name="T50" fmla="*/ 2147483646 w 21"/>
                <a:gd name="T51" fmla="*/ 2147483646 h 27"/>
                <a:gd name="T52" fmla="*/ 2147483646 w 21"/>
                <a:gd name="T53" fmla="*/ 2147483646 h 27"/>
                <a:gd name="T54" fmla="*/ 2147483646 w 21"/>
                <a:gd name="T55" fmla="*/ 2147483646 h 27"/>
                <a:gd name="T56" fmla="*/ 2147483646 w 21"/>
                <a:gd name="T57" fmla="*/ 2147483646 h 27"/>
                <a:gd name="T58" fmla="*/ 2147483646 w 21"/>
                <a:gd name="T59" fmla="*/ 2147483646 h 27"/>
                <a:gd name="T60" fmla="*/ 0 w 21"/>
                <a:gd name="T61" fmla="*/ 2147483646 h 27"/>
                <a:gd name="T62" fmla="*/ 2147483646 w 21"/>
                <a:gd name="T63" fmla="*/ 2147483646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27"/>
                <a:gd name="T98" fmla="*/ 21 w 21"/>
                <a:gd name="T99" fmla="*/ 27 h 2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27">
                  <a:moveTo>
                    <a:pt x="1" y="22"/>
                  </a:moveTo>
                  <a:cubicBezTo>
                    <a:pt x="1" y="22"/>
                    <a:pt x="2" y="22"/>
                    <a:pt x="2" y="23"/>
                  </a:cubicBezTo>
                  <a:cubicBezTo>
                    <a:pt x="3" y="23"/>
                    <a:pt x="4" y="24"/>
                    <a:pt x="6" y="24"/>
                  </a:cubicBezTo>
                  <a:cubicBezTo>
                    <a:pt x="7" y="25"/>
                    <a:pt x="8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0" y="22"/>
                    <a:pt x="10" y="21"/>
                    <a:pt x="8" y="20"/>
                  </a:cubicBezTo>
                  <a:cubicBezTo>
                    <a:pt x="5" y="16"/>
                    <a:pt x="3" y="14"/>
                    <a:pt x="2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0"/>
                    <a:pt x="17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7" y="3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9" y="3"/>
                    <a:pt x="10" y="4"/>
                    <a:pt x="10" y="5"/>
                  </a:cubicBezTo>
                  <a:cubicBezTo>
                    <a:pt x="11" y="6"/>
                    <a:pt x="12" y="7"/>
                    <a:pt x="14" y="9"/>
                  </a:cubicBezTo>
                  <a:cubicBezTo>
                    <a:pt x="16" y="11"/>
                    <a:pt x="18" y="12"/>
                    <a:pt x="18" y="13"/>
                  </a:cubicBezTo>
                  <a:cubicBezTo>
                    <a:pt x="19" y="13"/>
                    <a:pt x="19" y="14"/>
                    <a:pt x="20" y="15"/>
                  </a:cubicBezTo>
                  <a:cubicBezTo>
                    <a:pt x="20" y="16"/>
                    <a:pt x="21" y="17"/>
                    <a:pt x="21" y="19"/>
                  </a:cubicBezTo>
                  <a:cubicBezTo>
                    <a:pt x="21" y="21"/>
                    <a:pt x="20" y="23"/>
                    <a:pt x="17" y="25"/>
                  </a:cubicBezTo>
                  <a:cubicBezTo>
                    <a:pt x="15" y="26"/>
                    <a:pt x="13" y="27"/>
                    <a:pt x="10" y="27"/>
                  </a:cubicBezTo>
                  <a:cubicBezTo>
                    <a:pt x="7" y="27"/>
                    <a:pt x="4" y="26"/>
                    <a:pt x="2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67"/>
            <p:cNvSpPr/>
            <p:nvPr/>
          </p:nvSpPr>
          <p:spPr bwMode="auto">
            <a:xfrm>
              <a:off x="5718175" y="3406775"/>
              <a:ext cx="63500" cy="109538"/>
            </a:xfrm>
            <a:custGeom>
              <a:avLst/>
              <a:gdLst>
                <a:gd name="T0" fmla="*/ 2147483646 w 20"/>
                <a:gd name="T1" fmla="*/ 2147483646 h 34"/>
                <a:gd name="T2" fmla="*/ 2147483646 w 20"/>
                <a:gd name="T3" fmla="*/ 2147483646 h 34"/>
                <a:gd name="T4" fmla="*/ 2147483646 w 20"/>
                <a:gd name="T5" fmla="*/ 2147483646 h 34"/>
                <a:gd name="T6" fmla="*/ 2147483646 w 20"/>
                <a:gd name="T7" fmla="*/ 2147483646 h 34"/>
                <a:gd name="T8" fmla="*/ 2147483646 w 20"/>
                <a:gd name="T9" fmla="*/ 2147483646 h 34"/>
                <a:gd name="T10" fmla="*/ 2147483646 w 20"/>
                <a:gd name="T11" fmla="*/ 2147483646 h 34"/>
                <a:gd name="T12" fmla="*/ 2147483646 w 20"/>
                <a:gd name="T13" fmla="*/ 2147483646 h 34"/>
                <a:gd name="T14" fmla="*/ 2147483646 w 20"/>
                <a:gd name="T15" fmla="*/ 2147483646 h 34"/>
                <a:gd name="T16" fmla="*/ 2147483646 w 20"/>
                <a:gd name="T17" fmla="*/ 2147483646 h 34"/>
                <a:gd name="T18" fmla="*/ 2147483646 w 20"/>
                <a:gd name="T19" fmla="*/ 2147483646 h 34"/>
                <a:gd name="T20" fmla="*/ 2147483646 w 20"/>
                <a:gd name="T21" fmla="*/ 2147483646 h 34"/>
                <a:gd name="T22" fmla="*/ 2147483646 w 20"/>
                <a:gd name="T23" fmla="*/ 2147483646 h 34"/>
                <a:gd name="T24" fmla="*/ 2147483646 w 20"/>
                <a:gd name="T25" fmla="*/ 2147483646 h 34"/>
                <a:gd name="T26" fmla="*/ 0 w 20"/>
                <a:gd name="T27" fmla="*/ 2147483646 h 34"/>
                <a:gd name="T28" fmla="*/ 2147483646 w 20"/>
                <a:gd name="T29" fmla="*/ 2147483646 h 34"/>
                <a:gd name="T30" fmla="*/ 2147483646 w 20"/>
                <a:gd name="T31" fmla="*/ 2147483646 h 34"/>
                <a:gd name="T32" fmla="*/ 2147483646 w 20"/>
                <a:gd name="T33" fmla="*/ 2147483646 h 34"/>
                <a:gd name="T34" fmla="*/ 2147483646 w 20"/>
                <a:gd name="T35" fmla="*/ 2147483646 h 34"/>
                <a:gd name="T36" fmla="*/ 2147483646 w 20"/>
                <a:gd name="T37" fmla="*/ 2147483646 h 34"/>
                <a:gd name="T38" fmla="*/ 2147483646 w 20"/>
                <a:gd name="T39" fmla="*/ 0 h 34"/>
                <a:gd name="T40" fmla="*/ 2147483646 w 20"/>
                <a:gd name="T41" fmla="*/ 2147483646 h 34"/>
                <a:gd name="T42" fmla="*/ 2147483646 w 20"/>
                <a:gd name="T43" fmla="*/ 2147483646 h 34"/>
                <a:gd name="T44" fmla="*/ 2147483646 w 20"/>
                <a:gd name="T45" fmla="*/ 2147483646 h 34"/>
                <a:gd name="T46" fmla="*/ 2147483646 w 20"/>
                <a:gd name="T47" fmla="*/ 2147483646 h 34"/>
                <a:gd name="T48" fmla="*/ 2147483646 w 20"/>
                <a:gd name="T49" fmla="*/ 2147483646 h 34"/>
                <a:gd name="T50" fmla="*/ 2147483646 w 20"/>
                <a:gd name="T51" fmla="*/ 2147483646 h 34"/>
                <a:gd name="T52" fmla="*/ 2147483646 w 20"/>
                <a:gd name="T53" fmla="*/ 2147483646 h 34"/>
                <a:gd name="T54" fmla="*/ 2147483646 w 20"/>
                <a:gd name="T55" fmla="*/ 2147483646 h 34"/>
                <a:gd name="T56" fmla="*/ 2147483646 w 20"/>
                <a:gd name="T57" fmla="*/ 2147483646 h 34"/>
                <a:gd name="T58" fmla="*/ 2147483646 w 20"/>
                <a:gd name="T59" fmla="*/ 2147483646 h 34"/>
                <a:gd name="T60" fmla="*/ 2147483646 w 20"/>
                <a:gd name="T61" fmla="*/ 2147483646 h 34"/>
                <a:gd name="T62" fmla="*/ 2147483646 w 20"/>
                <a:gd name="T63" fmla="*/ 2147483646 h 34"/>
                <a:gd name="T64" fmla="*/ 2147483646 w 20"/>
                <a:gd name="T65" fmla="*/ 2147483646 h 34"/>
                <a:gd name="T66" fmla="*/ 2147483646 w 20"/>
                <a:gd name="T67" fmla="*/ 2147483646 h 34"/>
                <a:gd name="T68" fmla="*/ 2147483646 w 20"/>
                <a:gd name="T69" fmla="*/ 2147483646 h 34"/>
                <a:gd name="T70" fmla="*/ 2147483646 w 20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"/>
                <a:gd name="T109" fmla="*/ 0 h 34"/>
                <a:gd name="T110" fmla="*/ 20 w 20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" h="34">
                  <a:moveTo>
                    <a:pt x="15" y="10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20" y="1"/>
                    <a:pt x="20" y="2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3"/>
                    <a:pt x="15" y="3"/>
                  </a:cubicBezTo>
                  <a:cubicBezTo>
                    <a:pt x="15" y="4"/>
                    <a:pt x="15" y="6"/>
                    <a:pt x="15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68"/>
            <p:cNvSpPr/>
            <p:nvPr/>
          </p:nvSpPr>
          <p:spPr bwMode="auto">
            <a:xfrm>
              <a:off x="5445125" y="2897188"/>
              <a:ext cx="109538" cy="103187"/>
            </a:xfrm>
            <a:custGeom>
              <a:avLst/>
              <a:gdLst>
                <a:gd name="T0" fmla="*/ 2147483646 w 34"/>
                <a:gd name="T1" fmla="*/ 2147483646 h 32"/>
                <a:gd name="T2" fmla="*/ 2147483646 w 34"/>
                <a:gd name="T3" fmla="*/ 2147483646 h 32"/>
                <a:gd name="T4" fmla="*/ 2147483646 w 34"/>
                <a:gd name="T5" fmla="*/ 2147483646 h 32"/>
                <a:gd name="T6" fmla="*/ 2147483646 w 34"/>
                <a:gd name="T7" fmla="*/ 2147483646 h 32"/>
                <a:gd name="T8" fmla="*/ 2147483646 w 34"/>
                <a:gd name="T9" fmla="*/ 2147483646 h 32"/>
                <a:gd name="T10" fmla="*/ 2147483646 w 34"/>
                <a:gd name="T11" fmla="*/ 2147483646 h 32"/>
                <a:gd name="T12" fmla="*/ 2147483646 w 34"/>
                <a:gd name="T13" fmla="*/ 2147483646 h 32"/>
                <a:gd name="T14" fmla="*/ 2147483646 w 34"/>
                <a:gd name="T15" fmla="*/ 2147483646 h 32"/>
                <a:gd name="T16" fmla="*/ 2147483646 w 34"/>
                <a:gd name="T17" fmla="*/ 2147483646 h 32"/>
                <a:gd name="T18" fmla="*/ 2147483646 w 34"/>
                <a:gd name="T19" fmla="*/ 2147483646 h 32"/>
                <a:gd name="T20" fmla="*/ 2147483646 w 34"/>
                <a:gd name="T21" fmla="*/ 2147483646 h 32"/>
                <a:gd name="T22" fmla="*/ 2147483646 w 34"/>
                <a:gd name="T23" fmla="*/ 2147483646 h 32"/>
                <a:gd name="T24" fmla="*/ 0 w 34"/>
                <a:gd name="T25" fmla="*/ 2147483646 h 32"/>
                <a:gd name="T26" fmla="*/ 0 w 34"/>
                <a:gd name="T27" fmla="*/ 2147483646 h 32"/>
                <a:gd name="T28" fmla="*/ 0 w 34"/>
                <a:gd name="T29" fmla="*/ 2147483646 h 32"/>
                <a:gd name="T30" fmla="*/ 0 w 34"/>
                <a:gd name="T31" fmla="*/ 2147483646 h 32"/>
                <a:gd name="T32" fmla="*/ 0 w 34"/>
                <a:gd name="T33" fmla="*/ 0 h 32"/>
                <a:gd name="T34" fmla="*/ 2147483646 w 34"/>
                <a:gd name="T35" fmla="*/ 0 h 32"/>
                <a:gd name="T36" fmla="*/ 2147483646 w 34"/>
                <a:gd name="T37" fmla="*/ 2147483646 h 32"/>
                <a:gd name="T38" fmla="*/ 2147483646 w 34"/>
                <a:gd name="T39" fmla="*/ 2147483646 h 32"/>
                <a:gd name="T40" fmla="*/ 2147483646 w 34"/>
                <a:gd name="T41" fmla="*/ 2147483646 h 32"/>
                <a:gd name="T42" fmla="*/ 2147483646 w 34"/>
                <a:gd name="T43" fmla="*/ 2147483646 h 32"/>
                <a:gd name="T44" fmla="*/ 2147483646 w 34"/>
                <a:gd name="T45" fmla="*/ 2147483646 h 32"/>
                <a:gd name="T46" fmla="*/ 2147483646 w 34"/>
                <a:gd name="T47" fmla="*/ 2147483646 h 32"/>
                <a:gd name="T48" fmla="*/ 2147483646 w 34"/>
                <a:gd name="T49" fmla="*/ 2147483646 h 32"/>
                <a:gd name="T50" fmla="*/ 2147483646 w 34"/>
                <a:gd name="T51" fmla="*/ 2147483646 h 32"/>
                <a:gd name="T52" fmla="*/ 2147483646 w 34"/>
                <a:gd name="T53" fmla="*/ 2147483646 h 32"/>
                <a:gd name="T54" fmla="*/ 2147483646 w 34"/>
                <a:gd name="T55" fmla="*/ 2147483646 h 32"/>
                <a:gd name="T56" fmla="*/ 2147483646 w 34"/>
                <a:gd name="T57" fmla="*/ 2147483646 h 3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2"/>
                <a:gd name="T89" fmla="*/ 34 w 34"/>
                <a:gd name="T90" fmla="*/ 32 h 3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2">
                  <a:moveTo>
                    <a:pt x="21" y="11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8" y="24"/>
                    <a:pt x="30" y="27"/>
                    <a:pt x="31" y="28"/>
                  </a:cubicBezTo>
                  <a:cubicBezTo>
                    <a:pt x="32" y="30"/>
                    <a:pt x="33" y="31"/>
                    <a:pt x="3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22"/>
                    <a:pt x="13" y="20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7" y="13"/>
                    <a:pt x="20" y="10"/>
                    <a:pt x="21" y="9"/>
                  </a:cubicBezTo>
                  <a:cubicBezTo>
                    <a:pt x="23" y="7"/>
                    <a:pt x="25" y="7"/>
                    <a:pt x="27" y="7"/>
                  </a:cubicBezTo>
                  <a:cubicBezTo>
                    <a:pt x="28" y="7"/>
                    <a:pt x="29" y="7"/>
                    <a:pt x="29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3" y="10"/>
                    <a:pt x="22" y="10"/>
                    <a:pt x="2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69"/>
            <p:cNvSpPr>
              <a:spLocks noEditPoints="1"/>
            </p:cNvSpPr>
            <p:nvPr/>
          </p:nvSpPr>
          <p:spPr bwMode="auto">
            <a:xfrm>
              <a:off x="5513388" y="3003550"/>
              <a:ext cx="53975" cy="115888"/>
            </a:xfrm>
            <a:custGeom>
              <a:avLst/>
              <a:gdLst>
                <a:gd name="T0" fmla="*/ 2147483646 w 17"/>
                <a:gd name="T1" fmla="*/ 2147483646 h 36"/>
                <a:gd name="T2" fmla="*/ 2147483646 w 17"/>
                <a:gd name="T3" fmla="*/ 2147483646 h 36"/>
                <a:gd name="T4" fmla="*/ 2147483646 w 17"/>
                <a:gd name="T5" fmla="*/ 2147483646 h 36"/>
                <a:gd name="T6" fmla="*/ 2147483646 w 17"/>
                <a:gd name="T7" fmla="*/ 2147483646 h 36"/>
                <a:gd name="T8" fmla="*/ 2147483646 w 17"/>
                <a:gd name="T9" fmla="*/ 2147483646 h 36"/>
                <a:gd name="T10" fmla="*/ 2147483646 w 17"/>
                <a:gd name="T11" fmla="*/ 2147483646 h 36"/>
                <a:gd name="T12" fmla="*/ 2147483646 w 17"/>
                <a:gd name="T13" fmla="*/ 2147483646 h 36"/>
                <a:gd name="T14" fmla="*/ 2147483646 w 17"/>
                <a:gd name="T15" fmla="*/ 2147483646 h 36"/>
                <a:gd name="T16" fmla="*/ 0 w 17"/>
                <a:gd name="T17" fmla="*/ 2147483646 h 36"/>
                <a:gd name="T18" fmla="*/ 2147483646 w 17"/>
                <a:gd name="T19" fmla="*/ 2147483646 h 36"/>
                <a:gd name="T20" fmla="*/ 2147483646 w 17"/>
                <a:gd name="T21" fmla="*/ 2147483646 h 36"/>
                <a:gd name="T22" fmla="*/ 2147483646 w 17"/>
                <a:gd name="T23" fmla="*/ 2147483646 h 36"/>
                <a:gd name="T24" fmla="*/ 2147483646 w 17"/>
                <a:gd name="T25" fmla="*/ 2147483646 h 36"/>
                <a:gd name="T26" fmla="*/ 2147483646 w 17"/>
                <a:gd name="T27" fmla="*/ 2147483646 h 36"/>
                <a:gd name="T28" fmla="*/ 2147483646 w 17"/>
                <a:gd name="T29" fmla="*/ 2147483646 h 36"/>
                <a:gd name="T30" fmla="*/ 2147483646 w 17"/>
                <a:gd name="T31" fmla="*/ 2147483646 h 36"/>
                <a:gd name="T32" fmla="*/ 2147483646 w 17"/>
                <a:gd name="T33" fmla="*/ 2147483646 h 36"/>
                <a:gd name="T34" fmla="*/ 2147483646 w 17"/>
                <a:gd name="T35" fmla="*/ 2147483646 h 36"/>
                <a:gd name="T36" fmla="*/ 2147483646 w 17"/>
                <a:gd name="T37" fmla="*/ 2147483646 h 36"/>
                <a:gd name="T38" fmla="*/ 2147483646 w 17"/>
                <a:gd name="T39" fmla="*/ 2147483646 h 36"/>
                <a:gd name="T40" fmla="*/ 2147483646 w 17"/>
                <a:gd name="T41" fmla="*/ 2147483646 h 36"/>
                <a:gd name="T42" fmla="*/ 2147483646 w 17"/>
                <a:gd name="T43" fmla="*/ 2147483646 h 36"/>
                <a:gd name="T44" fmla="*/ 2147483646 w 17"/>
                <a:gd name="T45" fmla="*/ 0 h 36"/>
                <a:gd name="T46" fmla="*/ 2147483646 w 17"/>
                <a:gd name="T47" fmla="*/ 2147483646 h 36"/>
                <a:gd name="T48" fmla="*/ 2147483646 w 17"/>
                <a:gd name="T49" fmla="*/ 2147483646 h 36"/>
                <a:gd name="T50" fmla="*/ 2147483646 w 17"/>
                <a:gd name="T51" fmla="*/ 2147483646 h 36"/>
                <a:gd name="T52" fmla="*/ 2147483646 w 17"/>
                <a:gd name="T53" fmla="*/ 2147483646 h 36"/>
                <a:gd name="T54" fmla="*/ 2147483646 w 17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36"/>
                <a:gd name="T86" fmla="*/ 17 w 17"/>
                <a:gd name="T87" fmla="*/ 36 h 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36">
                  <a:moveTo>
                    <a:pt x="17" y="9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4"/>
                    <a:pt x="17" y="27"/>
                    <a:pt x="17" y="28"/>
                  </a:cubicBezTo>
                  <a:cubicBezTo>
                    <a:pt x="17" y="29"/>
                    <a:pt x="16" y="30"/>
                    <a:pt x="16" y="31"/>
                  </a:cubicBezTo>
                  <a:cubicBezTo>
                    <a:pt x="14" y="34"/>
                    <a:pt x="11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4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5" y="33"/>
                    <a:pt x="5" y="33"/>
                    <a:pt x="5" y="3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17" y="9"/>
                  </a:lnTo>
                  <a:close/>
                  <a:moveTo>
                    <a:pt x="11" y="0"/>
                  </a:moveTo>
                  <a:cubicBezTo>
                    <a:pt x="15" y="0"/>
                    <a:pt x="17" y="1"/>
                    <a:pt x="17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7" y="7"/>
                    <a:pt x="5" y="6"/>
                    <a:pt x="5" y="4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71"/>
            <p:cNvSpPr/>
            <p:nvPr/>
          </p:nvSpPr>
          <p:spPr bwMode="auto">
            <a:xfrm>
              <a:off x="5211763" y="2465388"/>
              <a:ext cx="141287" cy="92075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3" y="2"/>
                    <a:pt x="43" y="3"/>
                  </a:cubicBezTo>
                  <a:cubicBezTo>
                    <a:pt x="43" y="3"/>
                    <a:pt x="43" y="4"/>
                    <a:pt x="42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1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72"/>
            <p:cNvSpPr/>
            <p:nvPr/>
          </p:nvSpPr>
          <p:spPr bwMode="auto">
            <a:xfrm>
              <a:off x="5592763" y="3221038"/>
              <a:ext cx="141287" cy="93662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3" y="3"/>
                  </a:cubicBezTo>
                  <a:cubicBezTo>
                    <a:pt x="43" y="3"/>
                    <a:pt x="43" y="4"/>
                    <a:pt x="42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0"/>
                  </a:cubicBezTo>
                  <a:cubicBezTo>
                    <a:pt x="23" y="9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73"/>
            <p:cNvSpPr/>
            <p:nvPr/>
          </p:nvSpPr>
          <p:spPr bwMode="auto">
            <a:xfrm>
              <a:off x="5664200" y="3314700"/>
              <a:ext cx="136525" cy="92075"/>
            </a:xfrm>
            <a:custGeom>
              <a:avLst/>
              <a:gdLst>
                <a:gd name="T0" fmla="*/ 2147483646 w 43"/>
                <a:gd name="T1" fmla="*/ 2147483646 h 29"/>
                <a:gd name="T2" fmla="*/ 2147483646 w 43"/>
                <a:gd name="T3" fmla="*/ 2147483646 h 29"/>
                <a:gd name="T4" fmla="*/ 2147483646 w 43"/>
                <a:gd name="T5" fmla="*/ 2147483646 h 29"/>
                <a:gd name="T6" fmla="*/ 2147483646 w 43"/>
                <a:gd name="T7" fmla="*/ 2147483646 h 29"/>
                <a:gd name="T8" fmla="*/ 2147483646 w 43"/>
                <a:gd name="T9" fmla="*/ 2147483646 h 29"/>
                <a:gd name="T10" fmla="*/ 2147483646 w 43"/>
                <a:gd name="T11" fmla="*/ 2147483646 h 29"/>
                <a:gd name="T12" fmla="*/ 2147483646 w 43"/>
                <a:gd name="T13" fmla="*/ 2147483646 h 29"/>
                <a:gd name="T14" fmla="*/ 2147483646 w 43"/>
                <a:gd name="T15" fmla="*/ 2147483646 h 29"/>
                <a:gd name="T16" fmla="*/ 2147483646 w 43"/>
                <a:gd name="T17" fmla="*/ 2147483646 h 29"/>
                <a:gd name="T18" fmla="*/ 2147483646 w 43"/>
                <a:gd name="T19" fmla="*/ 2147483646 h 29"/>
                <a:gd name="T20" fmla="*/ 2147483646 w 43"/>
                <a:gd name="T21" fmla="*/ 2147483646 h 29"/>
                <a:gd name="T22" fmla="*/ 2147483646 w 43"/>
                <a:gd name="T23" fmla="*/ 2147483646 h 29"/>
                <a:gd name="T24" fmla="*/ 2147483646 w 43"/>
                <a:gd name="T25" fmla="*/ 2147483646 h 29"/>
                <a:gd name="T26" fmla="*/ 2147483646 w 43"/>
                <a:gd name="T27" fmla="*/ 2147483646 h 29"/>
                <a:gd name="T28" fmla="*/ 2147483646 w 43"/>
                <a:gd name="T29" fmla="*/ 2147483646 h 29"/>
                <a:gd name="T30" fmla="*/ 2147483646 w 43"/>
                <a:gd name="T31" fmla="*/ 2147483646 h 29"/>
                <a:gd name="T32" fmla="*/ 2147483646 w 43"/>
                <a:gd name="T33" fmla="*/ 2147483646 h 29"/>
                <a:gd name="T34" fmla="*/ 2147483646 w 43"/>
                <a:gd name="T35" fmla="*/ 2147483646 h 29"/>
                <a:gd name="T36" fmla="*/ 0 w 43"/>
                <a:gd name="T37" fmla="*/ 2147483646 h 29"/>
                <a:gd name="T38" fmla="*/ 2147483646 w 43"/>
                <a:gd name="T39" fmla="*/ 2147483646 h 29"/>
                <a:gd name="T40" fmla="*/ 2147483646 w 43"/>
                <a:gd name="T41" fmla="*/ 2147483646 h 29"/>
                <a:gd name="T42" fmla="*/ 2147483646 w 43"/>
                <a:gd name="T43" fmla="*/ 2147483646 h 29"/>
                <a:gd name="T44" fmla="*/ 2147483646 w 43"/>
                <a:gd name="T45" fmla="*/ 0 h 29"/>
                <a:gd name="T46" fmla="*/ 2147483646 w 43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29"/>
                <a:gd name="T74" fmla="*/ 43 w 43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3"/>
                  </a:cubicBezTo>
                  <a:cubicBezTo>
                    <a:pt x="43" y="3"/>
                    <a:pt x="42" y="4"/>
                    <a:pt x="41" y="6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2" y="10"/>
                  </a:cubicBezTo>
                  <a:cubicBezTo>
                    <a:pt x="23" y="9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74"/>
            <p:cNvSpPr>
              <a:spLocks noEditPoints="1"/>
            </p:cNvSpPr>
            <p:nvPr/>
          </p:nvSpPr>
          <p:spPr bwMode="auto">
            <a:xfrm>
              <a:off x="5646738" y="3340100"/>
              <a:ext cx="87312" cy="85725"/>
            </a:xfrm>
            <a:custGeom>
              <a:avLst/>
              <a:gdLst>
                <a:gd name="T0" fmla="*/ 2147483646 w 27"/>
                <a:gd name="T1" fmla="*/ 2147483646 h 27"/>
                <a:gd name="T2" fmla="*/ 2147483646 w 27"/>
                <a:gd name="T3" fmla="*/ 2147483646 h 27"/>
                <a:gd name="T4" fmla="*/ 2147483646 w 27"/>
                <a:gd name="T5" fmla="*/ 2147483646 h 27"/>
                <a:gd name="T6" fmla="*/ 2147483646 w 27"/>
                <a:gd name="T7" fmla="*/ 2147483646 h 27"/>
                <a:gd name="T8" fmla="*/ 2147483646 w 27"/>
                <a:gd name="T9" fmla="*/ 2147483646 h 27"/>
                <a:gd name="T10" fmla="*/ 2147483646 w 27"/>
                <a:gd name="T11" fmla="*/ 2147483646 h 27"/>
                <a:gd name="T12" fmla="*/ 2147483646 w 27"/>
                <a:gd name="T13" fmla="*/ 2147483646 h 27"/>
                <a:gd name="T14" fmla="*/ 2147483646 w 27"/>
                <a:gd name="T15" fmla="*/ 2147483646 h 27"/>
                <a:gd name="T16" fmla="*/ 2147483646 w 27"/>
                <a:gd name="T17" fmla="*/ 2147483646 h 27"/>
                <a:gd name="T18" fmla="*/ 2147483646 w 27"/>
                <a:gd name="T19" fmla="*/ 2147483646 h 27"/>
                <a:gd name="T20" fmla="*/ 2147483646 w 27"/>
                <a:gd name="T21" fmla="*/ 2147483646 h 27"/>
                <a:gd name="T22" fmla="*/ 2147483646 w 27"/>
                <a:gd name="T23" fmla="*/ 2147483646 h 27"/>
                <a:gd name="T24" fmla="*/ 2147483646 w 27"/>
                <a:gd name="T25" fmla="*/ 2147483646 h 27"/>
                <a:gd name="T26" fmla="*/ 2147483646 w 27"/>
                <a:gd name="T27" fmla="*/ 2147483646 h 27"/>
                <a:gd name="T28" fmla="*/ 2147483646 w 27"/>
                <a:gd name="T29" fmla="*/ 2147483646 h 27"/>
                <a:gd name="T30" fmla="*/ 0 w 27"/>
                <a:gd name="T31" fmla="*/ 2147483646 h 27"/>
                <a:gd name="T32" fmla="*/ 2147483646 w 27"/>
                <a:gd name="T33" fmla="*/ 2147483646 h 27"/>
                <a:gd name="T34" fmla="*/ 2147483646 w 27"/>
                <a:gd name="T35" fmla="*/ 2147483646 h 27"/>
                <a:gd name="T36" fmla="*/ 2147483646 w 27"/>
                <a:gd name="T37" fmla="*/ 2147483646 h 27"/>
                <a:gd name="T38" fmla="*/ 2147483646 w 27"/>
                <a:gd name="T39" fmla="*/ 0 h 27"/>
                <a:gd name="T40" fmla="*/ 2147483646 w 27"/>
                <a:gd name="T41" fmla="*/ 2147483646 h 27"/>
                <a:gd name="T42" fmla="*/ 2147483646 w 27"/>
                <a:gd name="T43" fmla="*/ 2147483646 h 27"/>
                <a:gd name="T44" fmla="*/ 2147483646 w 27"/>
                <a:gd name="T45" fmla="*/ 2147483646 h 27"/>
                <a:gd name="T46" fmla="*/ 2147483646 w 27"/>
                <a:gd name="T47" fmla="*/ 2147483646 h 27"/>
                <a:gd name="T48" fmla="*/ 2147483646 w 27"/>
                <a:gd name="T49" fmla="*/ 2147483646 h 27"/>
                <a:gd name="T50" fmla="*/ 2147483646 w 27"/>
                <a:gd name="T51" fmla="*/ 2147483646 h 27"/>
                <a:gd name="T52" fmla="*/ 2147483646 w 27"/>
                <a:gd name="T53" fmla="*/ 2147483646 h 27"/>
                <a:gd name="T54" fmla="*/ 2147483646 w 27"/>
                <a:gd name="T55" fmla="*/ 2147483646 h 27"/>
                <a:gd name="T56" fmla="*/ 2147483646 w 27"/>
                <a:gd name="T57" fmla="*/ 2147483646 h 27"/>
                <a:gd name="T58" fmla="*/ 2147483646 w 27"/>
                <a:gd name="T59" fmla="*/ 2147483646 h 27"/>
                <a:gd name="T60" fmla="*/ 2147483646 w 27"/>
                <a:gd name="T61" fmla="*/ 2147483646 h 27"/>
                <a:gd name="T62" fmla="*/ 2147483646 w 27"/>
                <a:gd name="T63" fmla="*/ 2147483646 h 27"/>
                <a:gd name="T64" fmla="*/ 2147483646 w 27"/>
                <a:gd name="T65" fmla="*/ 2147483646 h 27"/>
                <a:gd name="T66" fmla="*/ 2147483646 w 27"/>
                <a:gd name="T67" fmla="*/ 2147483646 h 27"/>
                <a:gd name="T68" fmla="*/ 2147483646 w 27"/>
                <a:gd name="T69" fmla="*/ 2147483646 h 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27"/>
                <a:gd name="T107" fmla="*/ 27 w 27"/>
                <a:gd name="T108" fmla="*/ 27 h 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27">
                  <a:moveTo>
                    <a:pt x="11" y="15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1" y="24"/>
                    <a:pt x="12" y="25"/>
                  </a:cubicBezTo>
                  <a:cubicBezTo>
                    <a:pt x="12" y="25"/>
                    <a:pt x="13" y="26"/>
                    <a:pt x="14" y="26"/>
                  </a:cubicBezTo>
                  <a:cubicBezTo>
                    <a:pt x="16" y="26"/>
                    <a:pt x="17" y="25"/>
                    <a:pt x="19" y="24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4" y="20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1"/>
                    <a:pt x="25" y="22"/>
                  </a:cubicBezTo>
                  <a:cubicBezTo>
                    <a:pt x="23" y="24"/>
                    <a:pt x="22" y="25"/>
                    <a:pt x="20" y="26"/>
                  </a:cubicBezTo>
                  <a:cubicBezTo>
                    <a:pt x="18" y="27"/>
                    <a:pt x="16" y="27"/>
                    <a:pt x="14" y="27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3"/>
                    <a:pt x="2" y="21"/>
                    <a:pt x="1" y="19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7" y="0"/>
                    <a:pt x="19" y="1"/>
                    <a:pt x="22" y="3"/>
                  </a:cubicBezTo>
                  <a:cubicBezTo>
                    <a:pt x="25" y="6"/>
                    <a:pt x="27" y="10"/>
                    <a:pt x="27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11" y="15"/>
                  </a:lnTo>
                  <a:close/>
                  <a:moveTo>
                    <a:pt x="17" y="13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1" y="3"/>
                    <a:pt x="11" y="5"/>
                    <a:pt x="11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78"/>
            <p:cNvSpPr/>
            <p:nvPr/>
          </p:nvSpPr>
          <p:spPr bwMode="auto">
            <a:xfrm>
              <a:off x="6964363" y="2381250"/>
              <a:ext cx="95250" cy="106363"/>
            </a:xfrm>
            <a:custGeom>
              <a:avLst/>
              <a:gdLst>
                <a:gd name="T0" fmla="*/ 2147483646 w 30"/>
                <a:gd name="T1" fmla="*/ 2147483646 h 33"/>
                <a:gd name="T2" fmla="*/ 2147483646 w 30"/>
                <a:gd name="T3" fmla="*/ 2147483646 h 33"/>
                <a:gd name="T4" fmla="*/ 2147483646 w 30"/>
                <a:gd name="T5" fmla="*/ 2147483646 h 33"/>
                <a:gd name="T6" fmla="*/ 2147483646 w 30"/>
                <a:gd name="T7" fmla="*/ 2147483646 h 33"/>
                <a:gd name="T8" fmla="*/ 2147483646 w 30"/>
                <a:gd name="T9" fmla="*/ 2147483646 h 33"/>
                <a:gd name="T10" fmla="*/ 2147483646 w 30"/>
                <a:gd name="T11" fmla="*/ 2147483646 h 33"/>
                <a:gd name="T12" fmla="*/ 2147483646 w 30"/>
                <a:gd name="T13" fmla="*/ 2147483646 h 33"/>
                <a:gd name="T14" fmla="*/ 2147483646 w 30"/>
                <a:gd name="T15" fmla="*/ 2147483646 h 33"/>
                <a:gd name="T16" fmla="*/ 2147483646 w 30"/>
                <a:gd name="T17" fmla="*/ 2147483646 h 33"/>
                <a:gd name="T18" fmla="*/ 2147483646 w 30"/>
                <a:gd name="T19" fmla="*/ 2147483646 h 33"/>
                <a:gd name="T20" fmla="*/ 2147483646 w 30"/>
                <a:gd name="T21" fmla="*/ 2147483646 h 33"/>
                <a:gd name="T22" fmla="*/ 0 w 30"/>
                <a:gd name="T23" fmla="*/ 2147483646 h 33"/>
                <a:gd name="T24" fmla="*/ 0 w 30"/>
                <a:gd name="T25" fmla="*/ 2147483646 h 33"/>
                <a:gd name="T26" fmla="*/ 0 w 30"/>
                <a:gd name="T27" fmla="*/ 2147483646 h 33"/>
                <a:gd name="T28" fmla="*/ 0 w 30"/>
                <a:gd name="T29" fmla="*/ 2147483646 h 33"/>
                <a:gd name="T30" fmla="*/ 2147483646 w 30"/>
                <a:gd name="T31" fmla="*/ 2147483646 h 33"/>
                <a:gd name="T32" fmla="*/ 2147483646 w 30"/>
                <a:gd name="T33" fmla="*/ 0 h 33"/>
                <a:gd name="T34" fmla="*/ 2147483646 w 30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3"/>
                <a:gd name="T56" fmla="*/ 30 w 30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3">
                  <a:moveTo>
                    <a:pt x="15" y="1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Freeform 79"/>
            <p:cNvSpPr/>
            <p:nvPr/>
          </p:nvSpPr>
          <p:spPr bwMode="auto">
            <a:xfrm>
              <a:off x="6845300" y="2654300"/>
              <a:ext cx="93663" cy="101600"/>
            </a:xfrm>
            <a:custGeom>
              <a:avLst/>
              <a:gdLst>
                <a:gd name="T0" fmla="*/ 2147483646 w 29"/>
                <a:gd name="T1" fmla="*/ 0 h 32"/>
                <a:gd name="T2" fmla="*/ 2147483646 w 29"/>
                <a:gd name="T3" fmla="*/ 2147483646 h 32"/>
                <a:gd name="T4" fmla="*/ 2147483646 w 29"/>
                <a:gd name="T5" fmla="*/ 2147483646 h 32"/>
                <a:gd name="T6" fmla="*/ 2147483646 w 29"/>
                <a:gd name="T7" fmla="*/ 2147483646 h 32"/>
                <a:gd name="T8" fmla="*/ 2147483646 w 29"/>
                <a:gd name="T9" fmla="*/ 2147483646 h 32"/>
                <a:gd name="T10" fmla="*/ 2147483646 w 29"/>
                <a:gd name="T11" fmla="*/ 2147483646 h 32"/>
                <a:gd name="T12" fmla="*/ 2147483646 w 29"/>
                <a:gd name="T13" fmla="*/ 2147483646 h 32"/>
                <a:gd name="T14" fmla="*/ 2147483646 w 29"/>
                <a:gd name="T15" fmla="*/ 2147483646 h 32"/>
                <a:gd name="T16" fmla="*/ 2147483646 w 29"/>
                <a:gd name="T17" fmla="*/ 2147483646 h 32"/>
                <a:gd name="T18" fmla="*/ 2147483646 w 29"/>
                <a:gd name="T19" fmla="*/ 2147483646 h 32"/>
                <a:gd name="T20" fmla="*/ 2147483646 w 29"/>
                <a:gd name="T21" fmla="*/ 2147483646 h 32"/>
                <a:gd name="T22" fmla="*/ 0 w 29"/>
                <a:gd name="T23" fmla="*/ 2147483646 h 32"/>
                <a:gd name="T24" fmla="*/ 0 w 29"/>
                <a:gd name="T25" fmla="*/ 2147483646 h 32"/>
                <a:gd name="T26" fmla="*/ 0 w 29"/>
                <a:gd name="T27" fmla="*/ 2147483646 h 32"/>
                <a:gd name="T28" fmla="*/ 0 w 29"/>
                <a:gd name="T29" fmla="*/ 2147483646 h 32"/>
                <a:gd name="T30" fmla="*/ 2147483646 w 29"/>
                <a:gd name="T31" fmla="*/ 2147483646 h 32"/>
                <a:gd name="T32" fmla="*/ 2147483646 w 29"/>
                <a:gd name="T33" fmla="*/ 0 h 32"/>
                <a:gd name="T34" fmla="*/ 2147483646 w 29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2"/>
                <a:gd name="T56" fmla="*/ 29 w 29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2">
                  <a:moveTo>
                    <a:pt x="15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Freeform 80"/>
            <p:cNvSpPr/>
            <p:nvPr/>
          </p:nvSpPr>
          <p:spPr bwMode="auto">
            <a:xfrm>
              <a:off x="6756400" y="2724150"/>
              <a:ext cx="88900" cy="131763"/>
            </a:xfrm>
            <a:custGeom>
              <a:avLst/>
              <a:gdLst>
                <a:gd name="T0" fmla="*/ 2147483646 w 28"/>
                <a:gd name="T1" fmla="*/ 2147483646 h 41"/>
                <a:gd name="T2" fmla="*/ 2147483646 w 28"/>
                <a:gd name="T3" fmla="*/ 2147483646 h 41"/>
                <a:gd name="T4" fmla="*/ 2147483646 w 28"/>
                <a:gd name="T5" fmla="*/ 2147483646 h 41"/>
                <a:gd name="T6" fmla="*/ 2147483646 w 28"/>
                <a:gd name="T7" fmla="*/ 2147483646 h 41"/>
                <a:gd name="T8" fmla="*/ 2147483646 w 28"/>
                <a:gd name="T9" fmla="*/ 2147483646 h 41"/>
                <a:gd name="T10" fmla="*/ 2147483646 w 28"/>
                <a:gd name="T11" fmla="*/ 2147483646 h 41"/>
                <a:gd name="T12" fmla="*/ 2147483646 w 28"/>
                <a:gd name="T13" fmla="*/ 2147483646 h 41"/>
                <a:gd name="T14" fmla="*/ 2147483646 w 28"/>
                <a:gd name="T15" fmla="*/ 2147483646 h 41"/>
                <a:gd name="T16" fmla="*/ 0 w 28"/>
                <a:gd name="T17" fmla="*/ 2147483646 h 41"/>
                <a:gd name="T18" fmla="*/ 0 w 28"/>
                <a:gd name="T19" fmla="*/ 2147483646 h 41"/>
                <a:gd name="T20" fmla="*/ 2147483646 w 28"/>
                <a:gd name="T21" fmla="*/ 2147483646 h 41"/>
                <a:gd name="T22" fmla="*/ 2147483646 w 28"/>
                <a:gd name="T23" fmla="*/ 2147483646 h 41"/>
                <a:gd name="T24" fmla="*/ 2147483646 w 28"/>
                <a:gd name="T25" fmla="*/ 2147483646 h 41"/>
                <a:gd name="T26" fmla="*/ 2147483646 w 28"/>
                <a:gd name="T27" fmla="*/ 2147483646 h 41"/>
                <a:gd name="T28" fmla="*/ 2147483646 w 28"/>
                <a:gd name="T29" fmla="*/ 2147483646 h 41"/>
                <a:gd name="T30" fmla="*/ 2147483646 w 28"/>
                <a:gd name="T31" fmla="*/ 2147483646 h 41"/>
                <a:gd name="T32" fmla="*/ 2147483646 w 28"/>
                <a:gd name="T33" fmla="*/ 2147483646 h 41"/>
                <a:gd name="T34" fmla="*/ 2147483646 w 28"/>
                <a:gd name="T35" fmla="*/ 2147483646 h 41"/>
                <a:gd name="T36" fmla="*/ 2147483646 w 28"/>
                <a:gd name="T37" fmla="*/ 0 h 41"/>
                <a:gd name="T38" fmla="*/ 2147483646 w 28"/>
                <a:gd name="T39" fmla="*/ 2147483646 h 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41"/>
                <a:gd name="T62" fmla="*/ 28 w 28"/>
                <a:gd name="T63" fmla="*/ 41 h 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41">
                  <a:moveTo>
                    <a:pt x="28" y="1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0"/>
                    <a:pt x="26" y="34"/>
                    <a:pt x="24" y="36"/>
                  </a:cubicBezTo>
                  <a:cubicBezTo>
                    <a:pt x="22" y="38"/>
                    <a:pt x="21" y="39"/>
                    <a:pt x="19" y="40"/>
                  </a:cubicBezTo>
                  <a:cubicBezTo>
                    <a:pt x="17" y="41"/>
                    <a:pt x="14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2" y="37"/>
                    <a:pt x="1" y="36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2" y="34"/>
                    <a:pt x="3" y="36"/>
                    <a:pt x="5" y="37"/>
                  </a:cubicBezTo>
                  <a:cubicBezTo>
                    <a:pt x="7" y="38"/>
                    <a:pt x="9" y="39"/>
                    <a:pt x="11" y="39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Freeform 81"/>
            <p:cNvSpPr/>
            <p:nvPr/>
          </p:nvSpPr>
          <p:spPr bwMode="auto">
            <a:xfrm>
              <a:off x="6697663" y="2890838"/>
              <a:ext cx="90487" cy="125412"/>
            </a:xfrm>
            <a:custGeom>
              <a:avLst/>
              <a:gdLst>
                <a:gd name="T0" fmla="*/ 2147483646 w 28"/>
                <a:gd name="T1" fmla="*/ 0 h 39"/>
                <a:gd name="T2" fmla="*/ 2147483646 w 28"/>
                <a:gd name="T3" fmla="*/ 2147483646 h 39"/>
                <a:gd name="T4" fmla="*/ 2147483646 w 28"/>
                <a:gd name="T5" fmla="*/ 2147483646 h 39"/>
                <a:gd name="T6" fmla="*/ 2147483646 w 28"/>
                <a:gd name="T7" fmla="*/ 2147483646 h 39"/>
                <a:gd name="T8" fmla="*/ 2147483646 w 28"/>
                <a:gd name="T9" fmla="*/ 2147483646 h 39"/>
                <a:gd name="T10" fmla="*/ 2147483646 w 28"/>
                <a:gd name="T11" fmla="*/ 2147483646 h 39"/>
                <a:gd name="T12" fmla="*/ 2147483646 w 28"/>
                <a:gd name="T13" fmla="*/ 2147483646 h 39"/>
                <a:gd name="T14" fmla="*/ 2147483646 w 28"/>
                <a:gd name="T15" fmla="*/ 2147483646 h 39"/>
                <a:gd name="T16" fmla="*/ 2147483646 w 28"/>
                <a:gd name="T17" fmla="*/ 2147483646 h 39"/>
                <a:gd name="T18" fmla="*/ 0 w 28"/>
                <a:gd name="T19" fmla="*/ 2147483646 h 39"/>
                <a:gd name="T20" fmla="*/ 2147483646 w 28"/>
                <a:gd name="T21" fmla="*/ 2147483646 h 39"/>
                <a:gd name="T22" fmla="*/ 2147483646 w 28"/>
                <a:gd name="T23" fmla="*/ 2147483646 h 39"/>
                <a:gd name="T24" fmla="*/ 2147483646 w 28"/>
                <a:gd name="T25" fmla="*/ 2147483646 h 39"/>
                <a:gd name="T26" fmla="*/ 2147483646 w 28"/>
                <a:gd name="T27" fmla="*/ 2147483646 h 39"/>
                <a:gd name="T28" fmla="*/ 2147483646 w 28"/>
                <a:gd name="T29" fmla="*/ 2147483646 h 39"/>
                <a:gd name="T30" fmla="*/ 2147483646 w 28"/>
                <a:gd name="T31" fmla="*/ 2147483646 h 39"/>
                <a:gd name="T32" fmla="*/ 2147483646 w 28"/>
                <a:gd name="T33" fmla="*/ 2147483646 h 39"/>
                <a:gd name="T34" fmla="*/ 2147483646 w 28"/>
                <a:gd name="T35" fmla="*/ 2147483646 h 39"/>
                <a:gd name="T36" fmla="*/ 2147483646 w 28"/>
                <a:gd name="T37" fmla="*/ 0 h 39"/>
                <a:gd name="T38" fmla="*/ 2147483646 w 28"/>
                <a:gd name="T39" fmla="*/ 0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9"/>
                <a:gd name="T62" fmla="*/ 28 w 28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9">
                  <a:moveTo>
                    <a:pt x="28" y="0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9"/>
                    <a:pt x="26" y="32"/>
                    <a:pt x="24" y="35"/>
                  </a:cubicBezTo>
                  <a:cubicBezTo>
                    <a:pt x="22" y="36"/>
                    <a:pt x="21" y="38"/>
                    <a:pt x="19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8" y="39"/>
                    <a:pt x="5" y="38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9"/>
                    <a:pt x="0" y="28"/>
                    <a:pt x="1" y="28"/>
                  </a:cubicBezTo>
                  <a:cubicBezTo>
                    <a:pt x="2" y="28"/>
                    <a:pt x="2" y="29"/>
                    <a:pt x="2" y="30"/>
                  </a:cubicBezTo>
                  <a:cubicBezTo>
                    <a:pt x="2" y="32"/>
                    <a:pt x="3" y="34"/>
                    <a:pt x="6" y="36"/>
                  </a:cubicBezTo>
                  <a:cubicBezTo>
                    <a:pt x="7" y="37"/>
                    <a:pt x="9" y="37"/>
                    <a:pt x="11" y="37"/>
                  </a:cubicBezTo>
                  <a:cubicBezTo>
                    <a:pt x="12" y="38"/>
                    <a:pt x="12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Freeform 82"/>
            <p:cNvSpPr/>
            <p:nvPr/>
          </p:nvSpPr>
          <p:spPr bwMode="auto">
            <a:xfrm>
              <a:off x="6713538" y="2836863"/>
              <a:ext cx="42862" cy="106362"/>
            </a:xfrm>
            <a:custGeom>
              <a:avLst/>
              <a:gdLst>
                <a:gd name="T0" fmla="*/ 2147483646 w 27"/>
                <a:gd name="T1" fmla="*/ 2147483646 h 67"/>
                <a:gd name="T2" fmla="*/ 2147483646 w 27"/>
                <a:gd name="T3" fmla="*/ 2147483646 h 67"/>
                <a:gd name="T4" fmla="*/ 2147483646 w 27"/>
                <a:gd name="T5" fmla="*/ 2147483646 h 67"/>
                <a:gd name="T6" fmla="*/ 2147483646 w 27"/>
                <a:gd name="T7" fmla="*/ 2147483646 h 67"/>
                <a:gd name="T8" fmla="*/ 2147483646 w 27"/>
                <a:gd name="T9" fmla="*/ 2147483646 h 67"/>
                <a:gd name="T10" fmla="*/ 2147483646 w 27"/>
                <a:gd name="T11" fmla="*/ 2147483646 h 67"/>
                <a:gd name="T12" fmla="*/ 2147483646 w 27"/>
                <a:gd name="T13" fmla="*/ 2147483646 h 67"/>
                <a:gd name="T14" fmla="*/ 0 w 27"/>
                <a:gd name="T15" fmla="*/ 2147483646 h 67"/>
                <a:gd name="T16" fmla="*/ 0 w 27"/>
                <a:gd name="T17" fmla="*/ 2147483646 h 67"/>
                <a:gd name="T18" fmla="*/ 0 w 27"/>
                <a:gd name="T19" fmla="*/ 2147483646 h 67"/>
                <a:gd name="T20" fmla="*/ 0 w 27"/>
                <a:gd name="T21" fmla="*/ 2147483646 h 67"/>
                <a:gd name="T22" fmla="*/ 0 w 27"/>
                <a:gd name="T23" fmla="*/ 2147483646 h 67"/>
                <a:gd name="T24" fmla="*/ 0 w 27"/>
                <a:gd name="T25" fmla="*/ 2147483646 h 67"/>
                <a:gd name="T26" fmla="*/ 2147483646 w 27"/>
                <a:gd name="T27" fmla="*/ 2147483646 h 67"/>
                <a:gd name="T28" fmla="*/ 2147483646 w 27"/>
                <a:gd name="T29" fmla="*/ 0 h 67"/>
                <a:gd name="T30" fmla="*/ 2147483646 w 27"/>
                <a:gd name="T31" fmla="*/ 2147483646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67"/>
                <a:gd name="T50" fmla="*/ 27 w 27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67">
                  <a:moveTo>
                    <a:pt x="27" y="2"/>
                  </a:moveTo>
                  <a:lnTo>
                    <a:pt x="27" y="4"/>
                  </a:lnTo>
                  <a:lnTo>
                    <a:pt x="25" y="20"/>
                  </a:lnTo>
                  <a:lnTo>
                    <a:pt x="25" y="28"/>
                  </a:lnTo>
                  <a:lnTo>
                    <a:pt x="25" y="40"/>
                  </a:lnTo>
                  <a:lnTo>
                    <a:pt x="25" y="65"/>
                  </a:lnTo>
                  <a:lnTo>
                    <a:pt x="25" y="67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Freeform 83"/>
            <p:cNvSpPr>
              <a:spLocks noEditPoints="1"/>
            </p:cNvSpPr>
            <p:nvPr/>
          </p:nvSpPr>
          <p:spPr bwMode="auto">
            <a:xfrm>
              <a:off x="6618288" y="2997200"/>
              <a:ext cx="98425" cy="85725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9" y="11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8" y="3"/>
                    <a:pt x="18" y="3"/>
                  </a:cubicBezTo>
                  <a:cubicBezTo>
                    <a:pt x="18" y="2"/>
                    <a:pt x="16" y="2"/>
                    <a:pt x="14" y="2"/>
                  </a:cubicBezTo>
                  <a:cubicBezTo>
                    <a:pt x="11" y="1"/>
                    <a:pt x="9" y="2"/>
                    <a:pt x="7" y="4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29" y="4"/>
                    <a:pt x="30" y="5"/>
                    <a:pt x="30" y="6"/>
                  </a:cubicBezTo>
                  <a:cubicBezTo>
                    <a:pt x="30" y="7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1" y="26"/>
                    <a:pt x="31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5" y="26"/>
                    <a:pt x="14" y="26"/>
                  </a:cubicBezTo>
                  <a:cubicBezTo>
                    <a:pt x="12" y="26"/>
                    <a:pt x="11" y="27"/>
                    <a:pt x="10" y="27"/>
                  </a:cubicBezTo>
                  <a:cubicBezTo>
                    <a:pt x="7" y="27"/>
                    <a:pt x="5" y="26"/>
                    <a:pt x="3" y="24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5"/>
                    <a:pt x="1" y="13"/>
                    <a:pt x="3" y="11"/>
                  </a:cubicBezTo>
                  <a:cubicBezTo>
                    <a:pt x="5" y="10"/>
                    <a:pt x="8" y="9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6" y="10"/>
                    <a:pt x="17" y="10"/>
                    <a:pt x="19" y="11"/>
                  </a:cubicBezTo>
                  <a:close/>
                  <a:moveTo>
                    <a:pt x="18" y="12"/>
                  </a:moveTo>
                  <a:cubicBezTo>
                    <a:pt x="17" y="11"/>
                    <a:pt x="15" y="11"/>
                    <a:pt x="14" y="11"/>
                  </a:cubicBezTo>
                  <a:cubicBezTo>
                    <a:pt x="13" y="11"/>
                    <a:pt x="12" y="11"/>
                    <a:pt x="12" y="12"/>
                  </a:cubicBezTo>
                  <a:cubicBezTo>
                    <a:pt x="12" y="12"/>
                    <a:pt x="12" y="13"/>
                    <a:pt x="12" y="1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4" y="24"/>
                    <a:pt x="15" y="24"/>
                    <a:pt x="16" y="24"/>
                  </a:cubicBezTo>
                  <a:cubicBezTo>
                    <a:pt x="17" y="23"/>
                    <a:pt x="17" y="23"/>
                    <a:pt x="18" y="22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Freeform 84"/>
            <p:cNvSpPr/>
            <p:nvPr/>
          </p:nvSpPr>
          <p:spPr bwMode="auto">
            <a:xfrm>
              <a:off x="5813425" y="3516313"/>
              <a:ext cx="68263" cy="85725"/>
            </a:xfrm>
            <a:custGeom>
              <a:avLst/>
              <a:gdLst>
                <a:gd name="T0" fmla="*/ 2147483646 w 21"/>
                <a:gd name="T1" fmla="*/ 2147483646 h 27"/>
                <a:gd name="T2" fmla="*/ 2147483646 w 21"/>
                <a:gd name="T3" fmla="*/ 2147483646 h 27"/>
                <a:gd name="T4" fmla="*/ 2147483646 w 21"/>
                <a:gd name="T5" fmla="*/ 2147483646 h 27"/>
                <a:gd name="T6" fmla="*/ 2147483646 w 21"/>
                <a:gd name="T7" fmla="*/ 2147483646 h 27"/>
                <a:gd name="T8" fmla="*/ 2147483646 w 21"/>
                <a:gd name="T9" fmla="*/ 2147483646 h 27"/>
                <a:gd name="T10" fmla="*/ 2147483646 w 21"/>
                <a:gd name="T11" fmla="*/ 2147483646 h 27"/>
                <a:gd name="T12" fmla="*/ 2147483646 w 21"/>
                <a:gd name="T13" fmla="*/ 2147483646 h 27"/>
                <a:gd name="T14" fmla="*/ 2147483646 w 21"/>
                <a:gd name="T15" fmla="*/ 2147483646 h 27"/>
                <a:gd name="T16" fmla="*/ 2147483646 w 21"/>
                <a:gd name="T17" fmla="*/ 2147483646 h 27"/>
                <a:gd name="T18" fmla="*/ 0 w 21"/>
                <a:gd name="T19" fmla="*/ 2147483646 h 27"/>
                <a:gd name="T20" fmla="*/ 2147483646 w 21"/>
                <a:gd name="T21" fmla="*/ 2147483646 h 27"/>
                <a:gd name="T22" fmla="*/ 2147483646 w 21"/>
                <a:gd name="T23" fmla="*/ 2147483646 h 27"/>
                <a:gd name="T24" fmla="*/ 2147483646 w 21"/>
                <a:gd name="T25" fmla="*/ 0 h 27"/>
                <a:gd name="T26" fmla="*/ 2147483646 w 21"/>
                <a:gd name="T27" fmla="*/ 2147483646 h 27"/>
                <a:gd name="T28" fmla="*/ 2147483646 w 21"/>
                <a:gd name="T29" fmla="*/ 2147483646 h 27"/>
                <a:gd name="T30" fmla="*/ 2147483646 w 21"/>
                <a:gd name="T31" fmla="*/ 2147483646 h 27"/>
                <a:gd name="T32" fmla="*/ 2147483646 w 21"/>
                <a:gd name="T33" fmla="*/ 2147483646 h 27"/>
                <a:gd name="T34" fmla="*/ 2147483646 w 21"/>
                <a:gd name="T35" fmla="*/ 2147483646 h 27"/>
                <a:gd name="T36" fmla="*/ 2147483646 w 21"/>
                <a:gd name="T37" fmla="*/ 2147483646 h 27"/>
                <a:gd name="T38" fmla="*/ 2147483646 w 21"/>
                <a:gd name="T39" fmla="*/ 2147483646 h 27"/>
                <a:gd name="T40" fmla="*/ 2147483646 w 21"/>
                <a:gd name="T41" fmla="*/ 2147483646 h 27"/>
                <a:gd name="T42" fmla="*/ 2147483646 w 21"/>
                <a:gd name="T43" fmla="*/ 2147483646 h 27"/>
                <a:gd name="T44" fmla="*/ 2147483646 w 21"/>
                <a:gd name="T45" fmla="*/ 2147483646 h 27"/>
                <a:gd name="T46" fmla="*/ 2147483646 w 21"/>
                <a:gd name="T47" fmla="*/ 2147483646 h 27"/>
                <a:gd name="T48" fmla="*/ 2147483646 w 21"/>
                <a:gd name="T49" fmla="*/ 2147483646 h 27"/>
                <a:gd name="T50" fmla="*/ 2147483646 w 21"/>
                <a:gd name="T51" fmla="*/ 2147483646 h 27"/>
                <a:gd name="T52" fmla="*/ 2147483646 w 21"/>
                <a:gd name="T53" fmla="*/ 2147483646 h 27"/>
                <a:gd name="T54" fmla="*/ 2147483646 w 21"/>
                <a:gd name="T55" fmla="*/ 2147483646 h 27"/>
                <a:gd name="T56" fmla="*/ 2147483646 w 21"/>
                <a:gd name="T57" fmla="*/ 2147483646 h 27"/>
                <a:gd name="T58" fmla="*/ 2147483646 w 21"/>
                <a:gd name="T59" fmla="*/ 2147483646 h 27"/>
                <a:gd name="T60" fmla="*/ 0 w 21"/>
                <a:gd name="T61" fmla="*/ 2147483646 h 27"/>
                <a:gd name="T62" fmla="*/ 2147483646 w 21"/>
                <a:gd name="T63" fmla="*/ 2147483646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27"/>
                <a:gd name="T98" fmla="*/ 21 w 21"/>
                <a:gd name="T99" fmla="*/ 27 h 2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27">
                  <a:moveTo>
                    <a:pt x="1" y="22"/>
                  </a:moveTo>
                  <a:cubicBezTo>
                    <a:pt x="1" y="22"/>
                    <a:pt x="2" y="22"/>
                    <a:pt x="2" y="23"/>
                  </a:cubicBezTo>
                  <a:cubicBezTo>
                    <a:pt x="3" y="23"/>
                    <a:pt x="4" y="24"/>
                    <a:pt x="6" y="24"/>
                  </a:cubicBezTo>
                  <a:cubicBezTo>
                    <a:pt x="7" y="25"/>
                    <a:pt x="8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0" y="22"/>
                    <a:pt x="10" y="21"/>
                    <a:pt x="8" y="20"/>
                  </a:cubicBezTo>
                  <a:cubicBezTo>
                    <a:pt x="5" y="16"/>
                    <a:pt x="3" y="14"/>
                    <a:pt x="2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0"/>
                    <a:pt x="17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7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9" y="3"/>
                    <a:pt x="10" y="4"/>
                    <a:pt x="10" y="5"/>
                  </a:cubicBezTo>
                  <a:cubicBezTo>
                    <a:pt x="11" y="6"/>
                    <a:pt x="12" y="7"/>
                    <a:pt x="14" y="9"/>
                  </a:cubicBezTo>
                  <a:cubicBezTo>
                    <a:pt x="16" y="11"/>
                    <a:pt x="18" y="12"/>
                    <a:pt x="18" y="13"/>
                  </a:cubicBezTo>
                  <a:cubicBezTo>
                    <a:pt x="19" y="13"/>
                    <a:pt x="19" y="14"/>
                    <a:pt x="20" y="15"/>
                  </a:cubicBezTo>
                  <a:cubicBezTo>
                    <a:pt x="20" y="16"/>
                    <a:pt x="21" y="17"/>
                    <a:pt x="21" y="19"/>
                  </a:cubicBezTo>
                  <a:cubicBezTo>
                    <a:pt x="21" y="21"/>
                    <a:pt x="20" y="23"/>
                    <a:pt x="17" y="25"/>
                  </a:cubicBezTo>
                  <a:cubicBezTo>
                    <a:pt x="15" y="26"/>
                    <a:pt x="13" y="27"/>
                    <a:pt x="10" y="27"/>
                  </a:cubicBezTo>
                  <a:cubicBezTo>
                    <a:pt x="7" y="27"/>
                    <a:pt x="4" y="26"/>
                    <a:pt x="2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Freeform 85"/>
            <p:cNvSpPr/>
            <p:nvPr/>
          </p:nvSpPr>
          <p:spPr bwMode="auto">
            <a:xfrm>
              <a:off x="6130925" y="3906838"/>
              <a:ext cx="53975" cy="66675"/>
            </a:xfrm>
            <a:custGeom>
              <a:avLst/>
              <a:gdLst>
                <a:gd name="T0" fmla="*/ 2147483646 w 17"/>
                <a:gd name="T1" fmla="*/ 2147483646 h 21"/>
                <a:gd name="T2" fmla="*/ 2147483646 w 17"/>
                <a:gd name="T3" fmla="*/ 2147483646 h 21"/>
                <a:gd name="T4" fmla="*/ 2147483646 w 17"/>
                <a:gd name="T5" fmla="*/ 2147483646 h 21"/>
                <a:gd name="T6" fmla="*/ 2147483646 w 17"/>
                <a:gd name="T7" fmla="*/ 2147483646 h 21"/>
                <a:gd name="T8" fmla="*/ 2147483646 w 17"/>
                <a:gd name="T9" fmla="*/ 2147483646 h 21"/>
                <a:gd name="T10" fmla="*/ 2147483646 w 17"/>
                <a:gd name="T11" fmla="*/ 2147483646 h 21"/>
                <a:gd name="T12" fmla="*/ 2147483646 w 17"/>
                <a:gd name="T13" fmla="*/ 2147483646 h 21"/>
                <a:gd name="T14" fmla="*/ 2147483646 w 17"/>
                <a:gd name="T15" fmla="*/ 2147483646 h 21"/>
                <a:gd name="T16" fmla="*/ 2147483646 w 17"/>
                <a:gd name="T17" fmla="*/ 2147483646 h 21"/>
                <a:gd name="T18" fmla="*/ 2147483646 w 17"/>
                <a:gd name="T19" fmla="*/ 2147483646 h 21"/>
                <a:gd name="T20" fmla="*/ 2147483646 w 17"/>
                <a:gd name="T21" fmla="*/ 2147483646 h 21"/>
                <a:gd name="T22" fmla="*/ 2147483646 w 17"/>
                <a:gd name="T23" fmla="*/ 2147483646 h 21"/>
                <a:gd name="T24" fmla="*/ 2147483646 w 17"/>
                <a:gd name="T25" fmla="*/ 0 h 21"/>
                <a:gd name="T26" fmla="*/ 2147483646 w 17"/>
                <a:gd name="T27" fmla="*/ 2147483646 h 21"/>
                <a:gd name="T28" fmla="*/ 2147483646 w 17"/>
                <a:gd name="T29" fmla="*/ 2147483646 h 21"/>
                <a:gd name="T30" fmla="*/ 2147483646 w 17"/>
                <a:gd name="T31" fmla="*/ 2147483646 h 21"/>
                <a:gd name="T32" fmla="*/ 2147483646 w 17"/>
                <a:gd name="T33" fmla="*/ 2147483646 h 21"/>
                <a:gd name="T34" fmla="*/ 2147483646 w 17"/>
                <a:gd name="T35" fmla="*/ 2147483646 h 21"/>
                <a:gd name="T36" fmla="*/ 2147483646 w 17"/>
                <a:gd name="T37" fmla="*/ 2147483646 h 21"/>
                <a:gd name="T38" fmla="*/ 2147483646 w 17"/>
                <a:gd name="T39" fmla="*/ 2147483646 h 21"/>
                <a:gd name="T40" fmla="*/ 2147483646 w 17"/>
                <a:gd name="T41" fmla="*/ 2147483646 h 21"/>
                <a:gd name="T42" fmla="*/ 2147483646 w 17"/>
                <a:gd name="T43" fmla="*/ 2147483646 h 21"/>
                <a:gd name="T44" fmla="*/ 2147483646 w 17"/>
                <a:gd name="T45" fmla="*/ 2147483646 h 21"/>
                <a:gd name="T46" fmla="*/ 2147483646 w 17"/>
                <a:gd name="T47" fmla="*/ 2147483646 h 21"/>
                <a:gd name="T48" fmla="*/ 2147483646 w 17"/>
                <a:gd name="T49" fmla="*/ 2147483646 h 21"/>
                <a:gd name="T50" fmla="*/ 2147483646 w 17"/>
                <a:gd name="T51" fmla="*/ 2147483646 h 21"/>
                <a:gd name="T52" fmla="*/ 2147483646 w 17"/>
                <a:gd name="T53" fmla="*/ 2147483646 h 21"/>
                <a:gd name="T54" fmla="*/ 2147483646 w 17"/>
                <a:gd name="T55" fmla="*/ 2147483646 h 21"/>
                <a:gd name="T56" fmla="*/ 2147483646 w 17"/>
                <a:gd name="T57" fmla="*/ 2147483646 h 21"/>
                <a:gd name="T58" fmla="*/ 2147483646 w 17"/>
                <a:gd name="T59" fmla="*/ 2147483646 h 21"/>
                <a:gd name="T60" fmla="*/ 0 w 17"/>
                <a:gd name="T61" fmla="*/ 2147483646 h 21"/>
                <a:gd name="T62" fmla="*/ 2147483646 w 17"/>
                <a:gd name="T63" fmla="*/ 2147483646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"/>
                <a:gd name="T97" fmla="*/ 0 h 21"/>
                <a:gd name="T98" fmla="*/ 17 w 17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" h="21">
                  <a:moveTo>
                    <a:pt x="1" y="17"/>
                  </a:moveTo>
                  <a:cubicBezTo>
                    <a:pt x="1" y="17"/>
                    <a:pt x="2" y="17"/>
                    <a:pt x="2" y="17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8" y="20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6"/>
                    <a:pt x="7" y="15"/>
                  </a:cubicBezTo>
                  <a:cubicBezTo>
                    <a:pt x="4" y="12"/>
                    <a:pt x="3" y="10"/>
                    <a:pt x="2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1" y="0"/>
                    <a:pt x="12" y="0"/>
                    <a:pt x="14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9" y="4"/>
                  </a:cubicBezTo>
                  <a:cubicBezTo>
                    <a:pt x="9" y="4"/>
                    <a:pt x="10" y="5"/>
                    <a:pt x="12" y="7"/>
                  </a:cubicBezTo>
                  <a:cubicBezTo>
                    <a:pt x="13" y="8"/>
                    <a:pt x="14" y="9"/>
                    <a:pt x="15" y="10"/>
                  </a:cubicBezTo>
                  <a:cubicBezTo>
                    <a:pt x="15" y="10"/>
                    <a:pt x="15" y="11"/>
                    <a:pt x="16" y="11"/>
                  </a:cubicBezTo>
                  <a:cubicBezTo>
                    <a:pt x="16" y="13"/>
                    <a:pt x="17" y="14"/>
                    <a:pt x="17" y="15"/>
                  </a:cubicBezTo>
                  <a:cubicBezTo>
                    <a:pt x="17" y="17"/>
                    <a:pt x="16" y="18"/>
                    <a:pt x="14" y="19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6" y="21"/>
                    <a:pt x="4" y="20"/>
                    <a:pt x="2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Freeform 86"/>
            <p:cNvSpPr/>
            <p:nvPr/>
          </p:nvSpPr>
          <p:spPr bwMode="auto">
            <a:xfrm>
              <a:off x="5913438" y="3724275"/>
              <a:ext cx="66675" cy="107950"/>
            </a:xfrm>
            <a:custGeom>
              <a:avLst/>
              <a:gdLst>
                <a:gd name="T0" fmla="*/ 2147483646 w 21"/>
                <a:gd name="T1" fmla="*/ 2147483646 h 34"/>
                <a:gd name="T2" fmla="*/ 2147483646 w 21"/>
                <a:gd name="T3" fmla="*/ 2147483646 h 34"/>
                <a:gd name="T4" fmla="*/ 2147483646 w 21"/>
                <a:gd name="T5" fmla="*/ 2147483646 h 34"/>
                <a:gd name="T6" fmla="*/ 2147483646 w 21"/>
                <a:gd name="T7" fmla="*/ 2147483646 h 34"/>
                <a:gd name="T8" fmla="*/ 2147483646 w 21"/>
                <a:gd name="T9" fmla="*/ 2147483646 h 34"/>
                <a:gd name="T10" fmla="*/ 2147483646 w 21"/>
                <a:gd name="T11" fmla="*/ 2147483646 h 34"/>
                <a:gd name="T12" fmla="*/ 2147483646 w 21"/>
                <a:gd name="T13" fmla="*/ 2147483646 h 34"/>
                <a:gd name="T14" fmla="*/ 2147483646 w 21"/>
                <a:gd name="T15" fmla="*/ 2147483646 h 34"/>
                <a:gd name="T16" fmla="*/ 2147483646 w 21"/>
                <a:gd name="T17" fmla="*/ 2147483646 h 34"/>
                <a:gd name="T18" fmla="*/ 2147483646 w 21"/>
                <a:gd name="T19" fmla="*/ 2147483646 h 34"/>
                <a:gd name="T20" fmla="*/ 2147483646 w 21"/>
                <a:gd name="T21" fmla="*/ 2147483646 h 34"/>
                <a:gd name="T22" fmla="*/ 2147483646 w 21"/>
                <a:gd name="T23" fmla="*/ 2147483646 h 34"/>
                <a:gd name="T24" fmla="*/ 2147483646 w 21"/>
                <a:gd name="T25" fmla="*/ 2147483646 h 34"/>
                <a:gd name="T26" fmla="*/ 0 w 21"/>
                <a:gd name="T27" fmla="*/ 2147483646 h 34"/>
                <a:gd name="T28" fmla="*/ 2147483646 w 21"/>
                <a:gd name="T29" fmla="*/ 2147483646 h 34"/>
                <a:gd name="T30" fmla="*/ 2147483646 w 21"/>
                <a:gd name="T31" fmla="*/ 2147483646 h 34"/>
                <a:gd name="T32" fmla="*/ 2147483646 w 21"/>
                <a:gd name="T33" fmla="*/ 2147483646 h 34"/>
                <a:gd name="T34" fmla="*/ 2147483646 w 21"/>
                <a:gd name="T35" fmla="*/ 2147483646 h 34"/>
                <a:gd name="T36" fmla="*/ 2147483646 w 21"/>
                <a:gd name="T37" fmla="*/ 2147483646 h 34"/>
                <a:gd name="T38" fmla="*/ 2147483646 w 21"/>
                <a:gd name="T39" fmla="*/ 0 h 34"/>
                <a:gd name="T40" fmla="*/ 2147483646 w 21"/>
                <a:gd name="T41" fmla="*/ 0 h 34"/>
                <a:gd name="T42" fmla="*/ 2147483646 w 21"/>
                <a:gd name="T43" fmla="*/ 2147483646 h 34"/>
                <a:gd name="T44" fmla="*/ 2147483646 w 21"/>
                <a:gd name="T45" fmla="*/ 2147483646 h 34"/>
                <a:gd name="T46" fmla="*/ 2147483646 w 21"/>
                <a:gd name="T47" fmla="*/ 2147483646 h 34"/>
                <a:gd name="T48" fmla="*/ 2147483646 w 21"/>
                <a:gd name="T49" fmla="*/ 2147483646 h 34"/>
                <a:gd name="T50" fmla="*/ 2147483646 w 21"/>
                <a:gd name="T51" fmla="*/ 2147483646 h 34"/>
                <a:gd name="T52" fmla="*/ 2147483646 w 21"/>
                <a:gd name="T53" fmla="*/ 2147483646 h 34"/>
                <a:gd name="T54" fmla="*/ 2147483646 w 21"/>
                <a:gd name="T55" fmla="*/ 2147483646 h 34"/>
                <a:gd name="T56" fmla="*/ 2147483646 w 21"/>
                <a:gd name="T57" fmla="*/ 2147483646 h 34"/>
                <a:gd name="T58" fmla="*/ 2147483646 w 21"/>
                <a:gd name="T59" fmla="*/ 2147483646 h 34"/>
                <a:gd name="T60" fmla="*/ 2147483646 w 21"/>
                <a:gd name="T61" fmla="*/ 2147483646 h 34"/>
                <a:gd name="T62" fmla="*/ 2147483646 w 21"/>
                <a:gd name="T63" fmla="*/ 2147483646 h 34"/>
                <a:gd name="T64" fmla="*/ 2147483646 w 21"/>
                <a:gd name="T65" fmla="*/ 2147483646 h 34"/>
                <a:gd name="T66" fmla="*/ 2147483646 w 21"/>
                <a:gd name="T67" fmla="*/ 2147483646 h 34"/>
                <a:gd name="T68" fmla="*/ 2147483646 w 21"/>
                <a:gd name="T69" fmla="*/ 2147483646 h 34"/>
                <a:gd name="T70" fmla="*/ 2147483646 w 21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"/>
                <a:gd name="T109" fmla="*/ 0 h 34"/>
                <a:gd name="T110" fmla="*/ 21 w 21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" h="34">
                  <a:moveTo>
                    <a:pt x="16" y="9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5"/>
                    <a:pt x="5" y="5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6" y="0"/>
                    <a:pt x="18" y="0"/>
                    <a:pt x="19" y="0"/>
                  </a:cubicBezTo>
                  <a:cubicBezTo>
                    <a:pt x="21" y="1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6" y="4"/>
                    <a:pt x="16" y="6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Freeform 87"/>
            <p:cNvSpPr/>
            <p:nvPr/>
          </p:nvSpPr>
          <p:spPr bwMode="auto">
            <a:xfrm>
              <a:off x="6515100" y="3176588"/>
              <a:ext cx="109538" cy="104775"/>
            </a:xfrm>
            <a:custGeom>
              <a:avLst/>
              <a:gdLst>
                <a:gd name="T0" fmla="*/ 2147483646 w 34"/>
                <a:gd name="T1" fmla="*/ 2147483646 h 33"/>
                <a:gd name="T2" fmla="*/ 2147483646 w 34"/>
                <a:gd name="T3" fmla="*/ 2147483646 h 33"/>
                <a:gd name="T4" fmla="*/ 2147483646 w 34"/>
                <a:gd name="T5" fmla="*/ 2147483646 h 33"/>
                <a:gd name="T6" fmla="*/ 2147483646 w 34"/>
                <a:gd name="T7" fmla="*/ 2147483646 h 33"/>
                <a:gd name="T8" fmla="*/ 2147483646 w 34"/>
                <a:gd name="T9" fmla="*/ 2147483646 h 33"/>
                <a:gd name="T10" fmla="*/ 2147483646 w 34"/>
                <a:gd name="T11" fmla="*/ 2147483646 h 33"/>
                <a:gd name="T12" fmla="*/ 2147483646 w 34"/>
                <a:gd name="T13" fmla="*/ 2147483646 h 33"/>
                <a:gd name="T14" fmla="*/ 2147483646 w 34"/>
                <a:gd name="T15" fmla="*/ 2147483646 h 33"/>
                <a:gd name="T16" fmla="*/ 2147483646 w 34"/>
                <a:gd name="T17" fmla="*/ 2147483646 h 33"/>
                <a:gd name="T18" fmla="*/ 2147483646 w 34"/>
                <a:gd name="T19" fmla="*/ 2147483646 h 33"/>
                <a:gd name="T20" fmla="*/ 2147483646 w 34"/>
                <a:gd name="T21" fmla="*/ 2147483646 h 33"/>
                <a:gd name="T22" fmla="*/ 2147483646 w 34"/>
                <a:gd name="T23" fmla="*/ 2147483646 h 33"/>
                <a:gd name="T24" fmla="*/ 0 w 34"/>
                <a:gd name="T25" fmla="*/ 2147483646 h 33"/>
                <a:gd name="T26" fmla="*/ 2147483646 w 34"/>
                <a:gd name="T27" fmla="*/ 2147483646 h 33"/>
                <a:gd name="T28" fmla="*/ 2147483646 w 34"/>
                <a:gd name="T29" fmla="*/ 2147483646 h 33"/>
                <a:gd name="T30" fmla="*/ 2147483646 w 34"/>
                <a:gd name="T31" fmla="*/ 2147483646 h 33"/>
                <a:gd name="T32" fmla="*/ 2147483646 w 34"/>
                <a:gd name="T33" fmla="*/ 0 h 33"/>
                <a:gd name="T34" fmla="*/ 2147483646 w 34"/>
                <a:gd name="T35" fmla="*/ 2147483646 h 33"/>
                <a:gd name="T36" fmla="*/ 2147483646 w 34"/>
                <a:gd name="T37" fmla="*/ 2147483646 h 33"/>
                <a:gd name="T38" fmla="*/ 2147483646 w 34"/>
                <a:gd name="T39" fmla="*/ 2147483646 h 33"/>
                <a:gd name="T40" fmla="*/ 2147483646 w 34"/>
                <a:gd name="T41" fmla="*/ 2147483646 h 33"/>
                <a:gd name="T42" fmla="*/ 2147483646 w 34"/>
                <a:gd name="T43" fmla="*/ 2147483646 h 33"/>
                <a:gd name="T44" fmla="*/ 2147483646 w 34"/>
                <a:gd name="T45" fmla="*/ 2147483646 h 33"/>
                <a:gd name="T46" fmla="*/ 2147483646 w 34"/>
                <a:gd name="T47" fmla="*/ 2147483646 h 33"/>
                <a:gd name="T48" fmla="*/ 2147483646 w 34"/>
                <a:gd name="T49" fmla="*/ 2147483646 h 33"/>
                <a:gd name="T50" fmla="*/ 2147483646 w 34"/>
                <a:gd name="T51" fmla="*/ 2147483646 h 33"/>
                <a:gd name="T52" fmla="*/ 2147483646 w 34"/>
                <a:gd name="T53" fmla="*/ 2147483646 h 33"/>
                <a:gd name="T54" fmla="*/ 2147483646 w 34"/>
                <a:gd name="T55" fmla="*/ 2147483646 h 33"/>
                <a:gd name="T56" fmla="*/ 2147483646 w 34"/>
                <a:gd name="T57" fmla="*/ 2147483646 h 3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3"/>
                <a:gd name="T89" fmla="*/ 34 w 34"/>
                <a:gd name="T90" fmla="*/ 33 h 3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3">
                  <a:moveTo>
                    <a:pt x="21" y="12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9" y="25"/>
                    <a:pt x="30" y="28"/>
                    <a:pt x="31" y="30"/>
                  </a:cubicBezTo>
                  <a:cubicBezTo>
                    <a:pt x="32" y="31"/>
                    <a:pt x="33" y="32"/>
                    <a:pt x="34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3" y="20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7" y="14"/>
                    <a:pt x="20" y="11"/>
                    <a:pt x="22" y="10"/>
                  </a:cubicBezTo>
                  <a:cubicBezTo>
                    <a:pt x="24" y="8"/>
                    <a:pt x="26" y="8"/>
                    <a:pt x="28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1"/>
                    <a:pt x="23" y="11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Freeform 88"/>
            <p:cNvSpPr>
              <a:spLocks noEditPoints="1"/>
            </p:cNvSpPr>
            <p:nvPr/>
          </p:nvSpPr>
          <p:spPr bwMode="auto">
            <a:xfrm>
              <a:off x="6419850" y="3381375"/>
              <a:ext cx="57150" cy="112713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2147483646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8" y="8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4"/>
                    <a:pt x="17" y="26"/>
                    <a:pt x="17" y="27"/>
                  </a:cubicBezTo>
                  <a:cubicBezTo>
                    <a:pt x="17" y="28"/>
                    <a:pt x="16" y="30"/>
                    <a:pt x="16" y="31"/>
                  </a:cubicBezTo>
                  <a:cubicBezTo>
                    <a:pt x="14" y="34"/>
                    <a:pt x="11" y="35"/>
                    <a:pt x="7" y="35"/>
                  </a:cubicBezTo>
                  <a:cubicBezTo>
                    <a:pt x="5" y="35"/>
                    <a:pt x="3" y="34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3" y="32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8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5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Freeform 89"/>
            <p:cNvSpPr>
              <a:spLocks noEditPoints="1"/>
            </p:cNvSpPr>
            <p:nvPr/>
          </p:nvSpPr>
          <p:spPr bwMode="auto">
            <a:xfrm>
              <a:off x="6486525" y="3271838"/>
              <a:ext cx="57150" cy="112712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0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7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3"/>
                    <a:pt x="17" y="26"/>
                    <a:pt x="17" y="27"/>
                  </a:cubicBezTo>
                  <a:cubicBezTo>
                    <a:pt x="16" y="28"/>
                    <a:pt x="16" y="29"/>
                    <a:pt x="15" y="31"/>
                  </a:cubicBezTo>
                  <a:cubicBezTo>
                    <a:pt x="13" y="33"/>
                    <a:pt x="10" y="35"/>
                    <a:pt x="6" y="35"/>
                  </a:cubicBezTo>
                  <a:cubicBezTo>
                    <a:pt x="4" y="35"/>
                    <a:pt x="3" y="34"/>
                    <a:pt x="1" y="33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2"/>
                    <a:pt x="3" y="33"/>
                    <a:pt x="4" y="33"/>
                  </a:cubicBezTo>
                  <a:cubicBezTo>
                    <a:pt x="4" y="33"/>
                    <a:pt x="4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7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5" y="6"/>
                    <a:pt x="13" y="6"/>
                    <a:pt x="11" y="6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0" name="Freeform 90"/>
            <p:cNvSpPr>
              <a:spLocks noEditPoints="1"/>
            </p:cNvSpPr>
            <p:nvPr/>
          </p:nvSpPr>
          <p:spPr bwMode="auto">
            <a:xfrm>
              <a:off x="6284913" y="3560763"/>
              <a:ext cx="103187" cy="103187"/>
            </a:xfrm>
            <a:custGeom>
              <a:avLst/>
              <a:gdLst>
                <a:gd name="T0" fmla="*/ 2147483646 w 32"/>
                <a:gd name="T1" fmla="*/ 0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0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2147483646 h 32"/>
                <a:gd name="T28" fmla="*/ 2147483646 w 32"/>
                <a:gd name="T29" fmla="*/ 2147483646 h 32"/>
                <a:gd name="T30" fmla="*/ 2147483646 w 32"/>
                <a:gd name="T31" fmla="*/ 0 h 32"/>
                <a:gd name="T32" fmla="*/ 2147483646 w 32"/>
                <a:gd name="T33" fmla="*/ 0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2147483646 w 32"/>
                <a:gd name="T43" fmla="*/ 2147483646 h 32"/>
                <a:gd name="T44" fmla="*/ 2147483646 w 32"/>
                <a:gd name="T45" fmla="*/ 2147483646 h 32"/>
                <a:gd name="T46" fmla="*/ 2147483646 w 32"/>
                <a:gd name="T47" fmla="*/ 2147483646 h 32"/>
                <a:gd name="T48" fmla="*/ 2147483646 w 32"/>
                <a:gd name="T49" fmla="*/ 2147483646 h 32"/>
                <a:gd name="T50" fmla="*/ 2147483646 w 32"/>
                <a:gd name="T51" fmla="*/ 2147483646 h 32"/>
                <a:gd name="T52" fmla="*/ 2147483646 w 32"/>
                <a:gd name="T53" fmla="*/ 2147483646 h 32"/>
                <a:gd name="T54" fmla="*/ 2147483646 w 32"/>
                <a:gd name="T55" fmla="*/ 2147483646 h 32"/>
                <a:gd name="T56" fmla="*/ 2147483646 w 32"/>
                <a:gd name="T57" fmla="*/ 2147483646 h 3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"/>
                <a:gd name="T88" fmla="*/ 0 h 32"/>
                <a:gd name="T89" fmla="*/ 32 w 32"/>
                <a:gd name="T90" fmla="*/ 32 h 3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" h="32">
                  <a:moveTo>
                    <a:pt x="32" y="0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7" y="31"/>
                    <a:pt x="16" y="32"/>
                  </a:cubicBezTo>
                  <a:cubicBezTo>
                    <a:pt x="15" y="32"/>
                    <a:pt x="14" y="32"/>
                    <a:pt x="12" y="32"/>
                  </a:cubicBezTo>
                  <a:cubicBezTo>
                    <a:pt x="9" y="32"/>
                    <a:pt x="6" y="31"/>
                    <a:pt x="4" y="29"/>
                  </a:cubicBezTo>
                  <a:cubicBezTo>
                    <a:pt x="1" y="26"/>
                    <a:pt x="0" y="23"/>
                    <a:pt x="0" y="19"/>
                  </a:cubicBezTo>
                  <a:cubicBezTo>
                    <a:pt x="0" y="15"/>
                    <a:pt x="1" y="11"/>
                    <a:pt x="4" y="9"/>
                  </a:cubicBezTo>
                  <a:cubicBezTo>
                    <a:pt x="7" y="7"/>
                    <a:pt x="9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32" y="0"/>
                  </a:lnTo>
                  <a:close/>
                  <a:moveTo>
                    <a:pt x="20" y="11"/>
                  </a:moveTo>
                  <a:cubicBezTo>
                    <a:pt x="19" y="10"/>
                    <a:pt x="18" y="9"/>
                    <a:pt x="17" y="8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4" y="7"/>
                    <a:pt x="13" y="8"/>
                    <a:pt x="13" y="8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9"/>
                    <a:pt x="13" y="30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9"/>
                    <a:pt x="19" y="28"/>
                    <a:pt x="20" y="27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Freeform 91"/>
            <p:cNvSpPr/>
            <p:nvPr/>
          </p:nvSpPr>
          <p:spPr bwMode="auto">
            <a:xfrm>
              <a:off x="6791325" y="2597150"/>
              <a:ext cx="139700" cy="92075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7" y="12"/>
                    <a:pt x="39" y="8"/>
                    <a:pt x="41" y="4"/>
                  </a:cubicBezTo>
                  <a:cubicBezTo>
                    <a:pt x="41" y="3"/>
                    <a:pt x="42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4"/>
                    <a:pt x="43" y="5"/>
                    <a:pt x="41" y="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2" y="11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" name="Freeform 92"/>
            <p:cNvSpPr/>
            <p:nvPr/>
          </p:nvSpPr>
          <p:spPr bwMode="auto">
            <a:xfrm>
              <a:off x="6546850" y="3101975"/>
              <a:ext cx="141288" cy="93663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2"/>
                    <a:pt x="40" y="8"/>
                    <a:pt x="41" y="4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4"/>
                    <a:pt x="43" y="5"/>
                    <a:pt x="42" y="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0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3" name="Freeform 93"/>
            <p:cNvSpPr/>
            <p:nvPr/>
          </p:nvSpPr>
          <p:spPr bwMode="auto">
            <a:xfrm>
              <a:off x="7466013" y="2109788"/>
              <a:ext cx="96837" cy="150812"/>
            </a:xfrm>
            <a:custGeom>
              <a:avLst/>
              <a:gdLst>
                <a:gd name="T0" fmla="*/ 2147483646 w 30"/>
                <a:gd name="T1" fmla="*/ 0 h 47"/>
                <a:gd name="T2" fmla="*/ 2147483646 w 30"/>
                <a:gd name="T3" fmla="*/ 2147483646 h 47"/>
                <a:gd name="T4" fmla="*/ 2147483646 w 30"/>
                <a:gd name="T5" fmla="*/ 2147483646 h 47"/>
                <a:gd name="T6" fmla="*/ 2147483646 w 30"/>
                <a:gd name="T7" fmla="*/ 2147483646 h 47"/>
                <a:gd name="T8" fmla="*/ 2147483646 w 30"/>
                <a:gd name="T9" fmla="*/ 2147483646 h 47"/>
                <a:gd name="T10" fmla="*/ 2147483646 w 30"/>
                <a:gd name="T11" fmla="*/ 2147483646 h 47"/>
                <a:gd name="T12" fmla="*/ 2147483646 w 30"/>
                <a:gd name="T13" fmla="*/ 2147483646 h 47"/>
                <a:gd name="T14" fmla="*/ 2147483646 w 30"/>
                <a:gd name="T15" fmla="*/ 2147483646 h 47"/>
                <a:gd name="T16" fmla="*/ 2147483646 w 30"/>
                <a:gd name="T17" fmla="*/ 2147483646 h 47"/>
                <a:gd name="T18" fmla="*/ 2147483646 w 30"/>
                <a:gd name="T19" fmla="*/ 2147483646 h 47"/>
                <a:gd name="T20" fmla="*/ 2147483646 w 30"/>
                <a:gd name="T21" fmla="*/ 2147483646 h 47"/>
                <a:gd name="T22" fmla="*/ 0 w 30"/>
                <a:gd name="T23" fmla="*/ 2147483646 h 47"/>
                <a:gd name="T24" fmla="*/ 0 w 30"/>
                <a:gd name="T25" fmla="*/ 2147483646 h 47"/>
                <a:gd name="T26" fmla="*/ 0 w 30"/>
                <a:gd name="T27" fmla="*/ 2147483646 h 47"/>
                <a:gd name="T28" fmla="*/ 0 w 30"/>
                <a:gd name="T29" fmla="*/ 2147483646 h 47"/>
                <a:gd name="T30" fmla="*/ 0 w 30"/>
                <a:gd name="T31" fmla="*/ 2147483646 h 47"/>
                <a:gd name="T32" fmla="*/ 0 w 30"/>
                <a:gd name="T33" fmla="*/ 0 h 47"/>
                <a:gd name="T34" fmla="*/ 2147483646 w 30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47"/>
                <a:gd name="T56" fmla="*/ 30 w 30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47">
                  <a:moveTo>
                    <a:pt x="15" y="0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0" y="45"/>
                    <a:pt x="30" y="46"/>
                  </a:cubicBezTo>
                  <a:cubicBezTo>
                    <a:pt x="30" y="47"/>
                    <a:pt x="30" y="47"/>
                    <a:pt x="29" y="47"/>
                  </a:cubicBezTo>
                  <a:cubicBezTo>
                    <a:pt x="29" y="47"/>
                    <a:pt x="29" y="47"/>
                    <a:pt x="2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4" name="Freeform 94"/>
            <p:cNvSpPr/>
            <p:nvPr/>
          </p:nvSpPr>
          <p:spPr bwMode="auto">
            <a:xfrm>
              <a:off x="7562850" y="2106613"/>
              <a:ext cx="88900" cy="157162"/>
            </a:xfrm>
            <a:custGeom>
              <a:avLst/>
              <a:gdLst>
                <a:gd name="T0" fmla="*/ 2147483646 w 28"/>
                <a:gd name="T1" fmla="*/ 0 h 49"/>
                <a:gd name="T2" fmla="*/ 2147483646 w 28"/>
                <a:gd name="T3" fmla="*/ 2147483646 h 49"/>
                <a:gd name="T4" fmla="*/ 2147483646 w 28"/>
                <a:gd name="T5" fmla="*/ 2147483646 h 49"/>
                <a:gd name="T6" fmla="*/ 2147483646 w 28"/>
                <a:gd name="T7" fmla="*/ 2147483646 h 49"/>
                <a:gd name="T8" fmla="*/ 2147483646 w 28"/>
                <a:gd name="T9" fmla="*/ 2147483646 h 49"/>
                <a:gd name="T10" fmla="*/ 2147483646 w 28"/>
                <a:gd name="T11" fmla="*/ 2147483646 h 49"/>
                <a:gd name="T12" fmla="*/ 2147483646 w 28"/>
                <a:gd name="T13" fmla="*/ 2147483646 h 49"/>
                <a:gd name="T14" fmla="*/ 2147483646 w 28"/>
                <a:gd name="T15" fmla="*/ 2147483646 h 49"/>
                <a:gd name="T16" fmla="*/ 2147483646 w 28"/>
                <a:gd name="T17" fmla="*/ 2147483646 h 49"/>
                <a:gd name="T18" fmla="*/ 0 w 28"/>
                <a:gd name="T19" fmla="*/ 2147483646 h 49"/>
                <a:gd name="T20" fmla="*/ 2147483646 w 28"/>
                <a:gd name="T21" fmla="*/ 2147483646 h 49"/>
                <a:gd name="T22" fmla="*/ 2147483646 w 28"/>
                <a:gd name="T23" fmla="*/ 2147483646 h 49"/>
                <a:gd name="T24" fmla="*/ 2147483646 w 28"/>
                <a:gd name="T25" fmla="*/ 2147483646 h 49"/>
                <a:gd name="T26" fmla="*/ 2147483646 w 28"/>
                <a:gd name="T27" fmla="*/ 2147483646 h 49"/>
                <a:gd name="T28" fmla="*/ 2147483646 w 28"/>
                <a:gd name="T29" fmla="*/ 2147483646 h 49"/>
                <a:gd name="T30" fmla="*/ 2147483646 w 28"/>
                <a:gd name="T31" fmla="*/ 2147483646 h 49"/>
                <a:gd name="T32" fmla="*/ 2147483646 w 28"/>
                <a:gd name="T33" fmla="*/ 2147483646 h 49"/>
                <a:gd name="T34" fmla="*/ 2147483646 w 28"/>
                <a:gd name="T35" fmla="*/ 2147483646 h 49"/>
                <a:gd name="T36" fmla="*/ 2147483646 w 28"/>
                <a:gd name="T37" fmla="*/ 0 h 49"/>
                <a:gd name="T38" fmla="*/ 2147483646 w 28"/>
                <a:gd name="T39" fmla="*/ 0 h 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49"/>
                <a:gd name="T62" fmla="*/ 28 w 28"/>
                <a:gd name="T63" fmla="*/ 49 h 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49">
                  <a:moveTo>
                    <a:pt x="28" y="0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5"/>
                    <a:pt x="27" y="40"/>
                    <a:pt x="25" y="43"/>
                  </a:cubicBezTo>
                  <a:cubicBezTo>
                    <a:pt x="24" y="45"/>
                    <a:pt x="22" y="46"/>
                    <a:pt x="20" y="47"/>
                  </a:cubicBezTo>
                  <a:cubicBezTo>
                    <a:pt x="18" y="48"/>
                    <a:pt x="16" y="49"/>
                    <a:pt x="13" y="49"/>
                  </a:cubicBezTo>
                  <a:cubicBezTo>
                    <a:pt x="9" y="49"/>
                    <a:pt x="6" y="48"/>
                    <a:pt x="3" y="45"/>
                  </a:cubicBezTo>
                  <a:cubicBezTo>
                    <a:pt x="3" y="44"/>
                    <a:pt x="2" y="43"/>
                    <a:pt x="1" y="41"/>
                  </a:cubicBezTo>
                  <a:cubicBezTo>
                    <a:pt x="0" y="40"/>
                    <a:pt x="0" y="38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6"/>
                    <a:pt x="2" y="36"/>
                    <a:pt x="2" y="38"/>
                  </a:cubicBezTo>
                  <a:cubicBezTo>
                    <a:pt x="3" y="41"/>
                    <a:pt x="4" y="43"/>
                    <a:pt x="6" y="45"/>
                  </a:cubicBezTo>
                  <a:cubicBezTo>
                    <a:pt x="8" y="46"/>
                    <a:pt x="10" y="47"/>
                    <a:pt x="12" y="47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5" name="Freeform 95"/>
            <p:cNvSpPr/>
            <p:nvPr/>
          </p:nvSpPr>
          <p:spPr bwMode="auto">
            <a:xfrm>
              <a:off x="6413500" y="3467100"/>
              <a:ext cx="41275" cy="103188"/>
            </a:xfrm>
            <a:custGeom>
              <a:avLst/>
              <a:gdLst>
                <a:gd name="T0" fmla="*/ 2147483646 w 26"/>
                <a:gd name="T1" fmla="*/ 0 h 65"/>
                <a:gd name="T2" fmla="*/ 2147483646 w 26"/>
                <a:gd name="T3" fmla="*/ 2147483646 h 65"/>
                <a:gd name="T4" fmla="*/ 2147483646 w 26"/>
                <a:gd name="T5" fmla="*/ 2147483646 h 65"/>
                <a:gd name="T6" fmla="*/ 2147483646 w 26"/>
                <a:gd name="T7" fmla="*/ 2147483646 h 65"/>
                <a:gd name="T8" fmla="*/ 2147483646 w 26"/>
                <a:gd name="T9" fmla="*/ 2147483646 h 65"/>
                <a:gd name="T10" fmla="*/ 2147483646 w 26"/>
                <a:gd name="T11" fmla="*/ 2147483646 h 65"/>
                <a:gd name="T12" fmla="*/ 2147483646 w 26"/>
                <a:gd name="T13" fmla="*/ 2147483646 h 65"/>
                <a:gd name="T14" fmla="*/ 0 w 26"/>
                <a:gd name="T15" fmla="*/ 2147483646 h 65"/>
                <a:gd name="T16" fmla="*/ 0 w 26"/>
                <a:gd name="T17" fmla="*/ 2147483646 h 65"/>
                <a:gd name="T18" fmla="*/ 0 w 26"/>
                <a:gd name="T19" fmla="*/ 2147483646 h 65"/>
                <a:gd name="T20" fmla="*/ 0 w 26"/>
                <a:gd name="T21" fmla="*/ 2147483646 h 65"/>
                <a:gd name="T22" fmla="*/ 0 w 26"/>
                <a:gd name="T23" fmla="*/ 2147483646 h 65"/>
                <a:gd name="T24" fmla="*/ 2147483646 w 26"/>
                <a:gd name="T25" fmla="*/ 2147483646 h 65"/>
                <a:gd name="T26" fmla="*/ 2147483646 w 26"/>
                <a:gd name="T27" fmla="*/ 2147483646 h 65"/>
                <a:gd name="T28" fmla="*/ 2147483646 w 26"/>
                <a:gd name="T29" fmla="*/ 0 h 65"/>
                <a:gd name="T30" fmla="*/ 2147483646 w 26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"/>
                <a:gd name="T49" fmla="*/ 0 h 65"/>
                <a:gd name="T50" fmla="*/ 26 w 26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" h="65">
                  <a:moveTo>
                    <a:pt x="26" y="0"/>
                  </a:moveTo>
                  <a:lnTo>
                    <a:pt x="26" y="2"/>
                  </a:lnTo>
                  <a:lnTo>
                    <a:pt x="24" y="19"/>
                  </a:lnTo>
                  <a:lnTo>
                    <a:pt x="24" y="27"/>
                  </a:lnTo>
                  <a:lnTo>
                    <a:pt x="24" y="41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6" name="Freeform 96"/>
            <p:cNvSpPr/>
            <p:nvPr/>
          </p:nvSpPr>
          <p:spPr bwMode="auto">
            <a:xfrm>
              <a:off x="6089650" y="3929063"/>
              <a:ext cx="44450" cy="144462"/>
            </a:xfrm>
            <a:custGeom>
              <a:avLst/>
              <a:gdLst>
                <a:gd name="T0" fmla="*/ 2147483646 w 28"/>
                <a:gd name="T1" fmla="*/ 0 h 91"/>
                <a:gd name="T2" fmla="*/ 2147483646 w 28"/>
                <a:gd name="T3" fmla="*/ 2147483646 h 91"/>
                <a:gd name="T4" fmla="*/ 2147483646 w 28"/>
                <a:gd name="T5" fmla="*/ 2147483646 h 91"/>
                <a:gd name="T6" fmla="*/ 2147483646 w 28"/>
                <a:gd name="T7" fmla="*/ 2147483646 h 91"/>
                <a:gd name="T8" fmla="*/ 2147483646 w 28"/>
                <a:gd name="T9" fmla="*/ 2147483646 h 91"/>
                <a:gd name="T10" fmla="*/ 2147483646 w 28"/>
                <a:gd name="T11" fmla="*/ 2147483646 h 91"/>
                <a:gd name="T12" fmla="*/ 2147483646 w 28"/>
                <a:gd name="T13" fmla="*/ 2147483646 h 91"/>
                <a:gd name="T14" fmla="*/ 0 w 28"/>
                <a:gd name="T15" fmla="*/ 2147483646 h 91"/>
                <a:gd name="T16" fmla="*/ 0 w 28"/>
                <a:gd name="T17" fmla="*/ 2147483646 h 91"/>
                <a:gd name="T18" fmla="*/ 2147483646 w 28"/>
                <a:gd name="T19" fmla="*/ 2147483646 h 91"/>
                <a:gd name="T20" fmla="*/ 2147483646 w 28"/>
                <a:gd name="T21" fmla="*/ 2147483646 h 91"/>
                <a:gd name="T22" fmla="*/ 2147483646 w 28"/>
                <a:gd name="T23" fmla="*/ 2147483646 h 91"/>
                <a:gd name="T24" fmla="*/ 2147483646 w 28"/>
                <a:gd name="T25" fmla="*/ 2147483646 h 91"/>
                <a:gd name="T26" fmla="*/ 2147483646 w 28"/>
                <a:gd name="T27" fmla="*/ 2147483646 h 91"/>
                <a:gd name="T28" fmla="*/ 2147483646 w 28"/>
                <a:gd name="T29" fmla="*/ 0 h 91"/>
                <a:gd name="T30" fmla="*/ 2147483646 w 28"/>
                <a:gd name="T31" fmla="*/ 0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91"/>
                <a:gd name="T50" fmla="*/ 28 w 28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91">
                  <a:moveTo>
                    <a:pt x="28" y="0"/>
                  </a:moveTo>
                  <a:lnTo>
                    <a:pt x="28" y="4"/>
                  </a:lnTo>
                  <a:lnTo>
                    <a:pt x="26" y="26"/>
                  </a:lnTo>
                  <a:lnTo>
                    <a:pt x="26" y="36"/>
                  </a:lnTo>
                  <a:lnTo>
                    <a:pt x="26" y="54"/>
                  </a:lnTo>
                  <a:lnTo>
                    <a:pt x="24" y="87"/>
                  </a:lnTo>
                  <a:lnTo>
                    <a:pt x="24" y="91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2" y="75"/>
                  </a:lnTo>
                  <a:lnTo>
                    <a:pt x="2" y="57"/>
                  </a:lnTo>
                  <a:lnTo>
                    <a:pt x="2" y="32"/>
                  </a:lnTo>
                  <a:lnTo>
                    <a:pt x="2" y="18"/>
                  </a:lnTo>
                  <a:lnTo>
                    <a:pt x="4" y="4"/>
                  </a:lnTo>
                  <a:lnTo>
                    <a:pt x="4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7" name="Freeform 97"/>
            <p:cNvSpPr/>
            <p:nvPr/>
          </p:nvSpPr>
          <p:spPr bwMode="auto">
            <a:xfrm>
              <a:off x="6029325" y="3973513"/>
              <a:ext cx="60325" cy="61912"/>
            </a:xfrm>
            <a:custGeom>
              <a:avLst/>
              <a:gdLst>
                <a:gd name="T0" fmla="*/ 2147483646 w 38"/>
                <a:gd name="T1" fmla="*/ 2147483646 h 39"/>
                <a:gd name="T2" fmla="*/ 2147483646 w 38"/>
                <a:gd name="T3" fmla="*/ 2147483646 h 39"/>
                <a:gd name="T4" fmla="*/ 2147483646 w 38"/>
                <a:gd name="T5" fmla="*/ 2147483646 h 39"/>
                <a:gd name="T6" fmla="*/ 2147483646 w 38"/>
                <a:gd name="T7" fmla="*/ 2147483646 h 39"/>
                <a:gd name="T8" fmla="*/ 2147483646 w 38"/>
                <a:gd name="T9" fmla="*/ 2147483646 h 39"/>
                <a:gd name="T10" fmla="*/ 2147483646 w 38"/>
                <a:gd name="T11" fmla="*/ 2147483646 h 39"/>
                <a:gd name="T12" fmla="*/ 2147483646 w 38"/>
                <a:gd name="T13" fmla="*/ 2147483646 h 39"/>
                <a:gd name="T14" fmla="*/ 0 w 38"/>
                <a:gd name="T15" fmla="*/ 2147483646 h 39"/>
                <a:gd name="T16" fmla="*/ 0 w 38"/>
                <a:gd name="T17" fmla="*/ 2147483646 h 39"/>
                <a:gd name="T18" fmla="*/ 2147483646 w 38"/>
                <a:gd name="T19" fmla="*/ 2147483646 h 39"/>
                <a:gd name="T20" fmla="*/ 2147483646 w 38"/>
                <a:gd name="T21" fmla="*/ 2147483646 h 39"/>
                <a:gd name="T22" fmla="*/ 2147483646 w 38"/>
                <a:gd name="T23" fmla="*/ 2147483646 h 39"/>
                <a:gd name="T24" fmla="*/ 2147483646 w 38"/>
                <a:gd name="T25" fmla="*/ 2147483646 h 39"/>
                <a:gd name="T26" fmla="*/ 2147483646 w 38"/>
                <a:gd name="T27" fmla="*/ 2147483646 h 39"/>
                <a:gd name="T28" fmla="*/ 2147483646 w 38"/>
                <a:gd name="T29" fmla="*/ 0 h 39"/>
                <a:gd name="T30" fmla="*/ 2147483646 w 38"/>
                <a:gd name="T31" fmla="*/ 214748364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"/>
                <a:gd name="T49" fmla="*/ 0 h 39"/>
                <a:gd name="T50" fmla="*/ 38 w 38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" h="39">
                  <a:moveTo>
                    <a:pt x="38" y="10"/>
                  </a:moveTo>
                  <a:lnTo>
                    <a:pt x="36" y="12"/>
                  </a:lnTo>
                  <a:lnTo>
                    <a:pt x="30" y="18"/>
                  </a:lnTo>
                  <a:lnTo>
                    <a:pt x="26" y="22"/>
                  </a:lnTo>
                  <a:lnTo>
                    <a:pt x="20" y="29"/>
                  </a:lnTo>
                  <a:lnTo>
                    <a:pt x="10" y="39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10" y="18"/>
                  </a:lnTo>
                  <a:lnTo>
                    <a:pt x="18" y="10"/>
                  </a:lnTo>
                  <a:lnTo>
                    <a:pt x="22" y="6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8" name="Freeform 99"/>
            <p:cNvSpPr>
              <a:spLocks noEditPoints="1"/>
            </p:cNvSpPr>
            <p:nvPr/>
          </p:nvSpPr>
          <p:spPr bwMode="auto">
            <a:xfrm>
              <a:off x="6284913" y="3649663"/>
              <a:ext cx="98425" cy="87312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8" y="11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4"/>
                    <a:pt x="18" y="3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1" y="1"/>
                    <a:pt x="8" y="2"/>
                    <a:pt x="6" y="4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5" y="2"/>
                    <a:pt x="7" y="1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21" y="0"/>
                    <a:pt x="25" y="1"/>
                    <a:pt x="28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0" y="26"/>
                    <a:pt x="31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5"/>
                    <a:pt x="15" y="25"/>
                    <a:pt x="13" y="26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7" y="26"/>
                    <a:pt x="5" y="26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5"/>
                    <a:pt x="1" y="13"/>
                    <a:pt x="3" y="11"/>
                  </a:cubicBezTo>
                  <a:cubicBezTo>
                    <a:pt x="5" y="9"/>
                    <a:pt x="8" y="9"/>
                    <a:pt x="11" y="9"/>
                  </a:cubicBezTo>
                  <a:cubicBezTo>
                    <a:pt x="12" y="9"/>
                    <a:pt x="14" y="9"/>
                    <a:pt x="15" y="9"/>
                  </a:cubicBezTo>
                  <a:cubicBezTo>
                    <a:pt x="16" y="9"/>
                    <a:pt x="17" y="10"/>
                    <a:pt x="18" y="11"/>
                  </a:cubicBezTo>
                  <a:close/>
                  <a:moveTo>
                    <a:pt x="18" y="12"/>
                  </a:moveTo>
                  <a:cubicBezTo>
                    <a:pt x="16" y="11"/>
                    <a:pt x="15" y="11"/>
                    <a:pt x="14" y="11"/>
                  </a:cubicBezTo>
                  <a:cubicBezTo>
                    <a:pt x="13" y="11"/>
                    <a:pt x="12" y="11"/>
                    <a:pt x="12" y="12"/>
                  </a:cubicBezTo>
                  <a:cubicBezTo>
                    <a:pt x="12" y="12"/>
                    <a:pt x="11" y="13"/>
                    <a:pt x="11" y="15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6" y="23"/>
                    <a:pt x="17" y="23"/>
                    <a:pt x="18" y="22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9" name="Freeform 100"/>
            <p:cNvSpPr/>
            <p:nvPr/>
          </p:nvSpPr>
          <p:spPr bwMode="auto">
            <a:xfrm>
              <a:off x="6143625" y="3806825"/>
              <a:ext cx="109538" cy="125413"/>
            </a:xfrm>
            <a:custGeom>
              <a:avLst/>
              <a:gdLst>
                <a:gd name="T0" fmla="*/ 2147483646 w 34"/>
                <a:gd name="T1" fmla="*/ 2147483646 h 39"/>
                <a:gd name="T2" fmla="*/ 2147483646 w 34"/>
                <a:gd name="T3" fmla="*/ 2147483646 h 39"/>
                <a:gd name="T4" fmla="*/ 2147483646 w 34"/>
                <a:gd name="T5" fmla="*/ 2147483646 h 39"/>
                <a:gd name="T6" fmla="*/ 2147483646 w 34"/>
                <a:gd name="T7" fmla="*/ 2147483646 h 39"/>
                <a:gd name="T8" fmla="*/ 2147483646 w 34"/>
                <a:gd name="T9" fmla="*/ 2147483646 h 39"/>
                <a:gd name="T10" fmla="*/ 2147483646 w 34"/>
                <a:gd name="T11" fmla="*/ 2147483646 h 39"/>
                <a:gd name="T12" fmla="*/ 2147483646 w 34"/>
                <a:gd name="T13" fmla="*/ 2147483646 h 39"/>
                <a:gd name="T14" fmla="*/ 2147483646 w 34"/>
                <a:gd name="T15" fmla="*/ 2147483646 h 39"/>
                <a:gd name="T16" fmla="*/ 2147483646 w 34"/>
                <a:gd name="T17" fmla="*/ 2147483646 h 39"/>
                <a:gd name="T18" fmla="*/ 2147483646 w 34"/>
                <a:gd name="T19" fmla="*/ 2147483646 h 39"/>
                <a:gd name="T20" fmla="*/ 2147483646 w 34"/>
                <a:gd name="T21" fmla="*/ 2147483646 h 39"/>
                <a:gd name="T22" fmla="*/ 2147483646 w 34"/>
                <a:gd name="T23" fmla="*/ 2147483646 h 39"/>
                <a:gd name="T24" fmla="*/ 0 w 34"/>
                <a:gd name="T25" fmla="*/ 2147483646 h 39"/>
                <a:gd name="T26" fmla="*/ 2147483646 w 34"/>
                <a:gd name="T27" fmla="*/ 2147483646 h 39"/>
                <a:gd name="T28" fmla="*/ 2147483646 w 34"/>
                <a:gd name="T29" fmla="*/ 2147483646 h 39"/>
                <a:gd name="T30" fmla="*/ 2147483646 w 34"/>
                <a:gd name="T31" fmla="*/ 2147483646 h 39"/>
                <a:gd name="T32" fmla="*/ 2147483646 w 34"/>
                <a:gd name="T33" fmla="*/ 0 h 39"/>
                <a:gd name="T34" fmla="*/ 2147483646 w 34"/>
                <a:gd name="T35" fmla="*/ 2147483646 h 39"/>
                <a:gd name="T36" fmla="*/ 2147483646 w 34"/>
                <a:gd name="T37" fmla="*/ 2147483646 h 39"/>
                <a:gd name="T38" fmla="*/ 2147483646 w 34"/>
                <a:gd name="T39" fmla="*/ 2147483646 h 39"/>
                <a:gd name="T40" fmla="*/ 2147483646 w 34"/>
                <a:gd name="T41" fmla="*/ 2147483646 h 39"/>
                <a:gd name="T42" fmla="*/ 2147483646 w 34"/>
                <a:gd name="T43" fmla="*/ 2147483646 h 39"/>
                <a:gd name="T44" fmla="*/ 2147483646 w 34"/>
                <a:gd name="T45" fmla="*/ 2147483646 h 39"/>
                <a:gd name="T46" fmla="*/ 2147483646 w 34"/>
                <a:gd name="T47" fmla="*/ 2147483646 h 39"/>
                <a:gd name="T48" fmla="*/ 2147483646 w 34"/>
                <a:gd name="T49" fmla="*/ 2147483646 h 39"/>
                <a:gd name="T50" fmla="*/ 2147483646 w 34"/>
                <a:gd name="T51" fmla="*/ 2147483646 h 39"/>
                <a:gd name="T52" fmla="*/ 2147483646 w 34"/>
                <a:gd name="T53" fmla="*/ 2147483646 h 39"/>
                <a:gd name="T54" fmla="*/ 2147483646 w 34"/>
                <a:gd name="T55" fmla="*/ 2147483646 h 39"/>
                <a:gd name="T56" fmla="*/ 2147483646 w 34"/>
                <a:gd name="T57" fmla="*/ 2147483646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9"/>
                <a:gd name="T89" fmla="*/ 34 w 34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9">
                  <a:moveTo>
                    <a:pt x="25" y="16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0" y="30"/>
                    <a:pt x="31" y="33"/>
                    <a:pt x="31" y="35"/>
                  </a:cubicBezTo>
                  <a:cubicBezTo>
                    <a:pt x="32" y="36"/>
                    <a:pt x="32" y="38"/>
                    <a:pt x="33" y="3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4"/>
                    <a:pt x="16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1" y="16"/>
                    <a:pt x="24" y="15"/>
                    <a:pt x="26" y="14"/>
                  </a:cubicBezTo>
                  <a:cubicBezTo>
                    <a:pt x="29" y="13"/>
                    <a:pt x="31" y="12"/>
                    <a:pt x="32" y="13"/>
                  </a:cubicBezTo>
                  <a:cubicBezTo>
                    <a:pt x="33" y="13"/>
                    <a:pt x="34" y="14"/>
                    <a:pt x="34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29" y="14"/>
                    <a:pt x="29" y="15"/>
                  </a:cubicBezTo>
                  <a:cubicBezTo>
                    <a:pt x="28" y="15"/>
                    <a:pt x="27" y="15"/>
                    <a:pt x="2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0" name="Freeform 101"/>
            <p:cNvSpPr>
              <a:spLocks noEditPoints="1"/>
            </p:cNvSpPr>
            <p:nvPr/>
          </p:nvSpPr>
          <p:spPr bwMode="auto">
            <a:xfrm>
              <a:off x="7046913" y="2273300"/>
              <a:ext cx="60325" cy="166688"/>
            </a:xfrm>
            <a:custGeom>
              <a:avLst/>
              <a:gdLst>
                <a:gd name="T0" fmla="*/ 2147483646 w 19"/>
                <a:gd name="T1" fmla="*/ 2147483646 h 52"/>
                <a:gd name="T2" fmla="*/ 2147483646 w 19"/>
                <a:gd name="T3" fmla="*/ 2147483646 h 52"/>
                <a:gd name="T4" fmla="*/ 2147483646 w 19"/>
                <a:gd name="T5" fmla="*/ 2147483646 h 52"/>
                <a:gd name="T6" fmla="*/ 2147483646 w 19"/>
                <a:gd name="T7" fmla="*/ 2147483646 h 52"/>
                <a:gd name="T8" fmla="*/ 2147483646 w 19"/>
                <a:gd name="T9" fmla="*/ 2147483646 h 52"/>
                <a:gd name="T10" fmla="*/ 2147483646 w 19"/>
                <a:gd name="T11" fmla="*/ 2147483646 h 52"/>
                <a:gd name="T12" fmla="*/ 2147483646 w 19"/>
                <a:gd name="T13" fmla="*/ 2147483646 h 52"/>
                <a:gd name="T14" fmla="*/ 2147483646 w 19"/>
                <a:gd name="T15" fmla="*/ 2147483646 h 52"/>
                <a:gd name="T16" fmla="*/ 0 w 19"/>
                <a:gd name="T17" fmla="*/ 2147483646 h 52"/>
                <a:gd name="T18" fmla="*/ 0 w 19"/>
                <a:gd name="T19" fmla="*/ 2147483646 h 52"/>
                <a:gd name="T20" fmla="*/ 2147483646 w 19"/>
                <a:gd name="T21" fmla="*/ 2147483646 h 52"/>
                <a:gd name="T22" fmla="*/ 2147483646 w 19"/>
                <a:gd name="T23" fmla="*/ 2147483646 h 52"/>
                <a:gd name="T24" fmla="*/ 2147483646 w 19"/>
                <a:gd name="T25" fmla="*/ 2147483646 h 52"/>
                <a:gd name="T26" fmla="*/ 2147483646 w 19"/>
                <a:gd name="T27" fmla="*/ 2147483646 h 52"/>
                <a:gd name="T28" fmla="*/ 2147483646 w 19"/>
                <a:gd name="T29" fmla="*/ 2147483646 h 52"/>
                <a:gd name="T30" fmla="*/ 2147483646 w 19"/>
                <a:gd name="T31" fmla="*/ 2147483646 h 52"/>
                <a:gd name="T32" fmla="*/ 2147483646 w 19"/>
                <a:gd name="T33" fmla="*/ 2147483646 h 52"/>
                <a:gd name="T34" fmla="*/ 2147483646 w 19"/>
                <a:gd name="T35" fmla="*/ 2147483646 h 52"/>
                <a:gd name="T36" fmla="*/ 2147483646 w 19"/>
                <a:gd name="T37" fmla="*/ 2147483646 h 52"/>
                <a:gd name="T38" fmla="*/ 2147483646 w 19"/>
                <a:gd name="T39" fmla="*/ 2147483646 h 52"/>
                <a:gd name="T40" fmla="*/ 2147483646 w 19"/>
                <a:gd name="T41" fmla="*/ 2147483646 h 52"/>
                <a:gd name="T42" fmla="*/ 2147483646 w 19"/>
                <a:gd name="T43" fmla="*/ 2147483646 h 52"/>
                <a:gd name="T44" fmla="*/ 2147483646 w 19"/>
                <a:gd name="T45" fmla="*/ 0 h 52"/>
                <a:gd name="T46" fmla="*/ 2147483646 w 19"/>
                <a:gd name="T47" fmla="*/ 2147483646 h 52"/>
                <a:gd name="T48" fmla="*/ 2147483646 w 19"/>
                <a:gd name="T49" fmla="*/ 2147483646 h 52"/>
                <a:gd name="T50" fmla="*/ 2147483646 w 19"/>
                <a:gd name="T51" fmla="*/ 2147483646 h 52"/>
                <a:gd name="T52" fmla="*/ 2147483646 w 19"/>
                <a:gd name="T53" fmla="*/ 2147483646 h 52"/>
                <a:gd name="T54" fmla="*/ 2147483646 w 19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"/>
                <a:gd name="T85" fmla="*/ 0 h 52"/>
                <a:gd name="T86" fmla="*/ 19 w 19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" h="52">
                  <a:moveTo>
                    <a:pt x="18" y="12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5"/>
                    <a:pt x="17" y="39"/>
                    <a:pt x="17" y="41"/>
                  </a:cubicBezTo>
                  <a:cubicBezTo>
                    <a:pt x="17" y="42"/>
                    <a:pt x="16" y="44"/>
                    <a:pt x="16" y="46"/>
                  </a:cubicBezTo>
                  <a:cubicBezTo>
                    <a:pt x="13" y="50"/>
                    <a:pt x="10" y="52"/>
                    <a:pt x="6" y="52"/>
                  </a:cubicBezTo>
                  <a:cubicBezTo>
                    <a:pt x="4" y="52"/>
                    <a:pt x="3" y="51"/>
                    <a:pt x="1" y="50"/>
                  </a:cubicBezTo>
                  <a:cubicBezTo>
                    <a:pt x="0" y="49"/>
                    <a:pt x="0" y="48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3" y="49"/>
                    <a:pt x="3" y="49"/>
                    <a:pt x="4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48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lnTo>
                    <a:pt x="18" y="12"/>
                  </a:lnTo>
                  <a:close/>
                  <a:moveTo>
                    <a:pt x="12" y="0"/>
                  </a:moveTo>
                  <a:cubicBezTo>
                    <a:pt x="17" y="0"/>
                    <a:pt x="19" y="2"/>
                    <a:pt x="19" y="5"/>
                  </a:cubicBezTo>
                  <a:cubicBezTo>
                    <a:pt x="19" y="6"/>
                    <a:pt x="18" y="7"/>
                    <a:pt x="17" y="8"/>
                  </a:cubicBezTo>
                  <a:cubicBezTo>
                    <a:pt x="16" y="9"/>
                    <a:pt x="14" y="10"/>
                    <a:pt x="12" y="9"/>
                  </a:cubicBezTo>
                  <a:cubicBezTo>
                    <a:pt x="8" y="9"/>
                    <a:pt x="6" y="8"/>
                    <a:pt x="6" y="4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1" name="Freeform 102"/>
            <p:cNvSpPr>
              <a:spLocks noEditPoints="1"/>
            </p:cNvSpPr>
            <p:nvPr/>
          </p:nvSpPr>
          <p:spPr bwMode="auto">
            <a:xfrm>
              <a:off x="6927850" y="2487613"/>
              <a:ext cx="58738" cy="112712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0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8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4"/>
                    <a:pt x="17" y="26"/>
                    <a:pt x="17" y="28"/>
                  </a:cubicBezTo>
                  <a:cubicBezTo>
                    <a:pt x="17" y="29"/>
                    <a:pt x="16" y="30"/>
                    <a:pt x="15" y="31"/>
                  </a:cubicBezTo>
                  <a:cubicBezTo>
                    <a:pt x="13" y="34"/>
                    <a:pt x="10" y="35"/>
                    <a:pt x="7" y="35"/>
                  </a:cubicBezTo>
                  <a:cubicBezTo>
                    <a:pt x="4" y="35"/>
                    <a:pt x="3" y="35"/>
                    <a:pt x="2" y="34"/>
                  </a:cubicBezTo>
                  <a:cubicBezTo>
                    <a:pt x="1" y="33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8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5"/>
                    <a:pt x="16" y="6"/>
                  </a:cubicBezTo>
                  <a:cubicBezTo>
                    <a:pt x="15" y="6"/>
                    <a:pt x="14" y="7"/>
                    <a:pt x="12" y="7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2" name="Freeform 103"/>
            <p:cNvSpPr/>
            <p:nvPr/>
          </p:nvSpPr>
          <p:spPr bwMode="auto">
            <a:xfrm>
              <a:off x="7289800" y="2119313"/>
              <a:ext cx="144463" cy="138112"/>
            </a:xfrm>
            <a:custGeom>
              <a:avLst/>
              <a:gdLst>
                <a:gd name="T0" fmla="*/ 2147483646 w 45"/>
                <a:gd name="T1" fmla="*/ 2147483646 h 43"/>
                <a:gd name="T2" fmla="*/ 2147483646 w 45"/>
                <a:gd name="T3" fmla="*/ 2147483646 h 43"/>
                <a:gd name="T4" fmla="*/ 2147483646 w 45"/>
                <a:gd name="T5" fmla="*/ 2147483646 h 43"/>
                <a:gd name="T6" fmla="*/ 2147483646 w 45"/>
                <a:gd name="T7" fmla="*/ 2147483646 h 43"/>
                <a:gd name="T8" fmla="*/ 2147483646 w 45"/>
                <a:gd name="T9" fmla="*/ 2147483646 h 43"/>
                <a:gd name="T10" fmla="*/ 2147483646 w 45"/>
                <a:gd name="T11" fmla="*/ 2147483646 h 43"/>
                <a:gd name="T12" fmla="*/ 2147483646 w 45"/>
                <a:gd name="T13" fmla="*/ 2147483646 h 43"/>
                <a:gd name="T14" fmla="*/ 2147483646 w 45"/>
                <a:gd name="T15" fmla="*/ 2147483646 h 43"/>
                <a:gd name="T16" fmla="*/ 2147483646 w 45"/>
                <a:gd name="T17" fmla="*/ 2147483646 h 43"/>
                <a:gd name="T18" fmla="*/ 2147483646 w 45"/>
                <a:gd name="T19" fmla="*/ 2147483646 h 43"/>
                <a:gd name="T20" fmla="*/ 2147483646 w 45"/>
                <a:gd name="T21" fmla="*/ 2147483646 h 43"/>
                <a:gd name="T22" fmla="*/ 2147483646 w 45"/>
                <a:gd name="T23" fmla="*/ 2147483646 h 43"/>
                <a:gd name="T24" fmla="*/ 2147483646 w 45"/>
                <a:gd name="T25" fmla="*/ 2147483646 h 43"/>
                <a:gd name="T26" fmla="*/ 2147483646 w 45"/>
                <a:gd name="T27" fmla="*/ 2147483646 h 43"/>
                <a:gd name="T28" fmla="*/ 2147483646 w 45"/>
                <a:gd name="T29" fmla="*/ 2147483646 h 43"/>
                <a:gd name="T30" fmla="*/ 2147483646 w 45"/>
                <a:gd name="T31" fmla="*/ 2147483646 h 43"/>
                <a:gd name="T32" fmla="*/ 2147483646 w 45"/>
                <a:gd name="T33" fmla="*/ 2147483646 h 43"/>
                <a:gd name="T34" fmla="*/ 2147483646 w 45"/>
                <a:gd name="T35" fmla="*/ 2147483646 h 43"/>
                <a:gd name="T36" fmla="*/ 0 w 45"/>
                <a:gd name="T37" fmla="*/ 2147483646 h 43"/>
                <a:gd name="T38" fmla="*/ 2147483646 w 45"/>
                <a:gd name="T39" fmla="*/ 2147483646 h 43"/>
                <a:gd name="T40" fmla="*/ 2147483646 w 45"/>
                <a:gd name="T41" fmla="*/ 2147483646 h 43"/>
                <a:gd name="T42" fmla="*/ 2147483646 w 45"/>
                <a:gd name="T43" fmla="*/ 2147483646 h 43"/>
                <a:gd name="T44" fmla="*/ 2147483646 w 45"/>
                <a:gd name="T45" fmla="*/ 0 h 43"/>
                <a:gd name="T46" fmla="*/ 2147483646 w 45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43"/>
                <a:gd name="T74" fmla="*/ 45 w 45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43">
                  <a:moveTo>
                    <a:pt x="37" y="22"/>
                  </a:moveTo>
                  <a:cubicBezTo>
                    <a:pt x="39" y="16"/>
                    <a:pt x="40" y="11"/>
                    <a:pt x="42" y="4"/>
                  </a:cubicBezTo>
                  <a:cubicBezTo>
                    <a:pt x="42" y="3"/>
                    <a:pt x="43" y="2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4"/>
                    <a:pt x="44" y="6"/>
                    <a:pt x="43" y="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2"/>
                    <a:pt x="21" y="24"/>
                    <a:pt x="20" y="2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19"/>
                    <a:pt x="23" y="17"/>
                    <a:pt x="23" y="15"/>
                  </a:cubicBezTo>
                  <a:cubicBezTo>
                    <a:pt x="24" y="14"/>
                    <a:pt x="25" y="9"/>
                    <a:pt x="29" y="0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3" name="Freeform 104"/>
            <p:cNvSpPr/>
            <p:nvPr/>
          </p:nvSpPr>
          <p:spPr bwMode="auto">
            <a:xfrm>
              <a:off x="6194425" y="3743325"/>
              <a:ext cx="138113" cy="92075"/>
            </a:xfrm>
            <a:custGeom>
              <a:avLst/>
              <a:gdLst>
                <a:gd name="T0" fmla="*/ 2147483646 w 43"/>
                <a:gd name="T1" fmla="*/ 2147483646 h 29"/>
                <a:gd name="T2" fmla="*/ 2147483646 w 43"/>
                <a:gd name="T3" fmla="*/ 2147483646 h 29"/>
                <a:gd name="T4" fmla="*/ 2147483646 w 43"/>
                <a:gd name="T5" fmla="*/ 2147483646 h 29"/>
                <a:gd name="T6" fmla="*/ 2147483646 w 43"/>
                <a:gd name="T7" fmla="*/ 2147483646 h 29"/>
                <a:gd name="T8" fmla="*/ 2147483646 w 43"/>
                <a:gd name="T9" fmla="*/ 2147483646 h 29"/>
                <a:gd name="T10" fmla="*/ 2147483646 w 43"/>
                <a:gd name="T11" fmla="*/ 2147483646 h 29"/>
                <a:gd name="T12" fmla="*/ 2147483646 w 43"/>
                <a:gd name="T13" fmla="*/ 2147483646 h 29"/>
                <a:gd name="T14" fmla="*/ 2147483646 w 43"/>
                <a:gd name="T15" fmla="*/ 2147483646 h 29"/>
                <a:gd name="T16" fmla="*/ 2147483646 w 43"/>
                <a:gd name="T17" fmla="*/ 2147483646 h 29"/>
                <a:gd name="T18" fmla="*/ 2147483646 w 43"/>
                <a:gd name="T19" fmla="*/ 2147483646 h 29"/>
                <a:gd name="T20" fmla="*/ 2147483646 w 43"/>
                <a:gd name="T21" fmla="*/ 2147483646 h 29"/>
                <a:gd name="T22" fmla="*/ 2147483646 w 43"/>
                <a:gd name="T23" fmla="*/ 2147483646 h 29"/>
                <a:gd name="T24" fmla="*/ 2147483646 w 43"/>
                <a:gd name="T25" fmla="*/ 2147483646 h 29"/>
                <a:gd name="T26" fmla="*/ 2147483646 w 43"/>
                <a:gd name="T27" fmla="*/ 2147483646 h 29"/>
                <a:gd name="T28" fmla="*/ 2147483646 w 43"/>
                <a:gd name="T29" fmla="*/ 2147483646 h 29"/>
                <a:gd name="T30" fmla="*/ 2147483646 w 43"/>
                <a:gd name="T31" fmla="*/ 2147483646 h 29"/>
                <a:gd name="T32" fmla="*/ 2147483646 w 43"/>
                <a:gd name="T33" fmla="*/ 2147483646 h 29"/>
                <a:gd name="T34" fmla="*/ 2147483646 w 43"/>
                <a:gd name="T35" fmla="*/ 2147483646 h 29"/>
                <a:gd name="T36" fmla="*/ 0 w 43"/>
                <a:gd name="T37" fmla="*/ 2147483646 h 29"/>
                <a:gd name="T38" fmla="*/ 2147483646 w 43"/>
                <a:gd name="T39" fmla="*/ 2147483646 h 29"/>
                <a:gd name="T40" fmla="*/ 2147483646 w 43"/>
                <a:gd name="T41" fmla="*/ 2147483646 h 29"/>
                <a:gd name="T42" fmla="*/ 2147483646 w 43"/>
                <a:gd name="T43" fmla="*/ 2147483646 h 29"/>
                <a:gd name="T44" fmla="*/ 2147483646 w 43"/>
                <a:gd name="T45" fmla="*/ 0 h 29"/>
                <a:gd name="T46" fmla="*/ 2147483646 w 43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29"/>
                <a:gd name="T74" fmla="*/ 43 w 43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29">
                  <a:moveTo>
                    <a:pt x="35" y="15"/>
                  </a:moveTo>
                  <a:cubicBezTo>
                    <a:pt x="37" y="11"/>
                    <a:pt x="39" y="8"/>
                    <a:pt x="41" y="3"/>
                  </a:cubicBezTo>
                  <a:cubicBezTo>
                    <a:pt x="41" y="2"/>
                    <a:pt x="41" y="2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2" y="5"/>
                    <a:pt x="41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6"/>
                    <a:pt x="19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1" y="13"/>
                    <a:pt x="21" y="11"/>
                    <a:pt x="22" y="10"/>
                  </a:cubicBezTo>
                  <a:cubicBezTo>
                    <a:pt x="23" y="9"/>
                    <a:pt x="24" y="6"/>
                    <a:pt x="28" y="0"/>
                  </a:cubicBezTo>
                  <a:lnTo>
                    <a:pt x="3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4" name="Freeform 105"/>
            <p:cNvSpPr/>
            <p:nvPr/>
          </p:nvSpPr>
          <p:spPr bwMode="auto">
            <a:xfrm>
              <a:off x="5961063" y="3832225"/>
              <a:ext cx="112712" cy="93663"/>
            </a:xfrm>
            <a:custGeom>
              <a:avLst/>
              <a:gdLst>
                <a:gd name="T0" fmla="*/ 2147483646 w 35"/>
                <a:gd name="T1" fmla="*/ 2147483646 h 29"/>
                <a:gd name="T2" fmla="*/ 2147483646 w 35"/>
                <a:gd name="T3" fmla="*/ 2147483646 h 29"/>
                <a:gd name="T4" fmla="*/ 2147483646 w 35"/>
                <a:gd name="T5" fmla="*/ 2147483646 h 29"/>
                <a:gd name="T6" fmla="*/ 2147483646 w 35"/>
                <a:gd name="T7" fmla="*/ 0 h 29"/>
                <a:gd name="T8" fmla="*/ 2147483646 w 35"/>
                <a:gd name="T9" fmla="*/ 2147483646 h 29"/>
                <a:gd name="T10" fmla="*/ 2147483646 w 35"/>
                <a:gd name="T11" fmla="*/ 2147483646 h 29"/>
                <a:gd name="T12" fmla="*/ 2147483646 w 35"/>
                <a:gd name="T13" fmla="*/ 2147483646 h 29"/>
                <a:gd name="T14" fmla="*/ 2147483646 w 35"/>
                <a:gd name="T15" fmla="*/ 2147483646 h 29"/>
                <a:gd name="T16" fmla="*/ 2147483646 w 35"/>
                <a:gd name="T17" fmla="*/ 2147483646 h 29"/>
                <a:gd name="T18" fmla="*/ 2147483646 w 35"/>
                <a:gd name="T19" fmla="*/ 2147483646 h 29"/>
                <a:gd name="T20" fmla="*/ 2147483646 w 35"/>
                <a:gd name="T21" fmla="*/ 2147483646 h 29"/>
                <a:gd name="T22" fmla="*/ 2147483646 w 35"/>
                <a:gd name="T23" fmla="*/ 2147483646 h 29"/>
                <a:gd name="T24" fmla="*/ 2147483646 w 35"/>
                <a:gd name="T25" fmla="*/ 2147483646 h 29"/>
                <a:gd name="T26" fmla="*/ 2147483646 w 35"/>
                <a:gd name="T27" fmla="*/ 2147483646 h 29"/>
                <a:gd name="T28" fmla="*/ 2147483646 w 35"/>
                <a:gd name="T29" fmla="*/ 2147483646 h 29"/>
                <a:gd name="T30" fmla="*/ 2147483646 w 35"/>
                <a:gd name="T31" fmla="*/ 2147483646 h 29"/>
                <a:gd name="T32" fmla="*/ 2147483646 w 35"/>
                <a:gd name="T33" fmla="*/ 2147483646 h 29"/>
                <a:gd name="T34" fmla="*/ 2147483646 w 35"/>
                <a:gd name="T35" fmla="*/ 2147483646 h 29"/>
                <a:gd name="T36" fmla="*/ 0 w 35"/>
                <a:gd name="T37" fmla="*/ 2147483646 h 29"/>
                <a:gd name="T38" fmla="*/ 2147483646 w 35"/>
                <a:gd name="T39" fmla="*/ 2147483646 h 29"/>
                <a:gd name="T40" fmla="*/ 2147483646 w 35"/>
                <a:gd name="T41" fmla="*/ 2147483646 h 29"/>
                <a:gd name="T42" fmla="*/ 2147483646 w 35"/>
                <a:gd name="T43" fmla="*/ 2147483646 h 29"/>
                <a:gd name="T44" fmla="*/ 2147483646 w 35"/>
                <a:gd name="T45" fmla="*/ 0 h 29"/>
                <a:gd name="T46" fmla="*/ 2147483646 w 35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5"/>
                <a:gd name="T73" fmla="*/ 0 h 29"/>
                <a:gd name="T74" fmla="*/ 35 w 35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5" h="29">
                  <a:moveTo>
                    <a:pt x="29" y="14"/>
                  </a:moveTo>
                  <a:cubicBezTo>
                    <a:pt x="30" y="11"/>
                    <a:pt x="31" y="7"/>
                    <a:pt x="33" y="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4" y="3"/>
                    <a:pt x="34" y="4"/>
                    <a:pt x="33" y="6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6"/>
                    <a:pt x="16" y="1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2"/>
                    <a:pt x="18" y="11"/>
                    <a:pt x="18" y="10"/>
                  </a:cubicBezTo>
                  <a:cubicBezTo>
                    <a:pt x="19" y="9"/>
                    <a:pt x="20" y="6"/>
                    <a:pt x="22" y="0"/>
                  </a:cubicBezTo>
                  <a:lnTo>
                    <a:pt x="2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5" name="Freeform 106"/>
            <p:cNvSpPr>
              <a:spLocks noEditPoints="1"/>
            </p:cNvSpPr>
            <p:nvPr/>
          </p:nvSpPr>
          <p:spPr bwMode="auto">
            <a:xfrm>
              <a:off x="5740400" y="3733800"/>
              <a:ext cx="85725" cy="85725"/>
            </a:xfrm>
            <a:custGeom>
              <a:avLst/>
              <a:gdLst>
                <a:gd name="T0" fmla="*/ 2147483646 w 27"/>
                <a:gd name="T1" fmla="*/ 2147483646 h 27"/>
                <a:gd name="T2" fmla="*/ 2147483646 w 27"/>
                <a:gd name="T3" fmla="*/ 2147483646 h 27"/>
                <a:gd name="T4" fmla="*/ 2147483646 w 27"/>
                <a:gd name="T5" fmla="*/ 2147483646 h 27"/>
                <a:gd name="T6" fmla="*/ 2147483646 w 27"/>
                <a:gd name="T7" fmla="*/ 2147483646 h 27"/>
                <a:gd name="T8" fmla="*/ 2147483646 w 27"/>
                <a:gd name="T9" fmla="*/ 2147483646 h 27"/>
                <a:gd name="T10" fmla="*/ 2147483646 w 27"/>
                <a:gd name="T11" fmla="*/ 2147483646 h 27"/>
                <a:gd name="T12" fmla="*/ 2147483646 w 27"/>
                <a:gd name="T13" fmla="*/ 2147483646 h 27"/>
                <a:gd name="T14" fmla="*/ 2147483646 w 27"/>
                <a:gd name="T15" fmla="*/ 2147483646 h 27"/>
                <a:gd name="T16" fmla="*/ 2147483646 w 27"/>
                <a:gd name="T17" fmla="*/ 2147483646 h 27"/>
                <a:gd name="T18" fmla="*/ 2147483646 w 27"/>
                <a:gd name="T19" fmla="*/ 2147483646 h 27"/>
                <a:gd name="T20" fmla="*/ 2147483646 w 27"/>
                <a:gd name="T21" fmla="*/ 2147483646 h 27"/>
                <a:gd name="T22" fmla="*/ 2147483646 w 27"/>
                <a:gd name="T23" fmla="*/ 2147483646 h 27"/>
                <a:gd name="T24" fmla="*/ 2147483646 w 27"/>
                <a:gd name="T25" fmla="*/ 2147483646 h 27"/>
                <a:gd name="T26" fmla="*/ 2147483646 w 27"/>
                <a:gd name="T27" fmla="*/ 2147483646 h 27"/>
                <a:gd name="T28" fmla="*/ 2147483646 w 27"/>
                <a:gd name="T29" fmla="*/ 2147483646 h 27"/>
                <a:gd name="T30" fmla="*/ 0 w 27"/>
                <a:gd name="T31" fmla="*/ 2147483646 h 27"/>
                <a:gd name="T32" fmla="*/ 2147483646 w 27"/>
                <a:gd name="T33" fmla="*/ 2147483646 h 27"/>
                <a:gd name="T34" fmla="*/ 2147483646 w 27"/>
                <a:gd name="T35" fmla="*/ 2147483646 h 27"/>
                <a:gd name="T36" fmla="*/ 2147483646 w 27"/>
                <a:gd name="T37" fmla="*/ 2147483646 h 27"/>
                <a:gd name="T38" fmla="*/ 2147483646 w 27"/>
                <a:gd name="T39" fmla="*/ 0 h 27"/>
                <a:gd name="T40" fmla="*/ 2147483646 w 27"/>
                <a:gd name="T41" fmla="*/ 2147483646 h 27"/>
                <a:gd name="T42" fmla="*/ 2147483646 w 27"/>
                <a:gd name="T43" fmla="*/ 2147483646 h 27"/>
                <a:gd name="T44" fmla="*/ 2147483646 w 27"/>
                <a:gd name="T45" fmla="*/ 2147483646 h 27"/>
                <a:gd name="T46" fmla="*/ 2147483646 w 27"/>
                <a:gd name="T47" fmla="*/ 2147483646 h 27"/>
                <a:gd name="T48" fmla="*/ 2147483646 w 27"/>
                <a:gd name="T49" fmla="*/ 2147483646 h 27"/>
                <a:gd name="T50" fmla="*/ 2147483646 w 27"/>
                <a:gd name="T51" fmla="*/ 2147483646 h 27"/>
                <a:gd name="T52" fmla="*/ 2147483646 w 27"/>
                <a:gd name="T53" fmla="*/ 2147483646 h 27"/>
                <a:gd name="T54" fmla="*/ 2147483646 w 27"/>
                <a:gd name="T55" fmla="*/ 2147483646 h 27"/>
                <a:gd name="T56" fmla="*/ 2147483646 w 27"/>
                <a:gd name="T57" fmla="*/ 2147483646 h 27"/>
                <a:gd name="T58" fmla="*/ 2147483646 w 27"/>
                <a:gd name="T59" fmla="*/ 2147483646 h 27"/>
                <a:gd name="T60" fmla="*/ 2147483646 w 27"/>
                <a:gd name="T61" fmla="*/ 2147483646 h 27"/>
                <a:gd name="T62" fmla="*/ 2147483646 w 27"/>
                <a:gd name="T63" fmla="*/ 2147483646 h 27"/>
                <a:gd name="T64" fmla="*/ 2147483646 w 27"/>
                <a:gd name="T65" fmla="*/ 2147483646 h 27"/>
                <a:gd name="T66" fmla="*/ 2147483646 w 27"/>
                <a:gd name="T67" fmla="*/ 2147483646 h 27"/>
                <a:gd name="T68" fmla="*/ 2147483646 w 27"/>
                <a:gd name="T69" fmla="*/ 2147483646 h 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27"/>
                <a:gd name="T107" fmla="*/ 27 w 27"/>
                <a:gd name="T108" fmla="*/ 27 h 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27">
                  <a:moveTo>
                    <a:pt x="11" y="14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2" y="25"/>
                    <a:pt x="12" y="25"/>
                    <a:pt x="14" y="25"/>
                  </a:cubicBezTo>
                  <a:cubicBezTo>
                    <a:pt x="16" y="25"/>
                    <a:pt x="17" y="25"/>
                    <a:pt x="19" y="24"/>
                  </a:cubicBezTo>
                  <a:cubicBezTo>
                    <a:pt x="21" y="23"/>
                    <a:pt x="22" y="22"/>
                    <a:pt x="24" y="20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1"/>
                    <a:pt x="25" y="22"/>
                  </a:cubicBezTo>
                  <a:cubicBezTo>
                    <a:pt x="23" y="24"/>
                    <a:pt x="21" y="25"/>
                    <a:pt x="19" y="26"/>
                  </a:cubicBezTo>
                  <a:cubicBezTo>
                    <a:pt x="17" y="27"/>
                    <a:pt x="15" y="27"/>
                    <a:pt x="13" y="27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7"/>
                    <a:pt x="0" y="15"/>
                    <a:pt x="0" y="14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5" y="5"/>
                    <a:pt x="27" y="9"/>
                    <a:pt x="2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1" y="14"/>
                  </a:lnTo>
                  <a:close/>
                  <a:moveTo>
                    <a:pt x="17" y="13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2"/>
                    <a:pt x="11" y="3"/>
                  </a:cubicBezTo>
                  <a:cubicBezTo>
                    <a:pt x="11" y="3"/>
                    <a:pt x="11" y="4"/>
                    <a:pt x="11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6" name="Freeform 107"/>
            <p:cNvSpPr/>
            <p:nvPr/>
          </p:nvSpPr>
          <p:spPr bwMode="auto">
            <a:xfrm>
              <a:off x="5849938" y="3614738"/>
              <a:ext cx="63500" cy="109537"/>
            </a:xfrm>
            <a:custGeom>
              <a:avLst/>
              <a:gdLst>
                <a:gd name="T0" fmla="*/ 2147483646 w 20"/>
                <a:gd name="T1" fmla="*/ 2147483646 h 34"/>
                <a:gd name="T2" fmla="*/ 2147483646 w 20"/>
                <a:gd name="T3" fmla="*/ 2147483646 h 34"/>
                <a:gd name="T4" fmla="*/ 2147483646 w 20"/>
                <a:gd name="T5" fmla="*/ 2147483646 h 34"/>
                <a:gd name="T6" fmla="*/ 2147483646 w 20"/>
                <a:gd name="T7" fmla="*/ 2147483646 h 34"/>
                <a:gd name="T8" fmla="*/ 2147483646 w 20"/>
                <a:gd name="T9" fmla="*/ 2147483646 h 34"/>
                <a:gd name="T10" fmla="*/ 2147483646 w 20"/>
                <a:gd name="T11" fmla="*/ 2147483646 h 34"/>
                <a:gd name="T12" fmla="*/ 2147483646 w 20"/>
                <a:gd name="T13" fmla="*/ 2147483646 h 34"/>
                <a:gd name="T14" fmla="*/ 2147483646 w 20"/>
                <a:gd name="T15" fmla="*/ 2147483646 h 34"/>
                <a:gd name="T16" fmla="*/ 2147483646 w 20"/>
                <a:gd name="T17" fmla="*/ 2147483646 h 34"/>
                <a:gd name="T18" fmla="*/ 2147483646 w 20"/>
                <a:gd name="T19" fmla="*/ 2147483646 h 34"/>
                <a:gd name="T20" fmla="*/ 2147483646 w 20"/>
                <a:gd name="T21" fmla="*/ 2147483646 h 34"/>
                <a:gd name="T22" fmla="*/ 2147483646 w 20"/>
                <a:gd name="T23" fmla="*/ 2147483646 h 34"/>
                <a:gd name="T24" fmla="*/ 2147483646 w 20"/>
                <a:gd name="T25" fmla="*/ 2147483646 h 34"/>
                <a:gd name="T26" fmla="*/ 0 w 20"/>
                <a:gd name="T27" fmla="*/ 2147483646 h 34"/>
                <a:gd name="T28" fmla="*/ 0 w 20"/>
                <a:gd name="T29" fmla="*/ 2147483646 h 34"/>
                <a:gd name="T30" fmla="*/ 2147483646 w 20"/>
                <a:gd name="T31" fmla="*/ 2147483646 h 34"/>
                <a:gd name="T32" fmla="*/ 2147483646 w 20"/>
                <a:gd name="T33" fmla="*/ 2147483646 h 34"/>
                <a:gd name="T34" fmla="*/ 2147483646 w 20"/>
                <a:gd name="T35" fmla="*/ 2147483646 h 34"/>
                <a:gd name="T36" fmla="*/ 2147483646 w 20"/>
                <a:gd name="T37" fmla="*/ 2147483646 h 34"/>
                <a:gd name="T38" fmla="*/ 2147483646 w 20"/>
                <a:gd name="T39" fmla="*/ 0 h 34"/>
                <a:gd name="T40" fmla="*/ 2147483646 w 20"/>
                <a:gd name="T41" fmla="*/ 2147483646 h 34"/>
                <a:gd name="T42" fmla="*/ 2147483646 w 20"/>
                <a:gd name="T43" fmla="*/ 2147483646 h 34"/>
                <a:gd name="T44" fmla="*/ 2147483646 w 20"/>
                <a:gd name="T45" fmla="*/ 2147483646 h 34"/>
                <a:gd name="T46" fmla="*/ 2147483646 w 20"/>
                <a:gd name="T47" fmla="*/ 2147483646 h 34"/>
                <a:gd name="T48" fmla="*/ 2147483646 w 20"/>
                <a:gd name="T49" fmla="*/ 2147483646 h 34"/>
                <a:gd name="T50" fmla="*/ 2147483646 w 20"/>
                <a:gd name="T51" fmla="*/ 2147483646 h 34"/>
                <a:gd name="T52" fmla="*/ 2147483646 w 20"/>
                <a:gd name="T53" fmla="*/ 2147483646 h 34"/>
                <a:gd name="T54" fmla="*/ 2147483646 w 20"/>
                <a:gd name="T55" fmla="*/ 2147483646 h 34"/>
                <a:gd name="T56" fmla="*/ 2147483646 w 20"/>
                <a:gd name="T57" fmla="*/ 2147483646 h 34"/>
                <a:gd name="T58" fmla="*/ 2147483646 w 20"/>
                <a:gd name="T59" fmla="*/ 2147483646 h 34"/>
                <a:gd name="T60" fmla="*/ 2147483646 w 20"/>
                <a:gd name="T61" fmla="*/ 2147483646 h 34"/>
                <a:gd name="T62" fmla="*/ 2147483646 w 20"/>
                <a:gd name="T63" fmla="*/ 2147483646 h 34"/>
                <a:gd name="T64" fmla="*/ 2147483646 w 20"/>
                <a:gd name="T65" fmla="*/ 2147483646 h 34"/>
                <a:gd name="T66" fmla="*/ 2147483646 w 20"/>
                <a:gd name="T67" fmla="*/ 2147483646 h 34"/>
                <a:gd name="T68" fmla="*/ 2147483646 w 20"/>
                <a:gd name="T69" fmla="*/ 2147483646 h 34"/>
                <a:gd name="T70" fmla="*/ 2147483646 w 20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"/>
                <a:gd name="T109" fmla="*/ 0 h 34"/>
                <a:gd name="T110" fmla="*/ 20 w 20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" h="34">
                  <a:moveTo>
                    <a:pt x="15" y="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4" y="4"/>
                    <a:pt x="5" y="3"/>
                    <a:pt x="5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3"/>
                  </a:cubicBezTo>
                  <a:cubicBezTo>
                    <a:pt x="15" y="4"/>
                    <a:pt x="15" y="6"/>
                    <a:pt x="15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7" name="Freeform 108"/>
            <p:cNvSpPr>
              <a:spLocks noEditPoints="1"/>
            </p:cNvSpPr>
            <p:nvPr/>
          </p:nvSpPr>
          <p:spPr bwMode="auto">
            <a:xfrm>
              <a:off x="5775325" y="3582988"/>
              <a:ext cx="53975" cy="112712"/>
            </a:xfrm>
            <a:custGeom>
              <a:avLst/>
              <a:gdLst>
                <a:gd name="T0" fmla="*/ 2147483646 w 17"/>
                <a:gd name="T1" fmla="*/ 2147483646 h 35"/>
                <a:gd name="T2" fmla="*/ 2147483646 w 17"/>
                <a:gd name="T3" fmla="*/ 2147483646 h 35"/>
                <a:gd name="T4" fmla="*/ 2147483646 w 17"/>
                <a:gd name="T5" fmla="*/ 2147483646 h 35"/>
                <a:gd name="T6" fmla="*/ 2147483646 w 17"/>
                <a:gd name="T7" fmla="*/ 2147483646 h 35"/>
                <a:gd name="T8" fmla="*/ 2147483646 w 17"/>
                <a:gd name="T9" fmla="*/ 2147483646 h 35"/>
                <a:gd name="T10" fmla="*/ 2147483646 w 17"/>
                <a:gd name="T11" fmla="*/ 2147483646 h 35"/>
                <a:gd name="T12" fmla="*/ 2147483646 w 17"/>
                <a:gd name="T13" fmla="*/ 2147483646 h 35"/>
                <a:gd name="T14" fmla="*/ 2147483646 w 17"/>
                <a:gd name="T15" fmla="*/ 2147483646 h 35"/>
                <a:gd name="T16" fmla="*/ 0 w 17"/>
                <a:gd name="T17" fmla="*/ 2147483646 h 35"/>
                <a:gd name="T18" fmla="*/ 0 w 17"/>
                <a:gd name="T19" fmla="*/ 2147483646 h 35"/>
                <a:gd name="T20" fmla="*/ 2147483646 w 17"/>
                <a:gd name="T21" fmla="*/ 2147483646 h 35"/>
                <a:gd name="T22" fmla="*/ 2147483646 w 17"/>
                <a:gd name="T23" fmla="*/ 2147483646 h 35"/>
                <a:gd name="T24" fmla="*/ 2147483646 w 17"/>
                <a:gd name="T25" fmla="*/ 2147483646 h 35"/>
                <a:gd name="T26" fmla="*/ 2147483646 w 17"/>
                <a:gd name="T27" fmla="*/ 2147483646 h 35"/>
                <a:gd name="T28" fmla="*/ 2147483646 w 17"/>
                <a:gd name="T29" fmla="*/ 2147483646 h 35"/>
                <a:gd name="T30" fmla="*/ 2147483646 w 17"/>
                <a:gd name="T31" fmla="*/ 2147483646 h 35"/>
                <a:gd name="T32" fmla="*/ 2147483646 w 17"/>
                <a:gd name="T33" fmla="*/ 2147483646 h 35"/>
                <a:gd name="T34" fmla="*/ 2147483646 w 17"/>
                <a:gd name="T35" fmla="*/ 2147483646 h 35"/>
                <a:gd name="T36" fmla="*/ 2147483646 w 17"/>
                <a:gd name="T37" fmla="*/ 2147483646 h 35"/>
                <a:gd name="T38" fmla="*/ 2147483646 w 17"/>
                <a:gd name="T39" fmla="*/ 2147483646 h 35"/>
                <a:gd name="T40" fmla="*/ 2147483646 w 17"/>
                <a:gd name="T41" fmla="*/ 2147483646 h 35"/>
                <a:gd name="T42" fmla="*/ 2147483646 w 17"/>
                <a:gd name="T43" fmla="*/ 2147483646 h 35"/>
                <a:gd name="T44" fmla="*/ 2147483646 w 17"/>
                <a:gd name="T45" fmla="*/ 0 h 35"/>
                <a:gd name="T46" fmla="*/ 2147483646 w 17"/>
                <a:gd name="T47" fmla="*/ 2147483646 h 35"/>
                <a:gd name="T48" fmla="*/ 2147483646 w 17"/>
                <a:gd name="T49" fmla="*/ 2147483646 h 35"/>
                <a:gd name="T50" fmla="*/ 2147483646 w 17"/>
                <a:gd name="T51" fmla="*/ 2147483646 h 35"/>
                <a:gd name="T52" fmla="*/ 2147483646 w 17"/>
                <a:gd name="T53" fmla="*/ 2147483646 h 35"/>
                <a:gd name="T54" fmla="*/ 2147483646 w 17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35"/>
                <a:gd name="T86" fmla="*/ 17 w 17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35">
                  <a:moveTo>
                    <a:pt x="17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3"/>
                    <a:pt x="17" y="26"/>
                    <a:pt x="17" y="27"/>
                  </a:cubicBezTo>
                  <a:cubicBezTo>
                    <a:pt x="16" y="28"/>
                    <a:pt x="16" y="29"/>
                    <a:pt x="15" y="31"/>
                  </a:cubicBezTo>
                  <a:cubicBezTo>
                    <a:pt x="13" y="34"/>
                    <a:pt x="10" y="35"/>
                    <a:pt x="6" y="35"/>
                  </a:cubicBezTo>
                  <a:cubicBezTo>
                    <a:pt x="4" y="35"/>
                    <a:pt x="3" y="35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17" y="8"/>
                  </a:lnTo>
                  <a:close/>
                  <a:moveTo>
                    <a:pt x="11" y="0"/>
                  </a:move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14" y="6"/>
                    <a:pt x="13" y="6"/>
                    <a:pt x="11" y="6"/>
                  </a:cubicBezTo>
                  <a:cubicBezTo>
                    <a:pt x="7" y="6"/>
                    <a:pt x="5" y="5"/>
                    <a:pt x="5" y="3"/>
                  </a:cubicBezTo>
                  <a:cubicBezTo>
                    <a:pt x="5" y="1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8" name="Freeform 109"/>
            <p:cNvSpPr/>
            <p:nvPr/>
          </p:nvSpPr>
          <p:spPr bwMode="auto">
            <a:xfrm>
              <a:off x="7191375" y="2109788"/>
              <a:ext cx="112713" cy="150812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6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9" y="35"/>
                    <a:pt x="30" y="40"/>
                    <a:pt x="31" y="42"/>
                  </a:cubicBezTo>
                  <a:cubicBezTo>
                    <a:pt x="32" y="44"/>
                    <a:pt x="33" y="45"/>
                    <a:pt x="35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6" y="18"/>
                    <a:pt x="19" y="15"/>
                    <a:pt x="21" y="13"/>
                  </a:cubicBezTo>
                  <a:cubicBezTo>
                    <a:pt x="23" y="10"/>
                    <a:pt x="25" y="9"/>
                    <a:pt x="27" y="9"/>
                  </a:cubicBezTo>
                  <a:cubicBezTo>
                    <a:pt x="28" y="9"/>
                    <a:pt x="29" y="10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5" y="12"/>
                    <a:pt x="25" y="13"/>
                    <a:pt x="24" y="13"/>
                  </a:cubicBezTo>
                  <a:cubicBezTo>
                    <a:pt x="23" y="14"/>
                    <a:pt x="22" y="15"/>
                    <a:pt x="2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9" name="Freeform 110"/>
            <p:cNvSpPr/>
            <p:nvPr/>
          </p:nvSpPr>
          <p:spPr bwMode="auto">
            <a:xfrm>
              <a:off x="7124700" y="2201863"/>
              <a:ext cx="111125" cy="106362"/>
            </a:xfrm>
            <a:custGeom>
              <a:avLst/>
              <a:gdLst>
                <a:gd name="T0" fmla="*/ 2147483646 w 70"/>
                <a:gd name="T1" fmla="*/ 2147483646 h 67"/>
                <a:gd name="T2" fmla="*/ 2147483646 w 70"/>
                <a:gd name="T3" fmla="*/ 2147483646 h 67"/>
                <a:gd name="T4" fmla="*/ 2147483646 w 70"/>
                <a:gd name="T5" fmla="*/ 2147483646 h 67"/>
                <a:gd name="T6" fmla="*/ 2147483646 w 70"/>
                <a:gd name="T7" fmla="*/ 2147483646 h 67"/>
                <a:gd name="T8" fmla="*/ 2147483646 w 70"/>
                <a:gd name="T9" fmla="*/ 2147483646 h 67"/>
                <a:gd name="T10" fmla="*/ 2147483646 w 70"/>
                <a:gd name="T11" fmla="*/ 2147483646 h 67"/>
                <a:gd name="T12" fmla="*/ 2147483646 w 70"/>
                <a:gd name="T13" fmla="*/ 2147483646 h 67"/>
                <a:gd name="T14" fmla="*/ 0 w 70"/>
                <a:gd name="T15" fmla="*/ 2147483646 h 67"/>
                <a:gd name="T16" fmla="*/ 2147483646 w 70"/>
                <a:gd name="T17" fmla="*/ 2147483646 h 67"/>
                <a:gd name="T18" fmla="*/ 2147483646 w 70"/>
                <a:gd name="T19" fmla="*/ 2147483646 h 67"/>
                <a:gd name="T20" fmla="*/ 2147483646 w 70"/>
                <a:gd name="T21" fmla="*/ 2147483646 h 67"/>
                <a:gd name="T22" fmla="*/ 2147483646 w 70"/>
                <a:gd name="T23" fmla="*/ 2147483646 h 67"/>
                <a:gd name="T24" fmla="*/ 2147483646 w 70"/>
                <a:gd name="T25" fmla="*/ 2147483646 h 67"/>
                <a:gd name="T26" fmla="*/ 2147483646 w 70"/>
                <a:gd name="T27" fmla="*/ 0 h 67"/>
                <a:gd name="T28" fmla="*/ 2147483646 w 70"/>
                <a:gd name="T29" fmla="*/ 0 h 67"/>
                <a:gd name="T30" fmla="*/ 2147483646 w 70"/>
                <a:gd name="T31" fmla="*/ 2147483646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"/>
                <a:gd name="T49" fmla="*/ 0 h 67"/>
                <a:gd name="T50" fmla="*/ 70 w 70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" h="67">
                  <a:moveTo>
                    <a:pt x="70" y="33"/>
                  </a:moveTo>
                  <a:lnTo>
                    <a:pt x="68" y="35"/>
                  </a:lnTo>
                  <a:lnTo>
                    <a:pt x="52" y="43"/>
                  </a:lnTo>
                  <a:lnTo>
                    <a:pt x="46" y="47"/>
                  </a:lnTo>
                  <a:lnTo>
                    <a:pt x="32" y="53"/>
                  </a:lnTo>
                  <a:lnTo>
                    <a:pt x="10" y="67"/>
                  </a:lnTo>
                  <a:lnTo>
                    <a:pt x="8" y="67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10" y="29"/>
                  </a:lnTo>
                  <a:lnTo>
                    <a:pt x="22" y="21"/>
                  </a:lnTo>
                  <a:lnTo>
                    <a:pt x="40" y="13"/>
                  </a:lnTo>
                  <a:lnTo>
                    <a:pt x="50" y="6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7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10" name="组合 161"/>
            <p:cNvGrpSpPr/>
            <p:nvPr/>
          </p:nvGrpSpPr>
          <p:grpSpPr bwMode="auto">
            <a:xfrm>
              <a:off x="2514600" y="1301750"/>
              <a:ext cx="615950" cy="303213"/>
              <a:chOff x="2514332" y="1302368"/>
              <a:chExt cx="616021" cy="303213"/>
            </a:xfrm>
          </p:grpSpPr>
          <p:sp>
            <p:nvSpPr>
              <p:cNvPr id="5275" name="Freeform 111"/>
              <p:cNvSpPr/>
              <p:nvPr/>
            </p:nvSpPr>
            <p:spPr bwMode="auto">
              <a:xfrm>
                <a:off x="2514332" y="1306206"/>
                <a:ext cx="307051" cy="291698"/>
              </a:xfrm>
              <a:custGeom>
                <a:avLst/>
                <a:gdLst>
                  <a:gd name="T0" fmla="*/ 2147483646 w 79"/>
                  <a:gd name="T1" fmla="*/ 2147483646 h 75"/>
                  <a:gd name="T2" fmla="*/ 2147483646 w 79"/>
                  <a:gd name="T3" fmla="*/ 2147483646 h 75"/>
                  <a:gd name="T4" fmla="*/ 2147483646 w 79"/>
                  <a:gd name="T5" fmla="*/ 2147483646 h 75"/>
                  <a:gd name="T6" fmla="*/ 2147483646 w 79"/>
                  <a:gd name="T7" fmla="*/ 2147483646 h 75"/>
                  <a:gd name="T8" fmla="*/ 2147483646 w 79"/>
                  <a:gd name="T9" fmla="*/ 2147483646 h 75"/>
                  <a:gd name="T10" fmla="*/ 2147483646 w 79"/>
                  <a:gd name="T11" fmla="*/ 2147483646 h 75"/>
                  <a:gd name="T12" fmla="*/ 2147483646 w 79"/>
                  <a:gd name="T13" fmla="*/ 2147483646 h 75"/>
                  <a:gd name="T14" fmla="*/ 2147483646 w 79"/>
                  <a:gd name="T15" fmla="*/ 2147483646 h 75"/>
                  <a:gd name="T16" fmla="*/ 2147483646 w 79"/>
                  <a:gd name="T17" fmla="*/ 2147483646 h 75"/>
                  <a:gd name="T18" fmla="*/ 2147483646 w 79"/>
                  <a:gd name="T19" fmla="*/ 2147483646 h 75"/>
                  <a:gd name="T20" fmla="*/ 2147483646 w 79"/>
                  <a:gd name="T21" fmla="*/ 2147483646 h 75"/>
                  <a:gd name="T22" fmla="*/ 2147483646 w 79"/>
                  <a:gd name="T23" fmla="*/ 2147483646 h 75"/>
                  <a:gd name="T24" fmla="*/ 2147483646 w 79"/>
                  <a:gd name="T25" fmla="*/ 2147483646 h 75"/>
                  <a:gd name="T26" fmla="*/ 2147483646 w 79"/>
                  <a:gd name="T27" fmla="*/ 2147483646 h 75"/>
                  <a:gd name="T28" fmla="*/ 2147483646 w 79"/>
                  <a:gd name="T29" fmla="*/ 2147483646 h 75"/>
                  <a:gd name="T30" fmla="*/ 2147483646 w 79"/>
                  <a:gd name="T31" fmla="*/ 2147483646 h 75"/>
                  <a:gd name="T32" fmla="*/ 2147483646 w 79"/>
                  <a:gd name="T33" fmla="*/ 2147483646 h 75"/>
                  <a:gd name="T34" fmla="*/ 2147483646 w 79"/>
                  <a:gd name="T35" fmla="*/ 2147483646 h 75"/>
                  <a:gd name="T36" fmla="*/ 2147483646 w 79"/>
                  <a:gd name="T37" fmla="*/ 2147483646 h 75"/>
                  <a:gd name="T38" fmla="*/ 2147483646 w 79"/>
                  <a:gd name="T39" fmla="*/ 2147483646 h 75"/>
                  <a:gd name="T40" fmla="*/ 2147483646 w 79"/>
                  <a:gd name="T41" fmla="*/ 2147483646 h 75"/>
                  <a:gd name="T42" fmla="*/ 2147483646 w 79"/>
                  <a:gd name="T43" fmla="*/ 2147483646 h 75"/>
                  <a:gd name="T44" fmla="*/ 2147483646 w 79"/>
                  <a:gd name="T45" fmla="*/ 2147483646 h 75"/>
                  <a:gd name="T46" fmla="*/ 2147483646 w 79"/>
                  <a:gd name="T47" fmla="*/ 2147483646 h 75"/>
                  <a:gd name="T48" fmla="*/ 2147483646 w 79"/>
                  <a:gd name="T49" fmla="*/ 2147483646 h 75"/>
                  <a:gd name="T50" fmla="*/ 2147483646 w 79"/>
                  <a:gd name="T51" fmla="*/ 2147483646 h 75"/>
                  <a:gd name="T52" fmla="*/ 0 w 79"/>
                  <a:gd name="T53" fmla="*/ 2147483646 h 75"/>
                  <a:gd name="T54" fmla="*/ 2147483646 w 79"/>
                  <a:gd name="T55" fmla="*/ 2147483646 h 75"/>
                  <a:gd name="T56" fmla="*/ 2147483646 w 79"/>
                  <a:gd name="T57" fmla="*/ 2147483646 h 75"/>
                  <a:gd name="T58" fmla="*/ 2147483646 w 79"/>
                  <a:gd name="T59" fmla="*/ 2147483646 h 75"/>
                  <a:gd name="T60" fmla="*/ 2147483646 w 79"/>
                  <a:gd name="T61" fmla="*/ 2147483646 h 75"/>
                  <a:gd name="T62" fmla="*/ 2147483646 w 79"/>
                  <a:gd name="T63" fmla="*/ 2147483646 h 75"/>
                  <a:gd name="T64" fmla="*/ 2147483646 w 79"/>
                  <a:gd name="T65" fmla="*/ 0 h 75"/>
                  <a:gd name="T66" fmla="*/ 2147483646 w 79"/>
                  <a:gd name="T67" fmla="*/ 0 h 75"/>
                  <a:gd name="T68" fmla="*/ 2147483646 w 79"/>
                  <a:gd name="T69" fmla="*/ 2147483646 h 75"/>
                  <a:gd name="T70" fmla="*/ 2147483646 w 79"/>
                  <a:gd name="T71" fmla="*/ 2147483646 h 75"/>
                  <a:gd name="T72" fmla="*/ 2147483646 w 79"/>
                  <a:gd name="T73" fmla="*/ 2147483646 h 75"/>
                  <a:gd name="T74" fmla="*/ 2147483646 w 79"/>
                  <a:gd name="T75" fmla="*/ 2147483646 h 75"/>
                  <a:gd name="T76" fmla="*/ 2147483646 w 79"/>
                  <a:gd name="T77" fmla="*/ 2147483646 h 75"/>
                  <a:gd name="T78" fmla="*/ 2147483646 w 79"/>
                  <a:gd name="T79" fmla="*/ 2147483646 h 7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9"/>
                  <a:gd name="T121" fmla="*/ 0 h 75"/>
                  <a:gd name="T122" fmla="*/ 79 w 79"/>
                  <a:gd name="T123" fmla="*/ 75 h 7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9" h="75">
                    <a:moveTo>
                      <a:pt x="49" y="53"/>
                    </a:moveTo>
                    <a:cubicBezTo>
                      <a:pt x="48" y="49"/>
                      <a:pt x="47" y="45"/>
                      <a:pt x="46" y="42"/>
                    </a:cubicBezTo>
                    <a:cubicBezTo>
                      <a:pt x="49" y="42"/>
                      <a:pt x="52" y="42"/>
                      <a:pt x="54" y="42"/>
                    </a:cubicBezTo>
                    <a:cubicBezTo>
                      <a:pt x="56" y="42"/>
                      <a:pt x="57" y="42"/>
                      <a:pt x="58" y="42"/>
                    </a:cubicBezTo>
                    <a:cubicBezTo>
                      <a:pt x="59" y="41"/>
                      <a:pt x="59" y="41"/>
                      <a:pt x="60" y="40"/>
                    </a:cubicBezTo>
                    <a:cubicBezTo>
                      <a:pt x="60" y="39"/>
                      <a:pt x="60" y="37"/>
                      <a:pt x="60" y="3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63"/>
                      <a:pt x="22" y="65"/>
                      <a:pt x="25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62" y="65"/>
                      <a:pt x="64" y="64"/>
                      <a:pt x="65" y="63"/>
                    </a:cubicBezTo>
                    <a:cubicBezTo>
                      <a:pt x="66" y="62"/>
                      <a:pt x="67" y="58"/>
                      <a:pt x="68" y="51"/>
                    </a:cubicBezTo>
                    <a:cubicBezTo>
                      <a:pt x="71" y="52"/>
                      <a:pt x="74" y="54"/>
                      <a:pt x="79" y="55"/>
                    </a:cubicBezTo>
                    <a:cubicBezTo>
                      <a:pt x="78" y="59"/>
                      <a:pt x="77" y="62"/>
                      <a:pt x="77" y="65"/>
                    </a:cubicBezTo>
                    <a:cubicBezTo>
                      <a:pt x="76" y="68"/>
                      <a:pt x="75" y="70"/>
                      <a:pt x="74" y="71"/>
                    </a:cubicBezTo>
                    <a:cubicBezTo>
                      <a:pt x="73" y="72"/>
                      <a:pt x="72" y="73"/>
                      <a:pt x="70" y="74"/>
                    </a:cubicBezTo>
                    <a:cubicBezTo>
                      <a:pt x="68" y="75"/>
                      <a:pt x="66" y="75"/>
                      <a:pt x="6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14" y="75"/>
                      <a:pt x="9" y="71"/>
                      <a:pt x="9" y="6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42"/>
                      <a:pt x="70" y="45"/>
                      <a:pt x="69" y="47"/>
                    </a:cubicBezTo>
                    <a:cubicBezTo>
                      <a:pt x="67" y="50"/>
                      <a:pt x="66" y="51"/>
                      <a:pt x="63" y="52"/>
                    </a:cubicBezTo>
                    <a:cubicBezTo>
                      <a:pt x="60" y="53"/>
                      <a:pt x="56" y="53"/>
                      <a:pt x="49" y="53"/>
                    </a:cubicBez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6" name="Freeform 112"/>
              <p:cNvSpPr>
                <a:spLocks noEditPoints="1"/>
              </p:cNvSpPr>
              <p:nvPr/>
            </p:nvSpPr>
            <p:spPr bwMode="auto">
              <a:xfrm>
                <a:off x="2829059" y="1302368"/>
                <a:ext cx="301294" cy="303213"/>
              </a:xfrm>
              <a:custGeom>
                <a:avLst/>
                <a:gdLst>
                  <a:gd name="T0" fmla="*/ 2147483646 w 78"/>
                  <a:gd name="T1" fmla="*/ 2147483646 h 78"/>
                  <a:gd name="T2" fmla="*/ 2147483646 w 78"/>
                  <a:gd name="T3" fmla="*/ 2147483646 h 78"/>
                  <a:gd name="T4" fmla="*/ 2147483646 w 78"/>
                  <a:gd name="T5" fmla="*/ 2147483646 h 78"/>
                  <a:gd name="T6" fmla="*/ 2147483646 w 78"/>
                  <a:gd name="T7" fmla="*/ 2147483646 h 78"/>
                  <a:gd name="T8" fmla="*/ 2147483646 w 78"/>
                  <a:gd name="T9" fmla="*/ 2147483646 h 78"/>
                  <a:gd name="T10" fmla="*/ 2147483646 w 78"/>
                  <a:gd name="T11" fmla="*/ 2147483646 h 78"/>
                  <a:gd name="T12" fmla="*/ 0 w 78"/>
                  <a:gd name="T13" fmla="*/ 2147483646 h 78"/>
                  <a:gd name="T14" fmla="*/ 0 w 78"/>
                  <a:gd name="T15" fmla="*/ 2147483646 h 78"/>
                  <a:gd name="T16" fmla="*/ 2147483646 w 78"/>
                  <a:gd name="T17" fmla="*/ 2147483646 h 78"/>
                  <a:gd name="T18" fmla="*/ 2147483646 w 78"/>
                  <a:gd name="T19" fmla="*/ 2147483646 h 78"/>
                  <a:gd name="T20" fmla="*/ 2147483646 w 78"/>
                  <a:gd name="T21" fmla="*/ 2147483646 h 78"/>
                  <a:gd name="T22" fmla="*/ 2147483646 w 78"/>
                  <a:gd name="T23" fmla="*/ 0 h 78"/>
                  <a:gd name="T24" fmla="*/ 2147483646 w 78"/>
                  <a:gd name="T25" fmla="*/ 2147483646 h 78"/>
                  <a:gd name="T26" fmla="*/ 2147483646 w 78"/>
                  <a:gd name="T27" fmla="*/ 2147483646 h 78"/>
                  <a:gd name="T28" fmla="*/ 2147483646 w 78"/>
                  <a:gd name="T29" fmla="*/ 2147483646 h 78"/>
                  <a:gd name="T30" fmla="*/ 2147483646 w 78"/>
                  <a:gd name="T31" fmla="*/ 0 h 78"/>
                  <a:gd name="T32" fmla="*/ 2147483646 w 78"/>
                  <a:gd name="T33" fmla="*/ 2147483646 h 78"/>
                  <a:gd name="T34" fmla="*/ 2147483646 w 78"/>
                  <a:gd name="T35" fmla="*/ 2147483646 h 78"/>
                  <a:gd name="T36" fmla="*/ 2147483646 w 78"/>
                  <a:gd name="T37" fmla="*/ 2147483646 h 78"/>
                  <a:gd name="T38" fmla="*/ 2147483646 w 78"/>
                  <a:gd name="T39" fmla="*/ 2147483646 h 78"/>
                  <a:gd name="T40" fmla="*/ 2147483646 w 78"/>
                  <a:gd name="T41" fmla="*/ 2147483646 h 78"/>
                  <a:gd name="T42" fmla="*/ 2147483646 w 78"/>
                  <a:gd name="T43" fmla="*/ 2147483646 h 78"/>
                  <a:gd name="T44" fmla="*/ 2147483646 w 78"/>
                  <a:gd name="T45" fmla="*/ 0 h 78"/>
                  <a:gd name="T46" fmla="*/ 2147483646 w 78"/>
                  <a:gd name="T47" fmla="*/ 2147483646 h 78"/>
                  <a:gd name="T48" fmla="*/ 2147483646 w 78"/>
                  <a:gd name="T49" fmla="*/ 2147483646 h 78"/>
                  <a:gd name="T50" fmla="*/ 2147483646 w 78"/>
                  <a:gd name="T51" fmla="*/ 2147483646 h 78"/>
                  <a:gd name="T52" fmla="*/ 2147483646 w 78"/>
                  <a:gd name="T53" fmla="*/ 2147483646 h 78"/>
                  <a:gd name="T54" fmla="*/ 2147483646 w 78"/>
                  <a:gd name="T55" fmla="*/ 2147483646 h 78"/>
                  <a:gd name="T56" fmla="*/ 2147483646 w 78"/>
                  <a:gd name="T57" fmla="*/ 2147483646 h 78"/>
                  <a:gd name="T58" fmla="*/ 2147483646 w 78"/>
                  <a:gd name="T59" fmla="*/ 2147483646 h 78"/>
                  <a:gd name="T60" fmla="*/ 2147483646 w 78"/>
                  <a:gd name="T61" fmla="*/ 2147483646 h 78"/>
                  <a:gd name="T62" fmla="*/ 2147483646 w 78"/>
                  <a:gd name="T63" fmla="*/ 2147483646 h 78"/>
                  <a:gd name="T64" fmla="*/ 2147483646 w 78"/>
                  <a:gd name="T65" fmla="*/ 2147483646 h 78"/>
                  <a:gd name="T66" fmla="*/ 2147483646 w 78"/>
                  <a:gd name="T67" fmla="*/ 2147483646 h 78"/>
                  <a:gd name="T68" fmla="*/ 2147483646 w 78"/>
                  <a:gd name="T69" fmla="*/ 2147483646 h 78"/>
                  <a:gd name="T70" fmla="*/ 2147483646 w 78"/>
                  <a:gd name="T71" fmla="*/ 2147483646 h 78"/>
                  <a:gd name="T72" fmla="*/ 2147483646 w 78"/>
                  <a:gd name="T73" fmla="*/ 2147483646 h 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8"/>
                  <a:gd name="T112" fmla="*/ 0 h 78"/>
                  <a:gd name="T113" fmla="*/ 78 w 78"/>
                  <a:gd name="T114" fmla="*/ 78 h 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8" h="78">
                    <a:moveTo>
                      <a:pt x="29" y="51"/>
                    </a:moveTo>
                    <a:cubicBezTo>
                      <a:pt x="29" y="54"/>
                      <a:pt x="30" y="58"/>
                      <a:pt x="31" y="63"/>
                    </a:cubicBezTo>
                    <a:cubicBezTo>
                      <a:pt x="23" y="68"/>
                      <a:pt x="16" y="73"/>
                      <a:pt x="12" y="78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8" y="68"/>
                      <a:pt x="8" y="66"/>
                      <a:pt x="8" y="63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59"/>
                      <a:pt x="19" y="59"/>
                      <a:pt x="19" y="59"/>
                    </a:cubicBezTo>
                    <a:cubicBezTo>
                      <a:pt x="23" y="56"/>
                      <a:pt x="26" y="53"/>
                      <a:pt x="29" y="51"/>
                    </a:cubicBezTo>
                    <a:close/>
                    <a:moveTo>
                      <a:pt x="14" y="0"/>
                    </a:moveTo>
                    <a:cubicBezTo>
                      <a:pt x="18" y="6"/>
                      <a:pt x="21" y="11"/>
                      <a:pt x="24" y="15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8" y="11"/>
                      <a:pt x="4" y="6"/>
                    </a:cubicBezTo>
                    <a:lnTo>
                      <a:pt x="14" y="0"/>
                    </a:lnTo>
                    <a:close/>
                    <a:moveTo>
                      <a:pt x="25" y="40"/>
                    </a:move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26"/>
                      <a:pt x="35" y="31"/>
                      <a:pt x="32" y="35"/>
                    </a:cubicBezTo>
                    <a:cubicBezTo>
                      <a:pt x="29" y="33"/>
                      <a:pt x="26" y="31"/>
                      <a:pt x="22" y="30"/>
                    </a:cubicBezTo>
                    <a:cubicBezTo>
                      <a:pt x="28" y="20"/>
                      <a:pt x="33" y="10"/>
                      <a:pt x="35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5" y="5"/>
                      <a:pt x="44" y="8"/>
                      <a:pt x="4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25" y="50"/>
                      <a:pt x="25" y="50"/>
                      <a:pt x="25" y="50"/>
                    </a:cubicBezTo>
                    <a:lnTo>
                      <a:pt x="25" y="40"/>
                    </a:ln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11" name="Freeform 113"/>
            <p:cNvSpPr/>
            <p:nvPr/>
          </p:nvSpPr>
          <p:spPr bwMode="auto">
            <a:xfrm>
              <a:off x="3157538" y="1419225"/>
              <a:ext cx="188912" cy="18573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0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0 h 48"/>
                <a:gd name="T24" fmla="*/ 2147483646 w 49"/>
                <a:gd name="T25" fmla="*/ 0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0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"/>
                <a:gd name="T139" fmla="*/ 0 h 48"/>
                <a:gd name="T140" fmla="*/ 49 w 49"/>
                <a:gd name="T141" fmla="*/ 48 h 4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" h="48">
                  <a:moveTo>
                    <a:pt x="12" y="41"/>
                  </a:moveTo>
                  <a:cubicBezTo>
                    <a:pt x="12" y="38"/>
                    <a:pt x="12" y="36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7" y="34"/>
                    <a:pt x="18" y="33"/>
                    <a:pt x="18" y="32"/>
                  </a:cubicBezTo>
                  <a:cubicBezTo>
                    <a:pt x="18" y="30"/>
                    <a:pt x="18" y="28"/>
                    <a:pt x="18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35"/>
                    <a:pt x="9" y="43"/>
                    <a:pt x="6" y="48"/>
                  </a:cubicBezTo>
                  <a:cubicBezTo>
                    <a:pt x="4" y="46"/>
                    <a:pt x="3" y="44"/>
                    <a:pt x="0" y="43"/>
                  </a:cubicBezTo>
                  <a:cubicBezTo>
                    <a:pt x="3" y="39"/>
                    <a:pt x="5" y="32"/>
                    <a:pt x="5" y="2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6"/>
                    <a:pt x="39" y="5"/>
                    <a:pt x="37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5" y="3"/>
                    <a:pt x="47" y="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8"/>
                    <a:pt x="35" y="23"/>
                    <a:pt x="35" y="27"/>
                  </a:cubicBezTo>
                  <a:cubicBezTo>
                    <a:pt x="38" y="23"/>
                    <a:pt x="39" y="20"/>
                    <a:pt x="41" y="1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25"/>
                    <a:pt x="41" y="30"/>
                    <a:pt x="37" y="35"/>
                  </a:cubicBezTo>
                  <a:cubicBezTo>
                    <a:pt x="39" y="38"/>
                    <a:pt x="40" y="40"/>
                    <a:pt x="41" y="40"/>
                  </a:cubicBezTo>
                  <a:cubicBezTo>
                    <a:pt x="41" y="40"/>
                    <a:pt x="41" y="40"/>
                    <a:pt x="42" y="39"/>
                  </a:cubicBezTo>
                  <a:cubicBezTo>
                    <a:pt x="42" y="39"/>
                    <a:pt x="42" y="38"/>
                    <a:pt x="42" y="36"/>
                  </a:cubicBezTo>
                  <a:cubicBezTo>
                    <a:pt x="43" y="34"/>
                    <a:pt x="43" y="32"/>
                    <a:pt x="43" y="31"/>
                  </a:cubicBezTo>
                  <a:cubicBezTo>
                    <a:pt x="44" y="32"/>
                    <a:pt x="46" y="33"/>
                    <a:pt x="49" y="34"/>
                  </a:cubicBezTo>
                  <a:cubicBezTo>
                    <a:pt x="49" y="36"/>
                    <a:pt x="49" y="38"/>
                    <a:pt x="48" y="41"/>
                  </a:cubicBezTo>
                  <a:cubicBezTo>
                    <a:pt x="47" y="44"/>
                    <a:pt x="46" y="46"/>
                    <a:pt x="45" y="46"/>
                  </a:cubicBezTo>
                  <a:cubicBezTo>
                    <a:pt x="44" y="47"/>
                    <a:pt x="43" y="48"/>
                    <a:pt x="42" y="48"/>
                  </a:cubicBezTo>
                  <a:cubicBezTo>
                    <a:pt x="38" y="48"/>
                    <a:pt x="35" y="45"/>
                    <a:pt x="33" y="41"/>
                  </a:cubicBezTo>
                  <a:cubicBezTo>
                    <a:pt x="30" y="43"/>
                    <a:pt x="28" y="46"/>
                    <a:pt x="25" y="48"/>
                  </a:cubicBezTo>
                  <a:cubicBezTo>
                    <a:pt x="24" y="46"/>
                    <a:pt x="22" y="44"/>
                    <a:pt x="20" y="43"/>
                  </a:cubicBezTo>
                  <a:cubicBezTo>
                    <a:pt x="24" y="40"/>
                    <a:pt x="27" y="37"/>
                    <a:pt x="30" y="34"/>
                  </a:cubicBezTo>
                  <a:cubicBezTo>
                    <a:pt x="29" y="29"/>
                    <a:pt x="28" y="22"/>
                    <a:pt x="2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5" y="22"/>
                    <a:pt x="25" y="28"/>
                  </a:cubicBezTo>
                  <a:cubicBezTo>
                    <a:pt x="24" y="33"/>
                    <a:pt x="24" y="36"/>
                    <a:pt x="23" y="37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0" y="41"/>
                    <a:pt x="17" y="41"/>
                    <a:pt x="12" y="41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" name="Freeform 114"/>
            <p:cNvSpPr>
              <a:spLocks noEditPoints="1"/>
            </p:cNvSpPr>
            <p:nvPr/>
          </p:nvSpPr>
          <p:spPr bwMode="auto">
            <a:xfrm>
              <a:off x="3351213" y="1419225"/>
              <a:ext cx="182562" cy="185738"/>
            </a:xfrm>
            <a:custGeom>
              <a:avLst/>
              <a:gdLst>
                <a:gd name="T0" fmla="*/ 2147483646 w 47"/>
                <a:gd name="T1" fmla="*/ 2147483646 h 48"/>
                <a:gd name="T2" fmla="*/ 0 w 47"/>
                <a:gd name="T3" fmla="*/ 2147483646 h 48"/>
                <a:gd name="T4" fmla="*/ 2147483646 w 47"/>
                <a:gd name="T5" fmla="*/ 2147483646 h 48"/>
                <a:gd name="T6" fmla="*/ 2147483646 w 47"/>
                <a:gd name="T7" fmla="*/ 2147483646 h 48"/>
                <a:gd name="T8" fmla="*/ 2147483646 w 47"/>
                <a:gd name="T9" fmla="*/ 2147483646 h 48"/>
                <a:gd name="T10" fmla="*/ 2147483646 w 47"/>
                <a:gd name="T11" fmla="*/ 2147483646 h 48"/>
                <a:gd name="T12" fmla="*/ 2147483646 w 47"/>
                <a:gd name="T13" fmla="*/ 2147483646 h 48"/>
                <a:gd name="T14" fmla="*/ 2147483646 w 47"/>
                <a:gd name="T15" fmla="*/ 2147483646 h 48"/>
                <a:gd name="T16" fmla="*/ 2147483646 w 47"/>
                <a:gd name="T17" fmla="*/ 2147483646 h 48"/>
                <a:gd name="T18" fmla="*/ 2147483646 w 47"/>
                <a:gd name="T19" fmla="*/ 2147483646 h 48"/>
                <a:gd name="T20" fmla="*/ 2147483646 w 47"/>
                <a:gd name="T21" fmla="*/ 2147483646 h 48"/>
                <a:gd name="T22" fmla="*/ 2147483646 w 47"/>
                <a:gd name="T23" fmla="*/ 2147483646 h 48"/>
                <a:gd name="T24" fmla="*/ 2147483646 w 47"/>
                <a:gd name="T25" fmla="*/ 2147483646 h 48"/>
                <a:gd name="T26" fmla="*/ 2147483646 w 47"/>
                <a:gd name="T27" fmla="*/ 2147483646 h 48"/>
                <a:gd name="T28" fmla="*/ 2147483646 w 47"/>
                <a:gd name="T29" fmla="*/ 2147483646 h 48"/>
                <a:gd name="T30" fmla="*/ 2147483646 w 47"/>
                <a:gd name="T31" fmla="*/ 2147483646 h 48"/>
                <a:gd name="T32" fmla="*/ 2147483646 w 47"/>
                <a:gd name="T33" fmla="*/ 2147483646 h 48"/>
                <a:gd name="T34" fmla="*/ 2147483646 w 47"/>
                <a:gd name="T35" fmla="*/ 2147483646 h 48"/>
                <a:gd name="T36" fmla="*/ 2147483646 w 47"/>
                <a:gd name="T37" fmla="*/ 2147483646 h 48"/>
                <a:gd name="T38" fmla="*/ 2147483646 w 47"/>
                <a:gd name="T39" fmla="*/ 2147483646 h 48"/>
                <a:gd name="T40" fmla="*/ 2147483646 w 47"/>
                <a:gd name="T41" fmla="*/ 2147483646 h 48"/>
                <a:gd name="T42" fmla="*/ 2147483646 w 47"/>
                <a:gd name="T43" fmla="*/ 2147483646 h 48"/>
                <a:gd name="T44" fmla="*/ 2147483646 w 47"/>
                <a:gd name="T45" fmla="*/ 2147483646 h 48"/>
                <a:gd name="T46" fmla="*/ 2147483646 w 47"/>
                <a:gd name="T47" fmla="*/ 2147483646 h 48"/>
                <a:gd name="T48" fmla="*/ 2147483646 w 47"/>
                <a:gd name="T49" fmla="*/ 2147483646 h 48"/>
                <a:gd name="T50" fmla="*/ 2147483646 w 47"/>
                <a:gd name="T51" fmla="*/ 2147483646 h 48"/>
                <a:gd name="T52" fmla="*/ 2147483646 w 47"/>
                <a:gd name="T53" fmla="*/ 2147483646 h 48"/>
                <a:gd name="T54" fmla="*/ 2147483646 w 47"/>
                <a:gd name="T55" fmla="*/ 0 h 48"/>
                <a:gd name="T56" fmla="*/ 2147483646 w 47"/>
                <a:gd name="T57" fmla="*/ 0 h 48"/>
                <a:gd name="T58" fmla="*/ 2147483646 w 47"/>
                <a:gd name="T59" fmla="*/ 2147483646 h 48"/>
                <a:gd name="T60" fmla="*/ 2147483646 w 47"/>
                <a:gd name="T61" fmla="*/ 2147483646 h 48"/>
                <a:gd name="T62" fmla="*/ 2147483646 w 47"/>
                <a:gd name="T63" fmla="*/ 2147483646 h 48"/>
                <a:gd name="T64" fmla="*/ 2147483646 w 47"/>
                <a:gd name="T65" fmla="*/ 2147483646 h 48"/>
                <a:gd name="T66" fmla="*/ 2147483646 w 47"/>
                <a:gd name="T67" fmla="*/ 2147483646 h 48"/>
                <a:gd name="T68" fmla="*/ 2147483646 w 47"/>
                <a:gd name="T69" fmla="*/ 2147483646 h 48"/>
                <a:gd name="T70" fmla="*/ 2147483646 w 47"/>
                <a:gd name="T71" fmla="*/ 2147483646 h 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7"/>
                <a:gd name="T109" fmla="*/ 0 h 48"/>
                <a:gd name="T110" fmla="*/ 47 w 47"/>
                <a:gd name="T111" fmla="*/ 48 h 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7" h="48">
                  <a:moveTo>
                    <a:pt x="2" y="4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30"/>
                    <a:pt x="20" y="31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14" y="37"/>
                    <a:pt x="8" y="39"/>
                    <a:pt x="2" y="41"/>
                  </a:cubicBezTo>
                  <a:close/>
                  <a:moveTo>
                    <a:pt x="31" y="47"/>
                  </a:moveTo>
                  <a:cubicBezTo>
                    <a:pt x="31" y="44"/>
                    <a:pt x="30" y="42"/>
                    <a:pt x="29" y="40"/>
                  </a:cubicBezTo>
                  <a:cubicBezTo>
                    <a:pt x="32" y="40"/>
                    <a:pt x="34" y="40"/>
                    <a:pt x="36" y="40"/>
                  </a:cubicBezTo>
                  <a:cubicBezTo>
                    <a:pt x="38" y="40"/>
                    <a:pt x="39" y="39"/>
                    <a:pt x="39" y="37"/>
                  </a:cubicBezTo>
                  <a:cubicBezTo>
                    <a:pt x="40" y="35"/>
                    <a:pt x="40" y="27"/>
                    <a:pt x="4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24"/>
                    <a:pt x="31" y="31"/>
                    <a:pt x="28" y="36"/>
                  </a:cubicBezTo>
                  <a:cubicBezTo>
                    <a:pt x="26" y="41"/>
                    <a:pt x="23" y="45"/>
                    <a:pt x="19" y="48"/>
                  </a:cubicBezTo>
                  <a:cubicBezTo>
                    <a:pt x="17" y="46"/>
                    <a:pt x="15" y="44"/>
                    <a:pt x="13" y="43"/>
                  </a:cubicBezTo>
                  <a:cubicBezTo>
                    <a:pt x="22" y="37"/>
                    <a:pt x="26" y="28"/>
                    <a:pt x="26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5"/>
                    <a:pt x="26" y="2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9"/>
                    <a:pt x="46" y="41"/>
                    <a:pt x="46" y="42"/>
                  </a:cubicBezTo>
                  <a:cubicBezTo>
                    <a:pt x="45" y="43"/>
                    <a:pt x="45" y="44"/>
                    <a:pt x="44" y="45"/>
                  </a:cubicBezTo>
                  <a:cubicBezTo>
                    <a:pt x="43" y="46"/>
                    <a:pt x="42" y="46"/>
                    <a:pt x="41" y="46"/>
                  </a:cubicBezTo>
                  <a:cubicBezTo>
                    <a:pt x="40" y="47"/>
                    <a:pt x="36" y="47"/>
                    <a:pt x="31" y="47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3" name="Freeform 115"/>
            <p:cNvSpPr>
              <a:spLocks noEditPoints="1"/>
            </p:cNvSpPr>
            <p:nvPr/>
          </p:nvSpPr>
          <p:spPr bwMode="auto">
            <a:xfrm>
              <a:off x="3544888" y="1423988"/>
              <a:ext cx="190500" cy="180975"/>
            </a:xfrm>
            <a:custGeom>
              <a:avLst/>
              <a:gdLst>
                <a:gd name="T0" fmla="*/ 0 w 49"/>
                <a:gd name="T1" fmla="*/ 2147483646 h 47"/>
                <a:gd name="T2" fmla="*/ 2147483646 w 49"/>
                <a:gd name="T3" fmla="*/ 2147483646 h 47"/>
                <a:gd name="T4" fmla="*/ 2147483646 w 49"/>
                <a:gd name="T5" fmla="*/ 2147483646 h 47"/>
                <a:gd name="T6" fmla="*/ 2147483646 w 49"/>
                <a:gd name="T7" fmla="*/ 2147483646 h 47"/>
                <a:gd name="T8" fmla="*/ 2147483646 w 49"/>
                <a:gd name="T9" fmla="*/ 2147483646 h 47"/>
                <a:gd name="T10" fmla="*/ 2147483646 w 49"/>
                <a:gd name="T11" fmla="*/ 2147483646 h 47"/>
                <a:gd name="T12" fmla="*/ 2147483646 w 49"/>
                <a:gd name="T13" fmla="*/ 2147483646 h 47"/>
                <a:gd name="T14" fmla="*/ 2147483646 w 49"/>
                <a:gd name="T15" fmla="*/ 2147483646 h 47"/>
                <a:gd name="T16" fmla="*/ 2147483646 w 49"/>
                <a:gd name="T17" fmla="*/ 0 h 47"/>
                <a:gd name="T18" fmla="*/ 2147483646 w 49"/>
                <a:gd name="T19" fmla="*/ 0 h 47"/>
                <a:gd name="T20" fmla="*/ 2147483646 w 49"/>
                <a:gd name="T21" fmla="*/ 2147483646 h 47"/>
                <a:gd name="T22" fmla="*/ 2147483646 w 49"/>
                <a:gd name="T23" fmla="*/ 2147483646 h 47"/>
                <a:gd name="T24" fmla="*/ 2147483646 w 49"/>
                <a:gd name="T25" fmla="*/ 2147483646 h 47"/>
                <a:gd name="T26" fmla="*/ 2147483646 w 49"/>
                <a:gd name="T27" fmla="*/ 2147483646 h 47"/>
                <a:gd name="T28" fmla="*/ 2147483646 w 49"/>
                <a:gd name="T29" fmla="*/ 2147483646 h 47"/>
                <a:gd name="T30" fmla="*/ 2147483646 w 49"/>
                <a:gd name="T31" fmla="*/ 2147483646 h 47"/>
                <a:gd name="T32" fmla="*/ 2147483646 w 49"/>
                <a:gd name="T33" fmla="*/ 2147483646 h 47"/>
                <a:gd name="T34" fmla="*/ 2147483646 w 49"/>
                <a:gd name="T35" fmla="*/ 2147483646 h 47"/>
                <a:gd name="T36" fmla="*/ 2147483646 w 49"/>
                <a:gd name="T37" fmla="*/ 2147483646 h 47"/>
                <a:gd name="T38" fmla="*/ 2147483646 w 49"/>
                <a:gd name="T39" fmla="*/ 2147483646 h 47"/>
                <a:gd name="T40" fmla="*/ 2147483646 w 49"/>
                <a:gd name="T41" fmla="*/ 2147483646 h 47"/>
                <a:gd name="T42" fmla="*/ 2147483646 w 49"/>
                <a:gd name="T43" fmla="*/ 2147483646 h 47"/>
                <a:gd name="T44" fmla="*/ 2147483646 w 49"/>
                <a:gd name="T45" fmla="*/ 2147483646 h 47"/>
                <a:gd name="T46" fmla="*/ 2147483646 w 49"/>
                <a:gd name="T47" fmla="*/ 2147483646 h 47"/>
                <a:gd name="T48" fmla="*/ 2147483646 w 49"/>
                <a:gd name="T49" fmla="*/ 2147483646 h 47"/>
                <a:gd name="T50" fmla="*/ 2147483646 w 49"/>
                <a:gd name="T51" fmla="*/ 2147483646 h 47"/>
                <a:gd name="T52" fmla="*/ 2147483646 w 49"/>
                <a:gd name="T53" fmla="*/ 2147483646 h 47"/>
                <a:gd name="T54" fmla="*/ 2147483646 w 49"/>
                <a:gd name="T55" fmla="*/ 2147483646 h 47"/>
                <a:gd name="T56" fmla="*/ 2147483646 w 49"/>
                <a:gd name="T57" fmla="*/ 2147483646 h 47"/>
                <a:gd name="T58" fmla="*/ 0 w 49"/>
                <a:gd name="T59" fmla="*/ 2147483646 h 47"/>
                <a:gd name="T60" fmla="*/ 0 w 49"/>
                <a:gd name="T61" fmla="*/ 2147483646 h 47"/>
                <a:gd name="T62" fmla="*/ 2147483646 w 49"/>
                <a:gd name="T63" fmla="*/ 2147483646 h 47"/>
                <a:gd name="T64" fmla="*/ 2147483646 w 49"/>
                <a:gd name="T65" fmla="*/ 2147483646 h 47"/>
                <a:gd name="T66" fmla="*/ 2147483646 w 49"/>
                <a:gd name="T67" fmla="*/ 2147483646 h 47"/>
                <a:gd name="T68" fmla="*/ 2147483646 w 49"/>
                <a:gd name="T69" fmla="*/ 2147483646 h 47"/>
                <a:gd name="T70" fmla="*/ 2147483646 w 49"/>
                <a:gd name="T71" fmla="*/ 2147483646 h 47"/>
                <a:gd name="T72" fmla="*/ 2147483646 w 49"/>
                <a:gd name="T73" fmla="*/ 2147483646 h 47"/>
                <a:gd name="T74" fmla="*/ 2147483646 w 49"/>
                <a:gd name="T75" fmla="*/ 2147483646 h 47"/>
                <a:gd name="T76" fmla="*/ 2147483646 w 49"/>
                <a:gd name="T77" fmla="*/ 2147483646 h 47"/>
                <a:gd name="T78" fmla="*/ 2147483646 w 49"/>
                <a:gd name="T79" fmla="*/ 2147483646 h 47"/>
                <a:gd name="T80" fmla="*/ 2147483646 w 49"/>
                <a:gd name="T81" fmla="*/ 2147483646 h 47"/>
                <a:gd name="T82" fmla="*/ 2147483646 w 49"/>
                <a:gd name="T83" fmla="*/ 2147483646 h 47"/>
                <a:gd name="T84" fmla="*/ 2147483646 w 49"/>
                <a:gd name="T85" fmla="*/ 2147483646 h 47"/>
                <a:gd name="T86" fmla="*/ 2147483646 w 49"/>
                <a:gd name="T87" fmla="*/ 2147483646 h 47"/>
                <a:gd name="T88" fmla="*/ 2147483646 w 49"/>
                <a:gd name="T89" fmla="*/ 2147483646 h 47"/>
                <a:gd name="T90" fmla="*/ 2147483646 w 49"/>
                <a:gd name="T91" fmla="*/ 2147483646 h 47"/>
                <a:gd name="T92" fmla="*/ 2147483646 w 49"/>
                <a:gd name="T93" fmla="*/ 2147483646 h 47"/>
                <a:gd name="T94" fmla="*/ 2147483646 w 49"/>
                <a:gd name="T95" fmla="*/ 2147483646 h 47"/>
                <a:gd name="T96" fmla="*/ 2147483646 w 49"/>
                <a:gd name="T97" fmla="*/ 2147483646 h 47"/>
                <a:gd name="T98" fmla="*/ 2147483646 w 49"/>
                <a:gd name="T99" fmla="*/ 2147483646 h 47"/>
                <a:gd name="T100" fmla="*/ 2147483646 w 49"/>
                <a:gd name="T101" fmla="*/ 2147483646 h 47"/>
                <a:gd name="T102" fmla="*/ 2147483646 w 49"/>
                <a:gd name="T103" fmla="*/ 2147483646 h 47"/>
                <a:gd name="T104" fmla="*/ 2147483646 w 49"/>
                <a:gd name="T105" fmla="*/ 2147483646 h 47"/>
                <a:gd name="T106" fmla="*/ 2147483646 w 49"/>
                <a:gd name="T107" fmla="*/ 2147483646 h 47"/>
                <a:gd name="T108" fmla="*/ 2147483646 w 49"/>
                <a:gd name="T109" fmla="*/ 2147483646 h 47"/>
                <a:gd name="T110" fmla="*/ 2147483646 w 49"/>
                <a:gd name="T111" fmla="*/ 2147483646 h 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"/>
                <a:gd name="T169" fmla="*/ 0 h 47"/>
                <a:gd name="T170" fmla="*/ 49 w 49"/>
                <a:gd name="T171" fmla="*/ 47 h 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" h="47">
                  <a:moveTo>
                    <a:pt x="0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4"/>
                    <a:pt x="17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4"/>
                    <a:pt x="36" y="36"/>
                    <a:pt x="33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7" y="45"/>
                    <a:pt x="32" y="43"/>
                    <a:pt x="27" y="41"/>
                  </a:cubicBezTo>
                  <a:cubicBezTo>
                    <a:pt x="21" y="44"/>
                    <a:pt x="13" y="46"/>
                    <a:pt x="4" y="47"/>
                  </a:cubicBezTo>
                  <a:cubicBezTo>
                    <a:pt x="4" y="45"/>
                    <a:pt x="3" y="43"/>
                    <a:pt x="2" y="41"/>
                  </a:cubicBezTo>
                  <a:cubicBezTo>
                    <a:pt x="8" y="41"/>
                    <a:pt x="14" y="40"/>
                    <a:pt x="18" y="39"/>
                  </a:cubicBezTo>
                  <a:cubicBezTo>
                    <a:pt x="14" y="38"/>
                    <a:pt x="10" y="37"/>
                    <a:pt x="7" y="36"/>
                  </a:cubicBezTo>
                  <a:cubicBezTo>
                    <a:pt x="8" y="35"/>
                    <a:pt x="10" y="33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18"/>
                  </a:lnTo>
                  <a:close/>
                  <a:moveTo>
                    <a:pt x="17" y="34"/>
                  </a:moveTo>
                  <a:cubicBezTo>
                    <a:pt x="19" y="34"/>
                    <a:pt x="23" y="35"/>
                    <a:pt x="27" y="36"/>
                  </a:cubicBezTo>
                  <a:cubicBezTo>
                    <a:pt x="29" y="35"/>
                    <a:pt x="31" y="33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7" y="33"/>
                    <a:pt x="17" y="34"/>
                  </a:cubicBezTo>
                  <a:close/>
                  <a:moveTo>
                    <a:pt x="21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1" y="9"/>
                  </a:lnTo>
                  <a:close/>
                  <a:moveTo>
                    <a:pt x="21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21" y="18"/>
                  </a:lnTo>
                  <a:close/>
                  <a:moveTo>
                    <a:pt x="40" y="18"/>
                  </a:moveTo>
                  <a:cubicBezTo>
                    <a:pt x="40" y="14"/>
                    <a:pt x="40" y="14"/>
                    <a:pt x="40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4" name="Freeform 116"/>
            <p:cNvSpPr>
              <a:spLocks noEditPoints="1"/>
            </p:cNvSpPr>
            <p:nvPr/>
          </p:nvSpPr>
          <p:spPr bwMode="auto">
            <a:xfrm>
              <a:off x="3738563" y="1419225"/>
              <a:ext cx="190500" cy="18573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0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0 h 48"/>
                <a:gd name="T54" fmla="*/ 2147483646 w 49"/>
                <a:gd name="T55" fmla="*/ 0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"/>
                <a:gd name="T106" fmla="*/ 0 h 48"/>
                <a:gd name="T107" fmla="*/ 49 w 49"/>
                <a:gd name="T108" fmla="*/ 48 h 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" h="48">
                  <a:moveTo>
                    <a:pt x="45" y="2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5" y="40"/>
                    <a:pt x="42" y="40"/>
                    <a:pt x="49" y="40"/>
                  </a:cubicBezTo>
                  <a:cubicBezTo>
                    <a:pt x="48" y="43"/>
                    <a:pt x="47" y="45"/>
                    <a:pt x="47" y="46"/>
                  </a:cubicBezTo>
                  <a:cubicBezTo>
                    <a:pt x="40" y="47"/>
                    <a:pt x="32" y="46"/>
                    <a:pt x="25" y="46"/>
                  </a:cubicBezTo>
                  <a:cubicBezTo>
                    <a:pt x="18" y="46"/>
                    <a:pt x="13" y="44"/>
                    <a:pt x="10" y="39"/>
                  </a:cubicBezTo>
                  <a:cubicBezTo>
                    <a:pt x="9" y="43"/>
                    <a:pt x="7" y="46"/>
                    <a:pt x="4" y="48"/>
                  </a:cubicBezTo>
                  <a:cubicBezTo>
                    <a:pt x="3" y="47"/>
                    <a:pt x="2" y="45"/>
                    <a:pt x="0" y="42"/>
                  </a:cubicBezTo>
                  <a:cubicBezTo>
                    <a:pt x="4" y="38"/>
                    <a:pt x="7" y="32"/>
                    <a:pt x="8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30"/>
                    <a:pt x="13" y="32"/>
                  </a:cubicBezTo>
                  <a:cubicBezTo>
                    <a:pt x="15" y="36"/>
                    <a:pt x="18" y="39"/>
                    <a:pt x="22" y="4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9"/>
                    <a:pt x="29" y="29"/>
                    <a:pt x="29" y="29"/>
                  </a:cubicBezTo>
                  <a:lnTo>
                    <a:pt x="45" y="29"/>
                  </a:lnTo>
                  <a:close/>
                  <a:moveTo>
                    <a:pt x="48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48" y="17"/>
                    <a:pt x="48" y="17"/>
                    <a:pt x="48" y="17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5" name="Freeform 117"/>
            <p:cNvSpPr>
              <a:spLocks noEditPoints="1"/>
            </p:cNvSpPr>
            <p:nvPr/>
          </p:nvSpPr>
          <p:spPr bwMode="auto">
            <a:xfrm>
              <a:off x="3932238" y="1416050"/>
              <a:ext cx="190500" cy="18573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0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0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2147483646 w 49"/>
                <a:gd name="T93" fmla="*/ 2147483646 h 48"/>
                <a:gd name="T94" fmla="*/ 2147483646 w 49"/>
                <a:gd name="T95" fmla="*/ 2147483646 h 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"/>
                <a:gd name="T145" fmla="*/ 0 h 48"/>
                <a:gd name="T146" fmla="*/ 49 w 49"/>
                <a:gd name="T147" fmla="*/ 48 h 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" h="48">
                  <a:moveTo>
                    <a:pt x="11" y="10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6"/>
                    <a:pt x="10" y="17"/>
                    <a:pt x="7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9" y="17"/>
                    <a:pt x="36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1" y="12"/>
                    <a:pt x="45" y="14"/>
                    <a:pt x="49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7"/>
                    <a:pt x="44" y="39"/>
                    <a:pt x="43" y="41"/>
                  </a:cubicBezTo>
                  <a:cubicBezTo>
                    <a:pt x="43" y="44"/>
                    <a:pt x="42" y="45"/>
                    <a:pt x="41" y="46"/>
                  </a:cubicBezTo>
                  <a:cubicBezTo>
                    <a:pt x="39" y="47"/>
                    <a:pt x="37" y="48"/>
                    <a:pt x="35" y="48"/>
                  </a:cubicBezTo>
                  <a:cubicBezTo>
                    <a:pt x="33" y="48"/>
                    <a:pt x="29" y="48"/>
                    <a:pt x="22" y="48"/>
                  </a:cubicBezTo>
                  <a:cubicBezTo>
                    <a:pt x="21" y="46"/>
                    <a:pt x="21" y="44"/>
                    <a:pt x="21" y="42"/>
                  </a:cubicBezTo>
                  <a:cubicBezTo>
                    <a:pt x="24" y="42"/>
                    <a:pt x="28" y="42"/>
                    <a:pt x="31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5" y="42"/>
                    <a:pt x="36" y="41"/>
                  </a:cubicBezTo>
                  <a:cubicBezTo>
                    <a:pt x="36" y="40"/>
                    <a:pt x="36" y="39"/>
                    <a:pt x="3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4" y="15"/>
                    <a:pt x="8" y="12"/>
                    <a:pt x="11" y="10"/>
                  </a:cubicBezTo>
                  <a:close/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2"/>
                    <a:pt x="19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3"/>
                    <a:pt x="2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6" name="Freeform 118"/>
            <p:cNvSpPr>
              <a:spLocks noEditPoints="1"/>
            </p:cNvSpPr>
            <p:nvPr/>
          </p:nvSpPr>
          <p:spPr bwMode="auto">
            <a:xfrm>
              <a:off x="4125913" y="1416050"/>
              <a:ext cx="190500" cy="188913"/>
            </a:xfrm>
            <a:custGeom>
              <a:avLst/>
              <a:gdLst>
                <a:gd name="T0" fmla="*/ 2147483646 w 49"/>
                <a:gd name="T1" fmla="*/ 2147483646 h 49"/>
                <a:gd name="T2" fmla="*/ 2147483646 w 49"/>
                <a:gd name="T3" fmla="*/ 2147483646 h 49"/>
                <a:gd name="T4" fmla="*/ 2147483646 w 49"/>
                <a:gd name="T5" fmla="*/ 2147483646 h 49"/>
                <a:gd name="T6" fmla="*/ 2147483646 w 49"/>
                <a:gd name="T7" fmla="*/ 0 h 49"/>
                <a:gd name="T8" fmla="*/ 2147483646 w 49"/>
                <a:gd name="T9" fmla="*/ 2147483646 h 49"/>
                <a:gd name="T10" fmla="*/ 2147483646 w 49"/>
                <a:gd name="T11" fmla="*/ 2147483646 h 49"/>
                <a:gd name="T12" fmla="*/ 2147483646 w 49"/>
                <a:gd name="T13" fmla="*/ 2147483646 h 49"/>
                <a:gd name="T14" fmla="*/ 2147483646 w 49"/>
                <a:gd name="T15" fmla="*/ 2147483646 h 49"/>
                <a:gd name="T16" fmla="*/ 2147483646 w 49"/>
                <a:gd name="T17" fmla="*/ 2147483646 h 49"/>
                <a:gd name="T18" fmla="*/ 2147483646 w 49"/>
                <a:gd name="T19" fmla="*/ 2147483646 h 49"/>
                <a:gd name="T20" fmla="*/ 2147483646 w 49"/>
                <a:gd name="T21" fmla="*/ 2147483646 h 49"/>
                <a:gd name="T22" fmla="*/ 2147483646 w 49"/>
                <a:gd name="T23" fmla="*/ 2147483646 h 49"/>
                <a:gd name="T24" fmla="*/ 2147483646 w 49"/>
                <a:gd name="T25" fmla="*/ 2147483646 h 49"/>
                <a:gd name="T26" fmla="*/ 2147483646 w 49"/>
                <a:gd name="T27" fmla="*/ 2147483646 h 49"/>
                <a:gd name="T28" fmla="*/ 2147483646 w 49"/>
                <a:gd name="T29" fmla="*/ 2147483646 h 49"/>
                <a:gd name="T30" fmla="*/ 2147483646 w 49"/>
                <a:gd name="T31" fmla="*/ 2147483646 h 49"/>
                <a:gd name="T32" fmla="*/ 2147483646 w 49"/>
                <a:gd name="T33" fmla="*/ 2147483646 h 49"/>
                <a:gd name="T34" fmla="*/ 2147483646 w 49"/>
                <a:gd name="T35" fmla="*/ 2147483646 h 49"/>
                <a:gd name="T36" fmla="*/ 2147483646 w 49"/>
                <a:gd name="T37" fmla="*/ 2147483646 h 49"/>
                <a:gd name="T38" fmla="*/ 2147483646 w 49"/>
                <a:gd name="T39" fmla="*/ 2147483646 h 49"/>
                <a:gd name="T40" fmla="*/ 2147483646 w 49"/>
                <a:gd name="T41" fmla="*/ 2147483646 h 49"/>
                <a:gd name="T42" fmla="*/ 2147483646 w 49"/>
                <a:gd name="T43" fmla="*/ 2147483646 h 49"/>
                <a:gd name="T44" fmla="*/ 2147483646 w 49"/>
                <a:gd name="T45" fmla="*/ 2147483646 h 49"/>
                <a:gd name="T46" fmla="*/ 2147483646 w 49"/>
                <a:gd name="T47" fmla="*/ 2147483646 h 49"/>
                <a:gd name="T48" fmla="*/ 2147483646 w 49"/>
                <a:gd name="T49" fmla="*/ 2147483646 h 49"/>
                <a:gd name="T50" fmla="*/ 2147483646 w 49"/>
                <a:gd name="T51" fmla="*/ 2147483646 h 49"/>
                <a:gd name="T52" fmla="*/ 2147483646 w 49"/>
                <a:gd name="T53" fmla="*/ 2147483646 h 49"/>
                <a:gd name="T54" fmla="*/ 2147483646 w 49"/>
                <a:gd name="T55" fmla="*/ 2147483646 h 49"/>
                <a:gd name="T56" fmla="*/ 0 w 49"/>
                <a:gd name="T57" fmla="*/ 2147483646 h 49"/>
                <a:gd name="T58" fmla="*/ 2147483646 w 49"/>
                <a:gd name="T59" fmla="*/ 2147483646 h 49"/>
                <a:gd name="T60" fmla="*/ 2147483646 w 49"/>
                <a:gd name="T61" fmla="*/ 2147483646 h 49"/>
                <a:gd name="T62" fmla="*/ 2147483646 w 49"/>
                <a:gd name="T63" fmla="*/ 2147483646 h 49"/>
                <a:gd name="T64" fmla="*/ 2147483646 w 49"/>
                <a:gd name="T65" fmla="*/ 2147483646 h 49"/>
                <a:gd name="T66" fmla="*/ 2147483646 w 49"/>
                <a:gd name="T67" fmla="*/ 2147483646 h 49"/>
                <a:gd name="T68" fmla="*/ 2147483646 w 49"/>
                <a:gd name="T69" fmla="*/ 2147483646 h 49"/>
                <a:gd name="T70" fmla="*/ 2147483646 w 49"/>
                <a:gd name="T71" fmla="*/ 2147483646 h 49"/>
                <a:gd name="T72" fmla="*/ 2147483646 w 49"/>
                <a:gd name="T73" fmla="*/ 2147483646 h 49"/>
                <a:gd name="T74" fmla="*/ 2147483646 w 49"/>
                <a:gd name="T75" fmla="*/ 2147483646 h 49"/>
                <a:gd name="T76" fmla="*/ 2147483646 w 49"/>
                <a:gd name="T77" fmla="*/ 2147483646 h 49"/>
                <a:gd name="T78" fmla="*/ 2147483646 w 49"/>
                <a:gd name="T79" fmla="*/ 2147483646 h 49"/>
                <a:gd name="T80" fmla="*/ 2147483646 w 49"/>
                <a:gd name="T81" fmla="*/ 2147483646 h 49"/>
                <a:gd name="T82" fmla="*/ 2147483646 w 49"/>
                <a:gd name="T83" fmla="*/ 2147483646 h 49"/>
                <a:gd name="T84" fmla="*/ 2147483646 w 49"/>
                <a:gd name="T85" fmla="*/ 2147483646 h 49"/>
                <a:gd name="T86" fmla="*/ 2147483646 w 49"/>
                <a:gd name="T87" fmla="*/ 2147483646 h 49"/>
                <a:gd name="T88" fmla="*/ 2147483646 w 49"/>
                <a:gd name="T89" fmla="*/ 2147483646 h 49"/>
                <a:gd name="T90" fmla="*/ 2147483646 w 49"/>
                <a:gd name="T91" fmla="*/ 2147483646 h 49"/>
                <a:gd name="T92" fmla="*/ 2147483646 w 49"/>
                <a:gd name="T93" fmla="*/ 2147483646 h 49"/>
                <a:gd name="T94" fmla="*/ 2147483646 w 49"/>
                <a:gd name="T95" fmla="*/ 2147483646 h 49"/>
                <a:gd name="T96" fmla="*/ 2147483646 w 49"/>
                <a:gd name="T97" fmla="*/ 2147483646 h 49"/>
                <a:gd name="T98" fmla="*/ 2147483646 w 49"/>
                <a:gd name="T99" fmla="*/ 2147483646 h 49"/>
                <a:gd name="T100" fmla="*/ 2147483646 w 49"/>
                <a:gd name="T101" fmla="*/ 2147483646 h 49"/>
                <a:gd name="T102" fmla="*/ 2147483646 w 49"/>
                <a:gd name="T103" fmla="*/ 2147483646 h 49"/>
                <a:gd name="T104" fmla="*/ 2147483646 w 49"/>
                <a:gd name="T105" fmla="*/ 2147483646 h 49"/>
                <a:gd name="T106" fmla="*/ 2147483646 w 49"/>
                <a:gd name="T107" fmla="*/ 2147483646 h 49"/>
                <a:gd name="T108" fmla="*/ 2147483646 w 49"/>
                <a:gd name="T109" fmla="*/ 2147483646 h 49"/>
                <a:gd name="T110" fmla="*/ 2147483646 w 49"/>
                <a:gd name="T111" fmla="*/ 2147483646 h 49"/>
                <a:gd name="T112" fmla="*/ 2147483646 w 49"/>
                <a:gd name="T113" fmla="*/ 2147483646 h 49"/>
                <a:gd name="T114" fmla="*/ 2147483646 w 49"/>
                <a:gd name="T115" fmla="*/ 2147483646 h 49"/>
                <a:gd name="T116" fmla="*/ 2147483646 w 49"/>
                <a:gd name="T117" fmla="*/ 2147483646 h 49"/>
                <a:gd name="T118" fmla="*/ 2147483646 w 49"/>
                <a:gd name="T119" fmla="*/ 2147483646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9"/>
                <a:gd name="T181" fmla="*/ 0 h 49"/>
                <a:gd name="T182" fmla="*/ 49 w 49"/>
                <a:gd name="T183" fmla="*/ 49 h 4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9" h="49">
                  <a:moveTo>
                    <a:pt x="3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8"/>
                    <a:pt x="26" y="4"/>
                    <a:pt x="27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2"/>
                    <a:pt x="33" y="4"/>
                    <a:pt x="32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4"/>
                    <a:pt x="43" y="17"/>
                    <a:pt x="40" y="20"/>
                  </a:cubicBezTo>
                  <a:cubicBezTo>
                    <a:pt x="42" y="21"/>
                    <a:pt x="45" y="22"/>
                    <a:pt x="49" y="22"/>
                  </a:cubicBezTo>
                  <a:cubicBezTo>
                    <a:pt x="48" y="24"/>
                    <a:pt x="47" y="26"/>
                    <a:pt x="47" y="29"/>
                  </a:cubicBezTo>
                  <a:cubicBezTo>
                    <a:pt x="42" y="28"/>
                    <a:pt x="37" y="26"/>
                    <a:pt x="34" y="24"/>
                  </a:cubicBezTo>
                  <a:cubicBezTo>
                    <a:pt x="30" y="26"/>
                    <a:pt x="26" y="27"/>
                    <a:pt x="21" y="28"/>
                  </a:cubicBezTo>
                  <a:cubicBezTo>
                    <a:pt x="20" y="27"/>
                    <a:pt x="19" y="25"/>
                    <a:pt x="18" y="23"/>
                  </a:cubicBezTo>
                  <a:cubicBezTo>
                    <a:pt x="22" y="22"/>
                    <a:pt x="25" y="21"/>
                    <a:pt x="28" y="20"/>
                  </a:cubicBezTo>
                  <a:cubicBezTo>
                    <a:pt x="27" y="19"/>
                    <a:pt x="26" y="17"/>
                    <a:pt x="24" y="15"/>
                  </a:cubicBezTo>
                  <a:cubicBezTo>
                    <a:pt x="24" y="16"/>
                    <a:pt x="23" y="17"/>
                    <a:pt x="22" y="18"/>
                  </a:cubicBezTo>
                  <a:cubicBezTo>
                    <a:pt x="22" y="17"/>
                    <a:pt x="21" y="16"/>
                    <a:pt x="20" y="1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3"/>
                  </a:lnTo>
                  <a:close/>
                  <a:moveTo>
                    <a:pt x="9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0"/>
                    <a:pt x="9" y="10"/>
                    <a:pt x="9" y="10"/>
                  </a:cubicBezTo>
                  <a:lnTo>
                    <a:pt x="9" y="15"/>
                  </a:lnTo>
                  <a:close/>
                  <a:moveTo>
                    <a:pt x="23" y="4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23" y="49"/>
                  </a:lnTo>
                  <a:close/>
                  <a:moveTo>
                    <a:pt x="34" y="17"/>
                  </a:moveTo>
                  <a:cubicBezTo>
                    <a:pt x="36" y="15"/>
                    <a:pt x="38" y="13"/>
                    <a:pt x="3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3"/>
                    <a:pt x="32" y="15"/>
                    <a:pt x="34" y="17"/>
                  </a:cubicBezTo>
                  <a:close/>
                  <a:moveTo>
                    <a:pt x="39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9" y="40"/>
                    <a:pt x="39" y="40"/>
                    <a:pt x="39" y="40"/>
                  </a:cubicBezTo>
                  <a:lnTo>
                    <a:pt x="39" y="35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17" name="组合 159"/>
            <p:cNvGrpSpPr/>
            <p:nvPr/>
          </p:nvGrpSpPr>
          <p:grpSpPr bwMode="auto">
            <a:xfrm>
              <a:off x="5522913" y="2046288"/>
              <a:ext cx="1719262" cy="2093912"/>
              <a:chOff x="5522913" y="2046287"/>
              <a:chExt cx="1719263" cy="2093913"/>
            </a:xfrm>
          </p:grpSpPr>
          <p:sp>
            <p:nvSpPr>
              <p:cNvPr id="5271" name="Freeform 70"/>
              <p:cNvSpPr>
                <a:spLocks noEditPoints="1"/>
              </p:cNvSpPr>
              <p:nvPr/>
            </p:nvSpPr>
            <p:spPr bwMode="auto">
              <a:xfrm>
                <a:off x="5522913" y="3067050"/>
                <a:ext cx="144463" cy="147638"/>
              </a:xfrm>
              <a:custGeom>
                <a:avLst/>
                <a:gdLst>
                  <a:gd name="T0" fmla="*/ 2147483646 w 45"/>
                  <a:gd name="T1" fmla="*/ 0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2147483646 h 46"/>
                  <a:gd name="T8" fmla="*/ 2147483646 w 45"/>
                  <a:gd name="T9" fmla="*/ 2147483646 h 46"/>
                  <a:gd name="T10" fmla="*/ 2147483646 w 45"/>
                  <a:gd name="T11" fmla="*/ 2147483646 h 46"/>
                  <a:gd name="T12" fmla="*/ 2147483646 w 45"/>
                  <a:gd name="T13" fmla="*/ 2147483646 h 46"/>
                  <a:gd name="T14" fmla="*/ 2147483646 w 45"/>
                  <a:gd name="T15" fmla="*/ 2147483646 h 46"/>
                  <a:gd name="T16" fmla="*/ 2147483646 w 45"/>
                  <a:gd name="T17" fmla="*/ 2147483646 h 46"/>
                  <a:gd name="T18" fmla="*/ 2147483646 w 45"/>
                  <a:gd name="T19" fmla="*/ 2147483646 h 46"/>
                  <a:gd name="T20" fmla="*/ 0 w 45"/>
                  <a:gd name="T21" fmla="*/ 2147483646 h 46"/>
                  <a:gd name="T22" fmla="*/ 2147483646 w 45"/>
                  <a:gd name="T23" fmla="*/ 2147483646 h 46"/>
                  <a:gd name="T24" fmla="*/ 2147483646 w 45"/>
                  <a:gd name="T25" fmla="*/ 2147483646 h 46"/>
                  <a:gd name="T26" fmla="*/ 2147483646 w 45"/>
                  <a:gd name="T27" fmla="*/ 2147483646 h 46"/>
                  <a:gd name="T28" fmla="*/ 2147483646 w 45"/>
                  <a:gd name="T29" fmla="*/ 2147483646 h 46"/>
                  <a:gd name="T30" fmla="*/ 2147483646 w 45"/>
                  <a:gd name="T31" fmla="*/ 0 h 46"/>
                  <a:gd name="T32" fmla="*/ 2147483646 w 45"/>
                  <a:gd name="T33" fmla="*/ 0 h 46"/>
                  <a:gd name="T34" fmla="*/ 2147483646 w 45"/>
                  <a:gd name="T35" fmla="*/ 2147483646 h 46"/>
                  <a:gd name="T36" fmla="*/ 2147483646 w 45"/>
                  <a:gd name="T37" fmla="*/ 2147483646 h 46"/>
                  <a:gd name="T38" fmla="*/ 2147483646 w 45"/>
                  <a:gd name="T39" fmla="*/ 2147483646 h 46"/>
                  <a:gd name="T40" fmla="*/ 2147483646 w 45"/>
                  <a:gd name="T41" fmla="*/ 2147483646 h 46"/>
                  <a:gd name="T42" fmla="*/ 2147483646 w 45"/>
                  <a:gd name="T43" fmla="*/ 2147483646 h 46"/>
                  <a:gd name="T44" fmla="*/ 2147483646 w 45"/>
                  <a:gd name="T45" fmla="*/ 2147483646 h 46"/>
                  <a:gd name="T46" fmla="*/ 2147483646 w 45"/>
                  <a:gd name="T47" fmla="*/ 2147483646 h 46"/>
                  <a:gd name="T48" fmla="*/ 2147483646 w 45"/>
                  <a:gd name="T49" fmla="*/ 2147483646 h 46"/>
                  <a:gd name="T50" fmla="*/ 2147483646 w 45"/>
                  <a:gd name="T51" fmla="*/ 2147483646 h 46"/>
                  <a:gd name="T52" fmla="*/ 2147483646 w 45"/>
                  <a:gd name="T53" fmla="*/ 2147483646 h 46"/>
                  <a:gd name="T54" fmla="*/ 2147483646 w 45"/>
                  <a:gd name="T55" fmla="*/ 2147483646 h 46"/>
                  <a:gd name="T56" fmla="*/ 2147483646 w 45"/>
                  <a:gd name="T57" fmla="*/ 2147483646 h 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5"/>
                  <a:gd name="T88" fmla="*/ 0 h 46"/>
                  <a:gd name="T89" fmla="*/ 45 w 45"/>
                  <a:gd name="T90" fmla="*/ 46 h 4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5" h="46">
                    <a:moveTo>
                      <a:pt x="45" y="0"/>
                    </a:move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6" y="43"/>
                      <a:pt x="25" y="44"/>
                      <a:pt x="23" y="45"/>
                    </a:cubicBezTo>
                    <a:cubicBezTo>
                      <a:pt x="21" y="46"/>
                      <a:pt x="19" y="46"/>
                      <a:pt x="17" y="46"/>
                    </a:cubicBezTo>
                    <a:cubicBezTo>
                      <a:pt x="13" y="46"/>
                      <a:pt x="9" y="44"/>
                      <a:pt x="6" y="41"/>
                    </a:cubicBezTo>
                    <a:cubicBezTo>
                      <a:pt x="2" y="38"/>
                      <a:pt x="0" y="33"/>
                      <a:pt x="0" y="27"/>
                    </a:cubicBezTo>
                    <a:cubicBezTo>
                      <a:pt x="0" y="21"/>
                      <a:pt x="2" y="17"/>
                      <a:pt x="6" y="13"/>
                    </a:cubicBezTo>
                    <a:cubicBezTo>
                      <a:pt x="9" y="10"/>
                      <a:pt x="13" y="8"/>
                      <a:pt x="18" y="8"/>
                    </a:cubicBezTo>
                    <a:cubicBezTo>
                      <a:pt x="20" y="8"/>
                      <a:pt x="21" y="9"/>
                      <a:pt x="23" y="9"/>
                    </a:cubicBezTo>
                    <a:cubicBezTo>
                      <a:pt x="25" y="10"/>
                      <a:pt x="27" y="11"/>
                      <a:pt x="28" y="13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45" y="0"/>
                    </a:lnTo>
                    <a:close/>
                    <a:moveTo>
                      <a:pt x="28" y="15"/>
                    </a:moveTo>
                    <a:cubicBezTo>
                      <a:pt x="27" y="14"/>
                      <a:pt x="25" y="13"/>
                      <a:pt x="24" y="12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19" y="11"/>
                      <a:pt x="19" y="11"/>
                      <a:pt x="18" y="12"/>
                    </a:cubicBezTo>
                    <a:cubicBezTo>
                      <a:pt x="18" y="12"/>
                      <a:pt x="18" y="13"/>
                      <a:pt x="18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8" y="42"/>
                      <a:pt x="18" y="42"/>
                    </a:cubicBezTo>
                    <a:cubicBezTo>
                      <a:pt x="18" y="43"/>
                      <a:pt x="19" y="43"/>
                      <a:pt x="20" y="43"/>
                    </a:cubicBezTo>
                    <a:cubicBezTo>
                      <a:pt x="21" y="43"/>
                      <a:pt x="22" y="43"/>
                      <a:pt x="24" y="42"/>
                    </a:cubicBezTo>
                    <a:cubicBezTo>
                      <a:pt x="25" y="41"/>
                      <a:pt x="26" y="40"/>
                      <a:pt x="28" y="38"/>
                    </a:cubicBezTo>
                    <a:lnTo>
                      <a:pt x="28" y="15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2" name="Freeform 75"/>
              <p:cNvSpPr/>
              <p:nvPr/>
            </p:nvSpPr>
            <p:spPr bwMode="auto">
              <a:xfrm>
                <a:off x="5548313" y="3425825"/>
                <a:ext cx="101600" cy="74613"/>
              </a:xfrm>
              <a:custGeom>
                <a:avLst/>
                <a:gdLst>
                  <a:gd name="T0" fmla="*/ 2147483646 w 32"/>
                  <a:gd name="T1" fmla="*/ 2147483646 h 23"/>
                  <a:gd name="T2" fmla="*/ 2147483646 w 32"/>
                  <a:gd name="T3" fmla="*/ 2147483646 h 23"/>
                  <a:gd name="T4" fmla="*/ 2147483646 w 32"/>
                  <a:gd name="T5" fmla="*/ 2147483646 h 23"/>
                  <a:gd name="T6" fmla="*/ 2147483646 w 32"/>
                  <a:gd name="T7" fmla="*/ 2147483646 h 23"/>
                  <a:gd name="T8" fmla="*/ 2147483646 w 32"/>
                  <a:gd name="T9" fmla="*/ 2147483646 h 23"/>
                  <a:gd name="T10" fmla="*/ 2147483646 w 32"/>
                  <a:gd name="T11" fmla="*/ 2147483646 h 23"/>
                  <a:gd name="T12" fmla="*/ 2147483646 w 32"/>
                  <a:gd name="T13" fmla="*/ 2147483646 h 23"/>
                  <a:gd name="T14" fmla="*/ 2147483646 w 32"/>
                  <a:gd name="T15" fmla="*/ 2147483646 h 23"/>
                  <a:gd name="T16" fmla="*/ 2147483646 w 32"/>
                  <a:gd name="T17" fmla="*/ 2147483646 h 23"/>
                  <a:gd name="T18" fmla="*/ 2147483646 w 32"/>
                  <a:gd name="T19" fmla="*/ 2147483646 h 23"/>
                  <a:gd name="T20" fmla="*/ 2147483646 w 32"/>
                  <a:gd name="T21" fmla="*/ 2147483646 h 23"/>
                  <a:gd name="T22" fmla="*/ 2147483646 w 32"/>
                  <a:gd name="T23" fmla="*/ 2147483646 h 23"/>
                  <a:gd name="T24" fmla="*/ 2147483646 w 32"/>
                  <a:gd name="T25" fmla="*/ 2147483646 h 23"/>
                  <a:gd name="T26" fmla="*/ 2147483646 w 32"/>
                  <a:gd name="T27" fmla="*/ 2147483646 h 23"/>
                  <a:gd name="T28" fmla="*/ 2147483646 w 32"/>
                  <a:gd name="T29" fmla="*/ 2147483646 h 23"/>
                  <a:gd name="T30" fmla="*/ 2147483646 w 32"/>
                  <a:gd name="T31" fmla="*/ 2147483646 h 23"/>
                  <a:gd name="T32" fmla="*/ 2147483646 w 32"/>
                  <a:gd name="T33" fmla="*/ 2147483646 h 23"/>
                  <a:gd name="T34" fmla="*/ 2147483646 w 32"/>
                  <a:gd name="T35" fmla="*/ 2147483646 h 23"/>
                  <a:gd name="T36" fmla="*/ 2147483646 w 32"/>
                  <a:gd name="T37" fmla="*/ 2147483646 h 23"/>
                  <a:gd name="T38" fmla="*/ 2147483646 w 32"/>
                  <a:gd name="T39" fmla="*/ 2147483646 h 23"/>
                  <a:gd name="T40" fmla="*/ 2147483646 w 32"/>
                  <a:gd name="T41" fmla="*/ 2147483646 h 23"/>
                  <a:gd name="T42" fmla="*/ 2147483646 w 32"/>
                  <a:gd name="T43" fmla="*/ 0 h 23"/>
                  <a:gd name="T44" fmla="*/ 2147483646 w 32"/>
                  <a:gd name="T45" fmla="*/ 0 h 23"/>
                  <a:gd name="T46" fmla="*/ 2147483646 w 32"/>
                  <a:gd name="T47" fmla="*/ 2147483646 h 23"/>
                  <a:gd name="T48" fmla="*/ 2147483646 w 32"/>
                  <a:gd name="T49" fmla="*/ 2147483646 h 23"/>
                  <a:gd name="T50" fmla="*/ 2147483646 w 32"/>
                  <a:gd name="T51" fmla="*/ 2147483646 h 23"/>
                  <a:gd name="T52" fmla="*/ 2147483646 w 32"/>
                  <a:gd name="T53" fmla="*/ 2147483646 h 23"/>
                  <a:gd name="T54" fmla="*/ 2147483646 w 32"/>
                  <a:gd name="T55" fmla="*/ 2147483646 h 23"/>
                  <a:gd name="T56" fmla="*/ 2147483646 w 32"/>
                  <a:gd name="T57" fmla="*/ 2147483646 h 23"/>
                  <a:gd name="T58" fmla="*/ 2147483646 w 32"/>
                  <a:gd name="T59" fmla="*/ 2147483646 h 23"/>
                  <a:gd name="T60" fmla="*/ 2147483646 w 32"/>
                  <a:gd name="T61" fmla="*/ 2147483646 h 23"/>
                  <a:gd name="T62" fmla="*/ 2147483646 w 32"/>
                  <a:gd name="T63" fmla="*/ 2147483646 h 23"/>
                  <a:gd name="T64" fmla="*/ 2147483646 w 32"/>
                  <a:gd name="T65" fmla="*/ 2147483646 h 23"/>
                  <a:gd name="T66" fmla="*/ 2147483646 w 32"/>
                  <a:gd name="T67" fmla="*/ 2147483646 h 23"/>
                  <a:gd name="T68" fmla="*/ 2147483646 w 32"/>
                  <a:gd name="T69" fmla="*/ 2147483646 h 23"/>
                  <a:gd name="T70" fmla="*/ 2147483646 w 32"/>
                  <a:gd name="T71" fmla="*/ 2147483646 h 2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"/>
                  <a:gd name="T109" fmla="*/ 0 h 23"/>
                  <a:gd name="T110" fmla="*/ 32 w 32"/>
                  <a:gd name="T111" fmla="*/ 23 h 2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" h="23">
                    <a:moveTo>
                      <a:pt x="10" y="6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0"/>
                      <a:pt x="5" y="20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3" y="15"/>
                      <a:pt x="2" y="14"/>
                      <a:pt x="2" y="14"/>
                    </a:cubicBezTo>
                    <a:cubicBezTo>
                      <a:pt x="0" y="11"/>
                      <a:pt x="0" y="9"/>
                      <a:pt x="1" y="5"/>
                    </a:cubicBezTo>
                    <a:cubicBezTo>
                      <a:pt x="1" y="4"/>
                      <a:pt x="2" y="2"/>
                      <a:pt x="3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4" y="5"/>
                    </a:cubicBezTo>
                    <a:cubicBezTo>
                      <a:pt x="5" y="5"/>
                      <a:pt x="6" y="6"/>
                      <a:pt x="9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" name="Freeform 98"/>
              <p:cNvSpPr/>
              <p:nvPr/>
            </p:nvSpPr>
            <p:spPr bwMode="auto">
              <a:xfrm>
                <a:off x="6070600" y="4079875"/>
                <a:ext cx="60325" cy="60325"/>
              </a:xfrm>
              <a:custGeom>
                <a:avLst/>
                <a:gdLst>
                  <a:gd name="T0" fmla="*/ 2147483646 w 38"/>
                  <a:gd name="T1" fmla="*/ 2147483646 h 38"/>
                  <a:gd name="T2" fmla="*/ 2147483646 w 38"/>
                  <a:gd name="T3" fmla="*/ 2147483646 h 38"/>
                  <a:gd name="T4" fmla="*/ 2147483646 w 38"/>
                  <a:gd name="T5" fmla="*/ 2147483646 h 38"/>
                  <a:gd name="T6" fmla="*/ 2147483646 w 38"/>
                  <a:gd name="T7" fmla="*/ 2147483646 h 38"/>
                  <a:gd name="T8" fmla="*/ 2147483646 w 38"/>
                  <a:gd name="T9" fmla="*/ 2147483646 h 38"/>
                  <a:gd name="T10" fmla="*/ 2147483646 w 38"/>
                  <a:gd name="T11" fmla="*/ 2147483646 h 38"/>
                  <a:gd name="T12" fmla="*/ 2147483646 w 38"/>
                  <a:gd name="T13" fmla="*/ 2147483646 h 38"/>
                  <a:gd name="T14" fmla="*/ 0 w 38"/>
                  <a:gd name="T15" fmla="*/ 2147483646 h 38"/>
                  <a:gd name="T16" fmla="*/ 2147483646 w 38"/>
                  <a:gd name="T17" fmla="*/ 2147483646 h 38"/>
                  <a:gd name="T18" fmla="*/ 2147483646 w 38"/>
                  <a:gd name="T19" fmla="*/ 2147483646 h 38"/>
                  <a:gd name="T20" fmla="*/ 2147483646 w 38"/>
                  <a:gd name="T21" fmla="*/ 2147483646 h 38"/>
                  <a:gd name="T22" fmla="*/ 2147483646 w 38"/>
                  <a:gd name="T23" fmla="*/ 2147483646 h 38"/>
                  <a:gd name="T24" fmla="*/ 2147483646 w 38"/>
                  <a:gd name="T25" fmla="*/ 2147483646 h 38"/>
                  <a:gd name="T26" fmla="*/ 2147483646 w 38"/>
                  <a:gd name="T27" fmla="*/ 2147483646 h 38"/>
                  <a:gd name="T28" fmla="*/ 2147483646 w 38"/>
                  <a:gd name="T29" fmla="*/ 0 h 38"/>
                  <a:gd name="T30" fmla="*/ 2147483646 w 38"/>
                  <a:gd name="T31" fmla="*/ 2147483646 h 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38"/>
                  <a:gd name="T50" fmla="*/ 38 w 38"/>
                  <a:gd name="T51" fmla="*/ 38 h 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38">
                    <a:moveTo>
                      <a:pt x="38" y="10"/>
                    </a:moveTo>
                    <a:lnTo>
                      <a:pt x="38" y="10"/>
                    </a:lnTo>
                    <a:lnTo>
                      <a:pt x="30" y="18"/>
                    </a:lnTo>
                    <a:lnTo>
                      <a:pt x="28" y="22"/>
                    </a:lnTo>
                    <a:lnTo>
                      <a:pt x="22" y="28"/>
                    </a:lnTo>
                    <a:lnTo>
                      <a:pt x="12" y="38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10" y="18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4" name="Freeform 140"/>
              <p:cNvSpPr/>
              <p:nvPr/>
            </p:nvSpPr>
            <p:spPr bwMode="auto">
              <a:xfrm>
                <a:off x="7015163" y="2046287"/>
                <a:ext cx="227013" cy="255588"/>
              </a:xfrm>
              <a:custGeom>
                <a:avLst/>
                <a:gdLst>
                  <a:gd name="T0" fmla="*/ 2147483646 w 71"/>
                  <a:gd name="T1" fmla="*/ 2147483646 h 80"/>
                  <a:gd name="T2" fmla="*/ 2147483646 w 71"/>
                  <a:gd name="T3" fmla="*/ 2147483646 h 80"/>
                  <a:gd name="T4" fmla="*/ 2147483646 w 71"/>
                  <a:gd name="T5" fmla="*/ 2147483646 h 80"/>
                  <a:gd name="T6" fmla="*/ 2147483646 w 71"/>
                  <a:gd name="T7" fmla="*/ 2147483646 h 80"/>
                  <a:gd name="T8" fmla="*/ 2147483646 w 71"/>
                  <a:gd name="T9" fmla="*/ 2147483646 h 80"/>
                  <a:gd name="T10" fmla="*/ 2147483646 w 71"/>
                  <a:gd name="T11" fmla="*/ 2147483646 h 80"/>
                  <a:gd name="T12" fmla="*/ 2147483646 w 71"/>
                  <a:gd name="T13" fmla="*/ 2147483646 h 80"/>
                  <a:gd name="T14" fmla="*/ 2147483646 w 71"/>
                  <a:gd name="T15" fmla="*/ 2147483646 h 80"/>
                  <a:gd name="T16" fmla="*/ 2147483646 w 71"/>
                  <a:gd name="T17" fmla="*/ 2147483646 h 80"/>
                  <a:gd name="T18" fmla="*/ 2147483646 w 71"/>
                  <a:gd name="T19" fmla="*/ 2147483646 h 80"/>
                  <a:gd name="T20" fmla="*/ 2147483646 w 71"/>
                  <a:gd name="T21" fmla="*/ 2147483646 h 80"/>
                  <a:gd name="T22" fmla="*/ 0 w 71"/>
                  <a:gd name="T23" fmla="*/ 2147483646 h 80"/>
                  <a:gd name="T24" fmla="*/ 2147483646 w 71"/>
                  <a:gd name="T25" fmla="*/ 2147483646 h 80"/>
                  <a:gd name="T26" fmla="*/ 2147483646 w 71"/>
                  <a:gd name="T27" fmla="*/ 2147483646 h 80"/>
                  <a:gd name="T28" fmla="*/ 2147483646 w 71"/>
                  <a:gd name="T29" fmla="*/ 2147483646 h 80"/>
                  <a:gd name="T30" fmla="*/ 2147483646 w 71"/>
                  <a:gd name="T31" fmla="*/ 2147483646 h 80"/>
                  <a:gd name="T32" fmla="*/ 2147483646 w 71"/>
                  <a:gd name="T33" fmla="*/ 0 h 80"/>
                  <a:gd name="T34" fmla="*/ 2147483646 w 71"/>
                  <a:gd name="T35" fmla="*/ 2147483646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"/>
                  <a:gd name="T55" fmla="*/ 0 h 80"/>
                  <a:gd name="T56" fmla="*/ 71 w 71"/>
                  <a:gd name="T57" fmla="*/ 80 h 8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" h="80">
                    <a:moveTo>
                      <a:pt x="71" y="18"/>
                    </a:moveTo>
                    <a:cubicBezTo>
                      <a:pt x="62" y="25"/>
                      <a:pt x="62" y="25"/>
                      <a:pt x="62" y="25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8"/>
                      <a:pt x="30" y="79"/>
                      <a:pt x="29" y="80"/>
                    </a:cubicBezTo>
                    <a:cubicBezTo>
                      <a:pt x="28" y="80"/>
                      <a:pt x="28" y="80"/>
                      <a:pt x="27" y="80"/>
                    </a:cubicBezTo>
                    <a:cubicBezTo>
                      <a:pt x="27" y="80"/>
                      <a:pt x="27" y="79"/>
                      <a:pt x="26" y="7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71" y="18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18" name="Freeform 141"/>
            <p:cNvSpPr>
              <a:spLocks noEditPoints="1"/>
            </p:cNvSpPr>
            <p:nvPr/>
          </p:nvSpPr>
          <p:spPr bwMode="auto">
            <a:xfrm>
              <a:off x="-11113" y="2122488"/>
              <a:ext cx="103188" cy="128587"/>
            </a:xfrm>
            <a:custGeom>
              <a:avLst/>
              <a:gdLst>
                <a:gd name="T0" fmla="*/ 2147483646 w 32"/>
                <a:gd name="T1" fmla="*/ 2147483646 h 40"/>
                <a:gd name="T2" fmla="*/ 2147483646 w 32"/>
                <a:gd name="T3" fmla="*/ 2147483646 h 40"/>
                <a:gd name="T4" fmla="*/ 2147483646 w 32"/>
                <a:gd name="T5" fmla="*/ 2147483646 h 40"/>
                <a:gd name="T6" fmla="*/ 2147483646 w 32"/>
                <a:gd name="T7" fmla="*/ 2147483646 h 40"/>
                <a:gd name="T8" fmla="*/ 2147483646 w 32"/>
                <a:gd name="T9" fmla="*/ 2147483646 h 40"/>
                <a:gd name="T10" fmla="*/ 2147483646 w 32"/>
                <a:gd name="T11" fmla="*/ 2147483646 h 40"/>
                <a:gd name="T12" fmla="*/ 2147483646 w 32"/>
                <a:gd name="T13" fmla="*/ 2147483646 h 40"/>
                <a:gd name="T14" fmla="*/ 2147483646 w 32"/>
                <a:gd name="T15" fmla="*/ 2147483646 h 40"/>
                <a:gd name="T16" fmla="*/ 2147483646 w 32"/>
                <a:gd name="T17" fmla="*/ 2147483646 h 40"/>
                <a:gd name="T18" fmla="*/ 2147483646 w 32"/>
                <a:gd name="T19" fmla="*/ 2147483646 h 40"/>
                <a:gd name="T20" fmla="*/ 0 w 32"/>
                <a:gd name="T21" fmla="*/ 2147483646 h 40"/>
                <a:gd name="T22" fmla="*/ 0 w 32"/>
                <a:gd name="T23" fmla="*/ 2147483646 h 40"/>
                <a:gd name="T24" fmla="*/ 0 w 32"/>
                <a:gd name="T25" fmla="*/ 2147483646 h 40"/>
                <a:gd name="T26" fmla="*/ 0 w 32"/>
                <a:gd name="T27" fmla="*/ 2147483646 h 40"/>
                <a:gd name="T28" fmla="*/ 0 w 32"/>
                <a:gd name="T29" fmla="*/ 0 h 40"/>
                <a:gd name="T30" fmla="*/ 2147483646 w 32"/>
                <a:gd name="T31" fmla="*/ 0 h 40"/>
                <a:gd name="T32" fmla="*/ 2147483646 w 32"/>
                <a:gd name="T33" fmla="*/ 0 h 40"/>
                <a:gd name="T34" fmla="*/ 2147483646 w 32"/>
                <a:gd name="T35" fmla="*/ 2147483646 h 40"/>
                <a:gd name="T36" fmla="*/ 2147483646 w 32"/>
                <a:gd name="T37" fmla="*/ 2147483646 h 40"/>
                <a:gd name="T38" fmla="*/ 2147483646 w 32"/>
                <a:gd name="T39" fmla="*/ 2147483646 h 40"/>
                <a:gd name="T40" fmla="*/ 2147483646 w 32"/>
                <a:gd name="T41" fmla="*/ 2147483646 h 40"/>
                <a:gd name="T42" fmla="*/ 2147483646 w 32"/>
                <a:gd name="T43" fmla="*/ 2147483646 h 40"/>
                <a:gd name="T44" fmla="*/ 2147483646 w 32"/>
                <a:gd name="T45" fmla="*/ 2147483646 h 40"/>
                <a:gd name="T46" fmla="*/ 2147483646 w 32"/>
                <a:gd name="T47" fmla="*/ 2147483646 h 40"/>
                <a:gd name="T48" fmla="*/ 2147483646 w 32"/>
                <a:gd name="T49" fmla="*/ 2147483646 h 40"/>
                <a:gd name="T50" fmla="*/ 2147483646 w 32"/>
                <a:gd name="T51" fmla="*/ 2147483646 h 40"/>
                <a:gd name="T52" fmla="*/ 2147483646 w 32"/>
                <a:gd name="T53" fmla="*/ 2147483646 h 40"/>
                <a:gd name="T54" fmla="*/ 2147483646 w 32"/>
                <a:gd name="T55" fmla="*/ 2147483646 h 40"/>
                <a:gd name="T56" fmla="*/ 2147483646 w 32"/>
                <a:gd name="T57" fmla="*/ 2147483646 h 40"/>
                <a:gd name="T58" fmla="*/ 2147483646 w 32"/>
                <a:gd name="T59" fmla="*/ 2147483646 h 40"/>
                <a:gd name="T60" fmla="*/ 2147483646 w 32"/>
                <a:gd name="T61" fmla="*/ 2147483646 h 40"/>
                <a:gd name="T62" fmla="*/ 2147483646 w 32"/>
                <a:gd name="T63" fmla="*/ 2147483646 h 40"/>
                <a:gd name="T64" fmla="*/ 2147483646 w 32"/>
                <a:gd name="T65" fmla="*/ 2147483646 h 40"/>
                <a:gd name="T66" fmla="*/ 2147483646 w 32"/>
                <a:gd name="T67" fmla="*/ 2147483646 h 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"/>
                <a:gd name="T103" fmla="*/ 0 h 40"/>
                <a:gd name="T104" fmla="*/ 32 w 32"/>
                <a:gd name="T105" fmla="*/ 40 h 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" h="40">
                  <a:moveTo>
                    <a:pt x="19" y="33"/>
                  </a:moveTo>
                  <a:cubicBezTo>
                    <a:pt x="21" y="34"/>
                    <a:pt x="22" y="35"/>
                    <a:pt x="24" y="36"/>
                  </a:cubicBezTo>
                  <a:cubicBezTo>
                    <a:pt x="26" y="37"/>
                    <a:pt x="28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28" y="40"/>
                    <a:pt x="25" y="39"/>
                    <a:pt x="22" y="38"/>
                  </a:cubicBezTo>
                  <a:cubicBezTo>
                    <a:pt x="20" y="36"/>
                    <a:pt x="17" y="34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1" y="0"/>
                    <a:pt x="23" y="1"/>
                    <a:pt x="24" y="2"/>
                  </a:cubicBezTo>
                  <a:cubicBezTo>
                    <a:pt x="27" y="3"/>
                    <a:pt x="29" y="5"/>
                    <a:pt x="30" y="8"/>
                  </a:cubicBezTo>
                  <a:cubicBezTo>
                    <a:pt x="31" y="11"/>
                    <a:pt x="32" y="14"/>
                    <a:pt x="32" y="17"/>
                  </a:cubicBezTo>
                  <a:cubicBezTo>
                    <a:pt x="32" y="20"/>
                    <a:pt x="31" y="23"/>
                    <a:pt x="30" y="26"/>
                  </a:cubicBezTo>
                  <a:cubicBezTo>
                    <a:pt x="27" y="30"/>
                    <a:pt x="24" y="33"/>
                    <a:pt x="19" y="33"/>
                  </a:cubicBezTo>
                  <a:close/>
                  <a:moveTo>
                    <a:pt x="17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4" y="30"/>
                    <a:pt x="26" y="28"/>
                  </a:cubicBezTo>
                  <a:cubicBezTo>
                    <a:pt x="28" y="26"/>
                    <a:pt x="29" y="25"/>
                    <a:pt x="29" y="23"/>
                  </a:cubicBezTo>
                  <a:cubicBezTo>
                    <a:pt x="30" y="21"/>
                    <a:pt x="30" y="19"/>
                    <a:pt x="30" y="17"/>
                  </a:cubicBezTo>
                  <a:cubicBezTo>
                    <a:pt x="30" y="13"/>
                    <a:pt x="30" y="10"/>
                    <a:pt x="28" y="7"/>
                  </a:cubicBezTo>
                  <a:cubicBezTo>
                    <a:pt x="26" y="5"/>
                    <a:pt x="25" y="4"/>
                    <a:pt x="23" y="3"/>
                  </a:cubicBezTo>
                  <a:cubicBezTo>
                    <a:pt x="21" y="2"/>
                    <a:pt x="18" y="2"/>
                    <a:pt x="14" y="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30"/>
                    <a:pt x="17" y="31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9" name="Freeform 142"/>
            <p:cNvSpPr/>
            <p:nvPr/>
          </p:nvSpPr>
          <p:spPr bwMode="auto">
            <a:xfrm>
              <a:off x="104775" y="2122488"/>
              <a:ext cx="95250" cy="128587"/>
            </a:xfrm>
            <a:custGeom>
              <a:avLst/>
              <a:gdLst>
                <a:gd name="T0" fmla="*/ 2147483646 w 30"/>
                <a:gd name="T1" fmla="*/ 2147483646 h 40"/>
                <a:gd name="T2" fmla="*/ 2147483646 w 30"/>
                <a:gd name="T3" fmla="*/ 2147483646 h 40"/>
                <a:gd name="T4" fmla="*/ 2147483646 w 30"/>
                <a:gd name="T5" fmla="*/ 2147483646 h 40"/>
                <a:gd name="T6" fmla="*/ 2147483646 w 30"/>
                <a:gd name="T7" fmla="*/ 2147483646 h 40"/>
                <a:gd name="T8" fmla="*/ 2147483646 w 30"/>
                <a:gd name="T9" fmla="*/ 2147483646 h 40"/>
                <a:gd name="T10" fmla="*/ 2147483646 w 30"/>
                <a:gd name="T11" fmla="*/ 2147483646 h 40"/>
                <a:gd name="T12" fmla="*/ 2147483646 w 30"/>
                <a:gd name="T13" fmla="*/ 2147483646 h 40"/>
                <a:gd name="T14" fmla="*/ 2147483646 w 30"/>
                <a:gd name="T15" fmla="*/ 2147483646 h 40"/>
                <a:gd name="T16" fmla="*/ 2147483646 w 30"/>
                <a:gd name="T17" fmla="*/ 2147483646 h 40"/>
                <a:gd name="T18" fmla="*/ 0 w 30"/>
                <a:gd name="T19" fmla="*/ 2147483646 h 40"/>
                <a:gd name="T20" fmla="*/ 0 w 30"/>
                <a:gd name="T21" fmla="*/ 2147483646 h 40"/>
                <a:gd name="T22" fmla="*/ 0 w 30"/>
                <a:gd name="T23" fmla="*/ 2147483646 h 40"/>
                <a:gd name="T24" fmla="*/ 2147483646 w 30"/>
                <a:gd name="T25" fmla="*/ 2147483646 h 40"/>
                <a:gd name="T26" fmla="*/ 0 w 30"/>
                <a:gd name="T27" fmla="*/ 0 h 40"/>
                <a:gd name="T28" fmla="*/ 2147483646 w 30"/>
                <a:gd name="T29" fmla="*/ 0 h 40"/>
                <a:gd name="T30" fmla="*/ 2147483646 w 30"/>
                <a:gd name="T31" fmla="*/ 0 h 40"/>
                <a:gd name="T32" fmla="*/ 2147483646 w 30"/>
                <a:gd name="T33" fmla="*/ 2147483646 h 40"/>
                <a:gd name="T34" fmla="*/ 2147483646 w 30"/>
                <a:gd name="T35" fmla="*/ 2147483646 h 40"/>
                <a:gd name="T36" fmla="*/ 2147483646 w 30"/>
                <a:gd name="T37" fmla="*/ 2147483646 h 40"/>
                <a:gd name="T38" fmla="*/ 2147483646 w 30"/>
                <a:gd name="T39" fmla="*/ 2147483646 h 40"/>
                <a:gd name="T40" fmla="*/ 2147483646 w 30"/>
                <a:gd name="T41" fmla="*/ 2147483646 h 40"/>
                <a:gd name="T42" fmla="*/ 2147483646 w 30"/>
                <a:gd name="T43" fmla="*/ 2147483646 h 40"/>
                <a:gd name="T44" fmla="*/ 2147483646 w 30"/>
                <a:gd name="T45" fmla="*/ 2147483646 h 40"/>
                <a:gd name="T46" fmla="*/ 2147483646 w 30"/>
                <a:gd name="T47" fmla="*/ 2147483646 h 40"/>
                <a:gd name="T48" fmla="*/ 2147483646 w 30"/>
                <a:gd name="T49" fmla="*/ 2147483646 h 40"/>
                <a:gd name="T50" fmla="*/ 2147483646 w 30"/>
                <a:gd name="T51" fmla="*/ 2147483646 h 40"/>
                <a:gd name="T52" fmla="*/ 2147483646 w 30"/>
                <a:gd name="T53" fmla="*/ 2147483646 h 40"/>
                <a:gd name="T54" fmla="*/ 2147483646 w 30"/>
                <a:gd name="T55" fmla="*/ 2147483646 h 40"/>
                <a:gd name="T56" fmla="*/ 2147483646 w 30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40"/>
                <a:gd name="T89" fmla="*/ 30 w 30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40">
                  <a:moveTo>
                    <a:pt x="15" y="12"/>
                  </a:moveTo>
                  <a:cubicBezTo>
                    <a:pt x="15" y="13"/>
                    <a:pt x="15" y="14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8"/>
                    <a:pt x="30" y="39"/>
                  </a:cubicBezTo>
                  <a:cubicBezTo>
                    <a:pt x="30" y="39"/>
                    <a:pt x="29" y="39"/>
                    <a:pt x="29" y="40"/>
                  </a:cubicBezTo>
                  <a:cubicBezTo>
                    <a:pt x="29" y="40"/>
                    <a:pt x="28" y="40"/>
                    <a:pt x="2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1"/>
                  </a:cubicBezTo>
                  <a:cubicBezTo>
                    <a:pt x="28" y="1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2"/>
                    <a:pt x="28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0" name="Freeform 143"/>
            <p:cNvSpPr/>
            <p:nvPr/>
          </p:nvSpPr>
          <p:spPr bwMode="auto">
            <a:xfrm>
              <a:off x="1122363" y="2106613"/>
              <a:ext cx="103187" cy="141287"/>
            </a:xfrm>
            <a:custGeom>
              <a:avLst/>
              <a:gdLst>
                <a:gd name="T0" fmla="*/ 2147483646 w 32"/>
                <a:gd name="T1" fmla="*/ 2147483646 h 44"/>
                <a:gd name="T2" fmla="*/ 2147483646 w 32"/>
                <a:gd name="T3" fmla="*/ 2147483646 h 44"/>
                <a:gd name="T4" fmla="*/ 2147483646 w 32"/>
                <a:gd name="T5" fmla="*/ 2147483646 h 44"/>
                <a:gd name="T6" fmla="*/ 2147483646 w 32"/>
                <a:gd name="T7" fmla="*/ 2147483646 h 44"/>
                <a:gd name="T8" fmla="*/ 2147483646 w 32"/>
                <a:gd name="T9" fmla="*/ 2147483646 h 44"/>
                <a:gd name="T10" fmla="*/ 2147483646 w 32"/>
                <a:gd name="T11" fmla="*/ 2147483646 h 44"/>
                <a:gd name="T12" fmla="*/ 2147483646 w 32"/>
                <a:gd name="T13" fmla="*/ 2147483646 h 44"/>
                <a:gd name="T14" fmla="*/ 2147483646 w 32"/>
                <a:gd name="T15" fmla="*/ 2147483646 h 44"/>
                <a:gd name="T16" fmla="*/ 2147483646 w 32"/>
                <a:gd name="T17" fmla="*/ 2147483646 h 44"/>
                <a:gd name="T18" fmla="*/ 0 w 32"/>
                <a:gd name="T19" fmla="*/ 2147483646 h 44"/>
                <a:gd name="T20" fmla="*/ 0 w 32"/>
                <a:gd name="T21" fmla="*/ 2147483646 h 44"/>
                <a:gd name="T22" fmla="*/ 0 w 32"/>
                <a:gd name="T23" fmla="*/ 2147483646 h 44"/>
                <a:gd name="T24" fmla="*/ 0 w 32"/>
                <a:gd name="T25" fmla="*/ 2147483646 h 44"/>
                <a:gd name="T26" fmla="*/ 0 w 32"/>
                <a:gd name="T27" fmla="*/ 0 h 44"/>
                <a:gd name="T28" fmla="*/ 2147483646 w 32"/>
                <a:gd name="T29" fmla="*/ 0 h 44"/>
                <a:gd name="T30" fmla="*/ 2147483646 w 32"/>
                <a:gd name="T31" fmla="*/ 0 h 44"/>
                <a:gd name="T32" fmla="*/ 2147483646 w 32"/>
                <a:gd name="T33" fmla="*/ 2147483646 h 44"/>
                <a:gd name="T34" fmla="*/ 2147483646 w 32"/>
                <a:gd name="T35" fmla="*/ 2147483646 h 44"/>
                <a:gd name="T36" fmla="*/ 2147483646 w 32"/>
                <a:gd name="T37" fmla="*/ 2147483646 h 44"/>
                <a:gd name="T38" fmla="*/ 2147483646 w 32"/>
                <a:gd name="T39" fmla="*/ 2147483646 h 44"/>
                <a:gd name="T40" fmla="*/ 2147483646 w 32"/>
                <a:gd name="T41" fmla="*/ 2147483646 h 44"/>
                <a:gd name="T42" fmla="*/ 2147483646 w 32"/>
                <a:gd name="T43" fmla="*/ 2147483646 h 44"/>
                <a:gd name="T44" fmla="*/ 2147483646 w 32"/>
                <a:gd name="T45" fmla="*/ 2147483646 h 44"/>
                <a:gd name="T46" fmla="*/ 2147483646 w 32"/>
                <a:gd name="T47" fmla="*/ 2147483646 h 44"/>
                <a:gd name="T48" fmla="*/ 2147483646 w 32"/>
                <a:gd name="T49" fmla="*/ 2147483646 h 44"/>
                <a:gd name="T50" fmla="*/ 2147483646 w 32"/>
                <a:gd name="T51" fmla="*/ 2147483646 h 44"/>
                <a:gd name="T52" fmla="*/ 2147483646 w 32"/>
                <a:gd name="T53" fmla="*/ 2147483646 h 44"/>
                <a:gd name="T54" fmla="*/ 2147483646 w 32"/>
                <a:gd name="T55" fmla="*/ 2147483646 h 44"/>
                <a:gd name="T56" fmla="*/ 2147483646 w 32"/>
                <a:gd name="T57" fmla="*/ 2147483646 h 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"/>
                <a:gd name="T88" fmla="*/ 0 h 44"/>
                <a:gd name="T89" fmla="*/ 32 w 32"/>
                <a:gd name="T90" fmla="*/ 44 h 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" h="44">
                  <a:moveTo>
                    <a:pt x="15" y="14"/>
                  </a:moveTo>
                  <a:cubicBezTo>
                    <a:pt x="15" y="15"/>
                    <a:pt x="15" y="17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2" y="42"/>
                    <a:pt x="32" y="43"/>
                  </a:cubicBezTo>
                  <a:cubicBezTo>
                    <a:pt x="32" y="44"/>
                    <a:pt x="31" y="44"/>
                    <a:pt x="31" y="44"/>
                  </a:cubicBezTo>
                  <a:cubicBezTo>
                    <a:pt x="31" y="44"/>
                    <a:pt x="30" y="44"/>
                    <a:pt x="29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4"/>
                    <a:pt x="30" y="15"/>
                    <a:pt x="29" y="15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1" name="Freeform 144"/>
            <p:cNvSpPr/>
            <p:nvPr/>
          </p:nvSpPr>
          <p:spPr bwMode="auto">
            <a:xfrm>
              <a:off x="203200" y="2116138"/>
              <a:ext cx="84138" cy="138112"/>
            </a:xfrm>
            <a:custGeom>
              <a:avLst/>
              <a:gdLst>
                <a:gd name="T0" fmla="*/ 2147483646 w 26"/>
                <a:gd name="T1" fmla="*/ 2147483646 h 43"/>
                <a:gd name="T2" fmla="*/ 2147483646 w 26"/>
                <a:gd name="T3" fmla="*/ 2147483646 h 43"/>
                <a:gd name="T4" fmla="*/ 2147483646 w 26"/>
                <a:gd name="T5" fmla="*/ 2147483646 h 43"/>
                <a:gd name="T6" fmla="*/ 2147483646 w 26"/>
                <a:gd name="T7" fmla="*/ 2147483646 h 43"/>
                <a:gd name="T8" fmla="*/ 2147483646 w 26"/>
                <a:gd name="T9" fmla="*/ 2147483646 h 43"/>
                <a:gd name="T10" fmla="*/ 2147483646 w 26"/>
                <a:gd name="T11" fmla="*/ 2147483646 h 43"/>
                <a:gd name="T12" fmla="*/ 2147483646 w 26"/>
                <a:gd name="T13" fmla="*/ 2147483646 h 43"/>
                <a:gd name="T14" fmla="*/ 2147483646 w 26"/>
                <a:gd name="T15" fmla="*/ 2147483646 h 43"/>
                <a:gd name="T16" fmla="*/ 2147483646 w 26"/>
                <a:gd name="T17" fmla="*/ 2147483646 h 43"/>
                <a:gd name="T18" fmla="*/ 2147483646 w 26"/>
                <a:gd name="T19" fmla="*/ 2147483646 h 43"/>
                <a:gd name="T20" fmla="*/ 2147483646 w 26"/>
                <a:gd name="T21" fmla="*/ 0 h 43"/>
                <a:gd name="T22" fmla="*/ 2147483646 w 26"/>
                <a:gd name="T23" fmla="*/ 2147483646 h 43"/>
                <a:gd name="T24" fmla="*/ 2147483646 w 26"/>
                <a:gd name="T25" fmla="*/ 2147483646 h 43"/>
                <a:gd name="T26" fmla="*/ 2147483646 w 26"/>
                <a:gd name="T27" fmla="*/ 2147483646 h 43"/>
                <a:gd name="T28" fmla="*/ 2147483646 w 26"/>
                <a:gd name="T29" fmla="*/ 2147483646 h 43"/>
                <a:gd name="T30" fmla="*/ 2147483646 w 26"/>
                <a:gd name="T31" fmla="*/ 2147483646 h 43"/>
                <a:gd name="T32" fmla="*/ 2147483646 w 26"/>
                <a:gd name="T33" fmla="*/ 2147483646 h 43"/>
                <a:gd name="T34" fmla="*/ 2147483646 w 26"/>
                <a:gd name="T35" fmla="*/ 2147483646 h 43"/>
                <a:gd name="T36" fmla="*/ 2147483646 w 26"/>
                <a:gd name="T37" fmla="*/ 2147483646 h 43"/>
                <a:gd name="T38" fmla="*/ 2147483646 w 26"/>
                <a:gd name="T39" fmla="*/ 2147483646 h 43"/>
                <a:gd name="T40" fmla="*/ 2147483646 w 26"/>
                <a:gd name="T41" fmla="*/ 2147483646 h 43"/>
                <a:gd name="T42" fmla="*/ 2147483646 w 26"/>
                <a:gd name="T43" fmla="*/ 2147483646 h 43"/>
                <a:gd name="T44" fmla="*/ 2147483646 w 26"/>
                <a:gd name="T45" fmla="*/ 2147483646 h 43"/>
                <a:gd name="T46" fmla="*/ 2147483646 w 26"/>
                <a:gd name="T47" fmla="*/ 2147483646 h 43"/>
                <a:gd name="T48" fmla="*/ 2147483646 w 26"/>
                <a:gd name="T49" fmla="*/ 2147483646 h 43"/>
                <a:gd name="T50" fmla="*/ 2147483646 w 26"/>
                <a:gd name="T51" fmla="*/ 2147483646 h 43"/>
                <a:gd name="T52" fmla="*/ 2147483646 w 26"/>
                <a:gd name="T53" fmla="*/ 2147483646 h 43"/>
                <a:gd name="T54" fmla="*/ 2147483646 w 26"/>
                <a:gd name="T55" fmla="*/ 2147483646 h 43"/>
                <a:gd name="T56" fmla="*/ 2147483646 w 26"/>
                <a:gd name="T57" fmla="*/ 2147483646 h 43"/>
                <a:gd name="T58" fmla="*/ 0 w 26"/>
                <a:gd name="T59" fmla="*/ 2147483646 h 43"/>
                <a:gd name="T60" fmla="*/ 2147483646 w 26"/>
                <a:gd name="T61" fmla="*/ 2147483646 h 4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"/>
                <a:gd name="T94" fmla="*/ 0 h 43"/>
                <a:gd name="T95" fmla="*/ 26 w 26"/>
                <a:gd name="T96" fmla="*/ 43 h 4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" h="43">
                  <a:moveTo>
                    <a:pt x="1" y="35"/>
                  </a:moveTo>
                  <a:cubicBezTo>
                    <a:pt x="1" y="35"/>
                    <a:pt x="2" y="35"/>
                    <a:pt x="2" y="36"/>
                  </a:cubicBezTo>
                  <a:cubicBezTo>
                    <a:pt x="3" y="37"/>
                    <a:pt x="5" y="38"/>
                    <a:pt x="6" y="39"/>
                  </a:cubicBezTo>
                  <a:cubicBezTo>
                    <a:pt x="8" y="40"/>
                    <a:pt x="10" y="41"/>
                    <a:pt x="11" y="41"/>
                  </a:cubicBezTo>
                  <a:cubicBezTo>
                    <a:pt x="13" y="41"/>
                    <a:pt x="14" y="40"/>
                    <a:pt x="14" y="39"/>
                  </a:cubicBezTo>
                  <a:cubicBezTo>
                    <a:pt x="14" y="38"/>
                    <a:pt x="14" y="37"/>
                    <a:pt x="13" y="36"/>
                  </a:cubicBezTo>
                  <a:cubicBezTo>
                    <a:pt x="13" y="35"/>
                    <a:pt x="11" y="33"/>
                    <a:pt x="9" y="29"/>
                  </a:cubicBezTo>
                  <a:cubicBezTo>
                    <a:pt x="6" y="25"/>
                    <a:pt x="4" y="22"/>
                    <a:pt x="3" y="20"/>
                  </a:cubicBezTo>
                  <a:cubicBezTo>
                    <a:pt x="1" y="17"/>
                    <a:pt x="1" y="15"/>
                    <a:pt x="1" y="13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6" y="0"/>
                    <a:pt x="19" y="1"/>
                    <a:pt x="21" y="2"/>
                  </a:cubicBezTo>
                  <a:cubicBezTo>
                    <a:pt x="22" y="3"/>
                    <a:pt x="22" y="3"/>
                    <a:pt x="23" y="4"/>
                  </a:cubicBezTo>
                  <a:cubicBezTo>
                    <a:pt x="23" y="5"/>
                    <a:pt x="24" y="5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6"/>
                    <a:pt x="22" y="6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4" y="10"/>
                    <a:pt x="16" y="12"/>
                  </a:cubicBezTo>
                  <a:cubicBezTo>
                    <a:pt x="21" y="18"/>
                    <a:pt x="23" y="22"/>
                    <a:pt x="24" y="24"/>
                  </a:cubicBezTo>
                  <a:cubicBezTo>
                    <a:pt x="25" y="27"/>
                    <a:pt x="26" y="29"/>
                    <a:pt x="26" y="31"/>
                  </a:cubicBezTo>
                  <a:cubicBezTo>
                    <a:pt x="26" y="33"/>
                    <a:pt x="26" y="34"/>
                    <a:pt x="25" y="36"/>
                  </a:cubicBezTo>
                  <a:cubicBezTo>
                    <a:pt x="24" y="38"/>
                    <a:pt x="23" y="39"/>
                    <a:pt x="22" y="40"/>
                  </a:cubicBezTo>
                  <a:cubicBezTo>
                    <a:pt x="19" y="42"/>
                    <a:pt x="16" y="43"/>
                    <a:pt x="12" y="43"/>
                  </a:cubicBezTo>
                  <a:cubicBezTo>
                    <a:pt x="9" y="43"/>
                    <a:pt x="6" y="42"/>
                    <a:pt x="3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1" y="35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" name="Freeform 145"/>
            <p:cNvSpPr/>
            <p:nvPr/>
          </p:nvSpPr>
          <p:spPr bwMode="auto">
            <a:xfrm>
              <a:off x="300038" y="2119313"/>
              <a:ext cx="101600" cy="134937"/>
            </a:xfrm>
            <a:custGeom>
              <a:avLst/>
              <a:gdLst>
                <a:gd name="T0" fmla="*/ 2147483646 w 32"/>
                <a:gd name="T1" fmla="*/ 2147483646 h 42"/>
                <a:gd name="T2" fmla="*/ 2147483646 w 32"/>
                <a:gd name="T3" fmla="*/ 2147483646 h 42"/>
                <a:gd name="T4" fmla="*/ 2147483646 w 32"/>
                <a:gd name="T5" fmla="*/ 2147483646 h 42"/>
                <a:gd name="T6" fmla="*/ 2147483646 w 32"/>
                <a:gd name="T7" fmla="*/ 2147483646 h 42"/>
                <a:gd name="T8" fmla="*/ 2147483646 w 32"/>
                <a:gd name="T9" fmla="*/ 2147483646 h 42"/>
                <a:gd name="T10" fmla="*/ 2147483646 w 32"/>
                <a:gd name="T11" fmla="*/ 2147483646 h 42"/>
                <a:gd name="T12" fmla="*/ 2147483646 w 32"/>
                <a:gd name="T13" fmla="*/ 2147483646 h 42"/>
                <a:gd name="T14" fmla="*/ 2147483646 w 32"/>
                <a:gd name="T15" fmla="*/ 2147483646 h 42"/>
                <a:gd name="T16" fmla="*/ 2147483646 w 32"/>
                <a:gd name="T17" fmla="*/ 2147483646 h 42"/>
                <a:gd name="T18" fmla="*/ 2147483646 w 32"/>
                <a:gd name="T19" fmla="*/ 2147483646 h 42"/>
                <a:gd name="T20" fmla="*/ 2147483646 w 32"/>
                <a:gd name="T21" fmla="*/ 0 h 42"/>
                <a:gd name="T22" fmla="*/ 2147483646 w 32"/>
                <a:gd name="T23" fmla="*/ 2147483646 h 42"/>
                <a:gd name="T24" fmla="*/ 2147483646 w 32"/>
                <a:gd name="T25" fmla="*/ 2147483646 h 42"/>
                <a:gd name="T26" fmla="*/ 2147483646 w 32"/>
                <a:gd name="T27" fmla="*/ 2147483646 h 42"/>
                <a:gd name="T28" fmla="*/ 2147483646 w 32"/>
                <a:gd name="T29" fmla="*/ 2147483646 h 42"/>
                <a:gd name="T30" fmla="*/ 2147483646 w 32"/>
                <a:gd name="T31" fmla="*/ 2147483646 h 42"/>
                <a:gd name="T32" fmla="*/ 2147483646 w 32"/>
                <a:gd name="T33" fmla="*/ 2147483646 h 42"/>
                <a:gd name="T34" fmla="*/ 2147483646 w 32"/>
                <a:gd name="T35" fmla="*/ 2147483646 h 42"/>
                <a:gd name="T36" fmla="*/ 2147483646 w 32"/>
                <a:gd name="T37" fmla="*/ 2147483646 h 42"/>
                <a:gd name="T38" fmla="*/ 2147483646 w 32"/>
                <a:gd name="T39" fmla="*/ 2147483646 h 42"/>
                <a:gd name="T40" fmla="*/ 0 w 32"/>
                <a:gd name="T41" fmla="*/ 2147483646 h 42"/>
                <a:gd name="T42" fmla="*/ 0 w 32"/>
                <a:gd name="T43" fmla="*/ 2147483646 h 42"/>
                <a:gd name="T44" fmla="*/ 0 w 32"/>
                <a:gd name="T45" fmla="*/ 2147483646 h 42"/>
                <a:gd name="T46" fmla="*/ 2147483646 w 32"/>
                <a:gd name="T47" fmla="*/ 2147483646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42"/>
                <a:gd name="T74" fmla="*/ 32 w 32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42">
                  <a:moveTo>
                    <a:pt x="14" y="1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22" y="40"/>
                    <a:pt x="26" y="38"/>
                    <a:pt x="27" y="35"/>
                  </a:cubicBezTo>
                  <a:cubicBezTo>
                    <a:pt x="28" y="34"/>
                    <a:pt x="29" y="31"/>
                    <a:pt x="29" y="28"/>
                  </a:cubicBezTo>
                  <a:cubicBezTo>
                    <a:pt x="30" y="25"/>
                    <a:pt x="30" y="20"/>
                    <a:pt x="30" y="1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2" y="1"/>
                    <a:pt x="32" y="1"/>
                  </a:cubicBezTo>
                  <a:cubicBezTo>
                    <a:pt x="32" y="2"/>
                    <a:pt x="32" y="3"/>
                    <a:pt x="31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0"/>
                    <a:pt x="31" y="24"/>
                    <a:pt x="31" y="26"/>
                  </a:cubicBezTo>
                  <a:cubicBezTo>
                    <a:pt x="31" y="27"/>
                    <a:pt x="31" y="29"/>
                    <a:pt x="31" y="31"/>
                  </a:cubicBezTo>
                  <a:cubicBezTo>
                    <a:pt x="30" y="34"/>
                    <a:pt x="29" y="36"/>
                    <a:pt x="27" y="38"/>
                  </a:cubicBezTo>
                  <a:cubicBezTo>
                    <a:pt x="25" y="41"/>
                    <a:pt x="21" y="42"/>
                    <a:pt x="16" y="42"/>
                  </a:cubicBezTo>
                  <a:cubicBezTo>
                    <a:pt x="11" y="42"/>
                    <a:pt x="7" y="41"/>
                    <a:pt x="5" y="39"/>
                  </a:cubicBezTo>
                  <a:cubicBezTo>
                    <a:pt x="3" y="38"/>
                    <a:pt x="2" y="36"/>
                    <a:pt x="1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8"/>
                    <a:pt x="0" y="23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Freeform 146"/>
            <p:cNvSpPr/>
            <p:nvPr/>
          </p:nvSpPr>
          <p:spPr bwMode="auto">
            <a:xfrm>
              <a:off x="407988" y="2116138"/>
              <a:ext cx="141287" cy="134937"/>
            </a:xfrm>
            <a:custGeom>
              <a:avLst/>
              <a:gdLst>
                <a:gd name="T0" fmla="*/ 2147483646 w 44"/>
                <a:gd name="T1" fmla="*/ 0 h 42"/>
                <a:gd name="T2" fmla="*/ 2147483646 w 44"/>
                <a:gd name="T3" fmla="*/ 2147483646 h 42"/>
                <a:gd name="T4" fmla="*/ 2147483646 w 44"/>
                <a:gd name="T5" fmla="*/ 2147483646 h 42"/>
                <a:gd name="T6" fmla="*/ 2147483646 w 44"/>
                <a:gd name="T7" fmla="*/ 2147483646 h 42"/>
                <a:gd name="T8" fmla="*/ 2147483646 w 44"/>
                <a:gd name="T9" fmla="*/ 2147483646 h 42"/>
                <a:gd name="T10" fmla="*/ 2147483646 w 44"/>
                <a:gd name="T11" fmla="*/ 2147483646 h 42"/>
                <a:gd name="T12" fmla="*/ 2147483646 w 44"/>
                <a:gd name="T13" fmla="*/ 2147483646 h 42"/>
                <a:gd name="T14" fmla="*/ 2147483646 w 44"/>
                <a:gd name="T15" fmla="*/ 2147483646 h 42"/>
                <a:gd name="T16" fmla="*/ 2147483646 w 44"/>
                <a:gd name="T17" fmla="*/ 2147483646 h 42"/>
                <a:gd name="T18" fmla="*/ 2147483646 w 44"/>
                <a:gd name="T19" fmla="*/ 2147483646 h 42"/>
                <a:gd name="T20" fmla="*/ 2147483646 w 44"/>
                <a:gd name="T21" fmla="*/ 2147483646 h 42"/>
                <a:gd name="T22" fmla="*/ 2147483646 w 44"/>
                <a:gd name="T23" fmla="*/ 2147483646 h 42"/>
                <a:gd name="T24" fmla="*/ 0 w 44"/>
                <a:gd name="T25" fmla="*/ 2147483646 h 42"/>
                <a:gd name="T26" fmla="*/ 2147483646 w 44"/>
                <a:gd name="T27" fmla="*/ 2147483646 h 42"/>
                <a:gd name="T28" fmla="*/ 2147483646 w 44"/>
                <a:gd name="T29" fmla="*/ 2147483646 h 42"/>
                <a:gd name="T30" fmla="*/ 2147483646 w 44"/>
                <a:gd name="T31" fmla="*/ 2147483646 h 42"/>
                <a:gd name="T32" fmla="*/ 2147483646 w 44"/>
                <a:gd name="T33" fmla="*/ 0 h 42"/>
                <a:gd name="T34" fmla="*/ 2147483646 w 44"/>
                <a:gd name="T35" fmla="*/ 2147483646 h 42"/>
                <a:gd name="T36" fmla="*/ 2147483646 w 44"/>
                <a:gd name="T37" fmla="*/ 0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"/>
                <a:gd name="T58" fmla="*/ 0 h 42"/>
                <a:gd name="T59" fmla="*/ 44 w 4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" h="42">
                  <a:moveTo>
                    <a:pt x="35" y="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6"/>
                    <a:pt x="4" y="31"/>
                    <a:pt x="3" y="37"/>
                  </a:cubicBezTo>
                  <a:cubicBezTo>
                    <a:pt x="3" y="40"/>
                    <a:pt x="2" y="41"/>
                    <a:pt x="2" y="41"/>
                  </a:cubicBezTo>
                  <a:cubicBezTo>
                    <a:pt x="2" y="42"/>
                    <a:pt x="2" y="42"/>
                    <a:pt x="1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0" y="41"/>
                    <a:pt x="0" y="40"/>
                    <a:pt x="1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" name="Freeform 147"/>
            <p:cNvSpPr/>
            <p:nvPr/>
          </p:nvSpPr>
          <p:spPr bwMode="auto">
            <a:xfrm>
              <a:off x="539750" y="2009775"/>
              <a:ext cx="169863" cy="215900"/>
            </a:xfrm>
            <a:custGeom>
              <a:avLst/>
              <a:gdLst>
                <a:gd name="T0" fmla="*/ 2147483646 w 53"/>
                <a:gd name="T1" fmla="*/ 2147483646 h 67"/>
                <a:gd name="T2" fmla="*/ 2147483646 w 53"/>
                <a:gd name="T3" fmla="*/ 2147483646 h 67"/>
                <a:gd name="T4" fmla="*/ 2147483646 w 53"/>
                <a:gd name="T5" fmla="*/ 2147483646 h 67"/>
                <a:gd name="T6" fmla="*/ 2147483646 w 53"/>
                <a:gd name="T7" fmla="*/ 2147483646 h 67"/>
                <a:gd name="T8" fmla="*/ 2147483646 w 53"/>
                <a:gd name="T9" fmla="*/ 2147483646 h 67"/>
                <a:gd name="T10" fmla="*/ 2147483646 w 53"/>
                <a:gd name="T11" fmla="*/ 2147483646 h 67"/>
                <a:gd name="T12" fmla="*/ 2147483646 w 53"/>
                <a:gd name="T13" fmla="*/ 2147483646 h 67"/>
                <a:gd name="T14" fmla="*/ 2147483646 w 53"/>
                <a:gd name="T15" fmla="*/ 2147483646 h 67"/>
                <a:gd name="T16" fmla="*/ 2147483646 w 53"/>
                <a:gd name="T17" fmla="*/ 2147483646 h 67"/>
                <a:gd name="T18" fmla="*/ 2147483646 w 53"/>
                <a:gd name="T19" fmla="*/ 2147483646 h 67"/>
                <a:gd name="T20" fmla="*/ 2147483646 w 53"/>
                <a:gd name="T21" fmla="*/ 2147483646 h 67"/>
                <a:gd name="T22" fmla="*/ 2147483646 w 53"/>
                <a:gd name="T23" fmla="*/ 2147483646 h 67"/>
                <a:gd name="T24" fmla="*/ 2147483646 w 53"/>
                <a:gd name="T25" fmla="*/ 2147483646 h 67"/>
                <a:gd name="T26" fmla="*/ 0 w 53"/>
                <a:gd name="T27" fmla="*/ 2147483646 h 67"/>
                <a:gd name="T28" fmla="*/ 2147483646 w 53"/>
                <a:gd name="T29" fmla="*/ 0 h 67"/>
                <a:gd name="T30" fmla="*/ 2147483646 w 53"/>
                <a:gd name="T31" fmla="*/ 0 h 67"/>
                <a:gd name="T32" fmla="*/ 2147483646 w 53"/>
                <a:gd name="T33" fmla="*/ 2147483646 h 67"/>
                <a:gd name="T34" fmla="*/ 2147483646 w 53"/>
                <a:gd name="T35" fmla="*/ 2147483646 h 67"/>
                <a:gd name="T36" fmla="*/ 2147483646 w 53"/>
                <a:gd name="T37" fmla="*/ 2147483646 h 67"/>
                <a:gd name="T38" fmla="*/ 2147483646 w 53"/>
                <a:gd name="T39" fmla="*/ 2147483646 h 67"/>
                <a:gd name="T40" fmla="*/ 2147483646 w 53"/>
                <a:gd name="T41" fmla="*/ 2147483646 h 67"/>
                <a:gd name="T42" fmla="*/ 2147483646 w 53"/>
                <a:gd name="T43" fmla="*/ 2147483646 h 67"/>
                <a:gd name="T44" fmla="*/ 2147483646 w 53"/>
                <a:gd name="T45" fmla="*/ 2147483646 h 67"/>
                <a:gd name="T46" fmla="*/ 2147483646 w 53"/>
                <a:gd name="T47" fmla="*/ 2147483646 h 67"/>
                <a:gd name="T48" fmla="*/ 2147483646 w 53"/>
                <a:gd name="T49" fmla="*/ 2147483646 h 67"/>
                <a:gd name="T50" fmla="*/ 2147483646 w 53"/>
                <a:gd name="T51" fmla="*/ 2147483646 h 67"/>
                <a:gd name="T52" fmla="*/ 2147483646 w 53"/>
                <a:gd name="T53" fmla="*/ 2147483646 h 67"/>
                <a:gd name="T54" fmla="*/ 2147483646 w 53"/>
                <a:gd name="T55" fmla="*/ 2147483646 h 67"/>
                <a:gd name="T56" fmla="*/ 2147483646 w 53"/>
                <a:gd name="T57" fmla="*/ 2147483646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3"/>
                <a:gd name="T88" fmla="*/ 0 h 67"/>
                <a:gd name="T89" fmla="*/ 53 w 53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3" h="67">
                  <a:moveTo>
                    <a:pt x="25" y="22"/>
                  </a:moveTo>
                  <a:cubicBezTo>
                    <a:pt x="25" y="23"/>
                    <a:pt x="25" y="25"/>
                    <a:pt x="25" y="2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2" y="58"/>
                    <a:pt x="53" y="59"/>
                    <a:pt x="53" y="60"/>
                  </a:cubicBezTo>
                  <a:cubicBezTo>
                    <a:pt x="53" y="61"/>
                    <a:pt x="53" y="62"/>
                    <a:pt x="52" y="62"/>
                  </a:cubicBezTo>
                  <a:cubicBezTo>
                    <a:pt x="52" y="62"/>
                    <a:pt x="51" y="62"/>
                    <a:pt x="49" y="62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0"/>
                    <a:pt x="43" y="0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6" y="16"/>
                    <a:pt x="46" y="17"/>
                  </a:cubicBezTo>
                  <a:cubicBezTo>
                    <a:pt x="46" y="17"/>
                    <a:pt x="47" y="17"/>
                    <a:pt x="47" y="18"/>
                  </a:cubicBezTo>
                  <a:cubicBezTo>
                    <a:pt x="47" y="19"/>
                    <a:pt x="46" y="20"/>
                    <a:pt x="44" y="20"/>
                  </a:cubicBezTo>
                  <a:cubicBezTo>
                    <a:pt x="42" y="20"/>
                    <a:pt x="42" y="20"/>
                    <a:pt x="42" y="20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" name="Freeform 148"/>
            <p:cNvSpPr>
              <a:spLocks noEditPoints="1"/>
            </p:cNvSpPr>
            <p:nvPr/>
          </p:nvSpPr>
          <p:spPr bwMode="auto">
            <a:xfrm>
              <a:off x="1774825" y="2035175"/>
              <a:ext cx="163513" cy="212725"/>
            </a:xfrm>
            <a:custGeom>
              <a:avLst/>
              <a:gdLst>
                <a:gd name="T0" fmla="*/ 2147483646 w 51"/>
                <a:gd name="T1" fmla="*/ 2147483646 h 66"/>
                <a:gd name="T2" fmla="*/ 2147483646 w 51"/>
                <a:gd name="T3" fmla="*/ 2147483646 h 66"/>
                <a:gd name="T4" fmla="*/ 2147483646 w 51"/>
                <a:gd name="T5" fmla="*/ 2147483646 h 66"/>
                <a:gd name="T6" fmla="*/ 2147483646 w 51"/>
                <a:gd name="T7" fmla="*/ 2147483646 h 66"/>
                <a:gd name="T8" fmla="*/ 2147483646 w 51"/>
                <a:gd name="T9" fmla="*/ 2147483646 h 66"/>
                <a:gd name="T10" fmla="*/ 2147483646 w 51"/>
                <a:gd name="T11" fmla="*/ 2147483646 h 66"/>
                <a:gd name="T12" fmla="*/ 2147483646 w 51"/>
                <a:gd name="T13" fmla="*/ 2147483646 h 66"/>
                <a:gd name="T14" fmla="*/ 2147483646 w 51"/>
                <a:gd name="T15" fmla="*/ 2147483646 h 66"/>
                <a:gd name="T16" fmla="*/ 2147483646 w 51"/>
                <a:gd name="T17" fmla="*/ 2147483646 h 66"/>
                <a:gd name="T18" fmla="*/ 2147483646 w 51"/>
                <a:gd name="T19" fmla="*/ 2147483646 h 66"/>
                <a:gd name="T20" fmla="*/ 0 w 51"/>
                <a:gd name="T21" fmla="*/ 2147483646 h 66"/>
                <a:gd name="T22" fmla="*/ 0 w 51"/>
                <a:gd name="T23" fmla="*/ 2147483646 h 66"/>
                <a:gd name="T24" fmla="*/ 0 w 51"/>
                <a:gd name="T25" fmla="*/ 2147483646 h 66"/>
                <a:gd name="T26" fmla="*/ 0 w 51"/>
                <a:gd name="T27" fmla="*/ 2147483646 h 66"/>
                <a:gd name="T28" fmla="*/ 0 w 51"/>
                <a:gd name="T29" fmla="*/ 0 h 66"/>
                <a:gd name="T30" fmla="*/ 2147483646 w 51"/>
                <a:gd name="T31" fmla="*/ 0 h 66"/>
                <a:gd name="T32" fmla="*/ 2147483646 w 51"/>
                <a:gd name="T33" fmla="*/ 2147483646 h 66"/>
                <a:gd name="T34" fmla="*/ 2147483646 w 51"/>
                <a:gd name="T35" fmla="*/ 2147483646 h 66"/>
                <a:gd name="T36" fmla="*/ 2147483646 w 51"/>
                <a:gd name="T37" fmla="*/ 2147483646 h 66"/>
                <a:gd name="T38" fmla="*/ 2147483646 w 51"/>
                <a:gd name="T39" fmla="*/ 2147483646 h 66"/>
                <a:gd name="T40" fmla="*/ 2147483646 w 51"/>
                <a:gd name="T41" fmla="*/ 2147483646 h 66"/>
                <a:gd name="T42" fmla="*/ 2147483646 w 51"/>
                <a:gd name="T43" fmla="*/ 2147483646 h 66"/>
                <a:gd name="T44" fmla="*/ 2147483646 w 51"/>
                <a:gd name="T45" fmla="*/ 2147483646 h 66"/>
                <a:gd name="T46" fmla="*/ 2147483646 w 51"/>
                <a:gd name="T47" fmla="*/ 2147483646 h 66"/>
                <a:gd name="T48" fmla="*/ 2147483646 w 51"/>
                <a:gd name="T49" fmla="*/ 2147483646 h 66"/>
                <a:gd name="T50" fmla="*/ 2147483646 w 51"/>
                <a:gd name="T51" fmla="*/ 2147483646 h 66"/>
                <a:gd name="T52" fmla="*/ 2147483646 w 51"/>
                <a:gd name="T53" fmla="*/ 2147483646 h 66"/>
                <a:gd name="T54" fmla="*/ 2147483646 w 51"/>
                <a:gd name="T55" fmla="*/ 2147483646 h 66"/>
                <a:gd name="T56" fmla="*/ 2147483646 w 51"/>
                <a:gd name="T57" fmla="*/ 2147483646 h 66"/>
                <a:gd name="T58" fmla="*/ 2147483646 w 51"/>
                <a:gd name="T59" fmla="*/ 2147483646 h 66"/>
                <a:gd name="T60" fmla="*/ 2147483646 w 51"/>
                <a:gd name="T61" fmla="*/ 2147483646 h 66"/>
                <a:gd name="T62" fmla="*/ 2147483646 w 51"/>
                <a:gd name="T63" fmla="*/ 2147483646 h 66"/>
                <a:gd name="T64" fmla="*/ 2147483646 w 51"/>
                <a:gd name="T65" fmla="*/ 2147483646 h 66"/>
                <a:gd name="T66" fmla="*/ 2147483646 w 51"/>
                <a:gd name="T67" fmla="*/ 2147483646 h 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"/>
                <a:gd name="T103" fmla="*/ 0 h 66"/>
                <a:gd name="T104" fmla="*/ 51 w 51"/>
                <a:gd name="T105" fmla="*/ 66 h 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" h="66">
                  <a:moveTo>
                    <a:pt x="31" y="54"/>
                  </a:moveTo>
                  <a:cubicBezTo>
                    <a:pt x="33" y="56"/>
                    <a:pt x="36" y="58"/>
                    <a:pt x="38" y="59"/>
                  </a:cubicBezTo>
                  <a:cubicBezTo>
                    <a:pt x="41" y="61"/>
                    <a:pt x="44" y="62"/>
                    <a:pt x="47" y="63"/>
                  </a:cubicBezTo>
                  <a:cubicBezTo>
                    <a:pt x="48" y="63"/>
                    <a:pt x="48" y="63"/>
                    <a:pt x="48" y="64"/>
                  </a:cubicBezTo>
                  <a:cubicBezTo>
                    <a:pt x="48" y="65"/>
                    <a:pt x="48" y="66"/>
                    <a:pt x="46" y="66"/>
                  </a:cubicBezTo>
                  <a:cubicBezTo>
                    <a:pt x="44" y="66"/>
                    <a:pt x="40" y="64"/>
                    <a:pt x="36" y="61"/>
                  </a:cubicBezTo>
                  <a:cubicBezTo>
                    <a:pt x="32" y="59"/>
                    <a:pt x="27" y="55"/>
                    <a:pt x="22" y="50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7" y="0"/>
                    <a:pt x="30" y="1"/>
                  </a:cubicBezTo>
                  <a:cubicBezTo>
                    <a:pt x="33" y="1"/>
                    <a:pt x="36" y="2"/>
                    <a:pt x="38" y="3"/>
                  </a:cubicBezTo>
                  <a:cubicBezTo>
                    <a:pt x="42" y="5"/>
                    <a:pt x="45" y="9"/>
                    <a:pt x="48" y="14"/>
                  </a:cubicBezTo>
                  <a:cubicBezTo>
                    <a:pt x="50" y="18"/>
                    <a:pt x="51" y="23"/>
                    <a:pt x="51" y="28"/>
                  </a:cubicBezTo>
                  <a:cubicBezTo>
                    <a:pt x="51" y="33"/>
                    <a:pt x="50" y="38"/>
                    <a:pt x="47" y="42"/>
                  </a:cubicBezTo>
                  <a:cubicBezTo>
                    <a:pt x="44" y="50"/>
                    <a:pt x="38" y="54"/>
                    <a:pt x="31" y="54"/>
                  </a:cubicBezTo>
                  <a:close/>
                  <a:moveTo>
                    <a:pt x="27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4" y="51"/>
                    <a:pt x="38" y="49"/>
                    <a:pt x="42" y="46"/>
                  </a:cubicBezTo>
                  <a:cubicBezTo>
                    <a:pt x="44" y="43"/>
                    <a:pt x="46" y="41"/>
                    <a:pt x="47" y="37"/>
                  </a:cubicBezTo>
                  <a:cubicBezTo>
                    <a:pt x="48" y="34"/>
                    <a:pt x="48" y="31"/>
                    <a:pt x="48" y="28"/>
                  </a:cubicBezTo>
                  <a:cubicBezTo>
                    <a:pt x="48" y="22"/>
                    <a:pt x="47" y="17"/>
                    <a:pt x="44" y="13"/>
                  </a:cubicBezTo>
                  <a:cubicBezTo>
                    <a:pt x="42" y="9"/>
                    <a:pt x="39" y="7"/>
                    <a:pt x="36" y="6"/>
                  </a:cubicBezTo>
                  <a:cubicBezTo>
                    <a:pt x="33" y="4"/>
                    <a:pt x="29" y="3"/>
                    <a:pt x="23" y="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6" y="49"/>
                    <a:pt x="27" y="51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" name="Freeform 149"/>
            <p:cNvSpPr/>
            <p:nvPr/>
          </p:nvSpPr>
          <p:spPr bwMode="auto">
            <a:xfrm>
              <a:off x="1020763" y="2106613"/>
              <a:ext cx="82550" cy="144462"/>
            </a:xfrm>
            <a:custGeom>
              <a:avLst/>
              <a:gdLst>
                <a:gd name="T0" fmla="*/ 2147483646 w 26"/>
                <a:gd name="T1" fmla="*/ 2147483646 h 45"/>
                <a:gd name="T2" fmla="*/ 2147483646 w 26"/>
                <a:gd name="T3" fmla="*/ 2147483646 h 45"/>
                <a:gd name="T4" fmla="*/ 2147483646 w 26"/>
                <a:gd name="T5" fmla="*/ 2147483646 h 45"/>
                <a:gd name="T6" fmla="*/ 0 w 26"/>
                <a:gd name="T7" fmla="*/ 2147483646 h 45"/>
                <a:gd name="T8" fmla="*/ 0 w 26"/>
                <a:gd name="T9" fmla="*/ 2147483646 h 45"/>
                <a:gd name="T10" fmla="*/ 0 w 26"/>
                <a:gd name="T11" fmla="*/ 2147483646 h 45"/>
                <a:gd name="T12" fmla="*/ 0 w 26"/>
                <a:gd name="T13" fmla="*/ 2147483646 h 45"/>
                <a:gd name="T14" fmla="*/ 0 w 26"/>
                <a:gd name="T15" fmla="*/ 2147483646 h 45"/>
                <a:gd name="T16" fmla="*/ 0 w 26"/>
                <a:gd name="T17" fmla="*/ 2147483646 h 45"/>
                <a:gd name="T18" fmla="*/ 2147483646 w 26"/>
                <a:gd name="T19" fmla="*/ 2147483646 h 45"/>
                <a:gd name="T20" fmla="*/ 2147483646 w 26"/>
                <a:gd name="T21" fmla="*/ 2147483646 h 45"/>
                <a:gd name="T22" fmla="*/ 2147483646 w 26"/>
                <a:gd name="T23" fmla="*/ 2147483646 h 45"/>
                <a:gd name="T24" fmla="*/ 2147483646 w 26"/>
                <a:gd name="T25" fmla="*/ 0 h 45"/>
                <a:gd name="T26" fmla="*/ 2147483646 w 26"/>
                <a:gd name="T27" fmla="*/ 2147483646 h 45"/>
                <a:gd name="T28" fmla="*/ 2147483646 w 26"/>
                <a:gd name="T29" fmla="*/ 2147483646 h 45"/>
                <a:gd name="T30" fmla="*/ 2147483646 w 26"/>
                <a:gd name="T31" fmla="*/ 2147483646 h 45"/>
                <a:gd name="T32" fmla="*/ 2147483646 w 26"/>
                <a:gd name="T33" fmla="*/ 2147483646 h 45"/>
                <a:gd name="T34" fmla="*/ 2147483646 w 26"/>
                <a:gd name="T35" fmla="*/ 2147483646 h 45"/>
                <a:gd name="T36" fmla="*/ 2147483646 w 26"/>
                <a:gd name="T37" fmla="*/ 2147483646 h 45"/>
                <a:gd name="T38" fmla="*/ 2147483646 w 26"/>
                <a:gd name="T39" fmla="*/ 2147483646 h 45"/>
                <a:gd name="T40" fmla="*/ 2147483646 w 26"/>
                <a:gd name="T41" fmla="*/ 2147483646 h 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45"/>
                <a:gd name="T65" fmla="*/ 26 w 26"/>
                <a:gd name="T66" fmla="*/ 45 h 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45">
                  <a:moveTo>
                    <a:pt x="13" y="14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6"/>
                    <a:pt x="17" y="4"/>
                    <a:pt x="17" y="3"/>
                  </a:cubicBezTo>
                  <a:cubicBezTo>
                    <a:pt x="19" y="1"/>
                    <a:pt x="21" y="0"/>
                    <a:pt x="23" y="0"/>
                  </a:cubicBezTo>
                  <a:cubicBezTo>
                    <a:pt x="24" y="0"/>
                    <a:pt x="24" y="1"/>
                    <a:pt x="25" y="1"/>
                  </a:cubicBezTo>
                  <a:cubicBezTo>
                    <a:pt x="26" y="2"/>
                    <a:pt x="26" y="3"/>
                    <a:pt x="26" y="4"/>
                  </a:cubicBezTo>
                  <a:cubicBezTo>
                    <a:pt x="26" y="5"/>
                    <a:pt x="26" y="5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6" y="8"/>
                    <a:pt x="15" y="11"/>
                    <a:pt x="13" y="14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" name="Freeform 150"/>
            <p:cNvSpPr/>
            <p:nvPr/>
          </p:nvSpPr>
          <p:spPr bwMode="auto">
            <a:xfrm>
              <a:off x="1247775" y="2103438"/>
              <a:ext cx="73025" cy="147637"/>
            </a:xfrm>
            <a:custGeom>
              <a:avLst/>
              <a:gdLst>
                <a:gd name="T0" fmla="*/ 2147483646 w 23"/>
                <a:gd name="T1" fmla="*/ 2147483646 h 46"/>
                <a:gd name="T2" fmla="*/ 2147483646 w 23"/>
                <a:gd name="T3" fmla="*/ 2147483646 h 46"/>
                <a:gd name="T4" fmla="*/ 2147483646 w 23"/>
                <a:gd name="T5" fmla="*/ 2147483646 h 46"/>
                <a:gd name="T6" fmla="*/ 2147483646 w 23"/>
                <a:gd name="T7" fmla="*/ 2147483646 h 46"/>
                <a:gd name="T8" fmla="*/ 2147483646 w 23"/>
                <a:gd name="T9" fmla="*/ 2147483646 h 46"/>
                <a:gd name="T10" fmla="*/ 2147483646 w 23"/>
                <a:gd name="T11" fmla="*/ 2147483646 h 46"/>
                <a:gd name="T12" fmla="*/ 2147483646 w 23"/>
                <a:gd name="T13" fmla="*/ 2147483646 h 46"/>
                <a:gd name="T14" fmla="*/ 2147483646 w 23"/>
                <a:gd name="T15" fmla="*/ 2147483646 h 46"/>
                <a:gd name="T16" fmla="*/ 2147483646 w 23"/>
                <a:gd name="T17" fmla="*/ 2147483646 h 46"/>
                <a:gd name="T18" fmla="*/ 0 w 23"/>
                <a:gd name="T19" fmla="*/ 2147483646 h 46"/>
                <a:gd name="T20" fmla="*/ 2147483646 w 23"/>
                <a:gd name="T21" fmla="*/ 2147483646 h 46"/>
                <a:gd name="T22" fmla="*/ 2147483646 w 23"/>
                <a:gd name="T23" fmla="*/ 2147483646 h 46"/>
                <a:gd name="T24" fmla="*/ 2147483646 w 23"/>
                <a:gd name="T25" fmla="*/ 0 h 46"/>
                <a:gd name="T26" fmla="*/ 2147483646 w 23"/>
                <a:gd name="T27" fmla="*/ 2147483646 h 46"/>
                <a:gd name="T28" fmla="*/ 2147483646 w 23"/>
                <a:gd name="T29" fmla="*/ 2147483646 h 46"/>
                <a:gd name="T30" fmla="*/ 2147483646 w 23"/>
                <a:gd name="T31" fmla="*/ 2147483646 h 46"/>
                <a:gd name="T32" fmla="*/ 2147483646 w 23"/>
                <a:gd name="T33" fmla="*/ 2147483646 h 46"/>
                <a:gd name="T34" fmla="*/ 2147483646 w 23"/>
                <a:gd name="T35" fmla="*/ 2147483646 h 46"/>
                <a:gd name="T36" fmla="*/ 2147483646 w 23"/>
                <a:gd name="T37" fmla="*/ 2147483646 h 46"/>
                <a:gd name="T38" fmla="*/ 2147483646 w 23"/>
                <a:gd name="T39" fmla="*/ 2147483646 h 46"/>
                <a:gd name="T40" fmla="*/ 2147483646 w 23"/>
                <a:gd name="T41" fmla="*/ 2147483646 h 46"/>
                <a:gd name="T42" fmla="*/ 2147483646 w 23"/>
                <a:gd name="T43" fmla="*/ 2147483646 h 46"/>
                <a:gd name="T44" fmla="*/ 2147483646 w 23"/>
                <a:gd name="T45" fmla="*/ 2147483646 h 46"/>
                <a:gd name="T46" fmla="*/ 2147483646 w 23"/>
                <a:gd name="T47" fmla="*/ 2147483646 h 46"/>
                <a:gd name="T48" fmla="*/ 2147483646 w 23"/>
                <a:gd name="T49" fmla="*/ 2147483646 h 46"/>
                <a:gd name="T50" fmla="*/ 2147483646 w 23"/>
                <a:gd name="T51" fmla="*/ 2147483646 h 46"/>
                <a:gd name="T52" fmla="*/ 2147483646 w 23"/>
                <a:gd name="T53" fmla="*/ 2147483646 h 46"/>
                <a:gd name="T54" fmla="*/ 2147483646 w 23"/>
                <a:gd name="T55" fmla="*/ 2147483646 h 46"/>
                <a:gd name="T56" fmla="*/ 2147483646 w 23"/>
                <a:gd name="T57" fmla="*/ 2147483646 h 46"/>
                <a:gd name="T58" fmla="*/ 0 w 23"/>
                <a:gd name="T59" fmla="*/ 2147483646 h 46"/>
                <a:gd name="T60" fmla="*/ 0 w 23"/>
                <a:gd name="T61" fmla="*/ 2147483646 h 46"/>
                <a:gd name="T62" fmla="*/ 2147483646 w 23"/>
                <a:gd name="T63" fmla="*/ 2147483646 h 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"/>
                <a:gd name="T97" fmla="*/ 0 h 46"/>
                <a:gd name="T98" fmla="*/ 23 w 23"/>
                <a:gd name="T99" fmla="*/ 46 h 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" h="46">
                  <a:moveTo>
                    <a:pt x="1" y="38"/>
                  </a:moveTo>
                  <a:cubicBezTo>
                    <a:pt x="1" y="38"/>
                    <a:pt x="2" y="38"/>
                    <a:pt x="2" y="39"/>
                  </a:cubicBezTo>
                  <a:cubicBezTo>
                    <a:pt x="3" y="40"/>
                    <a:pt x="4" y="41"/>
                    <a:pt x="6" y="42"/>
                  </a:cubicBezTo>
                  <a:cubicBezTo>
                    <a:pt x="8" y="43"/>
                    <a:pt x="9" y="44"/>
                    <a:pt x="10" y="44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2" y="43"/>
                    <a:pt x="12" y="42"/>
                    <a:pt x="12" y="42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1" y="38"/>
                    <a:pt x="10" y="37"/>
                    <a:pt x="9" y="34"/>
                  </a:cubicBezTo>
                  <a:cubicBezTo>
                    <a:pt x="5" y="28"/>
                    <a:pt x="3" y="24"/>
                    <a:pt x="1" y="21"/>
                  </a:cubicBezTo>
                  <a:cubicBezTo>
                    <a:pt x="0" y="19"/>
                    <a:pt x="0" y="16"/>
                    <a:pt x="0" y="14"/>
                  </a:cubicBezTo>
                  <a:cubicBezTo>
                    <a:pt x="0" y="12"/>
                    <a:pt x="0" y="10"/>
                    <a:pt x="1" y="8"/>
                  </a:cubicBezTo>
                  <a:cubicBezTo>
                    <a:pt x="2" y="6"/>
                    <a:pt x="3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1" y="3"/>
                    <a:pt x="22" y="5"/>
                    <a:pt x="22" y="6"/>
                  </a:cubicBezTo>
                  <a:cubicBezTo>
                    <a:pt x="22" y="6"/>
                    <a:pt x="21" y="7"/>
                    <a:pt x="21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7"/>
                    <a:pt x="19" y="6"/>
                  </a:cubicBezTo>
                  <a:cubicBezTo>
                    <a:pt x="17" y="4"/>
                    <a:pt x="15" y="3"/>
                    <a:pt x="12" y="3"/>
                  </a:cubicBezTo>
                  <a:cubicBezTo>
                    <a:pt x="12" y="3"/>
                    <a:pt x="11" y="3"/>
                    <a:pt x="11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6"/>
                    <a:pt x="11" y="7"/>
                    <a:pt x="11" y="9"/>
                  </a:cubicBezTo>
                  <a:cubicBezTo>
                    <a:pt x="12" y="10"/>
                    <a:pt x="13" y="12"/>
                    <a:pt x="16" y="16"/>
                  </a:cubicBezTo>
                  <a:cubicBezTo>
                    <a:pt x="18" y="19"/>
                    <a:pt x="19" y="21"/>
                    <a:pt x="20" y="22"/>
                  </a:cubicBezTo>
                  <a:cubicBezTo>
                    <a:pt x="20" y="23"/>
                    <a:pt x="21" y="24"/>
                    <a:pt x="22" y="26"/>
                  </a:cubicBezTo>
                  <a:cubicBezTo>
                    <a:pt x="22" y="28"/>
                    <a:pt x="23" y="30"/>
                    <a:pt x="23" y="33"/>
                  </a:cubicBezTo>
                  <a:cubicBezTo>
                    <a:pt x="23" y="37"/>
                    <a:pt x="22" y="40"/>
                    <a:pt x="19" y="43"/>
                  </a:cubicBezTo>
                  <a:cubicBezTo>
                    <a:pt x="17" y="45"/>
                    <a:pt x="14" y="46"/>
                    <a:pt x="11" y="46"/>
                  </a:cubicBezTo>
                  <a:cubicBezTo>
                    <a:pt x="8" y="46"/>
                    <a:pt x="5" y="45"/>
                    <a:pt x="2" y="43"/>
                  </a:cubicBezTo>
                  <a:cubicBezTo>
                    <a:pt x="1" y="42"/>
                    <a:pt x="1" y="41"/>
                    <a:pt x="0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8"/>
                    <a:pt x="1" y="3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Freeform 151"/>
            <p:cNvSpPr/>
            <p:nvPr/>
          </p:nvSpPr>
          <p:spPr bwMode="auto">
            <a:xfrm>
              <a:off x="1333500" y="2106613"/>
              <a:ext cx="112713" cy="144462"/>
            </a:xfrm>
            <a:custGeom>
              <a:avLst/>
              <a:gdLst>
                <a:gd name="T0" fmla="*/ 2147483646 w 35"/>
                <a:gd name="T1" fmla="*/ 0 h 45"/>
                <a:gd name="T2" fmla="*/ 2147483646 w 35"/>
                <a:gd name="T3" fmla="*/ 2147483646 h 45"/>
                <a:gd name="T4" fmla="*/ 2147483646 w 35"/>
                <a:gd name="T5" fmla="*/ 2147483646 h 45"/>
                <a:gd name="T6" fmla="*/ 2147483646 w 35"/>
                <a:gd name="T7" fmla="*/ 2147483646 h 45"/>
                <a:gd name="T8" fmla="*/ 2147483646 w 35"/>
                <a:gd name="T9" fmla="*/ 2147483646 h 45"/>
                <a:gd name="T10" fmla="*/ 2147483646 w 35"/>
                <a:gd name="T11" fmla="*/ 2147483646 h 45"/>
                <a:gd name="T12" fmla="*/ 2147483646 w 35"/>
                <a:gd name="T13" fmla="*/ 2147483646 h 45"/>
                <a:gd name="T14" fmla="*/ 2147483646 w 35"/>
                <a:gd name="T15" fmla="*/ 2147483646 h 45"/>
                <a:gd name="T16" fmla="*/ 0 w 35"/>
                <a:gd name="T17" fmla="*/ 2147483646 h 45"/>
                <a:gd name="T18" fmla="*/ 0 w 35"/>
                <a:gd name="T19" fmla="*/ 2147483646 h 45"/>
                <a:gd name="T20" fmla="*/ 0 w 35"/>
                <a:gd name="T21" fmla="*/ 2147483646 h 45"/>
                <a:gd name="T22" fmla="*/ 0 w 35"/>
                <a:gd name="T23" fmla="*/ 2147483646 h 45"/>
                <a:gd name="T24" fmla="*/ 0 w 35"/>
                <a:gd name="T25" fmla="*/ 0 h 45"/>
                <a:gd name="T26" fmla="*/ 2147483646 w 35"/>
                <a:gd name="T27" fmla="*/ 0 h 45"/>
                <a:gd name="T28" fmla="*/ 2147483646 w 35"/>
                <a:gd name="T29" fmla="*/ 2147483646 h 45"/>
                <a:gd name="T30" fmla="*/ 2147483646 w 35"/>
                <a:gd name="T31" fmla="*/ 2147483646 h 45"/>
                <a:gd name="T32" fmla="*/ 2147483646 w 35"/>
                <a:gd name="T33" fmla="*/ 2147483646 h 45"/>
                <a:gd name="T34" fmla="*/ 2147483646 w 35"/>
                <a:gd name="T35" fmla="*/ 2147483646 h 45"/>
                <a:gd name="T36" fmla="*/ 2147483646 w 35"/>
                <a:gd name="T37" fmla="*/ 2147483646 h 45"/>
                <a:gd name="T38" fmla="*/ 2147483646 w 35"/>
                <a:gd name="T39" fmla="*/ 2147483646 h 45"/>
                <a:gd name="T40" fmla="*/ 2147483646 w 35"/>
                <a:gd name="T41" fmla="*/ 2147483646 h 45"/>
                <a:gd name="T42" fmla="*/ 2147483646 w 35"/>
                <a:gd name="T43" fmla="*/ 2147483646 h 45"/>
                <a:gd name="T44" fmla="*/ 2147483646 w 35"/>
                <a:gd name="T45" fmla="*/ 2147483646 h 45"/>
                <a:gd name="T46" fmla="*/ 2147483646 w 35"/>
                <a:gd name="T47" fmla="*/ 2147483646 h 45"/>
                <a:gd name="T48" fmla="*/ 2147483646 w 35"/>
                <a:gd name="T49" fmla="*/ 0 h 45"/>
                <a:gd name="T50" fmla="*/ 2147483646 w 35"/>
                <a:gd name="T51" fmla="*/ 0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5"/>
                <a:gd name="T79" fmla="*/ 0 h 45"/>
                <a:gd name="T80" fmla="*/ 35 w 35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5" h="45">
                  <a:moveTo>
                    <a:pt x="35" y="0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41"/>
                    <a:pt x="17" y="43"/>
                    <a:pt x="15" y="44"/>
                  </a:cubicBezTo>
                  <a:cubicBezTo>
                    <a:pt x="13" y="45"/>
                    <a:pt x="12" y="45"/>
                    <a:pt x="10" y="45"/>
                  </a:cubicBezTo>
                  <a:cubicBezTo>
                    <a:pt x="6" y="45"/>
                    <a:pt x="3" y="43"/>
                    <a:pt x="2" y="40"/>
                  </a:cubicBezTo>
                  <a:cubicBezTo>
                    <a:pt x="1" y="39"/>
                    <a:pt x="1" y="37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4" y="39"/>
                    <a:pt x="14" y="40"/>
                    <a:pt x="15" y="40"/>
                  </a:cubicBezTo>
                  <a:cubicBezTo>
                    <a:pt x="16" y="40"/>
                    <a:pt x="17" y="39"/>
                    <a:pt x="18" y="39"/>
                  </a:cubicBezTo>
                  <a:cubicBezTo>
                    <a:pt x="19" y="38"/>
                    <a:pt x="20" y="37"/>
                    <a:pt x="21" y="35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" name="Freeform 154"/>
            <p:cNvSpPr/>
            <p:nvPr/>
          </p:nvSpPr>
          <p:spPr bwMode="auto">
            <a:xfrm>
              <a:off x="4160838" y="2112963"/>
              <a:ext cx="182562" cy="141287"/>
            </a:xfrm>
            <a:custGeom>
              <a:avLst/>
              <a:gdLst>
                <a:gd name="T0" fmla="*/ 2147483646 w 57"/>
                <a:gd name="T1" fmla="*/ 2147483646 h 44"/>
                <a:gd name="T2" fmla="*/ 2147483646 w 57"/>
                <a:gd name="T3" fmla="*/ 2147483646 h 44"/>
                <a:gd name="T4" fmla="*/ 2147483646 w 57"/>
                <a:gd name="T5" fmla="*/ 0 h 44"/>
                <a:gd name="T6" fmla="*/ 2147483646 w 57"/>
                <a:gd name="T7" fmla="*/ 2147483646 h 44"/>
                <a:gd name="T8" fmla="*/ 2147483646 w 57"/>
                <a:gd name="T9" fmla="*/ 2147483646 h 44"/>
                <a:gd name="T10" fmla="*/ 2147483646 w 57"/>
                <a:gd name="T11" fmla="*/ 2147483646 h 44"/>
                <a:gd name="T12" fmla="*/ 2147483646 w 57"/>
                <a:gd name="T13" fmla="*/ 2147483646 h 44"/>
                <a:gd name="T14" fmla="*/ 2147483646 w 57"/>
                <a:gd name="T15" fmla="*/ 2147483646 h 44"/>
                <a:gd name="T16" fmla="*/ 2147483646 w 57"/>
                <a:gd name="T17" fmla="*/ 2147483646 h 44"/>
                <a:gd name="T18" fmla="*/ 2147483646 w 57"/>
                <a:gd name="T19" fmla="*/ 2147483646 h 44"/>
                <a:gd name="T20" fmla="*/ 2147483646 w 57"/>
                <a:gd name="T21" fmla="*/ 2147483646 h 44"/>
                <a:gd name="T22" fmla="*/ 2147483646 w 57"/>
                <a:gd name="T23" fmla="*/ 2147483646 h 44"/>
                <a:gd name="T24" fmla="*/ 2147483646 w 57"/>
                <a:gd name="T25" fmla="*/ 2147483646 h 44"/>
                <a:gd name="T26" fmla="*/ 2147483646 w 57"/>
                <a:gd name="T27" fmla="*/ 2147483646 h 44"/>
                <a:gd name="T28" fmla="*/ 2147483646 w 57"/>
                <a:gd name="T29" fmla="*/ 2147483646 h 44"/>
                <a:gd name="T30" fmla="*/ 2147483646 w 57"/>
                <a:gd name="T31" fmla="*/ 2147483646 h 44"/>
                <a:gd name="T32" fmla="*/ 2147483646 w 57"/>
                <a:gd name="T33" fmla="*/ 2147483646 h 44"/>
                <a:gd name="T34" fmla="*/ 2147483646 w 57"/>
                <a:gd name="T35" fmla="*/ 2147483646 h 44"/>
                <a:gd name="T36" fmla="*/ 2147483646 w 57"/>
                <a:gd name="T37" fmla="*/ 2147483646 h 44"/>
                <a:gd name="T38" fmla="*/ 2147483646 w 57"/>
                <a:gd name="T39" fmla="*/ 2147483646 h 44"/>
                <a:gd name="T40" fmla="*/ 2147483646 w 57"/>
                <a:gd name="T41" fmla="*/ 2147483646 h 44"/>
                <a:gd name="T42" fmla="*/ 2147483646 w 57"/>
                <a:gd name="T43" fmla="*/ 2147483646 h 44"/>
                <a:gd name="T44" fmla="*/ 2147483646 w 57"/>
                <a:gd name="T45" fmla="*/ 2147483646 h 44"/>
                <a:gd name="T46" fmla="*/ 2147483646 w 57"/>
                <a:gd name="T47" fmla="*/ 2147483646 h 44"/>
                <a:gd name="T48" fmla="*/ 2147483646 w 57"/>
                <a:gd name="T49" fmla="*/ 2147483646 h 44"/>
                <a:gd name="T50" fmla="*/ 2147483646 w 57"/>
                <a:gd name="T51" fmla="*/ 2147483646 h 44"/>
                <a:gd name="T52" fmla="*/ 2147483646 w 57"/>
                <a:gd name="T53" fmla="*/ 2147483646 h 44"/>
                <a:gd name="T54" fmla="*/ 2147483646 w 57"/>
                <a:gd name="T55" fmla="*/ 2147483646 h 44"/>
                <a:gd name="T56" fmla="*/ 2147483646 w 57"/>
                <a:gd name="T57" fmla="*/ 2147483646 h 44"/>
                <a:gd name="T58" fmla="*/ 2147483646 w 57"/>
                <a:gd name="T59" fmla="*/ 2147483646 h 44"/>
                <a:gd name="T60" fmla="*/ 2147483646 w 57"/>
                <a:gd name="T61" fmla="*/ 2147483646 h 44"/>
                <a:gd name="T62" fmla="*/ 2147483646 w 57"/>
                <a:gd name="T63" fmla="*/ 2147483646 h 44"/>
                <a:gd name="T64" fmla="*/ 0 w 57"/>
                <a:gd name="T65" fmla="*/ 2147483646 h 44"/>
                <a:gd name="T66" fmla="*/ 0 w 57"/>
                <a:gd name="T67" fmla="*/ 2147483646 h 44"/>
                <a:gd name="T68" fmla="*/ 0 w 57"/>
                <a:gd name="T69" fmla="*/ 2147483646 h 44"/>
                <a:gd name="T70" fmla="*/ 0 w 57"/>
                <a:gd name="T71" fmla="*/ 2147483646 h 44"/>
                <a:gd name="T72" fmla="*/ 0 w 57"/>
                <a:gd name="T73" fmla="*/ 2147483646 h 44"/>
                <a:gd name="T74" fmla="*/ 0 w 57"/>
                <a:gd name="T75" fmla="*/ 2147483646 h 44"/>
                <a:gd name="T76" fmla="*/ 2147483646 w 57"/>
                <a:gd name="T77" fmla="*/ 2147483646 h 44"/>
                <a:gd name="T78" fmla="*/ 2147483646 w 57"/>
                <a:gd name="T79" fmla="*/ 2147483646 h 44"/>
                <a:gd name="T80" fmla="*/ 2147483646 w 57"/>
                <a:gd name="T81" fmla="*/ 2147483646 h 44"/>
                <a:gd name="T82" fmla="*/ 2147483646 w 57"/>
                <a:gd name="T83" fmla="*/ 0 h 44"/>
                <a:gd name="T84" fmla="*/ 2147483646 w 57"/>
                <a:gd name="T85" fmla="*/ 2147483646 h 44"/>
                <a:gd name="T86" fmla="*/ 2147483646 w 57"/>
                <a:gd name="T87" fmla="*/ 2147483646 h 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44"/>
                <a:gd name="T134" fmla="*/ 57 w 57"/>
                <a:gd name="T135" fmla="*/ 44 h 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44">
                  <a:moveTo>
                    <a:pt x="34" y="8"/>
                  </a:moveTo>
                  <a:cubicBezTo>
                    <a:pt x="37" y="5"/>
                    <a:pt x="39" y="3"/>
                    <a:pt x="41" y="2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51" y="0"/>
                    <a:pt x="54" y="2"/>
                    <a:pt x="55" y="6"/>
                  </a:cubicBezTo>
                  <a:cubicBezTo>
                    <a:pt x="56" y="7"/>
                    <a:pt x="56" y="9"/>
                    <a:pt x="56" y="10"/>
                  </a:cubicBezTo>
                  <a:cubicBezTo>
                    <a:pt x="57" y="12"/>
                    <a:pt x="57" y="14"/>
                    <a:pt x="57" y="1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7" y="7"/>
                    <a:pt x="36" y="9"/>
                    <a:pt x="35" y="10"/>
                  </a:cubicBezTo>
                  <a:cubicBezTo>
                    <a:pt x="35" y="11"/>
                    <a:pt x="35" y="13"/>
                    <a:pt x="35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8"/>
                    <a:pt x="35" y="41"/>
                    <a:pt x="35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1"/>
                    <a:pt x="22" y="8"/>
                    <a:pt x="22" y="7"/>
                  </a:cubicBezTo>
                  <a:cubicBezTo>
                    <a:pt x="21" y="6"/>
                    <a:pt x="21" y="5"/>
                    <a:pt x="20" y="5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6" y="7"/>
                    <a:pt x="15" y="8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8" y="3"/>
                    <a:pt x="19" y="2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8" y="0"/>
                    <a:pt x="31" y="1"/>
                    <a:pt x="32" y="4"/>
                  </a:cubicBezTo>
                  <a:cubicBezTo>
                    <a:pt x="33" y="4"/>
                    <a:pt x="34" y="6"/>
                    <a:pt x="34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" name="Freeform 155"/>
            <p:cNvSpPr/>
            <p:nvPr/>
          </p:nvSpPr>
          <p:spPr bwMode="auto">
            <a:xfrm>
              <a:off x="1462088" y="2106613"/>
              <a:ext cx="182562" cy="141287"/>
            </a:xfrm>
            <a:custGeom>
              <a:avLst/>
              <a:gdLst>
                <a:gd name="T0" fmla="*/ 2147483646 w 57"/>
                <a:gd name="T1" fmla="*/ 2147483646 h 44"/>
                <a:gd name="T2" fmla="*/ 2147483646 w 57"/>
                <a:gd name="T3" fmla="*/ 2147483646 h 44"/>
                <a:gd name="T4" fmla="*/ 2147483646 w 57"/>
                <a:gd name="T5" fmla="*/ 0 h 44"/>
                <a:gd name="T6" fmla="*/ 2147483646 w 57"/>
                <a:gd name="T7" fmla="*/ 2147483646 h 44"/>
                <a:gd name="T8" fmla="*/ 2147483646 w 57"/>
                <a:gd name="T9" fmla="*/ 2147483646 h 44"/>
                <a:gd name="T10" fmla="*/ 2147483646 w 57"/>
                <a:gd name="T11" fmla="*/ 2147483646 h 44"/>
                <a:gd name="T12" fmla="*/ 2147483646 w 57"/>
                <a:gd name="T13" fmla="*/ 2147483646 h 44"/>
                <a:gd name="T14" fmla="*/ 2147483646 w 57"/>
                <a:gd name="T15" fmla="*/ 2147483646 h 44"/>
                <a:gd name="T16" fmla="*/ 2147483646 w 57"/>
                <a:gd name="T17" fmla="*/ 2147483646 h 44"/>
                <a:gd name="T18" fmla="*/ 2147483646 w 57"/>
                <a:gd name="T19" fmla="*/ 2147483646 h 44"/>
                <a:gd name="T20" fmla="*/ 2147483646 w 57"/>
                <a:gd name="T21" fmla="*/ 2147483646 h 44"/>
                <a:gd name="T22" fmla="*/ 2147483646 w 57"/>
                <a:gd name="T23" fmla="*/ 2147483646 h 44"/>
                <a:gd name="T24" fmla="*/ 2147483646 w 57"/>
                <a:gd name="T25" fmla="*/ 2147483646 h 44"/>
                <a:gd name="T26" fmla="*/ 2147483646 w 57"/>
                <a:gd name="T27" fmla="*/ 2147483646 h 44"/>
                <a:gd name="T28" fmla="*/ 2147483646 w 57"/>
                <a:gd name="T29" fmla="*/ 2147483646 h 44"/>
                <a:gd name="T30" fmla="*/ 2147483646 w 57"/>
                <a:gd name="T31" fmla="*/ 2147483646 h 44"/>
                <a:gd name="T32" fmla="*/ 2147483646 w 57"/>
                <a:gd name="T33" fmla="*/ 2147483646 h 44"/>
                <a:gd name="T34" fmla="*/ 2147483646 w 57"/>
                <a:gd name="T35" fmla="*/ 2147483646 h 44"/>
                <a:gd name="T36" fmla="*/ 2147483646 w 57"/>
                <a:gd name="T37" fmla="*/ 2147483646 h 44"/>
                <a:gd name="T38" fmla="*/ 2147483646 w 57"/>
                <a:gd name="T39" fmla="*/ 2147483646 h 44"/>
                <a:gd name="T40" fmla="*/ 2147483646 w 57"/>
                <a:gd name="T41" fmla="*/ 2147483646 h 44"/>
                <a:gd name="T42" fmla="*/ 2147483646 w 57"/>
                <a:gd name="T43" fmla="*/ 2147483646 h 44"/>
                <a:gd name="T44" fmla="*/ 2147483646 w 57"/>
                <a:gd name="T45" fmla="*/ 2147483646 h 44"/>
                <a:gd name="T46" fmla="*/ 2147483646 w 57"/>
                <a:gd name="T47" fmla="*/ 2147483646 h 44"/>
                <a:gd name="T48" fmla="*/ 2147483646 w 57"/>
                <a:gd name="T49" fmla="*/ 2147483646 h 44"/>
                <a:gd name="T50" fmla="*/ 2147483646 w 57"/>
                <a:gd name="T51" fmla="*/ 2147483646 h 44"/>
                <a:gd name="T52" fmla="*/ 2147483646 w 57"/>
                <a:gd name="T53" fmla="*/ 2147483646 h 44"/>
                <a:gd name="T54" fmla="*/ 2147483646 w 57"/>
                <a:gd name="T55" fmla="*/ 2147483646 h 44"/>
                <a:gd name="T56" fmla="*/ 2147483646 w 57"/>
                <a:gd name="T57" fmla="*/ 2147483646 h 44"/>
                <a:gd name="T58" fmla="*/ 2147483646 w 57"/>
                <a:gd name="T59" fmla="*/ 2147483646 h 44"/>
                <a:gd name="T60" fmla="*/ 2147483646 w 57"/>
                <a:gd name="T61" fmla="*/ 2147483646 h 44"/>
                <a:gd name="T62" fmla="*/ 2147483646 w 57"/>
                <a:gd name="T63" fmla="*/ 2147483646 h 44"/>
                <a:gd name="T64" fmla="*/ 0 w 57"/>
                <a:gd name="T65" fmla="*/ 2147483646 h 44"/>
                <a:gd name="T66" fmla="*/ 0 w 57"/>
                <a:gd name="T67" fmla="*/ 2147483646 h 44"/>
                <a:gd name="T68" fmla="*/ 0 w 57"/>
                <a:gd name="T69" fmla="*/ 2147483646 h 44"/>
                <a:gd name="T70" fmla="*/ 0 w 57"/>
                <a:gd name="T71" fmla="*/ 2147483646 h 44"/>
                <a:gd name="T72" fmla="*/ 0 w 57"/>
                <a:gd name="T73" fmla="*/ 2147483646 h 44"/>
                <a:gd name="T74" fmla="*/ 0 w 57"/>
                <a:gd name="T75" fmla="*/ 2147483646 h 44"/>
                <a:gd name="T76" fmla="*/ 2147483646 w 57"/>
                <a:gd name="T77" fmla="*/ 2147483646 h 44"/>
                <a:gd name="T78" fmla="*/ 2147483646 w 57"/>
                <a:gd name="T79" fmla="*/ 2147483646 h 44"/>
                <a:gd name="T80" fmla="*/ 2147483646 w 57"/>
                <a:gd name="T81" fmla="*/ 2147483646 h 44"/>
                <a:gd name="T82" fmla="*/ 2147483646 w 57"/>
                <a:gd name="T83" fmla="*/ 0 h 44"/>
                <a:gd name="T84" fmla="*/ 2147483646 w 57"/>
                <a:gd name="T85" fmla="*/ 2147483646 h 44"/>
                <a:gd name="T86" fmla="*/ 2147483646 w 57"/>
                <a:gd name="T87" fmla="*/ 2147483646 h 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44"/>
                <a:gd name="T134" fmla="*/ 57 w 57"/>
                <a:gd name="T135" fmla="*/ 44 h 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44">
                  <a:moveTo>
                    <a:pt x="34" y="8"/>
                  </a:moveTo>
                  <a:cubicBezTo>
                    <a:pt x="37" y="5"/>
                    <a:pt x="39" y="3"/>
                    <a:pt x="41" y="2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51" y="0"/>
                    <a:pt x="54" y="2"/>
                    <a:pt x="56" y="6"/>
                  </a:cubicBezTo>
                  <a:cubicBezTo>
                    <a:pt x="56" y="7"/>
                    <a:pt x="56" y="9"/>
                    <a:pt x="56" y="10"/>
                  </a:cubicBezTo>
                  <a:cubicBezTo>
                    <a:pt x="57" y="12"/>
                    <a:pt x="57" y="14"/>
                    <a:pt x="57" y="1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7" y="7"/>
                    <a:pt x="36" y="9"/>
                    <a:pt x="35" y="10"/>
                  </a:cubicBezTo>
                  <a:cubicBezTo>
                    <a:pt x="35" y="11"/>
                    <a:pt x="35" y="13"/>
                    <a:pt x="35" y="1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8"/>
                    <a:pt x="35" y="41"/>
                    <a:pt x="35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1"/>
                    <a:pt x="22" y="8"/>
                    <a:pt x="22" y="7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9" y="6"/>
                    <a:pt x="18" y="6"/>
                    <a:pt x="17" y="7"/>
                  </a:cubicBezTo>
                  <a:cubicBezTo>
                    <a:pt x="16" y="7"/>
                    <a:pt x="15" y="8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2" y="1"/>
                    <a:pt x="23" y="0"/>
                    <a:pt x="25" y="0"/>
                  </a:cubicBezTo>
                  <a:cubicBezTo>
                    <a:pt x="28" y="0"/>
                    <a:pt x="31" y="1"/>
                    <a:pt x="33" y="4"/>
                  </a:cubicBezTo>
                  <a:cubicBezTo>
                    <a:pt x="33" y="5"/>
                    <a:pt x="34" y="6"/>
                    <a:pt x="34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" name="Freeform 156"/>
            <p:cNvSpPr>
              <a:spLocks noEditPoints="1"/>
            </p:cNvSpPr>
            <p:nvPr/>
          </p:nvSpPr>
          <p:spPr bwMode="auto">
            <a:xfrm>
              <a:off x="1660525" y="2103438"/>
              <a:ext cx="96838" cy="147637"/>
            </a:xfrm>
            <a:custGeom>
              <a:avLst/>
              <a:gdLst>
                <a:gd name="T0" fmla="*/ 2147483646 w 30"/>
                <a:gd name="T1" fmla="*/ 2147483646 h 46"/>
                <a:gd name="T2" fmla="*/ 2147483646 w 30"/>
                <a:gd name="T3" fmla="*/ 2147483646 h 46"/>
                <a:gd name="T4" fmla="*/ 2147483646 w 30"/>
                <a:gd name="T5" fmla="*/ 2147483646 h 46"/>
                <a:gd name="T6" fmla="*/ 2147483646 w 30"/>
                <a:gd name="T7" fmla="*/ 2147483646 h 46"/>
                <a:gd name="T8" fmla="*/ 2147483646 w 30"/>
                <a:gd name="T9" fmla="*/ 2147483646 h 46"/>
                <a:gd name="T10" fmla="*/ 2147483646 w 30"/>
                <a:gd name="T11" fmla="*/ 2147483646 h 46"/>
                <a:gd name="T12" fmla="*/ 2147483646 w 30"/>
                <a:gd name="T13" fmla="*/ 2147483646 h 46"/>
                <a:gd name="T14" fmla="*/ 2147483646 w 30"/>
                <a:gd name="T15" fmla="*/ 2147483646 h 46"/>
                <a:gd name="T16" fmla="*/ 2147483646 w 30"/>
                <a:gd name="T17" fmla="*/ 2147483646 h 46"/>
                <a:gd name="T18" fmla="*/ 2147483646 w 30"/>
                <a:gd name="T19" fmla="*/ 2147483646 h 46"/>
                <a:gd name="T20" fmla="*/ 2147483646 w 30"/>
                <a:gd name="T21" fmla="*/ 2147483646 h 46"/>
                <a:gd name="T22" fmla="*/ 2147483646 w 30"/>
                <a:gd name="T23" fmla="*/ 2147483646 h 46"/>
                <a:gd name="T24" fmla="*/ 2147483646 w 30"/>
                <a:gd name="T25" fmla="*/ 2147483646 h 46"/>
                <a:gd name="T26" fmla="*/ 2147483646 w 30"/>
                <a:gd name="T27" fmla="*/ 2147483646 h 46"/>
                <a:gd name="T28" fmla="*/ 2147483646 w 30"/>
                <a:gd name="T29" fmla="*/ 2147483646 h 46"/>
                <a:gd name="T30" fmla="*/ 0 w 30"/>
                <a:gd name="T31" fmla="*/ 2147483646 h 46"/>
                <a:gd name="T32" fmla="*/ 2147483646 w 30"/>
                <a:gd name="T33" fmla="*/ 2147483646 h 46"/>
                <a:gd name="T34" fmla="*/ 2147483646 w 30"/>
                <a:gd name="T35" fmla="*/ 2147483646 h 46"/>
                <a:gd name="T36" fmla="*/ 2147483646 w 30"/>
                <a:gd name="T37" fmla="*/ 2147483646 h 46"/>
                <a:gd name="T38" fmla="*/ 2147483646 w 30"/>
                <a:gd name="T39" fmla="*/ 0 h 46"/>
                <a:gd name="T40" fmla="*/ 2147483646 w 30"/>
                <a:gd name="T41" fmla="*/ 2147483646 h 46"/>
                <a:gd name="T42" fmla="*/ 2147483646 w 30"/>
                <a:gd name="T43" fmla="*/ 2147483646 h 46"/>
                <a:gd name="T44" fmla="*/ 2147483646 w 30"/>
                <a:gd name="T45" fmla="*/ 2147483646 h 46"/>
                <a:gd name="T46" fmla="*/ 2147483646 w 30"/>
                <a:gd name="T47" fmla="*/ 2147483646 h 46"/>
                <a:gd name="T48" fmla="*/ 2147483646 w 30"/>
                <a:gd name="T49" fmla="*/ 2147483646 h 46"/>
                <a:gd name="T50" fmla="*/ 2147483646 w 30"/>
                <a:gd name="T51" fmla="*/ 2147483646 h 46"/>
                <a:gd name="T52" fmla="*/ 2147483646 w 30"/>
                <a:gd name="T53" fmla="*/ 2147483646 h 46"/>
                <a:gd name="T54" fmla="*/ 2147483646 w 30"/>
                <a:gd name="T55" fmla="*/ 2147483646 h 46"/>
                <a:gd name="T56" fmla="*/ 2147483646 w 30"/>
                <a:gd name="T57" fmla="*/ 2147483646 h 46"/>
                <a:gd name="T58" fmla="*/ 2147483646 w 30"/>
                <a:gd name="T59" fmla="*/ 2147483646 h 46"/>
                <a:gd name="T60" fmla="*/ 2147483646 w 30"/>
                <a:gd name="T61" fmla="*/ 2147483646 h 46"/>
                <a:gd name="T62" fmla="*/ 2147483646 w 30"/>
                <a:gd name="T63" fmla="*/ 2147483646 h 46"/>
                <a:gd name="T64" fmla="*/ 2147483646 w 30"/>
                <a:gd name="T65" fmla="*/ 2147483646 h 46"/>
                <a:gd name="T66" fmla="*/ 2147483646 w 30"/>
                <a:gd name="T67" fmla="*/ 2147483646 h 46"/>
                <a:gd name="T68" fmla="*/ 2147483646 w 30"/>
                <a:gd name="T69" fmla="*/ 2147483646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46"/>
                <a:gd name="T107" fmla="*/ 30 w 30"/>
                <a:gd name="T108" fmla="*/ 46 h 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46">
                  <a:moveTo>
                    <a:pt x="12" y="25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1"/>
                    <a:pt x="12" y="42"/>
                  </a:cubicBezTo>
                  <a:cubicBezTo>
                    <a:pt x="12" y="43"/>
                    <a:pt x="13" y="43"/>
                    <a:pt x="15" y="43"/>
                  </a:cubicBezTo>
                  <a:cubicBezTo>
                    <a:pt x="17" y="43"/>
                    <a:pt x="19" y="43"/>
                    <a:pt x="21" y="41"/>
                  </a:cubicBezTo>
                  <a:cubicBezTo>
                    <a:pt x="23" y="39"/>
                    <a:pt x="25" y="37"/>
                    <a:pt x="26" y="34"/>
                  </a:cubicBezTo>
                  <a:cubicBezTo>
                    <a:pt x="26" y="33"/>
                    <a:pt x="27" y="32"/>
                    <a:pt x="27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3"/>
                    <a:pt x="29" y="33"/>
                  </a:cubicBezTo>
                  <a:cubicBezTo>
                    <a:pt x="29" y="34"/>
                    <a:pt x="28" y="36"/>
                    <a:pt x="27" y="38"/>
                  </a:cubicBezTo>
                  <a:cubicBezTo>
                    <a:pt x="25" y="40"/>
                    <a:pt x="23" y="42"/>
                    <a:pt x="21" y="44"/>
                  </a:cubicBezTo>
                  <a:cubicBezTo>
                    <a:pt x="19" y="45"/>
                    <a:pt x="17" y="46"/>
                    <a:pt x="14" y="46"/>
                  </a:cubicBezTo>
                  <a:cubicBezTo>
                    <a:pt x="11" y="46"/>
                    <a:pt x="7" y="44"/>
                    <a:pt x="5" y="40"/>
                  </a:cubicBezTo>
                  <a:cubicBezTo>
                    <a:pt x="3" y="38"/>
                    <a:pt x="2" y="35"/>
                    <a:pt x="1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2"/>
                    <a:pt x="2" y="10"/>
                    <a:pt x="3" y="8"/>
                  </a:cubicBezTo>
                  <a:cubicBezTo>
                    <a:pt x="5" y="5"/>
                    <a:pt x="7" y="4"/>
                    <a:pt x="9" y="2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8" y="0"/>
                    <a:pt x="21" y="2"/>
                    <a:pt x="23" y="5"/>
                  </a:cubicBezTo>
                  <a:cubicBezTo>
                    <a:pt x="27" y="9"/>
                    <a:pt x="30" y="16"/>
                    <a:pt x="29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2" y="25"/>
                  </a:lnTo>
                  <a:close/>
                  <a:moveTo>
                    <a:pt x="19" y="22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19" y="6"/>
                    <a:pt x="18" y="6"/>
                  </a:cubicBezTo>
                  <a:cubicBezTo>
                    <a:pt x="18" y="5"/>
                    <a:pt x="18" y="5"/>
                    <a:pt x="18" y="4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4" y="3"/>
                    <a:pt x="13" y="3"/>
                    <a:pt x="12" y="5"/>
                  </a:cubicBezTo>
                  <a:cubicBezTo>
                    <a:pt x="12" y="5"/>
                    <a:pt x="12" y="7"/>
                    <a:pt x="12" y="1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" name="Freeform 157"/>
            <p:cNvSpPr>
              <a:spLocks noEditPoints="1"/>
            </p:cNvSpPr>
            <p:nvPr/>
          </p:nvSpPr>
          <p:spPr bwMode="auto">
            <a:xfrm>
              <a:off x="8420100" y="2112963"/>
              <a:ext cx="103188" cy="131762"/>
            </a:xfrm>
            <a:custGeom>
              <a:avLst/>
              <a:gdLst>
                <a:gd name="T0" fmla="*/ 2147483646 w 32"/>
                <a:gd name="T1" fmla="*/ 2147483646 h 41"/>
                <a:gd name="T2" fmla="*/ 2147483646 w 32"/>
                <a:gd name="T3" fmla="*/ 2147483646 h 41"/>
                <a:gd name="T4" fmla="*/ 2147483646 w 32"/>
                <a:gd name="T5" fmla="*/ 2147483646 h 41"/>
                <a:gd name="T6" fmla="*/ 2147483646 w 32"/>
                <a:gd name="T7" fmla="*/ 2147483646 h 41"/>
                <a:gd name="T8" fmla="*/ 2147483646 w 32"/>
                <a:gd name="T9" fmla="*/ 2147483646 h 41"/>
                <a:gd name="T10" fmla="*/ 2147483646 w 32"/>
                <a:gd name="T11" fmla="*/ 2147483646 h 41"/>
                <a:gd name="T12" fmla="*/ 2147483646 w 32"/>
                <a:gd name="T13" fmla="*/ 2147483646 h 41"/>
                <a:gd name="T14" fmla="*/ 2147483646 w 32"/>
                <a:gd name="T15" fmla="*/ 2147483646 h 41"/>
                <a:gd name="T16" fmla="*/ 2147483646 w 32"/>
                <a:gd name="T17" fmla="*/ 2147483646 h 41"/>
                <a:gd name="T18" fmla="*/ 2147483646 w 32"/>
                <a:gd name="T19" fmla="*/ 2147483646 h 41"/>
                <a:gd name="T20" fmla="*/ 0 w 32"/>
                <a:gd name="T21" fmla="*/ 2147483646 h 41"/>
                <a:gd name="T22" fmla="*/ 0 w 32"/>
                <a:gd name="T23" fmla="*/ 2147483646 h 41"/>
                <a:gd name="T24" fmla="*/ 0 w 32"/>
                <a:gd name="T25" fmla="*/ 2147483646 h 41"/>
                <a:gd name="T26" fmla="*/ 0 w 32"/>
                <a:gd name="T27" fmla="*/ 2147483646 h 41"/>
                <a:gd name="T28" fmla="*/ 0 w 32"/>
                <a:gd name="T29" fmla="*/ 0 h 41"/>
                <a:gd name="T30" fmla="*/ 2147483646 w 32"/>
                <a:gd name="T31" fmla="*/ 0 h 41"/>
                <a:gd name="T32" fmla="*/ 2147483646 w 32"/>
                <a:gd name="T33" fmla="*/ 2147483646 h 41"/>
                <a:gd name="T34" fmla="*/ 2147483646 w 32"/>
                <a:gd name="T35" fmla="*/ 2147483646 h 41"/>
                <a:gd name="T36" fmla="*/ 2147483646 w 32"/>
                <a:gd name="T37" fmla="*/ 2147483646 h 41"/>
                <a:gd name="T38" fmla="*/ 2147483646 w 32"/>
                <a:gd name="T39" fmla="*/ 2147483646 h 41"/>
                <a:gd name="T40" fmla="*/ 2147483646 w 32"/>
                <a:gd name="T41" fmla="*/ 2147483646 h 41"/>
                <a:gd name="T42" fmla="*/ 2147483646 w 32"/>
                <a:gd name="T43" fmla="*/ 2147483646 h 41"/>
                <a:gd name="T44" fmla="*/ 2147483646 w 32"/>
                <a:gd name="T45" fmla="*/ 2147483646 h 41"/>
                <a:gd name="T46" fmla="*/ 2147483646 w 32"/>
                <a:gd name="T47" fmla="*/ 2147483646 h 41"/>
                <a:gd name="T48" fmla="*/ 2147483646 w 32"/>
                <a:gd name="T49" fmla="*/ 2147483646 h 41"/>
                <a:gd name="T50" fmla="*/ 2147483646 w 32"/>
                <a:gd name="T51" fmla="*/ 2147483646 h 41"/>
                <a:gd name="T52" fmla="*/ 2147483646 w 32"/>
                <a:gd name="T53" fmla="*/ 2147483646 h 41"/>
                <a:gd name="T54" fmla="*/ 2147483646 w 32"/>
                <a:gd name="T55" fmla="*/ 2147483646 h 41"/>
                <a:gd name="T56" fmla="*/ 2147483646 w 32"/>
                <a:gd name="T57" fmla="*/ 2147483646 h 41"/>
                <a:gd name="T58" fmla="*/ 2147483646 w 32"/>
                <a:gd name="T59" fmla="*/ 2147483646 h 41"/>
                <a:gd name="T60" fmla="*/ 2147483646 w 32"/>
                <a:gd name="T61" fmla="*/ 2147483646 h 41"/>
                <a:gd name="T62" fmla="*/ 2147483646 w 32"/>
                <a:gd name="T63" fmla="*/ 2147483646 h 41"/>
                <a:gd name="T64" fmla="*/ 2147483646 w 32"/>
                <a:gd name="T65" fmla="*/ 2147483646 h 41"/>
                <a:gd name="T66" fmla="*/ 2147483646 w 32"/>
                <a:gd name="T67" fmla="*/ 2147483646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"/>
                <a:gd name="T103" fmla="*/ 0 h 41"/>
                <a:gd name="T104" fmla="*/ 32 w 32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" h="41">
                  <a:moveTo>
                    <a:pt x="20" y="34"/>
                  </a:moveTo>
                  <a:cubicBezTo>
                    <a:pt x="21" y="35"/>
                    <a:pt x="23" y="36"/>
                    <a:pt x="24" y="37"/>
                  </a:cubicBezTo>
                  <a:cubicBezTo>
                    <a:pt x="26" y="38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0" y="41"/>
                    <a:pt x="30" y="41"/>
                  </a:cubicBezTo>
                  <a:cubicBezTo>
                    <a:pt x="28" y="41"/>
                    <a:pt x="26" y="40"/>
                    <a:pt x="23" y="38"/>
                  </a:cubicBezTo>
                  <a:cubicBezTo>
                    <a:pt x="20" y="37"/>
                    <a:pt x="17" y="34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7" y="0"/>
                    <a:pt x="19" y="1"/>
                  </a:cubicBezTo>
                  <a:cubicBezTo>
                    <a:pt x="21" y="1"/>
                    <a:pt x="23" y="1"/>
                    <a:pt x="25" y="2"/>
                  </a:cubicBezTo>
                  <a:cubicBezTo>
                    <a:pt x="27" y="3"/>
                    <a:pt x="29" y="6"/>
                    <a:pt x="30" y="9"/>
                  </a:cubicBezTo>
                  <a:cubicBezTo>
                    <a:pt x="32" y="11"/>
                    <a:pt x="32" y="14"/>
                    <a:pt x="32" y="17"/>
                  </a:cubicBezTo>
                  <a:cubicBezTo>
                    <a:pt x="32" y="20"/>
                    <a:pt x="32" y="23"/>
                    <a:pt x="30" y="26"/>
                  </a:cubicBezTo>
                  <a:cubicBezTo>
                    <a:pt x="28" y="31"/>
                    <a:pt x="24" y="33"/>
                    <a:pt x="20" y="34"/>
                  </a:cubicBezTo>
                  <a:close/>
                  <a:moveTo>
                    <a:pt x="1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22" y="32"/>
                    <a:pt x="24" y="31"/>
                    <a:pt x="27" y="28"/>
                  </a:cubicBezTo>
                  <a:cubicBezTo>
                    <a:pt x="28" y="27"/>
                    <a:pt x="29" y="25"/>
                    <a:pt x="30" y="23"/>
                  </a:cubicBezTo>
                  <a:cubicBezTo>
                    <a:pt x="30" y="21"/>
                    <a:pt x="31" y="19"/>
                    <a:pt x="31" y="17"/>
                  </a:cubicBezTo>
                  <a:cubicBezTo>
                    <a:pt x="31" y="14"/>
                    <a:pt x="30" y="11"/>
                    <a:pt x="28" y="8"/>
                  </a:cubicBezTo>
                  <a:cubicBezTo>
                    <a:pt x="27" y="6"/>
                    <a:pt x="25" y="4"/>
                    <a:pt x="23" y="4"/>
                  </a:cubicBezTo>
                  <a:cubicBezTo>
                    <a:pt x="21" y="3"/>
                    <a:pt x="18" y="2"/>
                    <a:pt x="14" y="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6" y="31"/>
                    <a:pt x="17" y="32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" name="Freeform 158"/>
            <p:cNvSpPr/>
            <p:nvPr/>
          </p:nvSpPr>
          <p:spPr bwMode="auto">
            <a:xfrm>
              <a:off x="8539163" y="2112963"/>
              <a:ext cx="92075" cy="128587"/>
            </a:xfrm>
            <a:custGeom>
              <a:avLst/>
              <a:gdLst>
                <a:gd name="T0" fmla="*/ 2147483646 w 29"/>
                <a:gd name="T1" fmla="*/ 2147483646 h 40"/>
                <a:gd name="T2" fmla="*/ 2147483646 w 29"/>
                <a:gd name="T3" fmla="*/ 2147483646 h 40"/>
                <a:gd name="T4" fmla="*/ 2147483646 w 29"/>
                <a:gd name="T5" fmla="*/ 2147483646 h 40"/>
                <a:gd name="T6" fmla="*/ 2147483646 w 29"/>
                <a:gd name="T7" fmla="*/ 2147483646 h 40"/>
                <a:gd name="T8" fmla="*/ 2147483646 w 29"/>
                <a:gd name="T9" fmla="*/ 2147483646 h 40"/>
                <a:gd name="T10" fmla="*/ 2147483646 w 29"/>
                <a:gd name="T11" fmla="*/ 2147483646 h 40"/>
                <a:gd name="T12" fmla="*/ 2147483646 w 29"/>
                <a:gd name="T13" fmla="*/ 2147483646 h 40"/>
                <a:gd name="T14" fmla="*/ 2147483646 w 29"/>
                <a:gd name="T15" fmla="*/ 2147483646 h 40"/>
                <a:gd name="T16" fmla="*/ 2147483646 w 29"/>
                <a:gd name="T17" fmla="*/ 2147483646 h 40"/>
                <a:gd name="T18" fmla="*/ 0 w 29"/>
                <a:gd name="T19" fmla="*/ 2147483646 h 40"/>
                <a:gd name="T20" fmla="*/ 0 w 29"/>
                <a:gd name="T21" fmla="*/ 2147483646 h 40"/>
                <a:gd name="T22" fmla="*/ 0 w 29"/>
                <a:gd name="T23" fmla="*/ 2147483646 h 40"/>
                <a:gd name="T24" fmla="*/ 0 w 29"/>
                <a:gd name="T25" fmla="*/ 2147483646 h 40"/>
                <a:gd name="T26" fmla="*/ 0 w 29"/>
                <a:gd name="T27" fmla="*/ 0 h 40"/>
                <a:gd name="T28" fmla="*/ 2147483646 w 29"/>
                <a:gd name="T29" fmla="*/ 0 h 40"/>
                <a:gd name="T30" fmla="*/ 2147483646 w 29"/>
                <a:gd name="T31" fmla="*/ 0 h 40"/>
                <a:gd name="T32" fmla="*/ 2147483646 w 29"/>
                <a:gd name="T33" fmla="*/ 2147483646 h 40"/>
                <a:gd name="T34" fmla="*/ 2147483646 w 29"/>
                <a:gd name="T35" fmla="*/ 2147483646 h 40"/>
                <a:gd name="T36" fmla="*/ 2147483646 w 29"/>
                <a:gd name="T37" fmla="*/ 2147483646 h 40"/>
                <a:gd name="T38" fmla="*/ 2147483646 w 29"/>
                <a:gd name="T39" fmla="*/ 2147483646 h 40"/>
                <a:gd name="T40" fmla="*/ 2147483646 w 29"/>
                <a:gd name="T41" fmla="*/ 2147483646 h 40"/>
                <a:gd name="T42" fmla="*/ 2147483646 w 29"/>
                <a:gd name="T43" fmla="*/ 2147483646 h 40"/>
                <a:gd name="T44" fmla="*/ 2147483646 w 29"/>
                <a:gd name="T45" fmla="*/ 2147483646 h 40"/>
                <a:gd name="T46" fmla="*/ 2147483646 w 29"/>
                <a:gd name="T47" fmla="*/ 2147483646 h 40"/>
                <a:gd name="T48" fmla="*/ 2147483646 w 29"/>
                <a:gd name="T49" fmla="*/ 2147483646 h 40"/>
                <a:gd name="T50" fmla="*/ 2147483646 w 29"/>
                <a:gd name="T51" fmla="*/ 2147483646 h 40"/>
                <a:gd name="T52" fmla="*/ 2147483646 w 29"/>
                <a:gd name="T53" fmla="*/ 2147483646 h 40"/>
                <a:gd name="T54" fmla="*/ 2147483646 w 29"/>
                <a:gd name="T55" fmla="*/ 2147483646 h 40"/>
                <a:gd name="T56" fmla="*/ 2147483646 w 29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"/>
                <a:gd name="T88" fmla="*/ 0 h 40"/>
                <a:gd name="T89" fmla="*/ 29 w 29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" h="40">
                  <a:moveTo>
                    <a:pt x="14" y="13"/>
                  </a:moveTo>
                  <a:cubicBezTo>
                    <a:pt x="14" y="14"/>
                    <a:pt x="14" y="15"/>
                    <a:pt x="14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9"/>
                  </a:cubicBezTo>
                  <a:cubicBezTo>
                    <a:pt x="29" y="40"/>
                    <a:pt x="29" y="40"/>
                    <a:pt x="28" y="40"/>
                  </a:cubicBezTo>
                  <a:cubicBezTo>
                    <a:pt x="28" y="40"/>
                    <a:pt x="28" y="40"/>
                    <a:pt x="26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3"/>
                    <a:pt x="28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lnTo>
                    <a:pt x="14" y="13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" name="Freeform 159"/>
            <p:cNvSpPr/>
            <p:nvPr/>
          </p:nvSpPr>
          <p:spPr bwMode="auto">
            <a:xfrm>
              <a:off x="8637588" y="2109788"/>
              <a:ext cx="80962" cy="134937"/>
            </a:xfrm>
            <a:custGeom>
              <a:avLst/>
              <a:gdLst>
                <a:gd name="T0" fmla="*/ 2147483646 w 25"/>
                <a:gd name="T1" fmla="*/ 2147483646 h 42"/>
                <a:gd name="T2" fmla="*/ 2147483646 w 25"/>
                <a:gd name="T3" fmla="*/ 2147483646 h 42"/>
                <a:gd name="T4" fmla="*/ 2147483646 w 25"/>
                <a:gd name="T5" fmla="*/ 2147483646 h 42"/>
                <a:gd name="T6" fmla="*/ 2147483646 w 25"/>
                <a:gd name="T7" fmla="*/ 2147483646 h 42"/>
                <a:gd name="T8" fmla="*/ 2147483646 w 25"/>
                <a:gd name="T9" fmla="*/ 2147483646 h 42"/>
                <a:gd name="T10" fmla="*/ 2147483646 w 25"/>
                <a:gd name="T11" fmla="*/ 2147483646 h 42"/>
                <a:gd name="T12" fmla="*/ 2147483646 w 25"/>
                <a:gd name="T13" fmla="*/ 2147483646 h 42"/>
                <a:gd name="T14" fmla="*/ 2147483646 w 25"/>
                <a:gd name="T15" fmla="*/ 2147483646 h 42"/>
                <a:gd name="T16" fmla="*/ 0 w 25"/>
                <a:gd name="T17" fmla="*/ 2147483646 h 42"/>
                <a:gd name="T18" fmla="*/ 2147483646 w 25"/>
                <a:gd name="T19" fmla="*/ 2147483646 h 42"/>
                <a:gd name="T20" fmla="*/ 2147483646 w 25"/>
                <a:gd name="T21" fmla="*/ 0 h 42"/>
                <a:gd name="T22" fmla="*/ 2147483646 w 25"/>
                <a:gd name="T23" fmla="*/ 2147483646 h 42"/>
                <a:gd name="T24" fmla="*/ 2147483646 w 25"/>
                <a:gd name="T25" fmla="*/ 2147483646 h 42"/>
                <a:gd name="T26" fmla="*/ 2147483646 w 25"/>
                <a:gd name="T27" fmla="*/ 2147483646 h 42"/>
                <a:gd name="T28" fmla="*/ 2147483646 w 25"/>
                <a:gd name="T29" fmla="*/ 2147483646 h 42"/>
                <a:gd name="T30" fmla="*/ 2147483646 w 25"/>
                <a:gd name="T31" fmla="*/ 2147483646 h 42"/>
                <a:gd name="T32" fmla="*/ 2147483646 w 25"/>
                <a:gd name="T33" fmla="*/ 2147483646 h 42"/>
                <a:gd name="T34" fmla="*/ 2147483646 w 25"/>
                <a:gd name="T35" fmla="*/ 2147483646 h 42"/>
                <a:gd name="T36" fmla="*/ 2147483646 w 25"/>
                <a:gd name="T37" fmla="*/ 2147483646 h 42"/>
                <a:gd name="T38" fmla="*/ 2147483646 w 25"/>
                <a:gd name="T39" fmla="*/ 2147483646 h 42"/>
                <a:gd name="T40" fmla="*/ 2147483646 w 25"/>
                <a:gd name="T41" fmla="*/ 2147483646 h 42"/>
                <a:gd name="T42" fmla="*/ 2147483646 w 25"/>
                <a:gd name="T43" fmla="*/ 2147483646 h 42"/>
                <a:gd name="T44" fmla="*/ 2147483646 w 25"/>
                <a:gd name="T45" fmla="*/ 2147483646 h 42"/>
                <a:gd name="T46" fmla="*/ 2147483646 w 25"/>
                <a:gd name="T47" fmla="*/ 2147483646 h 42"/>
                <a:gd name="T48" fmla="*/ 2147483646 w 25"/>
                <a:gd name="T49" fmla="*/ 2147483646 h 42"/>
                <a:gd name="T50" fmla="*/ 2147483646 w 25"/>
                <a:gd name="T51" fmla="*/ 2147483646 h 42"/>
                <a:gd name="T52" fmla="*/ 2147483646 w 25"/>
                <a:gd name="T53" fmla="*/ 2147483646 h 42"/>
                <a:gd name="T54" fmla="*/ 2147483646 w 25"/>
                <a:gd name="T55" fmla="*/ 2147483646 h 42"/>
                <a:gd name="T56" fmla="*/ 2147483646 w 25"/>
                <a:gd name="T57" fmla="*/ 2147483646 h 42"/>
                <a:gd name="T58" fmla="*/ 0 w 25"/>
                <a:gd name="T59" fmla="*/ 2147483646 h 42"/>
                <a:gd name="T60" fmla="*/ 0 w 25"/>
                <a:gd name="T61" fmla="*/ 2147483646 h 42"/>
                <a:gd name="T62" fmla="*/ 2147483646 w 25"/>
                <a:gd name="T63" fmla="*/ 2147483646 h 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"/>
                <a:gd name="T97" fmla="*/ 0 h 42"/>
                <a:gd name="T98" fmla="*/ 25 w 25"/>
                <a:gd name="T99" fmla="*/ 42 h 4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" h="42">
                  <a:moveTo>
                    <a:pt x="1" y="34"/>
                  </a:moveTo>
                  <a:cubicBezTo>
                    <a:pt x="1" y="34"/>
                    <a:pt x="1" y="35"/>
                    <a:pt x="2" y="35"/>
                  </a:cubicBezTo>
                  <a:cubicBezTo>
                    <a:pt x="3" y="37"/>
                    <a:pt x="4" y="38"/>
                    <a:pt x="6" y="39"/>
                  </a:cubicBezTo>
                  <a:cubicBezTo>
                    <a:pt x="8" y="40"/>
                    <a:pt x="9" y="40"/>
                    <a:pt x="11" y="40"/>
                  </a:cubicBezTo>
                  <a:cubicBezTo>
                    <a:pt x="13" y="40"/>
                    <a:pt x="14" y="40"/>
                    <a:pt x="14" y="38"/>
                  </a:cubicBezTo>
                  <a:cubicBezTo>
                    <a:pt x="14" y="37"/>
                    <a:pt x="13" y="36"/>
                    <a:pt x="13" y="35"/>
                  </a:cubicBezTo>
                  <a:cubicBezTo>
                    <a:pt x="12" y="34"/>
                    <a:pt x="10" y="32"/>
                    <a:pt x="8" y="29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1" y="17"/>
                    <a:pt x="0" y="15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20" y="4"/>
                    <a:pt x="19" y="3"/>
                    <a:pt x="18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3" y="8"/>
                    <a:pt x="14" y="10"/>
                    <a:pt x="15" y="12"/>
                  </a:cubicBezTo>
                  <a:cubicBezTo>
                    <a:pt x="20" y="18"/>
                    <a:pt x="23" y="22"/>
                    <a:pt x="24" y="24"/>
                  </a:cubicBezTo>
                  <a:cubicBezTo>
                    <a:pt x="25" y="26"/>
                    <a:pt x="25" y="28"/>
                    <a:pt x="25" y="31"/>
                  </a:cubicBezTo>
                  <a:cubicBezTo>
                    <a:pt x="25" y="32"/>
                    <a:pt x="25" y="34"/>
                    <a:pt x="24" y="36"/>
                  </a:cubicBezTo>
                  <a:cubicBezTo>
                    <a:pt x="23" y="37"/>
                    <a:pt x="22" y="38"/>
                    <a:pt x="21" y="39"/>
                  </a:cubicBezTo>
                  <a:cubicBezTo>
                    <a:pt x="18" y="41"/>
                    <a:pt x="15" y="42"/>
                    <a:pt x="12" y="42"/>
                  </a:cubicBezTo>
                  <a:cubicBezTo>
                    <a:pt x="8" y="42"/>
                    <a:pt x="5" y="41"/>
                    <a:pt x="2" y="39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" y="3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" name="Freeform 160"/>
            <p:cNvSpPr/>
            <p:nvPr/>
          </p:nvSpPr>
          <p:spPr bwMode="auto">
            <a:xfrm>
              <a:off x="8734425" y="2112963"/>
              <a:ext cx="98425" cy="131762"/>
            </a:xfrm>
            <a:custGeom>
              <a:avLst/>
              <a:gdLst>
                <a:gd name="T0" fmla="*/ 2147483646 w 31"/>
                <a:gd name="T1" fmla="*/ 0 h 41"/>
                <a:gd name="T2" fmla="*/ 2147483646 w 31"/>
                <a:gd name="T3" fmla="*/ 2147483646 h 41"/>
                <a:gd name="T4" fmla="*/ 2147483646 w 31"/>
                <a:gd name="T5" fmla="*/ 2147483646 h 41"/>
                <a:gd name="T6" fmla="*/ 2147483646 w 31"/>
                <a:gd name="T7" fmla="*/ 2147483646 h 41"/>
                <a:gd name="T8" fmla="*/ 2147483646 w 31"/>
                <a:gd name="T9" fmla="*/ 2147483646 h 41"/>
                <a:gd name="T10" fmla="*/ 2147483646 w 31"/>
                <a:gd name="T11" fmla="*/ 2147483646 h 41"/>
                <a:gd name="T12" fmla="*/ 2147483646 w 31"/>
                <a:gd name="T13" fmla="*/ 2147483646 h 41"/>
                <a:gd name="T14" fmla="*/ 2147483646 w 31"/>
                <a:gd name="T15" fmla="*/ 2147483646 h 41"/>
                <a:gd name="T16" fmla="*/ 2147483646 w 31"/>
                <a:gd name="T17" fmla="*/ 2147483646 h 41"/>
                <a:gd name="T18" fmla="*/ 2147483646 w 31"/>
                <a:gd name="T19" fmla="*/ 2147483646 h 41"/>
                <a:gd name="T20" fmla="*/ 2147483646 w 31"/>
                <a:gd name="T21" fmla="*/ 0 h 41"/>
                <a:gd name="T22" fmla="*/ 2147483646 w 31"/>
                <a:gd name="T23" fmla="*/ 2147483646 h 41"/>
                <a:gd name="T24" fmla="*/ 2147483646 w 31"/>
                <a:gd name="T25" fmla="*/ 2147483646 h 41"/>
                <a:gd name="T26" fmla="*/ 2147483646 w 31"/>
                <a:gd name="T27" fmla="*/ 2147483646 h 41"/>
                <a:gd name="T28" fmla="*/ 2147483646 w 31"/>
                <a:gd name="T29" fmla="*/ 2147483646 h 41"/>
                <a:gd name="T30" fmla="*/ 2147483646 w 31"/>
                <a:gd name="T31" fmla="*/ 2147483646 h 41"/>
                <a:gd name="T32" fmla="*/ 2147483646 w 31"/>
                <a:gd name="T33" fmla="*/ 2147483646 h 41"/>
                <a:gd name="T34" fmla="*/ 2147483646 w 31"/>
                <a:gd name="T35" fmla="*/ 2147483646 h 41"/>
                <a:gd name="T36" fmla="*/ 2147483646 w 31"/>
                <a:gd name="T37" fmla="*/ 2147483646 h 41"/>
                <a:gd name="T38" fmla="*/ 0 w 31"/>
                <a:gd name="T39" fmla="*/ 2147483646 h 41"/>
                <a:gd name="T40" fmla="*/ 0 w 31"/>
                <a:gd name="T41" fmla="*/ 2147483646 h 41"/>
                <a:gd name="T42" fmla="*/ 0 w 31"/>
                <a:gd name="T43" fmla="*/ 2147483646 h 41"/>
                <a:gd name="T44" fmla="*/ 0 w 31"/>
                <a:gd name="T45" fmla="*/ 0 h 41"/>
                <a:gd name="T46" fmla="*/ 2147483646 w 31"/>
                <a:gd name="T47" fmla="*/ 0 h 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"/>
                <a:gd name="T73" fmla="*/ 0 h 41"/>
                <a:gd name="T74" fmla="*/ 31 w 31"/>
                <a:gd name="T75" fmla="*/ 41 h 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" h="41">
                  <a:moveTo>
                    <a:pt x="14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39"/>
                    <a:pt x="15" y="40"/>
                    <a:pt x="16" y="40"/>
                  </a:cubicBezTo>
                  <a:cubicBezTo>
                    <a:pt x="21" y="40"/>
                    <a:pt x="25" y="38"/>
                    <a:pt x="27" y="35"/>
                  </a:cubicBezTo>
                  <a:cubicBezTo>
                    <a:pt x="28" y="33"/>
                    <a:pt x="28" y="31"/>
                    <a:pt x="29" y="28"/>
                  </a:cubicBezTo>
                  <a:cubicBezTo>
                    <a:pt x="29" y="25"/>
                    <a:pt x="29" y="19"/>
                    <a:pt x="29" y="1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31" y="0"/>
                    <a:pt x="31" y="0"/>
                    <a:pt x="31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0"/>
                    <a:pt x="31" y="23"/>
                    <a:pt x="30" y="25"/>
                  </a:cubicBezTo>
                  <a:cubicBezTo>
                    <a:pt x="30" y="27"/>
                    <a:pt x="30" y="29"/>
                    <a:pt x="30" y="30"/>
                  </a:cubicBezTo>
                  <a:cubicBezTo>
                    <a:pt x="30" y="33"/>
                    <a:pt x="28" y="36"/>
                    <a:pt x="27" y="38"/>
                  </a:cubicBezTo>
                  <a:cubicBezTo>
                    <a:pt x="24" y="40"/>
                    <a:pt x="21" y="41"/>
                    <a:pt x="15" y="41"/>
                  </a:cubicBezTo>
                  <a:cubicBezTo>
                    <a:pt x="10" y="41"/>
                    <a:pt x="7" y="41"/>
                    <a:pt x="4" y="39"/>
                  </a:cubicBezTo>
                  <a:cubicBezTo>
                    <a:pt x="2" y="38"/>
                    <a:pt x="1" y="36"/>
                    <a:pt x="0" y="33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7"/>
                    <a:pt x="0" y="23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6" name="Freeform 161"/>
            <p:cNvSpPr/>
            <p:nvPr/>
          </p:nvSpPr>
          <p:spPr bwMode="auto">
            <a:xfrm>
              <a:off x="8839200" y="2109788"/>
              <a:ext cx="144463" cy="134937"/>
            </a:xfrm>
            <a:custGeom>
              <a:avLst/>
              <a:gdLst>
                <a:gd name="T0" fmla="*/ 2147483646 w 45"/>
                <a:gd name="T1" fmla="*/ 0 h 42"/>
                <a:gd name="T2" fmla="*/ 2147483646 w 45"/>
                <a:gd name="T3" fmla="*/ 2147483646 h 42"/>
                <a:gd name="T4" fmla="*/ 2147483646 w 45"/>
                <a:gd name="T5" fmla="*/ 2147483646 h 42"/>
                <a:gd name="T6" fmla="*/ 2147483646 w 45"/>
                <a:gd name="T7" fmla="*/ 2147483646 h 42"/>
                <a:gd name="T8" fmla="*/ 2147483646 w 45"/>
                <a:gd name="T9" fmla="*/ 2147483646 h 42"/>
                <a:gd name="T10" fmla="*/ 2147483646 w 45"/>
                <a:gd name="T11" fmla="*/ 2147483646 h 42"/>
                <a:gd name="T12" fmla="*/ 2147483646 w 45"/>
                <a:gd name="T13" fmla="*/ 2147483646 h 42"/>
                <a:gd name="T14" fmla="*/ 2147483646 w 45"/>
                <a:gd name="T15" fmla="*/ 2147483646 h 42"/>
                <a:gd name="T16" fmla="*/ 2147483646 w 45"/>
                <a:gd name="T17" fmla="*/ 2147483646 h 42"/>
                <a:gd name="T18" fmla="*/ 2147483646 w 45"/>
                <a:gd name="T19" fmla="*/ 2147483646 h 42"/>
                <a:gd name="T20" fmla="*/ 2147483646 w 45"/>
                <a:gd name="T21" fmla="*/ 2147483646 h 42"/>
                <a:gd name="T22" fmla="*/ 2147483646 w 45"/>
                <a:gd name="T23" fmla="*/ 2147483646 h 42"/>
                <a:gd name="T24" fmla="*/ 0 w 45"/>
                <a:gd name="T25" fmla="*/ 2147483646 h 42"/>
                <a:gd name="T26" fmla="*/ 2147483646 w 45"/>
                <a:gd name="T27" fmla="*/ 2147483646 h 42"/>
                <a:gd name="T28" fmla="*/ 2147483646 w 45"/>
                <a:gd name="T29" fmla="*/ 2147483646 h 42"/>
                <a:gd name="T30" fmla="*/ 2147483646 w 45"/>
                <a:gd name="T31" fmla="*/ 2147483646 h 42"/>
                <a:gd name="T32" fmla="*/ 2147483646 w 45"/>
                <a:gd name="T33" fmla="*/ 0 h 42"/>
                <a:gd name="T34" fmla="*/ 2147483646 w 45"/>
                <a:gd name="T35" fmla="*/ 2147483646 h 42"/>
                <a:gd name="T36" fmla="*/ 2147483646 w 45"/>
                <a:gd name="T37" fmla="*/ 0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5"/>
                <a:gd name="T58" fmla="*/ 0 h 42"/>
                <a:gd name="T59" fmla="*/ 45 w 45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5" h="42">
                  <a:moveTo>
                    <a:pt x="35" y="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6"/>
                    <a:pt x="5" y="31"/>
                    <a:pt x="3" y="37"/>
                  </a:cubicBezTo>
                  <a:cubicBezTo>
                    <a:pt x="3" y="39"/>
                    <a:pt x="3" y="41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0" y="41"/>
                    <a:pt x="0" y="41"/>
                  </a:cubicBezTo>
                  <a:cubicBezTo>
                    <a:pt x="0" y="41"/>
                    <a:pt x="1" y="40"/>
                    <a:pt x="1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3" y="23"/>
                    <a:pt x="23" y="23"/>
                    <a:pt x="23" y="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7" name="Freeform 162"/>
            <p:cNvSpPr/>
            <p:nvPr/>
          </p:nvSpPr>
          <p:spPr bwMode="auto">
            <a:xfrm>
              <a:off x="8970963" y="2000250"/>
              <a:ext cx="169862" cy="214313"/>
            </a:xfrm>
            <a:custGeom>
              <a:avLst/>
              <a:gdLst>
                <a:gd name="T0" fmla="*/ 2147483646 w 53"/>
                <a:gd name="T1" fmla="*/ 2147483646 h 67"/>
                <a:gd name="T2" fmla="*/ 2147483646 w 53"/>
                <a:gd name="T3" fmla="*/ 2147483646 h 67"/>
                <a:gd name="T4" fmla="*/ 2147483646 w 53"/>
                <a:gd name="T5" fmla="*/ 2147483646 h 67"/>
                <a:gd name="T6" fmla="*/ 2147483646 w 53"/>
                <a:gd name="T7" fmla="*/ 2147483646 h 67"/>
                <a:gd name="T8" fmla="*/ 2147483646 w 53"/>
                <a:gd name="T9" fmla="*/ 2147483646 h 67"/>
                <a:gd name="T10" fmla="*/ 2147483646 w 53"/>
                <a:gd name="T11" fmla="*/ 2147483646 h 67"/>
                <a:gd name="T12" fmla="*/ 2147483646 w 53"/>
                <a:gd name="T13" fmla="*/ 2147483646 h 67"/>
                <a:gd name="T14" fmla="*/ 2147483646 w 53"/>
                <a:gd name="T15" fmla="*/ 2147483646 h 67"/>
                <a:gd name="T16" fmla="*/ 2147483646 w 53"/>
                <a:gd name="T17" fmla="*/ 2147483646 h 67"/>
                <a:gd name="T18" fmla="*/ 2147483646 w 53"/>
                <a:gd name="T19" fmla="*/ 2147483646 h 67"/>
                <a:gd name="T20" fmla="*/ 2147483646 w 53"/>
                <a:gd name="T21" fmla="*/ 2147483646 h 67"/>
                <a:gd name="T22" fmla="*/ 2147483646 w 53"/>
                <a:gd name="T23" fmla="*/ 2147483646 h 67"/>
                <a:gd name="T24" fmla="*/ 2147483646 w 53"/>
                <a:gd name="T25" fmla="*/ 2147483646 h 67"/>
                <a:gd name="T26" fmla="*/ 0 w 53"/>
                <a:gd name="T27" fmla="*/ 2147483646 h 67"/>
                <a:gd name="T28" fmla="*/ 2147483646 w 53"/>
                <a:gd name="T29" fmla="*/ 0 h 67"/>
                <a:gd name="T30" fmla="*/ 2147483646 w 53"/>
                <a:gd name="T31" fmla="*/ 0 h 67"/>
                <a:gd name="T32" fmla="*/ 2147483646 w 53"/>
                <a:gd name="T33" fmla="*/ 2147483646 h 67"/>
                <a:gd name="T34" fmla="*/ 2147483646 w 53"/>
                <a:gd name="T35" fmla="*/ 2147483646 h 67"/>
                <a:gd name="T36" fmla="*/ 2147483646 w 53"/>
                <a:gd name="T37" fmla="*/ 2147483646 h 67"/>
                <a:gd name="T38" fmla="*/ 2147483646 w 53"/>
                <a:gd name="T39" fmla="*/ 2147483646 h 67"/>
                <a:gd name="T40" fmla="*/ 2147483646 w 53"/>
                <a:gd name="T41" fmla="*/ 2147483646 h 67"/>
                <a:gd name="T42" fmla="*/ 2147483646 w 53"/>
                <a:gd name="T43" fmla="*/ 2147483646 h 67"/>
                <a:gd name="T44" fmla="*/ 2147483646 w 53"/>
                <a:gd name="T45" fmla="*/ 2147483646 h 67"/>
                <a:gd name="T46" fmla="*/ 2147483646 w 53"/>
                <a:gd name="T47" fmla="*/ 2147483646 h 67"/>
                <a:gd name="T48" fmla="*/ 2147483646 w 53"/>
                <a:gd name="T49" fmla="*/ 2147483646 h 67"/>
                <a:gd name="T50" fmla="*/ 2147483646 w 53"/>
                <a:gd name="T51" fmla="*/ 2147483646 h 67"/>
                <a:gd name="T52" fmla="*/ 2147483646 w 53"/>
                <a:gd name="T53" fmla="*/ 2147483646 h 67"/>
                <a:gd name="T54" fmla="*/ 2147483646 w 53"/>
                <a:gd name="T55" fmla="*/ 2147483646 h 67"/>
                <a:gd name="T56" fmla="*/ 2147483646 w 53"/>
                <a:gd name="T57" fmla="*/ 2147483646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3"/>
                <a:gd name="T88" fmla="*/ 0 h 67"/>
                <a:gd name="T89" fmla="*/ 53 w 53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3" h="67">
                  <a:moveTo>
                    <a:pt x="25" y="22"/>
                  </a:moveTo>
                  <a:cubicBezTo>
                    <a:pt x="25" y="24"/>
                    <a:pt x="25" y="25"/>
                    <a:pt x="26" y="2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59"/>
                    <a:pt x="53" y="60"/>
                    <a:pt x="53" y="61"/>
                  </a:cubicBezTo>
                  <a:cubicBezTo>
                    <a:pt x="53" y="61"/>
                    <a:pt x="53" y="62"/>
                    <a:pt x="52" y="62"/>
                  </a:cubicBezTo>
                  <a:cubicBezTo>
                    <a:pt x="52" y="62"/>
                    <a:pt x="51" y="62"/>
                    <a:pt x="49" y="63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6" y="17"/>
                    <a:pt x="46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2" y="21"/>
                    <a:pt x="42" y="21"/>
                    <a:pt x="42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38" name="组合 163"/>
            <p:cNvGrpSpPr/>
            <p:nvPr/>
          </p:nvGrpSpPr>
          <p:grpSpPr bwMode="auto">
            <a:xfrm>
              <a:off x="-258763" y="-39688"/>
              <a:ext cx="5054601" cy="1362076"/>
              <a:chOff x="-258763" y="-39688"/>
              <a:chExt cx="5055047" cy="1362076"/>
            </a:xfrm>
          </p:grpSpPr>
          <p:sp>
            <p:nvSpPr>
              <p:cNvPr id="5257" name="Freeform 18"/>
              <p:cNvSpPr/>
              <p:nvPr/>
            </p:nvSpPr>
            <p:spPr bwMode="auto">
              <a:xfrm>
                <a:off x="1214437" y="1587"/>
                <a:ext cx="242888" cy="468313"/>
              </a:xfrm>
              <a:custGeom>
                <a:avLst/>
                <a:gdLst>
                  <a:gd name="T0" fmla="*/ 2147483646 w 76"/>
                  <a:gd name="T1" fmla="*/ 0 h 146"/>
                  <a:gd name="T2" fmla="*/ 2147483646 w 76"/>
                  <a:gd name="T3" fmla="*/ 2147483646 h 146"/>
                  <a:gd name="T4" fmla="*/ 2147483646 w 76"/>
                  <a:gd name="T5" fmla="*/ 2147483646 h 146"/>
                  <a:gd name="T6" fmla="*/ 2147483646 w 76"/>
                  <a:gd name="T7" fmla="*/ 2147483646 h 146"/>
                  <a:gd name="T8" fmla="*/ 0 w 76"/>
                  <a:gd name="T9" fmla="*/ 2147483646 h 146"/>
                  <a:gd name="T10" fmla="*/ 2147483646 w 76"/>
                  <a:gd name="T11" fmla="*/ 2147483646 h 146"/>
                  <a:gd name="T12" fmla="*/ 2147483646 w 76"/>
                  <a:gd name="T13" fmla="*/ 2147483646 h 146"/>
                  <a:gd name="T14" fmla="*/ 2147483646 w 76"/>
                  <a:gd name="T15" fmla="*/ 2147483646 h 146"/>
                  <a:gd name="T16" fmla="*/ 2147483646 w 76"/>
                  <a:gd name="T17" fmla="*/ 2147483646 h 146"/>
                  <a:gd name="T18" fmla="*/ 2147483646 w 76"/>
                  <a:gd name="T19" fmla="*/ 2147483646 h 146"/>
                  <a:gd name="T20" fmla="*/ 2147483646 w 76"/>
                  <a:gd name="T21" fmla="*/ 2147483646 h 146"/>
                  <a:gd name="T22" fmla="*/ 2147483646 w 76"/>
                  <a:gd name="T23" fmla="*/ 2147483646 h 146"/>
                  <a:gd name="T24" fmla="*/ 2147483646 w 76"/>
                  <a:gd name="T25" fmla="*/ 2147483646 h 146"/>
                  <a:gd name="T26" fmla="*/ 2147483646 w 76"/>
                  <a:gd name="T27" fmla="*/ 2147483646 h 146"/>
                  <a:gd name="T28" fmla="*/ 2147483646 w 76"/>
                  <a:gd name="T29" fmla="*/ 0 h 146"/>
                  <a:gd name="T30" fmla="*/ 2147483646 w 76"/>
                  <a:gd name="T31" fmla="*/ 0 h 1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146"/>
                  <a:gd name="T50" fmla="*/ 76 w 76"/>
                  <a:gd name="T51" fmla="*/ 146 h 1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146">
                    <a:moveTo>
                      <a:pt x="8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7"/>
                      <a:pt x="2" y="14"/>
                    </a:cubicBezTo>
                    <a:cubicBezTo>
                      <a:pt x="4" y="21"/>
                      <a:pt x="5" y="35"/>
                      <a:pt x="5" y="58"/>
                    </a:cubicBezTo>
                    <a:cubicBezTo>
                      <a:pt x="5" y="89"/>
                      <a:pt x="4" y="119"/>
                      <a:pt x="0" y="146"/>
                    </a:cubicBezTo>
                    <a:cubicBezTo>
                      <a:pt x="62" y="146"/>
                      <a:pt x="62" y="146"/>
                      <a:pt x="62" y="146"/>
                    </a:cubicBezTo>
                    <a:cubicBezTo>
                      <a:pt x="62" y="145"/>
                      <a:pt x="62" y="144"/>
                      <a:pt x="62" y="143"/>
                    </a:cubicBezTo>
                    <a:cubicBezTo>
                      <a:pt x="62" y="144"/>
                      <a:pt x="62" y="145"/>
                      <a:pt x="62" y="146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1" y="121"/>
                      <a:pt x="68" y="94"/>
                      <a:pt x="68" y="65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35" y="2"/>
                      <a:pt x="25" y="1"/>
                      <a:pt x="15" y="0"/>
                    </a:cubicBezTo>
                    <a:cubicBezTo>
                      <a:pt x="12" y="0"/>
                      <a:pt x="10" y="0"/>
                      <a:pt x="8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8" name="Freeform 19"/>
              <p:cNvSpPr/>
              <p:nvPr/>
            </p:nvSpPr>
            <p:spPr bwMode="auto">
              <a:xfrm>
                <a:off x="1311275" y="14287"/>
                <a:ext cx="166688" cy="150813"/>
              </a:xfrm>
              <a:custGeom>
                <a:avLst/>
                <a:gdLst>
                  <a:gd name="T0" fmla="*/ 2147483646 w 52"/>
                  <a:gd name="T1" fmla="*/ 0 h 47"/>
                  <a:gd name="T2" fmla="*/ 2147483646 w 52"/>
                  <a:gd name="T3" fmla="*/ 2147483646 h 47"/>
                  <a:gd name="T4" fmla="*/ 0 w 52"/>
                  <a:gd name="T5" fmla="*/ 2147483646 h 47"/>
                  <a:gd name="T6" fmla="*/ 2147483646 w 52"/>
                  <a:gd name="T7" fmla="*/ 2147483646 h 47"/>
                  <a:gd name="T8" fmla="*/ 2147483646 w 52"/>
                  <a:gd name="T9" fmla="*/ 2147483646 h 47"/>
                  <a:gd name="T10" fmla="*/ 2147483646 w 52"/>
                  <a:gd name="T11" fmla="*/ 2147483646 h 47"/>
                  <a:gd name="T12" fmla="*/ 2147483646 w 52"/>
                  <a:gd name="T13" fmla="*/ 2147483646 h 47"/>
                  <a:gd name="T14" fmla="*/ 2147483646 w 52"/>
                  <a:gd name="T15" fmla="*/ 2147483646 h 47"/>
                  <a:gd name="T16" fmla="*/ 2147483646 w 52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47"/>
                  <a:gd name="T29" fmla="*/ 52 w 52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47">
                    <a:moveTo>
                      <a:pt x="14" y="0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7" y="35"/>
                      <a:pt x="39" y="31"/>
                      <a:pt x="45" y="29"/>
                    </a:cubicBezTo>
                    <a:cubicBezTo>
                      <a:pt x="50" y="26"/>
                      <a:pt x="52" y="23"/>
                      <a:pt x="52" y="18"/>
                    </a:cubicBezTo>
                    <a:cubicBezTo>
                      <a:pt x="52" y="14"/>
                      <a:pt x="50" y="11"/>
                      <a:pt x="45" y="8"/>
                    </a:cubicBezTo>
                    <a:cubicBezTo>
                      <a:pt x="35" y="5"/>
                      <a:pt x="25" y="2"/>
                      <a:pt x="14" y="0"/>
                    </a:cubicBezTo>
                  </a:path>
                </a:pathLst>
              </a:custGeom>
              <a:solidFill>
                <a:srgbClr val="A9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59" name="组合 162"/>
              <p:cNvGrpSpPr/>
              <p:nvPr/>
            </p:nvGrpSpPr>
            <p:grpSpPr bwMode="auto">
              <a:xfrm>
                <a:off x="-258763" y="-39688"/>
                <a:ext cx="5055047" cy="1362076"/>
                <a:chOff x="-258763" y="-39688"/>
                <a:chExt cx="5055047" cy="1362076"/>
              </a:xfrm>
            </p:grpSpPr>
            <p:sp>
              <p:nvSpPr>
                <p:cNvPr id="5260" name="Freeform 11"/>
                <p:cNvSpPr/>
                <p:nvPr/>
              </p:nvSpPr>
              <p:spPr bwMode="auto">
                <a:xfrm>
                  <a:off x="1355725" y="-11113"/>
                  <a:ext cx="1111250" cy="455613"/>
                </a:xfrm>
                <a:custGeom>
                  <a:avLst/>
                  <a:gdLst>
                    <a:gd name="T0" fmla="*/ 2147483646 w 347"/>
                    <a:gd name="T1" fmla="*/ 0 h 142"/>
                    <a:gd name="T2" fmla="*/ 2147483646 w 347"/>
                    <a:gd name="T3" fmla="*/ 0 h 142"/>
                    <a:gd name="T4" fmla="*/ 2147483646 w 347"/>
                    <a:gd name="T5" fmla="*/ 2147483646 h 142"/>
                    <a:gd name="T6" fmla="*/ 2147483646 w 347"/>
                    <a:gd name="T7" fmla="*/ 2147483646 h 142"/>
                    <a:gd name="T8" fmla="*/ 2147483646 w 347"/>
                    <a:gd name="T9" fmla="*/ 2147483646 h 142"/>
                    <a:gd name="T10" fmla="*/ 2147483646 w 347"/>
                    <a:gd name="T11" fmla="*/ 0 h 142"/>
                    <a:gd name="T12" fmla="*/ 2147483646 w 347"/>
                    <a:gd name="T13" fmla="*/ 0 h 142"/>
                    <a:gd name="T14" fmla="*/ 2147483646 w 347"/>
                    <a:gd name="T15" fmla="*/ 2147483646 h 142"/>
                    <a:gd name="T16" fmla="*/ 2147483646 w 347"/>
                    <a:gd name="T17" fmla="*/ 2147483646 h 142"/>
                    <a:gd name="T18" fmla="*/ 2147483646 w 347"/>
                    <a:gd name="T19" fmla="*/ 2147483646 h 142"/>
                    <a:gd name="T20" fmla="*/ 2147483646 w 347"/>
                    <a:gd name="T21" fmla="*/ 2147483646 h 142"/>
                    <a:gd name="T22" fmla="*/ 2147483646 w 347"/>
                    <a:gd name="T23" fmla="*/ 2147483646 h 142"/>
                    <a:gd name="T24" fmla="*/ 2147483646 w 347"/>
                    <a:gd name="T25" fmla="*/ 2147483646 h 142"/>
                    <a:gd name="T26" fmla="*/ 2147483646 w 347"/>
                    <a:gd name="T27" fmla="*/ 2147483646 h 142"/>
                    <a:gd name="T28" fmla="*/ 2147483646 w 347"/>
                    <a:gd name="T29" fmla="*/ 2147483646 h 142"/>
                    <a:gd name="T30" fmla="*/ 2147483646 w 347"/>
                    <a:gd name="T31" fmla="*/ 2147483646 h 142"/>
                    <a:gd name="T32" fmla="*/ 2147483646 w 347"/>
                    <a:gd name="T33" fmla="*/ 2147483646 h 142"/>
                    <a:gd name="T34" fmla="*/ 2147483646 w 347"/>
                    <a:gd name="T35" fmla="*/ 0 h 142"/>
                    <a:gd name="T36" fmla="*/ 2147483646 w 347"/>
                    <a:gd name="T37" fmla="*/ 0 h 142"/>
                    <a:gd name="T38" fmla="*/ 0 w 347"/>
                    <a:gd name="T39" fmla="*/ 2147483646 h 142"/>
                    <a:gd name="T40" fmla="*/ 2147483646 w 347"/>
                    <a:gd name="T41" fmla="*/ 2147483646 h 142"/>
                    <a:gd name="T42" fmla="*/ 2147483646 w 347"/>
                    <a:gd name="T43" fmla="*/ 2147483646 h 142"/>
                    <a:gd name="T44" fmla="*/ 2147483646 w 347"/>
                    <a:gd name="T45" fmla="*/ 2147483646 h 142"/>
                    <a:gd name="T46" fmla="*/ 2147483646 w 347"/>
                    <a:gd name="T47" fmla="*/ 2147483646 h 142"/>
                    <a:gd name="T48" fmla="*/ 2147483646 w 347"/>
                    <a:gd name="T49" fmla="*/ 2147483646 h 142"/>
                    <a:gd name="T50" fmla="*/ 2147483646 w 347"/>
                    <a:gd name="T51" fmla="*/ 2147483646 h 142"/>
                    <a:gd name="T52" fmla="*/ 2147483646 w 347"/>
                    <a:gd name="T53" fmla="*/ 2147483646 h 142"/>
                    <a:gd name="T54" fmla="*/ 2147483646 w 347"/>
                    <a:gd name="T55" fmla="*/ 2147483646 h 142"/>
                    <a:gd name="T56" fmla="*/ 2147483646 w 347"/>
                    <a:gd name="T57" fmla="*/ 2147483646 h 142"/>
                    <a:gd name="T58" fmla="*/ 2147483646 w 347"/>
                    <a:gd name="T59" fmla="*/ 2147483646 h 142"/>
                    <a:gd name="T60" fmla="*/ 2147483646 w 347"/>
                    <a:gd name="T61" fmla="*/ 2147483646 h 142"/>
                    <a:gd name="T62" fmla="*/ 2147483646 w 347"/>
                    <a:gd name="T63" fmla="*/ 2147483646 h 142"/>
                    <a:gd name="T64" fmla="*/ 2147483646 w 347"/>
                    <a:gd name="T65" fmla="*/ 2147483646 h 142"/>
                    <a:gd name="T66" fmla="*/ 2147483646 w 347"/>
                    <a:gd name="T67" fmla="*/ 2147483646 h 142"/>
                    <a:gd name="T68" fmla="*/ 2147483646 w 347"/>
                    <a:gd name="T69" fmla="*/ 2147483646 h 142"/>
                    <a:gd name="T70" fmla="*/ 2147483646 w 347"/>
                    <a:gd name="T71" fmla="*/ 0 h 14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47"/>
                    <a:gd name="T109" fmla="*/ 0 h 142"/>
                    <a:gd name="T110" fmla="*/ 347 w 347"/>
                    <a:gd name="T111" fmla="*/ 142 h 14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47" h="142">
                      <a:moveTo>
                        <a:pt x="347" y="0"/>
                      </a:move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23" y="12"/>
                        <a:pt x="314" y="20"/>
                        <a:pt x="303" y="26"/>
                      </a:cubicBezTo>
                      <a:cubicBezTo>
                        <a:pt x="295" y="30"/>
                        <a:pt x="286" y="32"/>
                        <a:pt x="278" y="32"/>
                      </a:cubicBezTo>
                      <a:cubicBezTo>
                        <a:pt x="268" y="32"/>
                        <a:pt x="257" y="29"/>
                        <a:pt x="246" y="23"/>
                      </a:cubicBezTo>
                      <a:cubicBezTo>
                        <a:pt x="236" y="17"/>
                        <a:pt x="228" y="9"/>
                        <a:pt x="222" y="0"/>
                      </a:cubicBezTo>
                      <a:cubicBezTo>
                        <a:pt x="208" y="0"/>
                        <a:pt x="208" y="0"/>
                        <a:pt x="208" y="0"/>
                      </a:cubicBezTo>
                      <a:cubicBezTo>
                        <a:pt x="207" y="5"/>
                        <a:pt x="209" y="9"/>
                        <a:pt x="212" y="14"/>
                      </a:cubicBezTo>
                      <a:cubicBezTo>
                        <a:pt x="216" y="21"/>
                        <a:pt x="224" y="28"/>
                        <a:pt x="234" y="34"/>
                      </a:cubicBezTo>
                      <a:cubicBezTo>
                        <a:pt x="239" y="36"/>
                        <a:pt x="244" y="39"/>
                        <a:pt x="251" y="41"/>
                      </a:cubicBezTo>
                      <a:cubicBezTo>
                        <a:pt x="258" y="53"/>
                        <a:pt x="262" y="64"/>
                        <a:pt x="263" y="74"/>
                      </a:cubicBezTo>
                      <a:cubicBezTo>
                        <a:pt x="264" y="83"/>
                        <a:pt x="262" y="93"/>
                        <a:pt x="257" y="101"/>
                      </a:cubicBezTo>
                      <a:cubicBezTo>
                        <a:pt x="248" y="117"/>
                        <a:pt x="232" y="126"/>
                        <a:pt x="211" y="128"/>
                      </a:cubicBezTo>
                      <a:cubicBezTo>
                        <a:pt x="209" y="129"/>
                        <a:pt x="207" y="129"/>
                        <a:pt x="206" y="129"/>
                      </a:cubicBezTo>
                      <a:cubicBezTo>
                        <a:pt x="197" y="129"/>
                        <a:pt x="188" y="127"/>
                        <a:pt x="178" y="123"/>
                      </a:cubicBezTo>
                      <a:cubicBezTo>
                        <a:pt x="166" y="119"/>
                        <a:pt x="150" y="111"/>
                        <a:pt x="130" y="100"/>
                      </a:cubicBezTo>
                      <a:cubicBezTo>
                        <a:pt x="113" y="89"/>
                        <a:pt x="113" y="89"/>
                        <a:pt x="113" y="89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1" y="10"/>
                        <a:pt x="21" y="13"/>
                        <a:pt x="31" y="16"/>
                      </a:cubicBezTo>
                      <a:cubicBezTo>
                        <a:pt x="36" y="19"/>
                        <a:pt x="38" y="22"/>
                        <a:pt x="38" y="26"/>
                      </a:cubicBezTo>
                      <a:cubicBezTo>
                        <a:pt x="38" y="31"/>
                        <a:pt x="36" y="34"/>
                        <a:pt x="31" y="37"/>
                      </a:cubicBezTo>
                      <a:cubicBezTo>
                        <a:pt x="25" y="39"/>
                        <a:pt x="23" y="43"/>
                        <a:pt x="24" y="48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83" y="89"/>
                        <a:pt x="83" y="89"/>
                        <a:pt x="83" y="89"/>
                      </a:cubicBezTo>
                      <a:cubicBezTo>
                        <a:pt x="111" y="105"/>
                        <a:pt x="134" y="118"/>
                        <a:pt x="150" y="126"/>
                      </a:cubicBezTo>
                      <a:cubicBezTo>
                        <a:pt x="170" y="137"/>
                        <a:pt x="189" y="142"/>
                        <a:pt x="206" y="142"/>
                      </a:cubicBezTo>
                      <a:cubicBezTo>
                        <a:pt x="214" y="142"/>
                        <a:pt x="221" y="141"/>
                        <a:pt x="229" y="139"/>
                      </a:cubicBezTo>
                      <a:cubicBezTo>
                        <a:pt x="248" y="134"/>
                        <a:pt x="261" y="124"/>
                        <a:pt x="270" y="109"/>
                      </a:cubicBezTo>
                      <a:cubicBezTo>
                        <a:pt x="275" y="100"/>
                        <a:pt x="278" y="90"/>
                        <a:pt x="278" y="79"/>
                      </a:cubicBezTo>
                      <a:cubicBezTo>
                        <a:pt x="278" y="69"/>
                        <a:pt x="275" y="58"/>
                        <a:pt x="269" y="45"/>
                      </a:cubicBezTo>
                      <a:cubicBezTo>
                        <a:pt x="272" y="46"/>
                        <a:pt x="275" y="46"/>
                        <a:pt x="278" y="46"/>
                      </a:cubicBezTo>
                      <a:cubicBezTo>
                        <a:pt x="290" y="46"/>
                        <a:pt x="301" y="43"/>
                        <a:pt x="312" y="37"/>
                      </a:cubicBezTo>
                      <a:cubicBezTo>
                        <a:pt x="325" y="30"/>
                        <a:pt x="336" y="20"/>
                        <a:pt x="344" y="6"/>
                      </a:cubicBezTo>
                      <a:cubicBezTo>
                        <a:pt x="345" y="4"/>
                        <a:pt x="346" y="2"/>
                        <a:pt x="347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1" name="Freeform 13"/>
                <p:cNvSpPr>
                  <a:spLocks noEditPoints="1"/>
                </p:cNvSpPr>
                <p:nvPr/>
              </p:nvSpPr>
              <p:spPr bwMode="auto">
                <a:xfrm>
                  <a:off x="-258763" y="-39688"/>
                  <a:ext cx="1277938" cy="765175"/>
                </a:xfrm>
                <a:custGeom>
                  <a:avLst/>
                  <a:gdLst>
                    <a:gd name="T0" fmla="*/ 2147483646 w 399"/>
                    <a:gd name="T1" fmla="*/ 2147483646 h 239"/>
                    <a:gd name="T2" fmla="*/ 2147483646 w 399"/>
                    <a:gd name="T3" fmla="*/ 2147483646 h 239"/>
                    <a:gd name="T4" fmla="*/ 2147483646 w 399"/>
                    <a:gd name="T5" fmla="*/ 2147483646 h 239"/>
                    <a:gd name="T6" fmla="*/ 2147483646 w 399"/>
                    <a:gd name="T7" fmla="*/ 2147483646 h 239"/>
                    <a:gd name="T8" fmla="*/ 2147483646 w 399"/>
                    <a:gd name="T9" fmla="*/ 2147483646 h 239"/>
                    <a:gd name="T10" fmla="*/ 2147483646 w 399"/>
                    <a:gd name="T11" fmla="*/ 2147483646 h 239"/>
                    <a:gd name="T12" fmla="*/ 2147483646 w 399"/>
                    <a:gd name="T13" fmla="*/ 2147483646 h 239"/>
                    <a:gd name="T14" fmla="*/ 2147483646 w 399"/>
                    <a:gd name="T15" fmla="*/ 2147483646 h 239"/>
                    <a:gd name="T16" fmla="*/ 2147483646 w 399"/>
                    <a:gd name="T17" fmla="*/ 2147483646 h 239"/>
                    <a:gd name="T18" fmla="*/ 2147483646 w 399"/>
                    <a:gd name="T19" fmla="*/ 2147483646 h 239"/>
                    <a:gd name="T20" fmla="*/ 2147483646 w 399"/>
                    <a:gd name="T21" fmla="*/ 2147483646 h 239"/>
                    <a:gd name="T22" fmla="*/ 2147483646 w 399"/>
                    <a:gd name="T23" fmla="*/ 2147483646 h 239"/>
                    <a:gd name="T24" fmla="*/ 2147483646 w 399"/>
                    <a:gd name="T25" fmla="*/ 2147483646 h 239"/>
                    <a:gd name="T26" fmla="*/ 2147483646 w 399"/>
                    <a:gd name="T27" fmla="*/ 2147483646 h 239"/>
                    <a:gd name="T28" fmla="*/ 2147483646 w 399"/>
                    <a:gd name="T29" fmla="*/ 2147483646 h 239"/>
                    <a:gd name="T30" fmla="*/ 2147483646 w 399"/>
                    <a:gd name="T31" fmla="*/ 2147483646 h 239"/>
                    <a:gd name="T32" fmla="*/ 2147483646 w 399"/>
                    <a:gd name="T33" fmla="*/ 0 h 239"/>
                    <a:gd name="T34" fmla="*/ 2147483646 w 399"/>
                    <a:gd name="T35" fmla="*/ 2147483646 h 239"/>
                    <a:gd name="T36" fmla="*/ 2147483646 w 399"/>
                    <a:gd name="T37" fmla="*/ 2147483646 h 239"/>
                    <a:gd name="T38" fmla="*/ 2147483646 w 399"/>
                    <a:gd name="T39" fmla="*/ 2147483646 h 239"/>
                    <a:gd name="T40" fmla="*/ 2147483646 w 399"/>
                    <a:gd name="T41" fmla="*/ 0 h 239"/>
                    <a:gd name="T42" fmla="*/ 2147483646 w 399"/>
                    <a:gd name="T43" fmla="*/ 0 h 2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99"/>
                    <a:gd name="T67" fmla="*/ 0 h 239"/>
                    <a:gd name="T68" fmla="*/ 399 w 399"/>
                    <a:gd name="T69" fmla="*/ 239 h 2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99" h="239">
                      <a:moveTo>
                        <a:pt x="127" y="159"/>
                      </a:moveTo>
                      <a:cubicBezTo>
                        <a:pt x="66" y="159"/>
                        <a:pt x="66" y="159"/>
                        <a:pt x="66" y="159"/>
                      </a:cubicBezTo>
                      <a:cubicBezTo>
                        <a:pt x="48" y="182"/>
                        <a:pt x="26" y="205"/>
                        <a:pt x="2" y="227"/>
                      </a:cubicBezTo>
                      <a:cubicBezTo>
                        <a:pt x="0" y="230"/>
                        <a:pt x="0" y="233"/>
                        <a:pt x="1" y="237"/>
                      </a:cubicBezTo>
                      <a:cubicBezTo>
                        <a:pt x="1" y="238"/>
                        <a:pt x="2" y="239"/>
                        <a:pt x="3" y="239"/>
                      </a:cubicBezTo>
                      <a:cubicBezTo>
                        <a:pt x="4" y="239"/>
                        <a:pt x="6" y="238"/>
                        <a:pt x="7" y="237"/>
                      </a:cubicBezTo>
                      <a:cubicBezTo>
                        <a:pt x="54" y="215"/>
                        <a:pt x="94" y="189"/>
                        <a:pt x="127" y="159"/>
                      </a:cubicBezTo>
                      <a:moveTo>
                        <a:pt x="347" y="159"/>
                      </a:moveTo>
                      <a:cubicBezTo>
                        <a:pt x="251" y="159"/>
                        <a:pt x="251" y="159"/>
                        <a:pt x="251" y="159"/>
                      </a:cubicBezTo>
                      <a:cubicBezTo>
                        <a:pt x="274" y="191"/>
                        <a:pt x="303" y="217"/>
                        <a:pt x="338" y="235"/>
                      </a:cubicBezTo>
                      <a:cubicBezTo>
                        <a:pt x="341" y="237"/>
                        <a:pt x="344" y="238"/>
                        <a:pt x="346" y="238"/>
                      </a:cubicBezTo>
                      <a:cubicBezTo>
                        <a:pt x="350" y="238"/>
                        <a:pt x="352" y="236"/>
                        <a:pt x="354" y="232"/>
                      </a:cubicBezTo>
                      <a:cubicBezTo>
                        <a:pt x="363" y="213"/>
                        <a:pt x="375" y="199"/>
                        <a:pt x="390" y="189"/>
                      </a:cubicBezTo>
                      <a:cubicBezTo>
                        <a:pt x="397" y="187"/>
                        <a:pt x="399" y="185"/>
                        <a:pt x="398" y="183"/>
                      </a:cubicBezTo>
                      <a:cubicBezTo>
                        <a:pt x="398" y="179"/>
                        <a:pt x="396" y="177"/>
                        <a:pt x="392" y="176"/>
                      </a:cubicBezTo>
                      <a:cubicBezTo>
                        <a:pt x="377" y="172"/>
                        <a:pt x="362" y="166"/>
                        <a:pt x="347" y="159"/>
                      </a:cubicBezTo>
                      <a:moveTo>
                        <a:pt x="162" y="0"/>
                      </a:moveTo>
                      <a:cubicBezTo>
                        <a:pt x="157" y="0"/>
                        <a:pt x="153" y="2"/>
                        <a:pt x="151" y="8"/>
                      </a:cubicBezTo>
                      <a:cubicBezTo>
                        <a:pt x="151" y="9"/>
                        <a:pt x="150" y="9"/>
                        <a:pt x="150" y="9"/>
                      </a:cubicBezTo>
                      <a:cubicBezTo>
                        <a:pt x="194" y="9"/>
                        <a:pt x="194" y="9"/>
                        <a:pt x="194" y="9"/>
                      </a:cubicBezTo>
                      <a:cubicBezTo>
                        <a:pt x="183" y="6"/>
                        <a:pt x="174" y="3"/>
                        <a:pt x="165" y="0"/>
                      </a:cubicBezTo>
                      <a:cubicBezTo>
                        <a:pt x="164" y="0"/>
                        <a:pt x="163" y="0"/>
                        <a:pt x="162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2" name="Freeform 14"/>
                <p:cNvSpPr/>
                <p:nvPr/>
              </p:nvSpPr>
              <p:spPr bwMode="auto">
                <a:xfrm>
                  <a:off x="-47625" y="-11113"/>
                  <a:ext cx="900113" cy="481013"/>
                </a:xfrm>
                <a:custGeom>
                  <a:avLst/>
                  <a:gdLst>
                    <a:gd name="T0" fmla="*/ 2147483646 w 281"/>
                    <a:gd name="T1" fmla="*/ 0 h 150"/>
                    <a:gd name="T2" fmla="*/ 2147483646 w 281"/>
                    <a:gd name="T3" fmla="*/ 0 h 150"/>
                    <a:gd name="T4" fmla="*/ 0 w 281"/>
                    <a:gd name="T5" fmla="*/ 2147483646 h 150"/>
                    <a:gd name="T6" fmla="*/ 2147483646 w 281"/>
                    <a:gd name="T7" fmla="*/ 2147483646 h 150"/>
                    <a:gd name="T8" fmla="*/ 2147483646 w 281"/>
                    <a:gd name="T9" fmla="*/ 2147483646 h 150"/>
                    <a:gd name="T10" fmla="*/ 2147483646 w 281"/>
                    <a:gd name="T11" fmla="*/ 2147483646 h 150"/>
                    <a:gd name="T12" fmla="*/ 2147483646 w 281"/>
                    <a:gd name="T13" fmla="*/ 2147483646 h 150"/>
                    <a:gd name="T14" fmla="*/ 2147483646 w 281"/>
                    <a:gd name="T15" fmla="*/ 2147483646 h 150"/>
                    <a:gd name="T16" fmla="*/ 2147483646 w 281"/>
                    <a:gd name="T17" fmla="*/ 2147483646 h 150"/>
                    <a:gd name="T18" fmla="*/ 2147483646 w 281"/>
                    <a:gd name="T19" fmla="*/ 2147483646 h 150"/>
                    <a:gd name="T20" fmla="*/ 2147483646 w 281"/>
                    <a:gd name="T21" fmla="*/ 2147483646 h 150"/>
                    <a:gd name="T22" fmla="*/ 2147483646 w 281"/>
                    <a:gd name="T23" fmla="*/ 0 h 1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1"/>
                    <a:gd name="T37" fmla="*/ 0 h 150"/>
                    <a:gd name="T38" fmla="*/ 281 w 281"/>
                    <a:gd name="T39" fmla="*/ 150 h 15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1" h="150">
                      <a:moveTo>
                        <a:pt x="128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67" y="53"/>
                        <a:pt x="39" y="103"/>
                        <a:pt x="0" y="150"/>
                      </a:cubicBezTo>
                      <a:cubicBezTo>
                        <a:pt x="61" y="150"/>
                        <a:pt x="61" y="150"/>
                        <a:pt x="61" y="150"/>
                      </a:cubicBezTo>
                      <a:cubicBezTo>
                        <a:pt x="94" y="122"/>
                        <a:pt x="121" y="90"/>
                        <a:pt x="141" y="55"/>
                      </a:cubicBezTo>
                      <a:cubicBezTo>
                        <a:pt x="152" y="92"/>
                        <a:pt x="166" y="123"/>
                        <a:pt x="185" y="150"/>
                      </a:cubicBezTo>
                      <a:cubicBezTo>
                        <a:pt x="281" y="150"/>
                        <a:pt x="281" y="150"/>
                        <a:pt x="281" y="150"/>
                      </a:cubicBezTo>
                      <a:cubicBezTo>
                        <a:pt x="232" y="127"/>
                        <a:pt x="188" y="91"/>
                        <a:pt x="151" y="40"/>
                      </a:cubicBezTo>
                      <a:cubicBezTo>
                        <a:pt x="154" y="37"/>
                        <a:pt x="157" y="35"/>
                        <a:pt x="160" y="35"/>
                      </a:cubicBezTo>
                      <a:cubicBezTo>
                        <a:pt x="167" y="34"/>
                        <a:pt x="170" y="31"/>
                        <a:pt x="171" y="26"/>
                      </a:cubicBezTo>
                      <a:cubicBezTo>
                        <a:pt x="173" y="21"/>
                        <a:pt x="170" y="17"/>
                        <a:pt x="165" y="15"/>
                      </a:cubicBezTo>
                      <a:cubicBezTo>
                        <a:pt x="152" y="9"/>
                        <a:pt x="139" y="4"/>
                        <a:pt x="128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3" name="Freeform 15"/>
                <p:cNvSpPr/>
                <p:nvPr/>
              </p:nvSpPr>
              <p:spPr bwMode="auto">
                <a:xfrm>
                  <a:off x="234950" y="469900"/>
                  <a:ext cx="271463" cy="852488"/>
                </a:xfrm>
                <a:custGeom>
                  <a:avLst/>
                  <a:gdLst>
                    <a:gd name="T0" fmla="*/ 2147483646 w 85"/>
                    <a:gd name="T1" fmla="*/ 0 h 266"/>
                    <a:gd name="T2" fmla="*/ 2147483646 w 85"/>
                    <a:gd name="T3" fmla="*/ 0 h 266"/>
                    <a:gd name="T4" fmla="*/ 2147483646 w 85"/>
                    <a:gd name="T5" fmla="*/ 2147483646 h 266"/>
                    <a:gd name="T6" fmla="*/ 2147483646 w 85"/>
                    <a:gd name="T7" fmla="*/ 2147483646 h 266"/>
                    <a:gd name="T8" fmla="*/ 2147483646 w 85"/>
                    <a:gd name="T9" fmla="*/ 2147483646 h 266"/>
                    <a:gd name="T10" fmla="*/ 2147483646 w 85"/>
                    <a:gd name="T11" fmla="*/ 2147483646 h 266"/>
                    <a:gd name="T12" fmla="*/ 2147483646 w 85"/>
                    <a:gd name="T13" fmla="*/ 2147483646 h 266"/>
                    <a:gd name="T14" fmla="*/ 2147483646 w 85"/>
                    <a:gd name="T15" fmla="*/ 2147483646 h 266"/>
                    <a:gd name="T16" fmla="*/ 2147483646 w 85"/>
                    <a:gd name="T17" fmla="*/ 2147483646 h 266"/>
                    <a:gd name="T18" fmla="*/ 2147483646 w 85"/>
                    <a:gd name="T19" fmla="*/ 2147483646 h 266"/>
                    <a:gd name="T20" fmla="*/ 2147483646 w 85"/>
                    <a:gd name="T21" fmla="*/ 2147483646 h 266"/>
                    <a:gd name="T22" fmla="*/ 2147483646 w 85"/>
                    <a:gd name="T23" fmla="*/ 2147483646 h 266"/>
                    <a:gd name="T24" fmla="*/ 2147483646 w 85"/>
                    <a:gd name="T25" fmla="*/ 0 h 2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5"/>
                    <a:gd name="T40" fmla="*/ 0 h 266"/>
                    <a:gd name="T41" fmla="*/ 85 w 85"/>
                    <a:gd name="T42" fmla="*/ 266 h 2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5" h="266">
                      <a:moveTo>
                        <a:pt x="8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3"/>
                        <a:pt x="8" y="44"/>
                        <a:pt x="8" y="64"/>
                      </a:cubicBezTo>
                      <a:cubicBezTo>
                        <a:pt x="8" y="90"/>
                        <a:pt x="8" y="90"/>
                        <a:pt x="8" y="90"/>
                      </a:cubicBezTo>
                      <a:cubicBezTo>
                        <a:pt x="8" y="156"/>
                        <a:pt x="6" y="204"/>
                        <a:pt x="3" y="232"/>
                      </a:cubicBezTo>
                      <a:cubicBezTo>
                        <a:pt x="0" y="254"/>
                        <a:pt x="4" y="266"/>
                        <a:pt x="15" y="266"/>
                      </a:cubicBezTo>
                      <a:cubicBezTo>
                        <a:pt x="18" y="266"/>
                        <a:pt x="20" y="265"/>
                        <a:pt x="24" y="264"/>
                      </a:cubicBezTo>
                      <a:cubicBezTo>
                        <a:pt x="34" y="263"/>
                        <a:pt x="45" y="260"/>
                        <a:pt x="57" y="254"/>
                      </a:cubicBezTo>
                      <a:cubicBezTo>
                        <a:pt x="69" y="252"/>
                        <a:pt x="75" y="242"/>
                        <a:pt x="74" y="223"/>
                      </a:cubicBezTo>
                      <a:cubicBezTo>
                        <a:pt x="72" y="193"/>
                        <a:pt x="71" y="147"/>
                        <a:pt x="71" y="85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1" y="16"/>
                        <a:pt x="73" y="11"/>
                        <a:pt x="79" y="8"/>
                      </a:cubicBezTo>
                      <a:cubicBezTo>
                        <a:pt x="83" y="7"/>
                        <a:pt x="85" y="4"/>
                        <a:pt x="85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4" name="Freeform 17"/>
                <p:cNvSpPr>
                  <a:spLocks noEditPoints="1"/>
                </p:cNvSpPr>
                <p:nvPr/>
              </p:nvSpPr>
              <p:spPr bwMode="auto">
                <a:xfrm>
                  <a:off x="730250" y="469900"/>
                  <a:ext cx="1290638" cy="815975"/>
                </a:xfrm>
                <a:custGeom>
                  <a:avLst/>
                  <a:gdLst>
                    <a:gd name="T0" fmla="*/ 2147483646 w 403"/>
                    <a:gd name="T1" fmla="*/ 0 h 255"/>
                    <a:gd name="T2" fmla="*/ 2147483646 w 403"/>
                    <a:gd name="T3" fmla="*/ 0 h 255"/>
                    <a:gd name="T4" fmla="*/ 2147483646 w 403"/>
                    <a:gd name="T5" fmla="*/ 2147483646 h 255"/>
                    <a:gd name="T6" fmla="*/ 2147483646 w 403"/>
                    <a:gd name="T7" fmla="*/ 2147483646 h 255"/>
                    <a:gd name="T8" fmla="*/ 2147483646 w 403"/>
                    <a:gd name="T9" fmla="*/ 2147483646 h 255"/>
                    <a:gd name="T10" fmla="*/ 2147483646 w 403"/>
                    <a:gd name="T11" fmla="*/ 2147483646 h 255"/>
                    <a:gd name="T12" fmla="*/ 2147483646 w 403"/>
                    <a:gd name="T13" fmla="*/ 0 h 255"/>
                    <a:gd name="T14" fmla="*/ 2147483646 w 403"/>
                    <a:gd name="T15" fmla="*/ 0 h 255"/>
                    <a:gd name="T16" fmla="*/ 2147483646 w 403"/>
                    <a:gd name="T17" fmla="*/ 0 h 255"/>
                    <a:gd name="T18" fmla="*/ 2147483646 w 403"/>
                    <a:gd name="T19" fmla="*/ 2147483646 h 255"/>
                    <a:gd name="T20" fmla="*/ 2147483646 w 403"/>
                    <a:gd name="T21" fmla="*/ 2147483646 h 255"/>
                    <a:gd name="T22" fmla="*/ 2147483646 w 403"/>
                    <a:gd name="T23" fmla="*/ 2147483646 h 255"/>
                    <a:gd name="T24" fmla="*/ 2147483646 w 403"/>
                    <a:gd name="T25" fmla="*/ 2147483646 h 255"/>
                    <a:gd name="T26" fmla="*/ 2147483646 w 403"/>
                    <a:gd name="T27" fmla="*/ 2147483646 h 255"/>
                    <a:gd name="T28" fmla="*/ 2147483646 w 403"/>
                    <a:gd name="T29" fmla="*/ 2147483646 h 255"/>
                    <a:gd name="T30" fmla="*/ 2147483646 w 403"/>
                    <a:gd name="T31" fmla="*/ 2147483646 h 255"/>
                    <a:gd name="T32" fmla="*/ 2147483646 w 403"/>
                    <a:gd name="T33" fmla="*/ 2147483646 h 255"/>
                    <a:gd name="T34" fmla="*/ 2147483646 w 403"/>
                    <a:gd name="T35" fmla="*/ 0 h 25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3"/>
                    <a:gd name="T55" fmla="*/ 0 h 255"/>
                    <a:gd name="T56" fmla="*/ 403 w 403"/>
                    <a:gd name="T57" fmla="*/ 255 h 25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3" h="255">
                      <a:moveTo>
                        <a:pt x="213" y="0"/>
                      </a:move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36" y="114"/>
                        <a:pt x="88" y="194"/>
                        <a:pt x="6" y="240"/>
                      </a:cubicBezTo>
                      <a:cubicBezTo>
                        <a:pt x="2" y="243"/>
                        <a:pt x="0" y="245"/>
                        <a:pt x="2" y="247"/>
                      </a:cubicBezTo>
                      <a:cubicBezTo>
                        <a:pt x="2" y="250"/>
                        <a:pt x="4" y="251"/>
                        <a:pt x="6" y="251"/>
                      </a:cubicBezTo>
                      <a:cubicBezTo>
                        <a:pt x="6" y="251"/>
                        <a:pt x="7" y="251"/>
                        <a:pt x="8" y="251"/>
                      </a:cubicBezTo>
                      <a:cubicBezTo>
                        <a:pt x="137" y="217"/>
                        <a:pt x="205" y="134"/>
                        <a:pt x="213" y="0"/>
                      </a:cubicBezTo>
                      <a:moveTo>
                        <a:pt x="227" y="0"/>
                      </a:move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1" y="122"/>
                        <a:pt x="247" y="205"/>
                        <a:pt x="320" y="249"/>
                      </a:cubicBezTo>
                      <a:cubicBezTo>
                        <a:pt x="325" y="253"/>
                        <a:pt x="329" y="255"/>
                        <a:pt x="332" y="255"/>
                      </a:cubicBezTo>
                      <a:cubicBezTo>
                        <a:pt x="337" y="255"/>
                        <a:pt x="341" y="252"/>
                        <a:pt x="344" y="244"/>
                      </a:cubicBezTo>
                      <a:cubicBezTo>
                        <a:pt x="352" y="227"/>
                        <a:pt x="368" y="213"/>
                        <a:pt x="391" y="203"/>
                      </a:cubicBezTo>
                      <a:cubicBezTo>
                        <a:pt x="393" y="202"/>
                        <a:pt x="395" y="201"/>
                        <a:pt x="397" y="200"/>
                      </a:cubicBezTo>
                      <a:cubicBezTo>
                        <a:pt x="400" y="199"/>
                        <a:pt x="401" y="198"/>
                        <a:pt x="401" y="196"/>
                      </a:cubicBezTo>
                      <a:cubicBezTo>
                        <a:pt x="403" y="193"/>
                        <a:pt x="398" y="190"/>
                        <a:pt x="386" y="186"/>
                      </a:cubicBezTo>
                      <a:cubicBezTo>
                        <a:pt x="332" y="167"/>
                        <a:pt x="289" y="132"/>
                        <a:pt x="257" y="81"/>
                      </a:cubicBezTo>
                      <a:cubicBezTo>
                        <a:pt x="243" y="57"/>
                        <a:pt x="233" y="30"/>
                        <a:pt x="227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5" name="Freeform 29"/>
                <p:cNvSpPr>
                  <a:spLocks noEditPoints="1"/>
                </p:cNvSpPr>
                <p:nvPr/>
              </p:nvSpPr>
              <p:spPr bwMode="auto">
                <a:xfrm>
                  <a:off x="2889250" y="-11113"/>
                  <a:ext cx="525463" cy="433388"/>
                </a:xfrm>
                <a:custGeom>
                  <a:avLst/>
                  <a:gdLst>
                    <a:gd name="T0" fmla="*/ 2147483646 w 164"/>
                    <a:gd name="T1" fmla="*/ 2147483646 h 135"/>
                    <a:gd name="T2" fmla="*/ 2147483646 w 164"/>
                    <a:gd name="T3" fmla="*/ 2147483646 h 135"/>
                    <a:gd name="T4" fmla="*/ 2147483646 w 164"/>
                    <a:gd name="T5" fmla="*/ 2147483646 h 135"/>
                    <a:gd name="T6" fmla="*/ 2147483646 w 164"/>
                    <a:gd name="T7" fmla="*/ 2147483646 h 135"/>
                    <a:gd name="T8" fmla="*/ 2147483646 w 164"/>
                    <a:gd name="T9" fmla="*/ 2147483646 h 135"/>
                    <a:gd name="T10" fmla="*/ 2147483646 w 164"/>
                    <a:gd name="T11" fmla="*/ 2147483646 h 135"/>
                    <a:gd name="T12" fmla="*/ 2147483646 w 164"/>
                    <a:gd name="T13" fmla="*/ 0 h 135"/>
                    <a:gd name="T14" fmla="*/ 0 w 164"/>
                    <a:gd name="T15" fmla="*/ 0 h 135"/>
                    <a:gd name="T16" fmla="*/ 2147483646 w 164"/>
                    <a:gd name="T17" fmla="*/ 2147483646 h 135"/>
                    <a:gd name="T18" fmla="*/ 2147483646 w 164"/>
                    <a:gd name="T19" fmla="*/ 2147483646 h 135"/>
                    <a:gd name="T20" fmla="*/ 2147483646 w 164"/>
                    <a:gd name="T21" fmla="*/ 2147483646 h 135"/>
                    <a:gd name="T22" fmla="*/ 2147483646 w 164"/>
                    <a:gd name="T23" fmla="*/ 2147483646 h 135"/>
                    <a:gd name="T24" fmla="*/ 2147483646 w 164"/>
                    <a:gd name="T25" fmla="*/ 2147483646 h 135"/>
                    <a:gd name="T26" fmla="*/ 2147483646 w 164"/>
                    <a:gd name="T27" fmla="*/ 2147483646 h 135"/>
                    <a:gd name="T28" fmla="*/ 2147483646 w 164"/>
                    <a:gd name="T29" fmla="*/ 2147483646 h 135"/>
                    <a:gd name="T30" fmla="*/ 2147483646 w 164"/>
                    <a:gd name="T31" fmla="*/ 2147483646 h 135"/>
                    <a:gd name="T32" fmla="*/ 2147483646 w 164"/>
                    <a:gd name="T33" fmla="*/ 2147483646 h 135"/>
                    <a:gd name="T34" fmla="*/ 2147483646 w 164"/>
                    <a:gd name="T35" fmla="*/ 2147483646 h 135"/>
                    <a:gd name="T36" fmla="*/ 2147483646 w 164"/>
                    <a:gd name="T37" fmla="*/ 2147483646 h 135"/>
                    <a:gd name="T38" fmla="*/ 2147483646 w 164"/>
                    <a:gd name="T39" fmla="*/ 2147483646 h 135"/>
                    <a:gd name="T40" fmla="*/ 2147483646 w 164"/>
                    <a:gd name="T41" fmla="*/ 2147483646 h 135"/>
                    <a:gd name="T42" fmla="*/ 2147483646 w 164"/>
                    <a:gd name="T43" fmla="*/ 0 h 13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4"/>
                    <a:gd name="T67" fmla="*/ 0 h 135"/>
                    <a:gd name="T68" fmla="*/ 164 w 164"/>
                    <a:gd name="T69" fmla="*/ 135 h 13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4" h="135">
                      <a:moveTo>
                        <a:pt x="64" y="101"/>
                      </a:moveTo>
                      <a:cubicBezTo>
                        <a:pt x="48" y="73"/>
                        <a:pt x="48" y="73"/>
                        <a:pt x="48" y="73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1" y="81"/>
                        <a:pt x="81" y="81"/>
                        <a:pt x="81" y="8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moveTo>
                        <a:pt x="8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8" y="102"/>
                        <a:pt x="58" y="102"/>
                        <a:pt x="58" y="102"/>
                      </a:cubicBezTo>
                      <a:cubicBezTo>
                        <a:pt x="66" y="117"/>
                        <a:pt x="71" y="126"/>
                        <a:pt x="73" y="129"/>
                      </a:cubicBezTo>
                      <a:cubicBezTo>
                        <a:pt x="75" y="132"/>
                        <a:pt x="76" y="133"/>
                        <a:pt x="77" y="134"/>
                      </a:cubicBezTo>
                      <a:cubicBezTo>
                        <a:pt x="78" y="135"/>
                        <a:pt x="78" y="135"/>
                        <a:pt x="79" y="135"/>
                      </a:cubicBezTo>
                      <a:cubicBezTo>
                        <a:pt x="80" y="135"/>
                        <a:pt x="81" y="135"/>
                        <a:pt x="81" y="134"/>
                      </a:cubicBezTo>
                      <a:cubicBezTo>
                        <a:pt x="82" y="133"/>
                        <a:pt x="82" y="132"/>
                        <a:pt x="82" y="131"/>
                      </a:cubicBezTo>
                      <a:cubicBezTo>
                        <a:pt x="81" y="130"/>
                        <a:pt x="80" y="127"/>
                        <a:pt x="77" y="123"/>
                      </a:cubicBezTo>
                      <a:cubicBezTo>
                        <a:pt x="69" y="109"/>
                        <a:pt x="69" y="109"/>
                        <a:pt x="69" y="109"/>
                      </a:cubicBezTo>
                      <a:cubicBezTo>
                        <a:pt x="71" y="106"/>
                        <a:pt x="71" y="106"/>
                        <a:pt x="71" y="106"/>
                      </a:cubicBezTo>
                      <a:cubicBezTo>
                        <a:pt x="87" y="86"/>
                        <a:pt x="87" y="86"/>
                        <a:pt x="87" y="86"/>
                      </a:cubicBezTo>
                      <a:cubicBezTo>
                        <a:pt x="105" y="64"/>
                        <a:pt x="105" y="64"/>
                        <a:pt x="105" y="64"/>
                      </a:cubicBezTo>
                      <a:cubicBezTo>
                        <a:pt x="128" y="71"/>
                        <a:pt x="128" y="71"/>
                        <a:pt x="128" y="71"/>
                      </a:cubicBezTo>
                      <a:cubicBezTo>
                        <a:pt x="164" y="24"/>
                        <a:pt x="164" y="24"/>
                        <a:pt x="164" y="24"/>
                      </a:cubicBezTo>
                      <a:cubicBezTo>
                        <a:pt x="86" y="0"/>
                        <a:pt x="86" y="0"/>
                        <a:pt x="86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66" name="组合 1174"/>
                <p:cNvGrpSpPr/>
                <p:nvPr/>
              </p:nvGrpSpPr>
              <p:grpSpPr bwMode="auto">
                <a:xfrm>
                  <a:off x="2636837" y="146050"/>
                  <a:ext cx="377825" cy="554038"/>
                  <a:chOff x="2636837" y="146050"/>
                  <a:chExt cx="377825" cy="554038"/>
                </a:xfrm>
              </p:grpSpPr>
              <p:sp>
                <p:nvSpPr>
                  <p:cNvPr id="5269" name="Freeform 38"/>
                  <p:cNvSpPr/>
                  <p:nvPr/>
                </p:nvSpPr>
                <p:spPr bwMode="auto">
                  <a:xfrm>
                    <a:off x="2636837" y="469900"/>
                    <a:ext cx="377825" cy="230188"/>
                  </a:xfrm>
                  <a:custGeom>
                    <a:avLst/>
                    <a:gdLst>
                      <a:gd name="T0" fmla="*/ 2147483646 w 118"/>
                      <a:gd name="T1" fmla="*/ 0 h 72"/>
                      <a:gd name="T2" fmla="*/ 2147483646 w 118"/>
                      <a:gd name="T3" fmla="*/ 0 h 72"/>
                      <a:gd name="T4" fmla="*/ 2147483646 w 118"/>
                      <a:gd name="T5" fmla="*/ 2147483646 h 72"/>
                      <a:gd name="T6" fmla="*/ 2147483646 w 118"/>
                      <a:gd name="T7" fmla="*/ 2147483646 h 72"/>
                      <a:gd name="T8" fmla="*/ 2147483646 w 118"/>
                      <a:gd name="T9" fmla="*/ 2147483646 h 72"/>
                      <a:gd name="T10" fmla="*/ 2147483646 w 118"/>
                      <a:gd name="T11" fmla="*/ 2147483646 h 72"/>
                      <a:gd name="T12" fmla="*/ 2147483646 w 118"/>
                      <a:gd name="T13" fmla="*/ 2147483646 h 72"/>
                      <a:gd name="T14" fmla="*/ 2147483646 w 118"/>
                      <a:gd name="T15" fmla="*/ 0 h 72"/>
                      <a:gd name="T16" fmla="*/ 2147483646 w 118"/>
                      <a:gd name="T17" fmla="*/ 0 h 72"/>
                      <a:gd name="T18" fmla="*/ 0 w 118"/>
                      <a:gd name="T19" fmla="*/ 2147483646 h 72"/>
                      <a:gd name="T20" fmla="*/ 2147483646 w 118"/>
                      <a:gd name="T21" fmla="*/ 2147483646 h 72"/>
                      <a:gd name="T22" fmla="*/ 2147483646 w 118"/>
                      <a:gd name="T23" fmla="*/ 2147483646 h 72"/>
                      <a:gd name="T24" fmla="*/ 2147483646 w 118"/>
                      <a:gd name="T25" fmla="*/ 2147483646 h 72"/>
                      <a:gd name="T26" fmla="*/ 2147483646 w 118"/>
                      <a:gd name="T27" fmla="*/ 2147483646 h 72"/>
                      <a:gd name="T28" fmla="*/ 2147483646 w 118"/>
                      <a:gd name="T29" fmla="*/ 2147483646 h 72"/>
                      <a:gd name="T30" fmla="*/ 2147483646 w 118"/>
                      <a:gd name="T31" fmla="*/ 2147483646 h 72"/>
                      <a:gd name="T32" fmla="*/ 2147483646 w 118"/>
                      <a:gd name="T33" fmla="*/ 2147483646 h 72"/>
                      <a:gd name="T34" fmla="*/ 2147483646 w 118"/>
                      <a:gd name="T35" fmla="*/ 2147483646 h 72"/>
                      <a:gd name="T36" fmla="*/ 2147483646 w 118"/>
                      <a:gd name="T37" fmla="*/ 0 h 7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18"/>
                      <a:gd name="T58" fmla="*/ 0 h 72"/>
                      <a:gd name="T59" fmla="*/ 118 w 118"/>
                      <a:gd name="T60" fmla="*/ 72 h 7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18" h="72">
                        <a:moveTo>
                          <a:pt x="113" y="0"/>
                        </a:moveTo>
                        <a:cubicBezTo>
                          <a:pt x="68" y="0"/>
                          <a:pt x="68" y="0"/>
                          <a:pt x="68" y="0"/>
                        </a:cubicBezTo>
                        <a:cubicBezTo>
                          <a:pt x="68" y="41"/>
                          <a:pt x="68" y="41"/>
                          <a:pt x="68" y="41"/>
                        </a:cubicBezTo>
                        <a:cubicBezTo>
                          <a:pt x="65" y="45"/>
                          <a:pt x="62" y="49"/>
                          <a:pt x="59" y="52"/>
                        </a:cubicBezTo>
                        <a:cubicBezTo>
                          <a:pt x="56" y="55"/>
                          <a:pt x="53" y="56"/>
                          <a:pt x="50" y="56"/>
                        </a:cubicBezTo>
                        <a:cubicBezTo>
                          <a:pt x="47" y="56"/>
                          <a:pt x="45" y="54"/>
                          <a:pt x="44" y="49"/>
                        </a:cubicBezTo>
                        <a:cubicBezTo>
                          <a:pt x="44" y="47"/>
                          <a:pt x="44" y="42"/>
                          <a:pt x="44" y="34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5"/>
                          <a:pt x="0" y="9"/>
                          <a:pt x="0" y="14"/>
                        </a:cubicBezTo>
                        <a:cubicBezTo>
                          <a:pt x="0" y="32"/>
                          <a:pt x="4" y="47"/>
                          <a:pt x="13" y="59"/>
                        </a:cubicBezTo>
                        <a:cubicBezTo>
                          <a:pt x="20" y="68"/>
                          <a:pt x="28" y="72"/>
                          <a:pt x="36" y="72"/>
                        </a:cubicBezTo>
                        <a:cubicBezTo>
                          <a:pt x="42" y="72"/>
                          <a:pt x="47" y="71"/>
                          <a:pt x="52" y="67"/>
                        </a:cubicBezTo>
                        <a:cubicBezTo>
                          <a:pt x="57" y="64"/>
                          <a:pt x="63" y="59"/>
                          <a:pt x="68" y="53"/>
                        </a:cubicBezTo>
                        <a:cubicBezTo>
                          <a:pt x="68" y="69"/>
                          <a:pt x="68" y="69"/>
                          <a:pt x="68" y="69"/>
                        </a:cubicBezTo>
                        <a:cubicBezTo>
                          <a:pt x="118" y="69"/>
                          <a:pt x="118" y="69"/>
                          <a:pt x="118" y="69"/>
                        </a:cubicBezTo>
                        <a:cubicBezTo>
                          <a:pt x="116" y="62"/>
                          <a:pt x="114" y="56"/>
                          <a:pt x="114" y="51"/>
                        </a:cubicBezTo>
                        <a:cubicBezTo>
                          <a:pt x="113" y="45"/>
                          <a:pt x="113" y="37"/>
                          <a:pt x="113" y="26"/>
                        </a:cubicBezTo>
                        <a:cubicBezTo>
                          <a:pt x="113" y="0"/>
                          <a:pt x="113" y="0"/>
                          <a:pt x="113" y="0"/>
                        </a:cubicBezTo>
                      </a:path>
                    </a:pathLst>
                  </a:custGeom>
                  <a:solidFill>
                    <a:srgbClr val="FCFC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0" name="Freeform 39"/>
                  <p:cNvSpPr/>
                  <p:nvPr/>
                </p:nvSpPr>
                <p:spPr bwMode="auto">
                  <a:xfrm>
                    <a:off x="2640012" y="146050"/>
                    <a:ext cx="358775" cy="323850"/>
                  </a:xfrm>
                  <a:custGeom>
                    <a:avLst/>
                    <a:gdLst>
                      <a:gd name="T0" fmla="*/ 2147483646 w 112"/>
                      <a:gd name="T1" fmla="*/ 0 h 101"/>
                      <a:gd name="T2" fmla="*/ 2147483646 w 112"/>
                      <a:gd name="T3" fmla="*/ 2147483646 h 101"/>
                      <a:gd name="T4" fmla="*/ 2147483646 w 112"/>
                      <a:gd name="T5" fmla="*/ 2147483646 h 101"/>
                      <a:gd name="T6" fmla="*/ 2147483646 w 112"/>
                      <a:gd name="T7" fmla="*/ 2147483646 h 101"/>
                      <a:gd name="T8" fmla="*/ 2147483646 w 112"/>
                      <a:gd name="T9" fmla="*/ 2147483646 h 101"/>
                      <a:gd name="T10" fmla="*/ 2147483646 w 112"/>
                      <a:gd name="T11" fmla="*/ 2147483646 h 101"/>
                      <a:gd name="T12" fmla="*/ 2147483646 w 112"/>
                      <a:gd name="T13" fmla="*/ 2147483646 h 101"/>
                      <a:gd name="T14" fmla="*/ 2147483646 w 112"/>
                      <a:gd name="T15" fmla="*/ 2147483646 h 101"/>
                      <a:gd name="T16" fmla="*/ 2147483646 w 112"/>
                      <a:gd name="T17" fmla="*/ 2147483646 h 101"/>
                      <a:gd name="T18" fmla="*/ 2147483646 w 112"/>
                      <a:gd name="T19" fmla="*/ 2147483646 h 101"/>
                      <a:gd name="T20" fmla="*/ 2147483646 w 112"/>
                      <a:gd name="T21" fmla="*/ 2147483646 h 101"/>
                      <a:gd name="T22" fmla="*/ 2147483646 w 112"/>
                      <a:gd name="T23" fmla="*/ 2147483646 h 101"/>
                      <a:gd name="T24" fmla="*/ 2147483646 w 112"/>
                      <a:gd name="T25" fmla="*/ 2147483646 h 101"/>
                      <a:gd name="T26" fmla="*/ 2147483646 w 112"/>
                      <a:gd name="T27" fmla="*/ 2147483646 h 101"/>
                      <a:gd name="T28" fmla="*/ 0 w 112"/>
                      <a:gd name="T29" fmla="*/ 2147483646 h 101"/>
                      <a:gd name="T30" fmla="*/ 2147483646 w 112"/>
                      <a:gd name="T31" fmla="*/ 2147483646 h 101"/>
                      <a:gd name="T32" fmla="*/ 2147483646 w 112"/>
                      <a:gd name="T33" fmla="*/ 2147483646 h 101"/>
                      <a:gd name="T34" fmla="*/ 2147483646 w 112"/>
                      <a:gd name="T35" fmla="*/ 2147483646 h 101"/>
                      <a:gd name="T36" fmla="*/ 2147483646 w 112"/>
                      <a:gd name="T37" fmla="*/ 2147483646 h 101"/>
                      <a:gd name="T38" fmla="*/ 2147483646 w 112"/>
                      <a:gd name="T39" fmla="*/ 2147483646 h 101"/>
                      <a:gd name="T40" fmla="*/ 2147483646 w 112"/>
                      <a:gd name="T41" fmla="*/ 2147483646 h 101"/>
                      <a:gd name="T42" fmla="*/ 2147483646 w 112"/>
                      <a:gd name="T43" fmla="*/ 2147483646 h 101"/>
                      <a:gd name="T44" fmla="*/ 2147483646 w 112"/>
                      <a:gd name="T45" fmla="*/ 2147483646 h 101"/>
                      <a:gd name="T46" fmla="*/ 2147483646 w 112"/>
                      <a:gd name="T47" fmla="*/ 2147483646 h 101"/>
                      <a:gd name="T48" fmla="*/ 2147483646 w 112"/>
                      <a:gd name="T49" fmla="*/ 2147483646 h 101"/>
                      <a:gd name="T50" fmla="*/ 2147483646 w 112"/>
                      <a:gd name="T51" fmla="*/ 0 h 101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12"/>
                      <a:gd name="T79" fmla="*/ 0 h 101"/>
                      <a:gd name="T80" fmla="*/ 112 w 112"/>
                      <a:gd name="T81" fmla="*/ 101 h 101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12" h="101">
                        <a:moveTo>
                          <a:pt x="57" y="0"/>
                        </a:moveTo>
                        <a:cubicBezTo>
                          <a:pt x="43" y="0"/>
                          <a:pt x="32" y="3"/>
                          <a:pt x="24" y="9"/>
                        </a:cubicBezTo>
                        <a:cubicBezTo>
                          <a:pt x="15" y="16"/>
                          <a:pt x="11" y="23"/>
                          <a:pt x="11" y="29"/>
                        </a:cubicBezTo>
                        <a:cubicBezTo>
                          <a:pt x="11" y="31"/>
                          <a:pt x="11" y="33"/>
                          <a:pt x="12" y="35"/>
                        </a:cubicBezTo>
                        <a:cubicBezTo>
                          <a:pt x="13" y="36"/>
                          <a:pt x="15" y="37"/>
                          <a:pt x="16" y="37"/>
                        </a:cubicBezTo>
                        <a:cubicBezTo>
                          <a:pt x="18" y="37"/>
                          <a:pt x="20" y="35"/>
                          <a:pt x="23" y="29"/>
                        </a:cubicBezTo>
                        <a:cubicBezTo>
                          <a:pt x="29" y="16"/>
                          <a:pt x="39" y="10"/>
                          <a:pt x="51" y="10"/>
                        </a:cubicBezTo>
                        <a:cubicBezTo>
                          <a:pt x="58" y="10"/>
                          <a:pt x="63" y="13"/>
                          <a:pt x="65" y="18"/>
                        </a:cubicBezTo>
                        <a:cubicBezTo>
                          <a:pt x="66" y="21"/>
                          <a:pt x="67" y="23"/>
                          <a:pt x="67" y="26"/>
                        </a:cubicBezTo>
                        <a:cubicBezTo>
                          <a:pt x="67" y="29"/>
                          <a:pt x="67" y="37"/>
                          <a:pt x="67" y="50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ubicBezTo>
                          <a:pt x="62" y="64"/>
                          <a:pt x="58" y="61"/>
                          <a:pt x="54" y="60"/>
                        </a:cubicBezTo>
                        <a:cubicBezTo>
                          <a:pt x="50" y="58"/>
                          <a:pt x="46" y="58"/>
                          <a:pt x="41" y="58"/>
                        </a:cubicBezTo>
                        <a:cubicBezTo>
                          <a:pt x="28" y="58"/>
                          <a:pt x="18" y="63"/>
                          <a:pt x="9" y="75"/>
                        </a:cubicBezTo>
                        <a:cubicBezTo>
                          <a:pt x="4" y="82"/>
                          <a:pt x="1" y="91"/>
                          <a:pt x="0" y="101"/>
                        </a:cubicBezTo>
                        <a:cubicBezTo>
                          <a:pt x="43" y="101"/>
                          <a:pt x="43" y="101"/>
                          <a:pt x="43" y="101"/>
                        </a:cubicBezTo>
                        <a:cubicBezTo>
                          <a:pt x="43" y="99"/>
                          <a:pt x="43" y="99"/>
                          <a:pt x="43" y="99"/>
                        </a:cubicBezTo>
                        <a:cubicBezTo>
                          <a:pt x="43" y="87"/>
                          <a:pt x="43" y="79"/>
                          <a:pt x="43" y="77"/>
                        </a:cubicBezTo>
                        <a:cubicBezTo>
                          <a:pt x="44" y="72"/>
                          <a:pt x="47" y="70"/>
                          <a:pt x="50" y="70"/>
                        </a:cubicBezTo>
                        <a:cubicBezTo>
                          <a:pt x="54" y="70"/>
                          <a:pt x="60" y="73"/>
                          <a:pt x="67" y="79"/>
                        </a:cubicBezTo>
                        <a:cubicBezTo>
                          <a:pt x="67" y="101"/>
                          <a:pt x="67" y="101"/>
                          <a:pt x="67" y="101"/>
                        </a:cubicBezTo>
                        <a:cubicBezTo>
                          <a:pt x="112" y="101"/>
                          <a:pt x="112" y="101"/>
                          <a:pt x="112" y="101"/>
                        </a:cubicBezTo>
                        <a:cubicBezTo>
                          <a:pt x="112" y="66"/>
                          <a:pt x="112" y="66"/>
                          <a:pt x="112" y="66"/>
                        </a:cubicBezTo>
                        <a:cubicBezTo>
                          <a:pt x="112" y="50"/>
                          <a:pt x="111" y="40"/>
                          <a:pt x="110" y="33"/>
                        </a:cubicBezTo>
                        <a:cubicBezTo>
                          <a:pt x="109" y="27"/>
                          <a:pt x="107" y="22"/>
                          <a:pt x="103" y="17"/>
                        </a:cubicBezTo>
                        <a:cubicBezTo>
                          <a:pt x="94" y="5"/>
                          <a:pt x="78" y="0"/>
                          <a:pt x="57" y="0"/>
                        </a:cubicBezTo>
                      </a:path>
                    </a:pathLst>
                  </a:custGeom>
                  <a:solidFill>
                    <a:srgbClr val="C0C1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67" name="Freeform 153"/>
                <p:cNvSpPr/>
                <p:nvPr/>
              </p:nvSpPr>
              <p:spPr bwMode="auto">
                <a:xfrm>
                  <a:off x="4427984" y="-11113"/>
                  <a:ext cx="368300" cy="368300"/>
                </a:xfrm>
                <a:custGeom>
                  <a:avLst/>
                  <a:gdLst>
                    <a:gd name="T0" fmla="*/ 2147483646 w 115"/>
                    <a:gd name="T1" fmla="*/ 0 h 115"/>
                    <a:gd name="T2" fmla="*/ 2147483646 w 115"/>
                    <a:gd name="T3" fmla="*/ 0 h 115"/>
                    <a:gd name="T4" fmla="*/ 2147483646 w 115"/>
                    <a:gd name="T5" fmla="*/ 2147483646 h 115"/>
                    <a:gd name="T6" fmla="*/ 2147483646 w 115"/>
                    <a:gd name="T7" fmla="*/ 2147483646 h 115"/>
                    <a:gd name="T8" fmla="*/ 2147483646 w 115"/>
                    <a:gd name="T9" fmla="*/ 2147483646 h 115"/>
                    <a:gd name="T10" fmla="*/ 2147483646 w 115"/>
                    <a:gd name="T11" fmla="*/ 2147483646 h 115"/>
                    <a:gd name="T12" fmla="*/ 2147483646 w 115"/>
                    <a:gd name="T13" fmla="*/ 2147483646 h 115"/>
                    <a:gd name="T14" fmla="*/ 2147483646 w 115"/>
                    <a:gd name="T15" fmla="*/ 2147483646 h 115"/>
                    <a:gd name="T16" fmla="*/ 2147483646 w 115"/>
                    <a:gd name="T17" fmla="*/ 2147483646 h 115"/>
                    <a:gd name="T18" fmla="*/ 0 w 115"/>
                    <a:gd name="T19" fmla="*/ 2147483646 h 115"/>
                    <a:gd name="T20" fmla="*/ 2147483646 w 115"/>
                    <a:gd name="T21" fmla="*/ 2147483646 h 115"/>
                    <a:gd name="T22" fmla="*/ 2147483646 w 115"/>
                    <a:gd name="T23" fmla="*/ 2147483646 h 115"/>
                    <a:gd name="T24" fmla="*/ 2147483646 w 115"/>
                    <a:gd name="T25" fmla="*/ 2147483646 h 115"/>
                    <a:gd name="T26" fmla="*/ 2147483646 w 115"/>
                    <a:gd name="T27" fmla="*/ 2147483646 h 115"/>
                    <a:gd name="T28" fmla="*/ 2147483646 w 115"/>
                    <a:gd name="T29" fmla="*/ 2147483646 h 115"/>
                    <a:gd name="T30" fmla="*/ 2147483646 w 115"/>
                    <a:gd name="T31" fmla="*/ 2147483646 h 115"/>
                    <a:gd name="T32" fmla="*/ 2147483646 w 115"/>
                    <a:gd name="T33" fmla="*/ 2147483646 h 115"/>
                    <a:gd name="T34" fmla="*/ 2147483646 w 115"/>
                    <a:gd name="T35" fmla="*/ 2147483646 h 115"/>
                    <a:gd name="T36" fmla="*/ 2147483646 w 115"/>
                    <a:gd name="T37" fmla="*/ 2147483646 h 115"/>
                    <a:gd name="T38" fmla="*/ 2147483646 w 115"/>
                    <a:gd name="T39" fmla="*/ 2147483646 h 115"/>
                    <a:gd name="T40" fmla="*/ 2147483646 w 115"/>
                    <a:gd name="T41" fmla="*/ 2147483646 h 115"/>
                    <a:gd name="T42" fmla="*/ 2147483646 w 115"/>
                    <a:gd name="T43" fmla="*/ 2147483646 h 115"/>
                    <a:gd name="T44" fmla="*/ 2147483646 w 115"/>
                    <a:gd name="T45" fmla="*/ 2147483646 h 115"/>
                    <a:gd name="T46" fmla="*/ 2147483646 w 115"/>
                    <a:gd name="T47" fmla="*/ 2147483646 h 115"/>
                    <a:gd name="T48" fmla="*/ 2147483646 w 115"/>
                    <a:gd name="T49" fmla="*/ 2147483646 h 115"/>
                    <a:gd name="T50" fmla="*/ 2147483646 w 115"/>
                    <a:gd name="T51" fmla="*/ 2147483646 h 115"/>
                    <a:gd name="T52" fmla="*/ 2147483646 w 115"/>
                    <a:gd name="T53" fmla="*/ 2147483646 h 115"/>
                    <a:gd name="T54" fmla="*/ 2147483646 w 115"/>
                    <a:gd name="T55" fmla="*/ 2147483646 h 115"/>
                    <a:gd name="T56" fmla="*/ 2147483646 w 115"/>
                    <a:gd name="T57" fmla="*/ 2147483646 h 115"/>
                    <a:gd name="T58" fmla="*/ 2147483646 w 115"/>
                    <a:gd name="T59" fmla="*/ 2147483646 h 115"/>
                    <a:gd name="T60" fmla="*/ 2147483646 w 115"/>
                    <a:gd name="T61" fmla="*/ 2147483646 h 115"/>
                    <a:gd name="T62" fmla="*/ 2147483646 w 115"/>
                    <a:gd name="T63" fmla="*/ 2147483646 h 115"/>
                    <a:gd name="T64" fmla="*/ 2147483646 w 115"/>
                    <a:gd name="T65" fmla="*/ 2147483646 h 115"/>
                    <a:gd name="T66" fmla="*/ 2147483646 w 115"/>
                    <a:gd name="T67" fmla="*/ 2147483646 h 115"/>
                    <a:gd name="T68" fmla="*/ 2147483646 w 115"/>
                    <a:gd name="T69" fmla="*/ 2147483646 h 115"/>
                    <a:gd name="T70" fmla="*/ 2147483646 w 115"/>
                    <a:gd name="T71" fmla="*/ 2147483646 h 115"/>
                    <a:gd name="T72" fmla="*/ 2147483646 w 115"/>
                    <a:gd name="T73" fmla="*/ 2147483646 h 115"/>
                    <a:gd name="T74" fmla="*/ 2147483646 w 115"/>
                    <a:gd name="T75" fmla="*/ 2147483646 h 115"/>
                    <a:gd name="T76" fmla="*/ 2147483646 w 115"/>
                    <a:gd name="T77" fmla="*/ 2147483646 h 115"/>
                    <a:gd name="T78" fmla="*/ 2147483646 w 115"/>
                    <a:gd name="T79" fmla="*/ 2147483646 h 115"/>
                    <a:gd name="T80" fmla="*/ 2147483646 w 115"/>
                    <a:gd name="T81" fmla="*/ 2147483646 h 115"/>
                    <a:gd name="T82" fmla="*/ 2147483646 w 115"/>
                    <a:gd name="T83" fmla="*/ 0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5"/>
                    <a:gd name="T127" fmla="*/ 0 h 115"/>
                    <a:gd name="T128" fmla="*/ 115 w 115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5" h="115">
                      <a:moveTo>
                        <a:pt x="103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5" y="4"/>
                        <a:pt x="55" y="10"/>
                        <a:pt x="56" y="16"/>
                      </a:cubicBezTo>
                      <a:cubicBezTo>
                        <a:pt x="52" y="14"/>
                        <a:pt x="50" y="13"/>
                        <a:pt x="47" y="13"/>
                      </a:cubicBezTo>
                      <a:cubicBezTo>
                        <a:pt x="47" y="12"/>
                        <a:pt x="46" y="12"/>
                        <a:pt x="45" y="12"/>
                      </a:cubicBezTo>
                      <a:cubicBezTo>
                        <a:pt x="41" y="12"/>
                        <a:pt x="36" y="14"/>
                        <a:pt x="33" y="18"/>
                      </a:cubicBezTo>
                      <a:cubicBezTo>
                        <a:pt x="30" y="21"/>
                        <a:pt x="28" y="24"/>
                        <a:pt x="27" y="28"/>
                      </a:cubicBezTo>
                      <a:cubicBezTo>
                        <a:pt x="26" y="33"/>
                        <a:pt x="26" y="38"/>
                        <a:pt x="26" y="44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49" y="103"/>
                        <a:pt x="49" y="103"/>
                        <a:pt x="49" y="103"/>
                      </a:cubicBezTo>
                      <a:cubicBezTo>
                        <a:pt x="59" y="113"/>
                        <a:pt x="59" y="113"/>
                        <a:pt x="59" y="113"/>
                      </a:cubicBezTo>
                      <a:cubicBezTo>
                        <a:pt x="61" y="115"/>
                        <a:pt x="61" y="115"/>
                        <a:pt x="61" y="11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54" y="71"/>
                        <a:pt x="54" y="71"/>
                        <a:pt x="54" y="71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0" y="44"/>
                        <a:pt x="30" y="41"/>
                        <a:pt x="30" y="38"/>
                      </a:cubicBezTo>
                      <a:cubicBezTo>
                        <a:pt x="31" y="36"/>
                        <a:pt x="31" y="34"/>
                        <a:pt x="32" y="33"/>
                      </a:cubicBezTo>
                      <a:cubicBezTo>
                        <a:pt x="33" y="32"/>
                        <a:pt x="34" y="32"/>
                        <a:pt x="35" y="32"/>
                      </a:cubicBezTo>
                      <a:cubicBezTo>
                        <a:pt x="36" y="32"/>
                        <a:pt x="37" y="32"/>
                        <a:pt x="37" y="33"/>
                      </a:cubicBezTo>
                      <a:cubicBezTo>
                        <a:pt x="39" y="34"/>
                        <a:pt x="43" y="38"/>
                        <a:pt x="52" y="47"/>
                      </a:cubicBezTo>
                      <a:cubicBezTo>
                        <a:pt x="78" y="73"/>
                        <a:pt x="78" y="73"/>
                        <a:pt x="78" y="73"/>
                      </a:cubicBezTo>
                      <a:cubicBezTo>
                        <a:pt x="91" y="85"/>
                        <a:pt x="91" y="85"/>
                        <a:pt x="91" y="85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5" y="62"/>
                        <a:pt x="101" y="58"/>
                        <a:pt x="96" y="54"/>
                      </a:cubicBezTo>
                      <a:cubicBezTo>
                        <a:pt x="81" y="38"/>
                        <a:pt x="81" y="38"/>
                        <a:pt x="81" y="38"/>
                      </a:cubicBezTo>
                      <a:cubicBezTo>
                        <a:pt x="67" y="24"/>
                        <a:pt x="67" y="24"/>
                        <a:pt x="67" y="24"/>
                      </a:cubicBezTo>
                      <a:cubicBezTo>
                        <a:pt x="64" y="22"/>
                        <a:pt x="62" y="20"/>
                        <a:pt x="60" y="18"/>
                      </a:cubicBezTo>
                      <a:cubicBezTo>
                        <a:pt x="60" y="14"/>
                        <a:pt x="60" y="11"/>
                        <a:pt x="60" y="9"/>
                      </a:cubicBezTo>
                      <a:cubicBezTo>
                        <a:pt x="60" y="6"/>
                        <a:pt x="61" y="4"/>
                        <a:pt x="62" y="3"/>
                      </a:cubicBezTo>
                      <a:cubicBezTo>
                        <a:pt x="63" y="2"/>
                        <a:pt x="64" y="2"/>
                        <a:pt x="65" y="2"/>
                      </a:cubicBezTo>
                      <a:cubicBezTo>
                        <a:pt x="65" y="2"/>
                        <a:pt x="66" y="2"/>
                        <a:pt x="66" y="2"/>
                      </a:cubicBezTo>
                      <a:cubicBezTo>
                        <a:pt x="68" y="3"/>
                        <a:pt x="70" y="5"/>
                        <a:pt x="73" y="8"/>
                      </a:cubicBezTo>
                      <a:cubicBezTo>
                        <a:pt x="73" y="8"/>
                        <a:pt x="75" y="10"/>
                        <a:pt x="78" y="12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103" y="37"/>
                        <a:pt x="103" y="37"/>
                        <a:pt x="103" y="37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4" y="12"/>
                        <a:pt x="114" y="12"/>
                        <a:pt x="114" y="12"/>
                      </a:cubicBezTo>
                      <a:cubicBezTo>
                        <a:pt x="103" y="0"/>
                        <a:pt x="103" y="0"/>
                        <a:pt x="103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8" name="Freeform 164"/>
                <p:cNvSpPr/>
                <p:nvPr/>
              </p:nvSpPr>
              <p:spPr bwMode="auto">
                <a:xfrm>
                  <a:off x="3389312" y="26987"/>
                  <a:ext cx="481013" cy="442913"/>
                </a:xfrm>
                <a:custGeom>
                  <a:avLst/>
                  <a:gdLst>
                    <a:gd name="T0" fmla="*/ 2147483646 w 150"/>
                    <a:gd name="T1" fmla="*/ 0 h 138"/>
                    <a:gd name="T2" fmla="*/ 2147483646 w 150"/>
                    <a:gd name="T3" fmla="*/ 2147483646 h 138"/>
                    <a:gd name="T4" fmla="*/ 2147483646 w 150"/>
                    <a:gd name="T5" fmla="*/ 2147483646 h 138"/>
                    <a:gd name="T6" fmla="*/ 2147483646 w 150"/>
                    <a:gd name="T7" fmla="*/ 2147483646 h 138"/>
                    <a:gd name="T8" fmla="*/ 2147483646 w 150"/>
                    <a:gd name="T9" fmla="*/ 2147483646 h 138"/>
                    <a:gd name="T10" fmla="*/ 0 w 150"/>
                    <a:gd name="T11" fmla="*/ 2147483646 h 138"/>
                    <a:gd name="T12" fmla="*/ 2147483646 w 150"/>
                    <a:gd name="T13" fmla="*/ 2147483646 h 138"/>
                    <a:gd name="T14" fmla="*/ 2147483646 w 150"/>
                    <a:gd name="T15" fmla="*/ 2147483646 h 138"/>
                    <a:gd name="T16" fmla="*/ 2147483646 w 150"/>
                    <a:gd name="T17" fmla="*/ 2147483646 h 138"/>
                    <a:gd name="T18" fmla="*/ 2147483646 w 150"/>
                    <a:gd name="T19" fmla="*/ 2147483646 h 138"/>
                    <a:gd name="T20" fmla="*/ 2147483646 w 150"/>
                    <a:gd name="T21" fmla="*/ 2147483646 h 138"/>
                    <a:gd name="T22" fmla="*/ 2147483646 w 150"/>
                    <a:gd name="T23" fmla="*/ 2147483646 h 138"/>
                    <a:gd name="T24" fmla="*/ 2147483646 w 150"/>
                    <a:gd name="T25" fmla="*/ 2147483646 h 138"/>
                    <a:gd name="T26" fmla="*/ 2147483646 w 150"/>
                    <a:gd name="T27" fmla="*/ 2147483646 h 138"/>
                    <a:gd name="T28" fmla="*/ 2147483646 w 150"/>
                    <a:gd name="T29" fmla="*/ 2147483646 h 138"/>
                    <a:gd name="T30" fmla="*/ 2147483646 w 150"/>
                    <a:gd name="T31" fmla="*/ 2147483646 h 138"/>
                    <a:gd name="T32" fmla="*/ 2147483646 w 150"/>
                    <a:gd name="T33" fmla="*/ 2147483646 h 138"/>
                    <a:gd name="T34" fmla="*/ 2147483646 w 150"/>
                    <a:gd name="T35" fmla="*/ 0 h 13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0"/>
                    <a:gd name="T55" fmla="*/ 0 h 138"/>
                    <a:gd name="T56" fmla="*/ 150 w 150"/>
                    <a:gd name="T57" fmla="*/ 138 h 13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0" h="138">
                      <a:moveTo>
                        <a:pt x="70" y="0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35" y="72"/>
                        <a:pt x="35" y="72"/>
                        <a:pt x="35" y="72"/>
                      </a:cubicBezTo>
                      <a:cubicBezTo>
                        <a:pt x="26" y="89"/>
                        <a:pt x="26" y="89"/>
                        <a:pt x="26" y="89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142" y="111"/>
                        <a:pt x="142" y="111"/>
                        <a:pt x="142" y="111"/>
                      </a:cubicBezTo>
                      <a:cubicBezTo>
                        <a:pt x="145" y="110"/>
                        <a:pt x="147" y="110"/>
                        <a:pt x="148" y="109"/>
                      </a:cubicBezTo>
                      <a:cubicBezTo>
                        <a:pt x="149" y="108"/>
                        <a:pt x="149" y="107"/>
                        <a:pt x="149" y="106"/>
                      </a:cubicBezTo>
                      <a:cubicBezTo>
                        <a:pt x="150" y="105"/>
                        <a:pt x="149" y="103"/>
                        <a:pt x="149" y="102"/>
                      </a:cubicBezTo>
                      <a:cubicBezTo>
                        <a:pt x="148" y="101"/>
                        <a:pt x="147" y="101"/>
                        <a:pt x="146" y="101"/>
                      </a:cubicBezTo>
                      <a:cubicBezTo>
                        <a:pt x="146" y="101"/>
                        <a:pt x="145" y="101"/>
                        <a:pt x="145" y="101"/>
                      </a:cubicBezTo>
                      <a:cubicBezTo>
                        <a:pt x="144" y="101"/>
                        <a:pt x="141" y="102"/>
                        <a:pt x="136" y="103"/>
                      </a:cubicBezTo>
                      <a:cubicBezTo>
                        <a:pt x="126" y="106"/>
                        <a:pt x="104" y="111"/>
                        <a:pt x="68" y="117"/>
                      </a:cubicBezTo>
                      <a:cubicBezTo>
                        <a:pt x="79" y="96"/>
                        <a:pt x="79" y="96"/>
                        <a:pt x="79" y="96"/>
                      </a:cubicBezTo>
                      <a:cubicBezTo>
                        <a:pt x="105" y="49"/>
                        <a:pt x="105" y="49"/>
                        <a:pt x="105" y="49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239" name="Freeform 165"/>
            <p:cNvSpPr/>
            <p:nvPr/>
          </p:nvSpPr>
          <p:spPr bwMode="auto">
            <a:xfrm>
              <a:off x="1924050" y="2087563"/>
              <a:ext cx="147638" cy="163512"/>
            </a:xfrm>
            <a:custGeom>
              <a:avLst/>
              <a:gdLst>
                <a:gd name="T0" fmla="*/ 2147483646 w 46"/>
                <a:gd name="T1" fmla="*/ 2147483646 h 51"/>
                <a:gd name="T2" fmla="*/ 2147483646 w 46"/>
                <a:gd name="T3" fmla="*/ 2147483646 h 51"/>
                <a:gd name="T4" fmla="*/ 2147483646 w 46"/>
                <a:gd name="T5" fmla="*/ 2147483646 h 51"/>
                <a:gd name="T6" fmla="*/ 2147483646 w 46"/>
                <a:gd name="T7" fmla="*/ 2147483646 h 51"/>
                <a:gd name="T8" fmla="*/ 2147483646 w 46"/>
                <a:gd name="T9" fmla="*/ 2147483646 h 51"/>
                <a:gd name="T10" fmla="*/ 2147483646 w 46"/>
                <a:gd name="T11" fmla="*/ 2147483646 h 51"/>
                <a:gd name="T12" fmla="*/ 2147483646 w 46"/>
                <a:gd name="T13" fmla="*/ 2147483646 h 51"/>
                <a:gd name="T14" fmla="*/ 2147483646 w 46"/>
                <a:gd name="T15" fmla="*/ 2147483646 h 51"/>
                <a:gd name="T16" fmla="*/ 2147483646 w 46"/>
                <a:gd name="T17" fmla="*/ 2147483646 h 51"/>
                <a:gd name="T18" fmla="*/ 2147483646 w 46"/>
                <a:gd name="T19" fmla="*/ 2147483646 h 51"/>
                <a:gd name="T20" fmla="*/ 2147483646 w 46"/>
                <a:gd name="T21" fmla="*/ 2147483646 h 51"/>
                <a:gd name="T22" fmla="*/ 2147483646 w 46"/>
                <a:gd name="T23" fmla="*/ 2147483646 h 51"/>
                <a:gd name="T24" fmla="*/ 2147483646 w 46"/>
                <a:gd name="T25" fmla="*/ 2147483646 h 51"/>
                <a:gd name="T26" fmla="*/ 2147483646 w 46"/>
                <a:gd name="T27" fmla="*/ 2147483646 h 51"/>
                <a:gd name="T28" fmla="*/ 2147483646 w 46"/>
                <a:gd name="T29" fmla="*/ 2147483646 h 51"/>
                <a:gd name="T30" fmla="*/ 2147483646 w 46"/>
                <a:gd name="T31" fmla="*/ 2147483646 h 51"/>
                <a:gd name="T32" fmla="*/ 2147483646 w 46"/>
                <a:gd name="T33" fmla="*/ 2147483646 h 51"/>
                <a:gd name="T34" fmla="*/ 2147483646 w 46"/>
                <a:gd name="T35" fmla="*/ 2147483646 h 51"/>
                <a:gd name="T36" fmla="*/ 2147483646 w 46"/>
                <a:gd name="T37" fmla="*/ 0 h 51"/>
                <a:gd name="T38" fmla="*/ 2147483646 w 46"/>
                <a:gd name="T39" fmla="*/ 2147483646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51"/>
                <a:gd name="T62" fmla="*/ 46 w 46"/>
                <a:gd name="T63" fmla="*/ 51 h 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51">
                  <a:moveTo>
                    <a:pt x="46" y="8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9" y="43"/>
                    <a:pt x="26" y="47"/>
                    <a:pt x="22" y="49"/>
                  </a:cubicBezTo>
                  <a:cubicBezTo>
                    <a:pt x="20" y="50"/>
                    <a:pt x="18" y="51"/>
                    <a:pt x="15" y="50"/>
                  </a:cubicBezTo>
                  <a:cubicBezTo>
                    <a:pt x="13" y="50"/>
                    <a:pt x="11" y="49"/>
                    <a:pt x="8" y="48"/>
                  </a:cubicBezTo>
                  <a:cubicBezTo>
                    <a:pt x="4" y="45"/>
                    <a:pt x="2" y="42"/>
                    <a:pt x="1" y="39"/>
                  </a:cubicBezTo>
                  <a:cubicBezTo>
                    <a:pt x="1" y="37"/>
                    <a:pt x="0" y="36"/>
                    <a:pt x="1" y="34"/>
                  </a:cubicBezTo>
                  <a:cubicBezTo>
                    <a:pt x="1" y="32"/>
                    <a:pt x="1" y="30"/>
                    <a:pt x="2" y="29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4" y="28"/>
                    <a:pt x="4" y="29"/>
                    <a:pt x="3" y="31"/>
                  </a:cubicBezTo>
                  <a:cubicBezTo>
                    <a:pt x="2" y="34"/>
                    <a:pt x="2" y="37"/>
                    <a:pt x="4" y="40"/>
                  </a:cubicBezTo>
                  <a:cubicBezTo>
                    <a:pt x="5" y="42"/>
                    <a:pt x="6" y="44"/>
                    <a:pt x="8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6" y="8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0" name="Freeform 166"/>
            <p:cNvSpPr/>
            <p:nvPr/>
          </p:nvSpPr>
          <p:spPr bwMode="auto">
            <a:xfrm>
              <a:off x="2493963" y="2100263"/>
              <a:ext cx="44450" cy="150812"/>
            </a:xfrm>
            <a:custGeom>
              <a:avLst/>
              <a:gdLst>
                <a:gd name="T0" fmla="*/ 2147483646 w 28"/>
                <a:gd name="T1" fmla="*/ 0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2147483646 w 28"/>
                <a:gd name="T7" fmla="*/ 2147483646 h 95"/>
                <a:gd name="T8" fmla="*/ 0 w 28"/>
                <a:gd name="T9" fmla="*/ 2147483646 h 95"/>
                <a:gd name="T10" fmla="*/ 0 w 28"/>
                <a:gd name="T11" fmla="*/ 2147483646 h 95"/>
                <a:gd name="T12" fmla="*/ 0 w 28"/>
                <a:gd name="T13" fmla="*/ 2147483646 h 95"/>
                <a:gd name="T14" fmla="*/ 0 w 28"/>
                <a:gd name="T15" fmla="*/ 0 h 95"/>
                <a:gd name="T16" fmla="*/ 2147483646 w 28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95"/>
                <a:gd name="T29" fmla="*/ 28 w 2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95">
                  <a:moveTo>
                    <a:pt x="28" y="0"/>
                  </a:moveTo>
                  <a:lnTo>
                    <a:pt x="28" y="4"/>
                  </a:lnTo>
                  <a:lnTo>
                    <a:pt x="28" y="42"/>
                  </a:lnTo>
                  <a:lnTo>
                    <a:pt x="28" y="95"/>
                  </a:lnTo>
                  <a:lnTo>
                    <a:pt x="0" y="95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1" name="Freeform 167"/>
            <p:cNvSpPr>
              <a:spLocks noEditPoints="1"/>
            </p:cNvSpPr>
            <p:nvPr/>
          </p:nvSpPr>
          <p:spPr bwMode="auto">
            <a:xfrm>
              <a:off x="2557463" y="2090738"/>
              <a:ext cx="125412" cy="160337"/>
            </a:xfrm>
            <a:custGeom>
              <a:avLst/>
              <a:gdLst>
                <a:gd name="T0" fmla="*/ 2147483646 w 39"/>
                <a:gd name="T1" fmla="*/ 0 h 50"/>
                <a:gd name="T2" fmla="*/ 2147483646 w 39"/>
                <a:gd name="T3" fmla="*/ 2147483646 h 50"/>
                <a:gd name="T4" fmla="*/ 2147483646 w 39"/>
                <a:gd name="T5" fmla="*/ 2147483646 h 50"/>
                <a:gd name="T6" fmla="*/ 2147483646 w 39"/>
                <a:gd name="T7" fmla="*/ 2147483646 h 50"/>
                <a:gd name="T8" fmla="*/ 2147483646 w 39"/>
                <a:gd name="T9" fmla="*/ 2147483646 h 50"/>
                <a:gd name="T10" fmla="*/ 2147483646 w 39"/>
                <a:gd name="T11" fmla="*/ 2147483646 h 50"/>
                <a:gd name="T12" fmla="*/ 2147483646 w 39"/>
                <a:gd name="T13" fmla="*/ 2147483646 h 50"/>
                <a:gd name="T14" fmla="*/ 2147483646 w 39"/>
                <a:gd name="T15" fmla="*/ 2147483646 h 50"/>
                <a:gd name="T16" fmla="*/ 2147483646 w 39"/>
                <a:gd name="T17" fmla="*/ 2147483646 h 50"/>
                <a:gd name="T18" fmla="*/ 2147483646 w 39"/>
                <a:gd name="T19" fmla="*/ 2147483646 h 50"/>
                <a:gd name="T20" fmla="*/ 0 w 39"/>
                <a:gd name="T21" fmla="*/ 2147483646 h 50"/>
                <a:gd name="T22" fmla="*/ 2147483646 w 39"/>
                <a:gd name="T23" fmla="*/ 2147483646 h 50"/>
                <a:gd name="T24" fmla="*/ 2147483646 w 39"/>
                <a:gd name="T25" fmla="*/ 2147483646 h 50"/>
                <a:gd name="T26" fmla="*/ 2147483646 w 39"/>
                <a:gd name="T27" fmla="*/ 2147483646 h 50"/>
                <a:gd name="T28" fmla="*/ 2147483646 w 39"/>
                <a:gd name="T29" fmla="*/ 0 h 50"/>
                <a:gd name="T30" fmla="*/ 2147483646 w 39"/>
                <a:gd name="T31" fmla="*/ 2147483646 h 50"/>
                <a:gd name="T32" fmla="*/ 2147483646 w 39"/>
                <a:gd name="T33" fmla="*/ 2147483646 h 50"/>
                <a:gd name="T34" fmla="*/ 2147483646 w 39"/>
                <a:gd name="T35" fmla="*/ 2147483646 h 50"/>
                <a:gd name="T36" fmla="*/ 2147483646 w 39"/>
                <a:gd name="T37" fmla="*/ 2147483646 h 50"/>
                <a:gd name="T38" fmla="*/ 2147483646 w 39"/>
                <a:gd name="T39" fmla="*/ 2147483646 h 50"/>
                <a:gd name="T40" fmla="*/ 2147483646 w 39"/>
                <a:gd name="T41" fmla="*/ 2147483646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50"/>
                <a:gd name="T65" fmla="*/ 39 w 39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50">
                  <a:moveTo>
                    <a:pt x="20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2" y="49"/>
                    <a:pt x="2" y="49"/>
                    <a:pt x="2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9"/>
                    <a:pt x="0" y="48"/>
                    <a:pt x="1" y="48"/>
                  </a:cubicBezTo>
                  <a:cubicBezTo>
                    <a:pt x="1" y="47"/>
                    <a:pt x="2" y="44"/>
                    <a:pt x="4" y="40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20" y="0"/>
                  </a:lnTo>
                  <a:close/>
                  <a:moveTo>
                    <a:pt x="13" y="22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9" y="41"/>
                    <a:pt x="19" y="41"/>
                    <a:pt x="19" y="41"/>
                  </a:cubicBezTo>
                  <a:lnTo>
                    <a:pt x="13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2" name="Freeform 168"/>
            <p:cNvSpPr/>
            <p:nvPr/>
          </p:nvSpPr>
          <p:spPr bwMode="auto">
            <a:xfrm>
              <a:off x="2686050" y="2093913"/>
              <a:ext cx="107950" cy="163512"/>
            </a:xfrm>
            <a:custGeom>
              <a:avLst/>
              <a:gdLst>
                <a:gd name="T0" fmla="*/ 2147483646 w 34"/>
                <a:gd name="T1" fmla="*/ 2147483646 h 51"/>
                <a:gd name="T2" fmla="*/ 2147483646 w 34"/>
                <a:gd name="T3" fmla="*/ 2147483646 h 51"/>
                <a:gd name="T4" fmla="*/ 2147483646 w 34"/>
                <a:gd name="T5" fmla="*/ 2147483646 h 51"/>
                <a:gd name="T6" fmla="*/ 2147483646 w 34"/>
                <a:gd name="T7" fmla="*/ 2147483646 h 51"/>
                <a:gd name="T8" fmla="*/ 2147483646 w 34"/>
                <a:gd name="T9" fmla="*/ 2147483646 h 51"/>
                <a:gd name="T10" fmla="*/ 2147483646 w 34"/>
                <a:gd name="T11" fmla="*/ 2147483646 h 51"/>
                <a:gd name="T12" fmla="*/ 2147483646 w 34"/>
                <a:gd name="T13" fmla="*/ 2147483646 h 51"/>
                <a:gd name="T14" fmla="*/ 2147483646 w 34"/>
                <a:gd name="T15" fmla="*/ 2147483646 h 51"/>
                <a:gd name="T16" fmla="*/ 2147483646 w 34"/>
                <a:gd name="T17" fmla="*/ 2147483646 h 51"/>
                <a:gd name="T18" fmla="*/ 2147483646 w 34"/>
                <a:gd name="T19" fmla="*/ 2147483646 h 51"/>
                <a:gd name="T20" fmla="*/ 2147483646 w 34"/>
                <a:gd name="T21" fmla="*/ 2147483646 h 51"/>
                <a:gd name="T22" fmla="*/ 2147483646 w 34"/>
                <a:gd name="T23" fmla="*/ 2147483646 h 51"/>
                <a:gd name="T24" fmla="*/ 2147483646 w 34"/>
                <a:gd name="T25" fmla="*/ 2147483646 h 51"/>
                <a:gd name="T26" fmla="*/ 2147483646 w 34"/>
                <a:gd name="T27" fmla="*/ 2147483646 h 51"/>
                <a:gd name="T28" fmla="*/ 2147483646 w 34"/>
                <a:gd name="T29" fmla="*/ 2147483646 h 51"/>
                <a:gd name="T30" fmla="*/ 2147483646 w 34"/>
                <a:gd name="T31" fmla="*/ 2147483646 h 51"/>
                <a:gd name="T32" fmla="*/ 2147483646 w 34"/>
                <a:gd name="T33" fmla="*/ 2147483646 h 51"/>
                <a:gd name="T34" fmla="*/ 2147483646 w 34"/>
                <a:gd name="T35" fmla="*/ 2147483646 h 51"/>
                <a:gd name="T36" fmla="*/ 2147483646 w 34"/>
                <a:gd name="T37" fmla="*/ 2147483646 h 51"/>
                <a:gd name="T38" fmla="*/ 2147483646 w 34"/>
                <a:gd name="T39" fmla="*/ 2147483646 h 51"/>
                <a:gd name="T40" fmla="*/ 0 w 34"/>
                <a:gd name="T41" fmla="*/ 2147483646 h 51"/>
                <a:gd name="T42" fmla="*/ 0 w 34"/>
                <a:gd name="T43" fmla="*/ 2147483646 h 51"/>
                <a:gd name="T44" fmla="*/ 0 w 34"/>
                <a:gd name="T45" fmla="*/ 2147483646 h 51"/>
                <a:gd name="T46" fmla="*/ 0 w 34"/>
                <a:gd name="T47" fmla="*/ 2147483646 h 51"/>
                <a:gd name="T48" fmla="*/ 0 w 34"/>
                <a:gd name="T49" fmla="*/ 0 h 51"/>
                <a:gd name="T50" fmla="*/ 2147483646 w 34"/>
                <a:gd name="T51" fmla="*/ 2147483646 h 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4"/>
                <a:gd name="T79" fmla="*/ 0 h 51"/>
                <a:gd name="T80" fmla="*/ 34 w 34"/>
                <a:gd name="T81" fmla="*/ 51 h 5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4" h="51">
                  <a:moveTo>
                    <a:pt x="32" y="25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4" y="2"/>
                    <a:pt x="34" y="2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0" y="48"/>
                    <a:pt x="25" y="43"/>
                    <a:pt x="18" y="38"/>
                  </a:cubicBezTo>
                  <a:cubicBezTo>
                    <a:pt x="12" y="33"/>
                    <a:pt x="6" y="29"/>
                    <a:pt x="2" y="2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1" y="49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18" y="14"/>
                    <a:pt x="32" y="25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3" name="Freeform 169"/>
            <p:cNvSpPr/>
            <p:nvPr/>
          </p:nvSpPr>
          <p:spPr bwMode="auto">
            <a:xfrm>
              <a:off x="2808288" y="2093913"/>
              <a:ext cx="114300" cy="160337"/>
            </a:xfrm>
            <a:custGeom>
              <a:avLst/>
              <a:gdLst>
                <a:gd name="T0" fmla="*/ 2147483646 w 36"/>
                <a:gd name="T1" fmla="*/ 2147483646 h 50"/>
                <a:gd name="T2" fmla="*/ 2147483646 w 36"/>
                <a:gd name="T3" fmla="*/ 2147483646 h 50"/>
                <a:gd name="T4" fmla="*/ 2147483646 w 36"/>
                <a:gd name="T5" fmla="*/ 2147483646 h 50"/>
                <a:gd name="T6" fmla="*/ 2147483646 w 36"/>
                <a:gd name="T7" fmla="*/ 2147483646 h 50"/>
                <a:gd name="T8" fmla="*/ 2147483646 w 36"/>
                <a:gd name="T9" fmla="*/ 2147483646 h 50"/>
                <a:gd name="T10" fmla="*/ 2147483646 w 36"/>
                <a:gd name="T11" fmla="*/ 2147483646 h 50"/>
                <a:gd name="T12" fmla="*/ 2147483646 w 36"/>
                <a:gd name="T13" fmla="*/ 2147483646 h 50"/>
                <a:gd name="T14" fmla="*/ 2147483646 w 36"/>
                <a:gd name="T15" fmla="*/ 2147483646 h 50"/>
                <a:gd name="T16" fmla="*/ 2147483646 w 36"/>
                <a:gd name="T17" fmla="*/ 2147483646 h 50"/>
                <a:gd name="T18" fmla="*/ 2147483646 w 36"/>
                <a:gd name="T19" fmla="*/ 2147483646 h 50"/>
                <a:gd name="T20" fmla="*/ 2147483646 w 36"/>
                <a:gd name="T21" fmla="*/ 2147483646 h 50"/>
                <a:gd name="T22" fmla="*/ 2147483646 w 36"/>
                <a:gd name="T23" fmla="*/ 2147483646 h 50"/>
                <a:gd name="T24" fmla="*/ 2147483646 w 36"/>
                <a:gd name="T25" fmla="*/ 2147483646 h 50"/>
                <a:gd name="T26" fmla="*/ 2147483646 w 36"/>
                <a:gd name="T27" fmla="*/ 2147483646 h 50"/>
                <a:gd name="T28" fmla="*/ 2147483646 w 36"/>
                <a:gd name="T29" fmla="*/ 2147483646 h 50"/>
                <a:gd name="T30" fmla="*/ 2147483646 w 36"/>
                <a:gd name="T31" fmla="*/ 2147483646 h 50"/>
                <a:gd name="T32" fmla="*/ 0 w 36"/>
                <a:gd name="T33" fmla="*/ 2147483646 h 50"/>
                <a:gd name="T34" fmla="*/ 2147483646 w 36"/>
                <a:gd name="T35" fmla="*/ 2147483646 h 50"/>
                <a:gd name="T36" fmla="*/ 2147483646 w 36"/>
                <a:gd name="T37" fmla="*/ 2147483646 h 50"/>
                <a:gd name="T38" fmla="*/ 2147483646 w 36"/>
                <a:gd name="T39" fmla="*/ 0 h 50"/>
                <a:gd name="T40" fmla="*/ 2147483646 w 36"/>
                <a:gd name="T41" fmla="*/ 2147483646 h 50"/>
                <a:gd name="T42" fmla="*/ 2147483646 w 36"/>
                <a:gd name="T43" fmla="*/ 2147483646 h 50"/>
                <a:gd name="T44" fmla="*/ 2147483646 w 36"/>
                <a:gd name="T45" fmla="*/ 2147483646 h 50"/>
                <a:gd name="T46" fmla="*/ 2147483646 w 36"/>
                <a:gd name="T47" fmla="*/ 2147483646 h 50"/>
                <a:gd name="T48" fmla="*/ 2147483646 w 36"/>
                <a:gd name="T49" fmla="*/ 2147483646 h 50"/>
                <a:gd name="T50" fmla="*/ 2147483646 w 36"/>
                <a:gd name="T51" fmla="*/ 2147483646 h 50"/>
                <a:gd name="T52" fmla="*/ 2147483646 w 36"/>
                <a:gd name="T53" fmla="*/ 2147483646 h 50"/>
                <a:gd name="T54" fmla="*/ 2147483646 w 36"/>
                <a:gd name="T55" fmla="*/ 2147483646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6"/>
                <a:gd name="T85" fmla="*/ 0 h 50"/>
                <a:gd name="T86" fmla="*/ 36 w 36"/>
                <a:gd name="T87" fmla="*/ 50 h 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6" h="50">
                  <a:moveTo>
                    <a:pt x="17" y="3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7"/>
                  </a:cubicBezTo>
                  <a:cubicBezTo>
                    <a:pt x="26" y="46"/>
                    <a:pt x="27" y="45"/>
                    <a:pt x="29" y="43"/>
                  </a:cubicBezTo>
                  <a:cubicBezTo>
                    <a:pt x="30" y="43"/>
                    <a:pt x="30" y="41"/>
                    <a:pt x="31" y="40"/>
                  </a:cubicBezTo>
                  <a:cubicBezTo>
                    <a:pt x="32" y="38"/>
                    <a:pt x="33" y="37"/>
                    <a:pt x="34" y="35"/>
                  </a:cubicBezTo>
                  <a:cubicBezTo>
                    <a:pt x="34" y="35"/>
                    <a:pt x="34" y="34"/>
                    <a:pt x="35" y="34"/>
                  </a:cubicBezTo>
                  <a:cubicBezTo>
                    <a:pt x="35" y="34"/>
                    <a:pt x="36" y="35"/>
                    <a:pt x="36" y="35"/>
                  </a:cubicBezTo>
                  <a:cubicBezTo>
                    <a:pt x="36" y="36"/>
                    <a:pt x="35" y="37"/>
                    <a:pt x="34" y="39"/>
                  </a:cubicBezTo>
                  <a:cubicBezTo>
                    <a:pt x="33" y="40"/>
                    <a:pt x="32" y="42"/>
                    <a:pt x="31" y="43"/>
                  </a:cubicBezTo>
                  <a:cubicBezTo>
                    <a:pt x="29" y="46"/>
                    <a:pt x="27" y="48"/>
                    <a:pt x="24" y="49"/>
                  </a:cubicBezTo>
                  <a:cubicBezTo>
                    <a:pt x="22" y="50"/>
                    <a:pt x="20" y="50"/>
                    <a:pt x="19" y="50"/>
                  </a:cubicBezTo>
                  <a:cubicBezTo>
                    <a:pt x="16" y="50"/>
                    <a:pt x="14" y="49"/>
                    <a:pt x="11" y="48"/>
                  </a:cubicBezTo>
                  <a:cubicBezTo>
                    <a:pt x="7" y="46"/>
                    <a:pt x="4" y="42"/>
                    <a:pt x="2" y="38"/>
                  </a:cubicBezTo>
                  <a:cubicBezTo>
                    <a:pt x="1" y="34"/>
                    <a:pt x="0" y="30"/>
                    <a:pt x="0" y="25"/>
                  </a:cubicBezTo>
                  <a:cubicBezTo>
                    <a:pt x="0" y="21"/>
                    <a:pt x="1" y="16"/>
                    <a:pt x="2" y="12"/>
                  </a:cubicBezTo>
                  <a:cubicBezTo>
                    <a:pt x="4" y="8"/>
                    <a:pt x="7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3" y="0"/>
                    <a:pt x="28" y="2"/>
                    <a:pt x="31" y="7"/>
                  </a:cubicBezTo>
                  <a:cubicBezTo>
                    <a:pt x="33" y="9"/>
                    <a:pt x="34" y="11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2" y="12"/>
                    <a:pt x="32" y="11"/>
                  </a:cubicBezTo>
                  <a:cubicBezTo>
                    <a:pt x="30" y="8"/>
                    <a:pt x="28" y="6"/>
                    <a:pt x="26" y="5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8" y="2"/>
                    <a:pt x="17" y="2"/>
                    <a:pt x="17" y="3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4" name="Freeform 170"/>
            <p:cNvSpPr/>
            <p:nvPr/>
          </p:nvSpPr>
          <p:spPr bwMode="auto">
            <a:xfrm>
              <a:off x="2932113" y="2097088"/>
              <a:ext cx="109537" cy="153987"/>
            </a:xfrm>
            <a:custGeom>
              <a:avLst/>
              <a:gdLst>
                <a:gd name="T0" fmla="*/ 2147483646 w 34"/>
                <a:gd name="T1" fmla="*/ 2147483646 h 48"/>
                <a:gd name="T2" fmla="*/ 2147483646 w 34"/>
                <a:gd name="T3" fmla="*/ 2147483646 h 48"/>
                <a:gd name="T4" fmla="*/ 2147483646 w 34"/>
                <a:gd name="T5" fmla="*/ 2147483646 h 48"/>
                <a:gd name="T6" fmla="*/ 2147483646 w 34"/>
                <a:gd name="T7" fmla="*/ 2147483646 h 48"/>
                <a:gd name="T8" fmla="*/ 2147483646 w 34"/>
                <a:gd name="T9" fmla="*/ 0 h 48"/>
                <a:gd name="T10" fmla="*/ 2147483646 w 34"/>
                <a:gd name="T11" fmla="*/ 2147483646 h 48"/>
                <a:gd name="T12" fmla="*/ 2147483646 w 34"/>
                <a:gd name="T13" fmla="*/ 2147483646 h 48"/>
                <a:gd name="T14" fmla="*/ 2147483646 w 34"/>
                <a:gd name="T15" fmla="*/ 2147483646 h 48"/>
                <a:gd name="T16" fmla="*/ 2147483646 w 34"/>
                <a:gd name="T17" fmla="*/ 2147483646 h 48"/>
                <a:gd name="T18" fmla="*/ 2147483646 w 34"/>
                <a:gd name="T19" fmla="*/ 2147483646 h 48"/>
                <a:gd name="T20" fmla="*/ 2147483646 w 34"/>
                <a:gd name="T21" fmla="*/ 2147483646 h 48"/>
                <a:gd name="T22" fmla="*/ 2147483646 w 34"/>
                <a:gd name="T23" fmla="*/ 2147483646 h 48"/>
                <a:gd name="T24" fmla="*/ 2147483646 w 34"/>
                <a:gd name="T25" fmla="*/ 2147483646 h 48"/>
                <a:gd name="T26" fmla="*/ 2147483646 w 34"/>
                <a:gd name="T27" fmla="*/ 2147483646 h 48"/>
                <a:gd name="T28" fmla="*/ 2147483646 w 34"/>
                <a:gd name="T29" fmla="*/ 2147483646 h 48"/>
                <a:gd name="T30" fmla="*/ 2147483646 w 34"/>
                <a:gd name="T31" fmla="*/ 2147483646 h 48"/>
                <a:gd name="T32" fmla="*/ 2147483646 w 34"/>
                <a:gd name="T33" fmla="*/ 2147483646 h 48"/>
                <a:gd name="T34" fmla="*/ 2147483646 w 34"/>
                <a:gd name="T35" fmla="*/ 2147483646 h 48"/>
                <a:gd name="T36" fmla="*/ 2147483646 w 34"/>
                <a:gd name="T37" fmla="*/ 2147483646 h 48"/>
                <a:gd name="T38" fmla="*/ 2147483646 w 34"/>
                <a:gd name="T39" fmla="*/ 2147483646 h 48"/>
                <a:gd name="T40" fmla="*/ 2147483646 w 34"/>
                <a:gd name="T41" fmla="*/ 2147483646 h 48"/>
                <a:gd name="T42" fmla="*/ 2147483646 w 34"/>
                <a:gd name="T43" fmla="*/ 2147483646 h 48"/>
                <a:gd name="T44" fmla="*/ 2147483646 w 34"/>
                <a:gd name="T45" fmla="*/ 2147483646 h 48"/>
                <a:gd name="T46" fmla="*/ 0 w 34"/>
                <a:gd name="T47" fmla="*/ 2147483646 h 48"/>
                <a:gd name="T48" fmla="*/ 0 w 34"/>
                <a:gd name="T49" fmla="*/ 2147483646 h 48"/>
                <a:gd name="T50" fmla="*/ 0 w 34"/>
                <a:gd name="T51" fmla="*/ 2147483646 h 48"/>
                <a:gd name="T52" fmla="*/ 0 w 34"/>
                <a:gd name="T53" fmla="*/ 2147483646 h 48"/>
                <a:gd name="T54" fmla="*/ 0 w 34"/>
                <a:gd name="T55" fmla="*/ 2147483646 h 48"/>
                <a:gd name="T56" fmla="*/ 2147483646 w 34"/>
                <a:gd name="T57" fmla="*/ 2147483646 h 48"/>
                <a:gd name="T58" fmla="*/ 2147483646 w 34"/>
                <a:gd name="T59" fmla="*/ 2147483646 h 48"/>
                <a:gd name="T60" fmla="*/ 2147483646 w 34"/>
                <a:gd name="T61" fmla="*/ 2147483646 h 48"/>
                <a:gd name="T62" fmla="*/ 2147483646 w 34"/>
                <a:gd name="T63" fmla="*/ 2147483646 h 48"/>
                <a:gd name="T64" fmla="*/ 2147483646 w 34"/>
                <a:gd name="T65" fmla="*/ 2147483646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48"/>
                <a:gd name="T101" fmla="*/ 34 w 34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48">
                  <a:moveTo>
                    <a:pt x="32" y="17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7"/>
                    <a:pt x="34" y="48"/>
                    <a:pt x="34" y="48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6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20" y="17"/>
                    <a:pt x="24" y="17"/>
                  </a:cubicBezTo>
                  <a:cubicBezTo>
                    <a:pt x="27" y="17"/>
                    <a:pt x="30" y="17"/>
                    <a:pt x="32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5" name="Freeform 171"/>
            <p:cNvSpPr/>
            <p:nvPr/>
          </p:nvSpPr>
          <p:spPr bwMode="auto">
            <a:xfrm>
              <a:off x="3060700" y="2100263"/>
              <a:ext cx="50800" cy="150812"/>
            </a:xfrm>
            <a:custGeom>
              <a:avLst/>
              <a:gdLst>
                <a:gd name="T0" fmla="*/ 2147483646 w 32"/>
                <a:gd name="T1" fmla="*/ 0 h 95"/>
                <a:gd name="T2" fmla="*/ 2147483646 w 32"/>
                <a:gd name="T3" fmla="*/ 2147483646 h 95"/>
                <a:gd name="T4" fmla="*/ 2147483646 w 32"/>
                <a:gd name="T5" fmla="*/ 2147483646 h 95"/>
                <a:gd name="T6" fmla="*/ 2147483646 w 32"/>
                <a:gd name="T7" fmla="*/ 2147483646 h 95"/>
                <a:gd name="T8" fmla="*/ 0 w 32"/>
                <a:gd name="T9" fmla="*/ 2147483646 h 95"/>
                <a:gd name="T10" fmla="*/ 0 w 32"/>
                <a:gd name="T11" fmla="*/ 2147483646 h 95"/>
                <a:gd name="T12" fmla="*/ 0 w 32"/>
                <a:gd name="T13" fmla="*/ 2147483646 h 95"/>
                <a:gd name="T14" fmla="*/ 0 w 32"/>
                <a:gd name="T15" fmla="*/ 0 h 95"/>
                <a:gd name="T16" fmla="*/ 2147483646 w 32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95"/>
                <a:gd name="T29" fmla="*/ 32 w 32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95">
                  <a:moveTo>
                    <a:pt x="32" y="0"/>
                  </a:moveTo>
                  <a:lnTo>
                    <a:pt x="32" y="4"/>
                  </a:lnTo>
                  <a:lnTo>
                    <a:pt x="30" y="42"/>
                  </a:lnTo>
                  <a:lnTo>
                    <a:pt x="32" y="95"/>
                  </a:lnTo>
                  <a:lnTo>
                    <a:pt x="0" y="95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6" name="Freeform 172"/>
            <p:cNvSpPr/>
            <p:nvPr/>
          </p:nvSpPr>
          <p:spPr bwMode="auto">
            <a:xfrm>
              <a:off x="3405188" y="2119313"/>
              <a:ext cx="106362" cy="128587"/>
            </a:xfrm>
            <a:custGeom>
              <a:avLst/>
              <a:gdLst>
                <a:gd name="T0" fmla="*/ 2147483646 w 33"/>
                <a:gd name="T1" fmla="*/ 2147483646 h 40"/>
                <a:gd name="T2" fmla="*/ 2147483646 w 33"/>
                <a:gd name="T3" fmla="*/ 2147483646 h 40"/>
                <a:gd name="T4" fmla="*/ 2147483646 w 33"/>
                <a:gd name="T5" fmla="*/ 2147483646 h 40"/>
                <a:gd name="T6" fmla="*/ 2147483646 w 33"/>
                <a:gd name="T7" fmla="*/ 0 h 40"/>
                <a:gd name="T8" fmla="*/ 2147483646 w 33"/>
                <a:gd name="T9" fmla="*/ 2147483646 h 40"/>
                <a:gd name="T10" fmla="*/ 2147483646 w 33"/>
                <a:gd name="T11" fmla="*/ 2147483646 h 40"/>
                <a:gd name="T12" fmla="*/ 2147483646 w 33"/>
                <a:gd name="T13" fmla="*/ 2147483646 h 40"/>
                <a:gd name="T14" fmla="*/ 2147483646 w 33"/>
                <a:gd name="T15" fmla="*/ 2147483646 h 40"/>
                <a:gd name="T16" fmla="*/ 2147483646 w 33"/>
                <a:gd name="T17" fmla="*/ 2147483646 h 40"/>
                <a:gd name="T18" fmla="*/ 2147483646 w 33"/>
                <a:gd name="T19" fmla="*/ 2147483646 h 40"/>
                <a:gd name="T20" fmla="*/ 2147483646 w 33"/>
                <a:gd name="T21" fmla="*/ 2147483646 h 40"/>
                <a:gd name="T22" fmla="*/ 2147483646 w 33"/>
                <a:gd name="T23" fmla="*/ 2147483646 h 40"/>
                <a:gd name="T24" fmla="*/ 2147483646 w 33"/>
                <a:gd name="T25" fmla="*/ 2147483646 h 40"/>
                <a:gd name="T26" fmla="*/ 2147483646 w 33"/>
                <a:gd name="T27" fmla="*/ 2147483646 h 40"/>
                <a:gd name="T28" fmla="*/ 2147483646 w 33"/>
                <a:gd name="T29" fmla="*/ 2147483646 h 40"/>
                <a:gd name="T30" fmla="*/ 2147483646 w 33"/>
                <a:gd name="T31" fmla="*/ 2147483646 h 40"/>
                <a:gd name="T32" fmla="*/ 2147483646 w 33"/>
                <a:gd name="T33" fmla="*/ 2147483646 h 40"/>
                <a:gd name="T34" fmla="*/ 2147483646 w 33"/>
                <a:gd name="T35" fmla="*/ 2147483646 h 40"/>
                <a:gd name="T36" fmla="*/ 2147483646 w 33"/>
                <a:gd name="T37" fmla="*/ 2147483646 h 40"/>
                <a:gd name="T38" fmla="*/ 2147483646 w 33"/>
                <a:gd name="T39" fmla="*/ 2147483646 h 40"/>
                <a:gd name="T40" fmla="*/ 2147483646 w 33"/>
                <a:gd name="T41" fmla="*/ 2147483646 h 40"/>
                <a:gd name="T42" fmla="*/ 2147483646 w 33"/>
                <a:gd name="T43" fmla="*/ 2147483646 h 40"/>
                <a:gd name="T44" fmla="*/ 2147483646 w 33"/>
                <a:gd name="T45" fmla="*/ 2147483646 h 40"/>
                <a:gd name="T46" fmla="*/ 0 w 33"/>
                <a:gd name="T47" fmla="*/ 2147483646 h 40"/>
                <a:gd name="T48" fmla="*/ 0 w 33"/>
                <a:gd name="T49" fmla="*/ 2147483646 h 40"/>
                <a:gd name="T50" fmla="*/ 0 w 33"/>
                <a:gd name="T51" fmla="*/ 2147483646 h 40"/>
                <a:gd name="T52" fmla="*/ 0 w 33"/>
                <a:gd name="T53" fmla="*/ 2147483646 h 40"/>
                <a:gd name="T54" fmla="*/ 0 w 33"/>
                <a:gd name="T55" fmla="*/ 2147483646 h 40"/>
                <a:gd name="T56" fmla="*/ 2147483646 w 33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0"/>
                <a:gd name="T89" fmla="*/ 33 w 33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0">
                  <a:moveTo>
                    <a:pt x="12" y="1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4" y="4"/>
                    <a:pt x="16" y="2"/>
                    <a:pt x="18" y="1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26" y="0"/>
                    <a:pt x="28" y="0"/>
                    <a:pt x="29" y="2"/>
                  </a:cubicBezTo>
                  <a:cubicBezTo>
                    <a:pt x="31" y="3"/>
                    <a:pt x="31" y="5"/>
                    <a:pt x="32" y="6"/>
                  </a:cubicBezTo>
                  <a:cubicBezTo>
                    <a:pt x="32" y="8"/>
                    <a:pt x="33" y="11"/>
                    <a:pt x="33" y="1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9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4"/>
                    <a:pt x="18" y="4"/>
                  </a:cubicBezTo>
                  <a:cubicBezTo>
                    <a:pt x="17" y="4"/>
                    <a:pt x="16" y="5"/>
                    <a:pt x="15" y="6"/>
                  </a:cubicBezTo>
                  <a:cubicBezTo>
                    <a:pt x="15" y="6"/>
                    <a:pt x="14" y="7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7" name="Freeform 173"/>
            <p:cNvSpPr/>
            <p:nvPr/>
          </p:nvSpPr>
          <p:spPr bwMode="auto">
            <a:xfrm>
              <a:off x="3517900" y="2122488"/>
              <a:ext cx="88900" cy="125412"/>
            </a:xfrm>
            <a:custGeom>
              <a:avLst/>
              <a:gdLst>
                <a:gd name="T0" fmla="*/ 2147483646 w 28"/>
                <a:gd name="T1" fmla="*/ 2147483646 h 39"/>
                <a:gd name="T2" fmla="*/ 2147483646 w 28"/>
                <a:gd name="T3" fmla="*/ 2147483646 h 39"/>
                <a:gd name="T4" fmla="*/ 2147483646 w 28"/>
                <a:gd name="T5" fmla="*/ 2147483646 h 39"/>
                <a:gd name="T6" fmla="*/ 2147483646 w 28"/>
                <a:gd name="T7" fmla="*/ 2147483646 h 39"/>
                <a:gd name="T8" fmla="*/ 2147483646 w 28"/>
                <a:gd name="T9" fmla="*/ 2147483646 h 39"/>
                <a:gd name="T10" fmla="*/ 2147483646 w 28"/>
                <a:gd name="T11" fmla="*/ 2147483646 h 39"/>
                <a:gd name="T12" fmla="*/ 2147483646 w 28"/>
                <a:gd name="T13" fmla="*/ 2147483646 h 39"/>
                <a:gd name="T14" fmla="*/ 2147483646 w 28"/>
                <a:gd name="T15" fmla="*/ 2147483646 h 39"/>
                <a:gd name="T16" fmla="*/ 2147483646 w 28"/>
                <a:gd name="T17" fmla="*/ 2147483646 h 39"/>
                <a:gd name="T18" fmla="*/ 2147483646 w 28"/>
                <a:gd name="T19" fmla="*/ 2147483646 h 39"/>
                <a:gd name="T20" fmla="*/ 2147483646 w 28"/>
                <a:gd name="T21" fmla="*/ 2147483646 h 39"/>
                <a:gd name="T22" fmla="*/ 2147483646 w 28"/>
                <a:gd name="T23" fmla="*/ 2147483646 h 39"/>
                <a:gd name="T24" fmla="*/ 2147483646 w 28"/>
                <a:gd name="T25" fmla="*/ 2147483646 h 39"/>
                <a:gd name="T26" fmla="*/ 2147483646 w 28"/>
                <a:gd name="T27" fmla="*/ 2147483646 h 39"/>
                <a:gd name="T28" fmla="*/ 0 w 28"/>
                <a:gd name="T29" fmla="*/ 2147483646 h 39"/>
                <a:gd name="T30" fmla="*/ 2147483646 w 28"/>
                <a:gd name="T31" fmla="*/ 2147483646 h 39"/>
                <a:gd name="T32" fmla="*/ 2147483646 w 28"/>
                <a:gd name="T33" fmla="*/ 0 h 39"/>
                <a:gd name="T34" fmla="*/ 2147483646 w 28"/>
                <a:gd name="T35" fmla="*/ 2147483646 h 39"/>
                <a:gd name="T36" fmla="*/ 2147483646 w 28"/>
                <a:gd name="T37" fmla="*/ 2147483646 h 39"/>
                <a:gd name="T38" fmla="*/ 2147483646 w 28"/>
                <a:gd name="T39" fmla="*/ 2147483646 h 39"/>
                <a:gd name="T40" fmla="*/ 2147483646 w 28"/>
                <a:gd name="T41" fmla="*/ 2147483646 h 39"/>
                <a:gd name="T42" fmla="*/ 2147483646 w 28"/>
                <a:gd name="T43" fmla="*/ 2147483646 h 39"/>
                <a:gd name="T44" fmla="*/ 2147483646 w 28"/>
                <a:gd name="T45" fmla="*/ 2147483646 h 39"/>
                <a:gd name="T46" fmla="*/ 2147483646 w 28"/>
                <a:gd name="T47" fmla="*/ 2147483646 h 39"/>
                <a:gd name="T48" fmla="*/ 2147483646 w 28"/>
                <a:gd name="T49" fmla="*/ 2147483646 h 39"/>
                <a:gd name="T50" fmla="*/ 2147483646 w 28"/>
                <a:gd name="T51" fmla="*/ 2147483646 h 39"/>
                <a:gd name="T52" fmla="*/ 2147483646 w 28"/>
                <a:gd name="T53" fmla="*/ 2147483646 h 3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8"/>
                <a:gd name="T82" fmla="*/ 0 h 39"/>
                <a:gd name="T83" fmla="*/ 28 w 28"/>
                <a:gd name="T84" fmla="*/ 39 h 3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8" h="39">
                  <a:moveTo>
                    <a:pt x="13" y="8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4" y="36"/>
                    <a:pt x="14" y="36"/>
                  </a:cubicBezTo>
                  <a:cubicBezTo>
                    <a:pt x="14" y="37"/>
                    <a:pt x="15" y="37"/>
                    <a:pt x="15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5" y="31"/>
                    <a:pt x="26" y="28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7" y="30"/>
                    <a:pt x="26" y="31"/>
                  </a:cubicBezTo>
                  <a:cubicBezTo>
                    <a:pt x="25" y="33"/>
                    <a:pt x="24" y="34"/>
                    <a:pt x="23" y="36"/>
                  </a:cubicBezTo>
                  <a:cubicBezTo>
                    <a:pt x="20" y="38"/>
                    <a:pt x="18" y="39"/>
                    <a:pt x="15" y="39"/>
                  </a:cubicBezTo>
                  <a:cubicBezTo>
                    <a:pt x="11" y="39"/>
                    <a:pt x="7" y="37"/>
                    <a:pt x="5" y="34"/>
                  </a:cubicBezTo>
                  <a:cubicBezTo>
                    <a:pt x="2" y="30"/>
                    <a:pt x="0" y="25"/>
                    <a:pt x="0" y="19"/>
                  </a:cubicBezTo>
                  <a:cubicBezTo>
                    <a:pt x="0" y="13"/>
                    <a:pt x="2" y="9"/>
                    <a:pt x="5" y="5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8" y="0"/>
                    <a:pt x="21" y="1"/>
                    <a:pt x="23" y="3"/>
                  </a:cubicBezTo>
                  <a:cubicBezTo>
                    <a:pt x="24" y="4"/>
                    <a:pt x="25" y="5"/>
                    <a:pt x="25" y="6"/>
                  </a:cubicBezTo>
                  <a:cubicBezTo>
                    <a:pt x="26" y="7"/>
                    <a:pt x="26" y="7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8"/>
                  </a:cubicBezTo>
                  <a:cubicBezTo>
                    <a:pt x="23" y="6"/>
                    <a:pt x="22" y="5"/>
                    <a:pt x="20" y="4"/>
                  </a:cubicBezTo>
                  <a:cubicBezTo>
                    <a:pt x="19" y="2"/>
                    <a:pt x="17" y="2"/>
                    <a:pt x="16" y="2"/>
                  </a:cubicBezTo>
                  <a:cubicBezTo>
                    <a:pt x="15" y="2"/>
                    <a:pt x="14" y="2"/>
                    <a:pt x="14" y="3"/>
                  </a:cubicBezTo>
                  <a:cubicBezTo>
                    <a:pt x="14" y="4"/>
                    <a:pt x="13" y="5"/>
                    <a:pt x="13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8" name="Freeform 174"/>
            <p:cNvSpPr/>
            <p:nvPr/>
          </p:nvSpPr>
          <p:spPr bwMode="auto">
            <a:xfrm>
              <a:off x="3616325" y="2093913"/>
              <a:ext cx="103188" cy="153987"/>
            </a:xfrm>
            <a:custGeom>
              <a:avLst/>
              <a:gdLst>
                <a:gd name="T0" fmla="*/ 2147483646 w 32"/>
                <a:gd name="T1" fmla="*/ 2147483646 h 48"/>
                <a:gd name="T2" fmla="*/ 2147483646 w 32"/>
                <a:gd name="T3" fmla="*/ 2147483646 h 48"/>
                <a:gd name="T4" fmla="*/ 2147483646 w 32"/>
                <a:gd name="T5" fmla="*/ 2147483646 h 48"/>
                <a:gd name="T6" fmla="*/ 2147483646 w 32"/>
                <a:gd name="T7" fmla="*/ 2147483646 h 48"/>
                <a:gd name="T8" fmla="*/ 2147483646 w 32"/>
                <a:gd name="T9" fmla="*/ 2147483646 h 48"/>
                <a:gd name="T10" fmla="*/ 2147483646 w 32"/>
                <a:gd name="T11" fmla="*/ 2147483646 h 48"/>
                <a:gd name="T12" fmla="*/ 2147483646 w 32"/>
                <a:gd name="T13" fmla="*/ 2147483646 h 48"/>
                <a:gd name="T14" fmla="*/ 2147483646 w 32"/>
                <a:gd name="T15" fmla="*/ 2147483646 h 48"/>
                <a:gd name="T16" fmla="*/ 2147483646 w 32"/>
                <a:gd name="T17" fmla="*/ 2147483646 h 48"/>
                <a:gd name="T18" fmla="*/ 2147483646 w 32"/>
                <a:gd name="T19" fmla="*/ 2147483646 h 48"/>
                <a:gd name="T20" fmla="*/ 2147483646 w 32"/>
                <a:gd name="T21" fmla="*/ 2147483646 h 48"/>
                <a:gd name="T22" fmla="*/ 2147483646 w 32"/>
                <a:gd name="T23" fmla="*/ 2147483646 h 48"/>
                <a:gd name="T24" fmla="*/ 2147483646 w 32"/>
                <a:gd name="T25" fmla="*/ 2147483646 h 48"/>
                <a:gd name="T26" fmla="*/ 2147483646 w 32"/>
                <a:gd name="T27" fmla="*/ 2147483646 h 48"/>
                <a:gd name="T28" fmla="*/ 2147483646 w 32"/>
                <a:gd name="T29" fmla="*/ 2147483646 h 48"/>
                <a:gd name="T30" fmla="*/ 2147483646 w 32"/>
                <a:gd name="T31" fmla="*/ 2147483646 h 48"/>
                <a:gd name="T32" fmla="*/ 2147483646 w 32"/>
                <a:gd name="T33" fmla="*/ 2147483646 h 48"/>
                <a:gd name="T34" fmla="*/ 2147483646 w 32"/>
                <a:gd name="T35" fmla="*/ 2147483646 h 48"/>
                <a:gd name="T36" fmla="*/ 0 w 32"/>
                <a:gd name="T37" fmla="*/ 2147483646 h 48"/>
                <a:gd name="T38" fmla="*/ 0 w 32"/>
                <a:gd name="T39" fmla="*/ 2147483646 h 48"/>
                <a:gd name="T40" fmla="*/ 0 w 32"/>
                <a:gd name="T41" fmla="*/ 2147483646 h 48"/>
                <a:gd name="T42" fmla="*/ 0 w 32"/>
                <a:gd name="T43" fmla="*/ 2147483646 h 48"/>
                <a:gd name="T44" fmla="*/ 0 w 32"/>
                <a:gd name="T45" fmla="*/ 0 h 48"/>
                <a:gd name="T46" fmla="*/ 2147483646 w 32"/>
                <a:gd name="T47" fmla="*/ 0 h 48"/>
                <a:gd name="T48" fmla="*/ 2147483646 w 32"/>
                <a:gd name="T49" fmla="*/ 2147483646 h 48"/>
                <a:gd name="T50" fmla="*/ 2147483646 w 32"/>
                <a:gd name="T51" fmla="*/ 2147483646 h 48"/>
                <a:gd name="T52" fmla="*/ 2147483646 w 32"/>
                <a:gd name="T53" fmla="*/ 2147483646 h 48"/>
                <a:gd name="T54" fmla="*/ 2147483646 w 32"/>
                <a:gd name="T55" fmla="*/ 2147483646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"/>
                <a:gd name="T85" fmla="*/ 0 h 48"/>
                <a:gd name="T86" fmla="*/ 32 w 32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" h="48">
                  <a:moveTo>
                    <a:pt x="12" y="15"/>
                  </a:moveTo>
                  <a:cubicBezTo>
                    <a:pt x="14" y="13"/>
                    <a:pt x="15" y="12"/>
                    <a:pt x="16" y="11"/>
                  </a:cubicBezTo>
                  <a:cubicBezTo>
                    <a:pt x="18" y="10"/>
                    <a:pt x="21" y="9"/>
                    <a:pt x="23" y="9"/>
                  </a:cubicBezTo>
                  <a:cubicBezTo>
                    <a:pt x="25" y="9"/>
                    <a:pt x="26" y="9"/>
                    <a:pt x="28" y="10"/>
                  </a:cubicBezTo>
                  <a:cubicBezTo>
                    <a:pt x="29" y="11"/>
                    <a:pt x="30" y="12"/>
                    <a:pt x="31" y="14"/>
                  </a:cubicBezTo>
                  <a:cubicBezTo>
                    <a:pt x="32" y="16"/>
                    <a:pt x="32" y="19"/>
                    <a:pt x="32" y="24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4"/>
                    <a:pt x="19" y="13"/>
                    <a:pt x="18" y="13"/>
                  </a:cubicBezTo>
                  <a:cubicBezTo>
                    <a:pt x="17" y="13"/>
                    <a:pt x="16" y="14"/>
                    <a:pt x="15" y="14"/>
                  </a:cubicBezTo>
                  <a:cubicBezTo>
                    <a:pt x="14" y="15"/>
                    <a:pt x="13" y="16"/>
                    <a:pt x="12" y="1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9" name="Freeform 175"/>
            <p:cNvSpPr>
              <a:spLocks noEditPoints="1"/>
            </p:cNvSpPr>
            <p:nvPr/>
          </p:nvSpPr>
          <p:spPr bwMode="auto">
            <a:xfrm>
              <a:off x="3741738" y="2093913"/>
              <a:ext cx="41275" cy="153987"/>
            </a:xfrm>
            <a:custGeom>
              <a:avLst/>
              <a:gdLst>
                <a:gd name="T0" fmla="*/ 2147483646 w 13"/>
                <a:gd name="T1" fmla="*/ 2147483646 h 48"/>
                <a:gd name="T2" fmla="*/ 2147483646 w 13"/>
                <a:gd name="T3" fmla="*/ 2147483646 h 48"/>
                <a:gd name="T4" fmla="*/ 2147483646 w 13"/>
                <a:gd name="T5" fmla="*/ 2147483646 h 48"/>
                <a:gd name="T6" fmla="*/ 2147483646 w 13"/>
                <a:gd name="T7" fmla="*/ 2147483646 h 48"/>
                <a:gd name="T8" fmla="*/ 2147483646 w 13"/>
                <a:gd name="T9" fmla="*/ 2147483646 h 48"/>
                <a:gd name="T10" fmla="*/ 2147483646 w 13"/>
                <a:gd name="T11" fmla="*/ 2147483646 h 48"/>
                <a:gd name="T12" fmla="*/ 2147483646 w 13"/>
                <a:gd name="T13" fmla="*/ 2147483646 h 48"/>
                <a:gd name="T14" fmla="*/ 0 w 13"/>
                <a:gd name="T15" fmla="*/ 2147483646 h 48"/>
                <a:gd name="T16" fmla="*/ 0 w 13"/>
                <a:gd name="T17" fmla="*/ 2147483646 h 48"/>
                <a:gd name="T18" fmla="*/ 0 w 13"/>
                <a:gd name="T19" fmla="*/ 2147483646 h 48"/>
                <a:gd name="T20" fmla="*/ 0 w 13"/>
                <a:gd name="T21" fmla="*/ 2147483646 h 48"/>
                <a:gd name="T22" fmla="*/ 0 w 13"/>
                <a:gd name="T23" fmla="*/ 2147483646 h 48"/>
                <a:gd name="T24" fmla="*/ 0 w 13"/>
                <a:gd name="T25" fmla="*/ 2147483646 h 48"/>
                <a:gd name="T26" fmla="*/ 2147483646 w 13"/>
                <a:gd name="T27" fmla="*/ 2147483646 h 48"/>
                <a:gd name="T28" fmla="*/ 2147483646 w 13"/>
                <a:gd name="T29" fmla="*/ 0 h 48"/>
                <a:gd name="T30" fmla="*/ 2147483646 w 13"/>
                <a:gd name="T31" fmla="*/ 2147483646 h 48"/>
                <a:gd name="T32" fmla="*/ 2147483646 w 13"/>
                <a:gd name="T33" fmla="*/ 2147483646 h 48"/>
                <a:gd name="T34" fmla="*/ 2147483646 w 13"/>
                <a:gd name="T35" fmla="*/ 2147483646 h 48"/>
                <a:gd name="T36" fmla="*/ 0 w 13"/>
                <a:gd name="T37" fmla="*/ 2147483646 h 48"/>
                <a:gd name="T38" fmla="*/ 2147483646 w 13"/>
                <a:gd name="T39" fmla="*/ 0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"/>
                <a:gd name="T61" fmla="*/ 0 h 48"/>
                <a:gd name="T62" fmla="*/ 13 w 13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" h="48">
                  <a:moveTo>
                    <a:pt x="13" y="1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3" y="12"/>
                  </a:lnTo>
                  <a:close/>
                  <a:moveTo>
                    <a:pt x="7" y="0"/>
                  </a:moveTo>
                  <a:cubicBezTo>
                    <a:pt x="11" y="0"/>
                    <a:pt x="13" y="1"/>
                    <a:pt x="13" y="5"/>
                  </a:cubicBezTo>
                  <a:cubicBezTo>
                    <a:pt x="13" y="6"/>
                    <a:pt x="13" y="7"/>
                    <a:pt x="11" y="8"/>
                  </a:cubicBezTo>
                  <a:cubicBezTo>
                    <a:pt x="10" y="9"/>
                    <a:pt x="9" y="9"/>
                    <a:pt x="7" y="9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0" name="Freeform 176"/>
            <p:cNvSpPr>
              <a:spLocks noEditPoints="1"/>
            </p:cNvSpPr>
            <p:nvPr/>
          </p:nvSpPr>
          <p:spPr bwMode="auto">
            <a:xfrm>
              <a:off x="2528888" y="1644650"/>
              <a:ext cx="431800" cy="430213"/>
            </a:xfrm>
            <a:custGeom>
              <a:avLst/>
              <a:gdLst>
                <a:gd name="T0" fmla="*/ 2147483646 w 101"/>
                <a:gd name="T1" fmla="*/ 0 h 101"/>
                <a:gd name="T2" fmla="*/ 2147483646 w 101"/>
                <a:gd name="T3" fmla="*/ 2147483646 h 101"/>
                <a:gd name="T4" fmla="*/ 2147483646 w 101"/>
                <a:gd name="T5" fmla="*/ 2147483646 h 101"/>
                <a:gd name="T6" fmla="*/ 2147483646 w 101"/>
                <a:gd name="T7" fmla="*/ 2147483646 h 101"/>
                <a:gd name="T8" fmla="*/ 2147483646 w 101"/>
                <a:gd name="T9" fmla="*/ 2147483646 h 101"/>
                <a:gd name="T10" fmla="*/ 2147483646 w 101"/>
                <a:gd name="T11" fmla="*/ 2147483646 h 101"/>
                <a:gd name="T12" fmla="*/ 2147483646 w 101"/>
                <a:gd name="T13" fmla="*/ 2147483646 h 101"/>
                <a:gd name="T14" fmla="*/ 0 w 101"/>
                <a:gd name="T15" fmla="*/ 2147483646 h 101"/>
                <a:gd name="T16" fmla="*/ 2147483646 w 101"/>
                <a:gd name="T17" fmla="*/ 0 h 101"/>
                <a:gd name="T18" fmla="*/ 2147483646 w 101"/>
                <a:gd name="T19" fmla="*/ 2147483646 h 101"/>
                <a:gd name="T20" fmla="*/ 2147483646 w 101"/>
                <a:gd name="T21" fmla="*/ 2147483646 h 101"/>
                <a:gd name="T22" fmla="*/ 2147483646 w 101"/>
                <a:gd name="T23" fmla="*/ 2147483646 h 101"/>
                <a:gd name="T24" fmla="*/ 2147483646 w 101"/>
                <a:gd name="T25" fmla="*/ 2147483646 h 101"/>
                <a:gd name="T26" fmla="*/ 2147483646 w 101"/>
                <a:gd name="T27" fmla="*/ 2147483646 h 101"/>
                <a:gd name="T28" fmla="*/ 2147483646 w 101"/>
                <a:gd name="T29" fmla="*/ 2147483646 h 101"/>
                <a:gd name="T30" fmla="*/ 2147483646 w 101"/>
                <a:gd name="T31" fmla="*/ 2147483646 h 101"/>
                <a:gd name="T32" fmla="*/ 2147483646 w 101"/>
                <a:gd name="T33" fmla="*/ 2147483646 h 101"/>
                <a:gd name="T34" fmla="*/ 2147483646 w 101"/>
                <a:gd name="T35" fmla="*/ 2147483646 h 101"/>
                <a:gd name="T36" fmla="*/ 2147483646 w 101"/>
                <a:gd name="T37" fmla="*/ 2147483646 h 101"/>
                <a:gd name="T38" fmla="*/ 2147483646 w 101"/>
                <a:gd name="T39" fmla="*/ 2147483646 h 101"/>
                <a:gd name="T40" fmla="*/ 2147483646 w 101"/>
                <a:gd name="T41" fmla="*/ 2147483646 h 101"/>
                <a:gd name="T42" fmla="*/ 2147483646 w 101"/>
                <a:gd name="T43" fmla="*/ 2147483646 h 101"/>
                <a:gd name="T44" fmla="*/ 2147483646 w 101"/>
                <a:gd name="T45" fmla="*/ 2147483646 h 101"/>
                <a:gd name="T46" fmla="*/ 2147483646 w 101"/>
                <a:gd name="T47" fmla="*/ 2147483646 h 101"/>
                <a:gd name="T48" fmla="*/ 2147483646 w 101"/>
                <a:gd name="T49" fmla="*/ 2147483646 h 101"/>
                <a:gd name="T50" fmla="*/ 2147483646 w 101"/>
                <a:gd name="T51" fmla="*/ 2147483646 h 101"/>
                <a:gd name="T52" fmla="*/ 2147483646 w 101"/>
                <a:gd name="T53" fmla="*/ 2147483646 h 101"/>
                <a:gd name="T54" fmla="*/ 2147483646 w 101"/>
                <a:gd name="T55" fmla="*/ 2147483646 h 101"/>
                <a:gd name="T56" fmla="*/ 2147483646 w 101"/>
                <a:gd name="T57" fmla="*/ 2147483646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101"/>
                <a:gd name="T89" fmla="*/ 101 w 10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101">
                  <a:moveTo>
                    <a:pt x="1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12"/>
                    <a:pt x="26" y="19"/>
                    <a:pt x="24" y="2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7"/>
                    <a:pt x="6" y="61"/>
                    <a:pt x="4" y="64"/>
                  </a:cubicBezTo>
                  <a:cubicBezTo>
                    <a:pt x="3" y="58"/>
                    <a:pt x="1" y="51"/>
                    <a:pt x="0" y="44"/>
                  </a:cubicBezTo>
                  <a:cubicBezTo>
                    <a:pt x="7" y="32"/>
                    <a:pt x="12" y="18"/>
                    <a:pt x="17" y="0"/>
                  </a:cubicBezTo>
                  <a:close/>
                  <a:moveTo>
                    <a:pt x="28" y="84"/>
                  </a:move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28" y="97"/>
                    <a:pt x="28" y="97"/>
                    <a:pt x="28" y="97"/>
                  </a:cubicBezTo>
                  <a:lnTo>
                    <a:pt x="28" y="84"/>
                  </a:lnTo>
                  <a:close/>
                  <a:moveTo>
                    <a:pt x="3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35" y="74"/>
                    <a:pt x="35" y="74"/>
                    <a:pt x="35" y="74"/>
                  </a:cubicBezTo>
                  <a:lnTo>
                    <a:pt x="35" y="5"/>
                  </a:lnTo>
                  <a:close/>
                  <a:moveTo>
                    <a:pt x="80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18"/>
                  </a:lnTo>
                  <a:close/>
                  <a:moveTo>
                    <a:pt x="80" y="61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80" y="61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1" name="Freeform 177"/>
            <p:cNvSpPr>
              <a:spLocks noEditPoints="1"/>
            </p:cNvSpPr>
            <p:nvPr/>
          </p:nvSpPr>
          <p:spPr bwMode="auto">
            <a:xfrm>
              <a:off x="2973388" y="1647825"/>
              <a:ext cx="433387" cy="427038"/>
            </a:xfrm>
            <a:custGeom>
              <a:avLst/>
              <a:gdLst>
                <a:gd name="T0" fmla="*/ 2147483646 w 102"/>
                <a:gd name="T1" fmla="*/ 2147483646 h 100"/>
                <a:gd name="T2" fmla="*/ 0 w 102"/>
                <a:gd name="T3" fmla="*/ 2147483646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0 w 102"/>
                <a:gd name="T9" fmla="*/ 2147483646 h 100"/>
                <a:gd name="T10" fmla="*/ 0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2147483646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0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2147483646 w 102"/>
                <a:gd name="T67" fmla="*/ 2147483646 h 100"/>
                <a:gd name="T68" fmla="*/ 2147483646 w 102"/>
                <a:gd name="T69" fmla="*/ 2147483646 h 100"/>
                <a:gd name="T70" fmla="*/ 2147483646 w 102"/>
                <a:gd name="T71" fmla="*/ 2147483646 h 100"/>
                <a:gd name="T72" fmla="*/ 2147483646 w 102"/>
                <a:gd name="T73" fmla="*/ 2147483646 h 100"/>
                <a:gd name="T74" fmla="*/ 2147483646 w 102"/>
                <a:gd name="T75" fmla="*/ 2147483646 h 100"/>
                <a:gd name="T76" fmla="*/ 2147483646 w 102"/>
                <a:gd name="T77" fmla="*/ 2147483646 h 100"/>
                <a:gd name="T78" fmla="*/ 2147483646 w 102"/>
                <a:gd name="T79" fmla="*/ 2147483646 h 100"/>
                <a:gd name="T80" fmla="*/ 2147483646 w 102"/>
                <a:gd name="T81" fmla="*/ 2147483646 h 100"/>
                <a:gd name="T82" fmla="*/ 2147483646 w 102"/>
                <a:gd name="T83" fmla="*/ 2147483646 h 100"/>
                <a:gd name="T84" fmla="*/ 2147483646 w 102"/>
                <a:gd name="T85" fmla="*/ 2147483646 h 100"/>
                <a:gd name="T86" fmla="*/ 2147483646 w 102"/>
                <a:gd name="T87" fmla="*/ 2147483646 h 100"/>
                <a:gd name="T88" fmla="*/ 2147483646 w 102"/>
                <a:gd name="T89" fmla="*/ 2147483646 h 100"/>
                <a:gd name="T90" fmla="*/ 2147483646 w 102"/>
                <a:gd name="T91" fmla="*/ 2147483646 h 100"/>
                <a:gd name="T92" fmla="*/ 2147483646 w 102"/>
                <a:gd name="T93" fmla="*/ 2147483646 h 100"/>
                <a:gd name="T94" fmla="*/ 2147483646 w 102"/>
                <a:gd name="T95" fmla="*/ 2147483646 h 100"/>
                <a:gd name="T96" fmla="*/ 2147483646 w 102"/>
                <a:gd name="T97" fmla="*/ 2147483646 h 100"/>
                <a:gd name="T98" fmla="*/ 2147483646 w 102"/>
                <a:gd name="T99" fmla="*/ 2147483646 h 100"/>
                <a:gd name="T100" fmla="*/ 2147483646 w 102"/>
                <a:gd name="T101" fmla="*/ 2147483646 h 100"/>
                <a:gd name="T102" fmla="*/ 2147483646 w 102"/>
                <a:gd name="T103" fmla="*/ 2147483646 h 100"/>
                <a:gd name="T104" fmla="*/ 2147483646 w 102"/>
                <a:gd name="T105" fmla="*/ 2147483646 h 100"/>
                <a:gd name="T106" fmla="*/ 2147483646 w 102"/>
                <a:gd name="T107" fmla="*/ 2147483646 h 100"/>
                <a:gd name="T108" fmla="*/ 2147483646 w 102"/>
                <a:gd name="T109" fmla="*/ 2147483646 h 100"/>
                <a:gd name="T110" fmla="*/ 2147483646 w 102"/>
                <a:gd name="T111" fmla="*/ 2147483646 h 100"/>
                <a:gd name="T112" fmla="*/ 2147483646 w 102"/>
                <a:gd name="T113" fmla="*/ 2147483646 h 100"/>
                <a:gd name="T114" fmla="*/ 2147483646 w 102"/>
                <a:gd name="T115" fmla="*/ 2147483646 h 100"/>
                <a:gd name="T116" fmla="*/ 2147483646 w 102"/>
                <a:gd name="T117" fmla="*/ 2147483646 h 1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2"/>
                <a:gd name="T178" fmla="*/ 0 h 100"/>
                <a:gd name="T179" fmla="*/ 102 w 102"/>
                <a:gd name="T180" fmla="*/ 100 h 1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2" h="100">
                  <a:moveTo>
                    <a:pt x="2" y="7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" y="56"/>
                    <a:pt x="12" y="56"/>
                    <a:pt x="18" y="5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7"/>
                    <a:pt x="3" y="12"/>
                    <a:pt x="2" y="7"/>
                  </a:cubicBezTo>
                  <a:cubicBezTo>
                    <a:pt x="17" y="6"/>
                    <a:pt x="32" y="5"/>
                    <a:pt x="46" y="2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4" y="16"/>
                    <a:pt x="39" y="17"/>
                    <a:pt x="34" y="1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0"/>
                    <a:pt x="67" y="19"/>
                    <a:pt x="68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50"/>
                    <a:pt x="69" y="56"/>
                    <a:pt x="70" y="62"/>
                  </a:cubicBezTo>
                  <a:cubicBezTo>
                    <a:pt x="76" y="56"/>
                    <a:pt x="82" y="50"/>
                    <a:pt x="86" y="4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1" y="60"/>
                    <a:pt x="83" y="68"/>
                    <a:pt x="74" y="75"/>
                  </a:cubicBezTo>
                  <a:cubicBezTo>
                    <a:pt x="77" y="82"/>
                    <a:pt x="80" y="85"/>
                    <a:pt x="84" y="85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6" y="85"/>
                    <a:pt x="86" y="83"/>
                    <a:pt x="87" y="79"/>
                  </a:cubicBezTo>
                  <a:cubicBezTo>
                    <a:pt x="88" y="76"/>
                    <a:pt x="89" y="72"/>
                    <a:pt x="90" y="67"/>
                  </a:cubicBezTo>
                  <a:cubicBezTo>
                    <a:pt x="94" y="70"/>
                    <a:pt x="99" y="72"/>
                    <a:pt x="102" y="74"/>
                  </a:cubicBezTo>
                  <a:cubicBezTo>
                    <a:pt x="100" y="84"/>
                    <a:pt x="98" y="91"/>
                    <a:pt x="95" y="94"/>
                  </a:cubicBezTo>
                  <a:cubicBezTo>
                    <a:pt x="93" y="98"/>
                    <a:pt x="90" y="100"/>
                    <a:pt x="85" y="100"/>
                  </a:cubicBezTo>
                  <a:cubicBezTo>
                    <a:pt x="75" y="100"/>
                    <a:pt x="68" y="95"/>
                    <a:pt x="63" y="84"/>
                  </a:cubicBezTo>
                  <a:cubicBezTo>
                    <a:pt x="57" y="88"/>
                    <a:pt x="51" y="92"/>
                    <a:pt x="44" y="95"/>
                  </a:cubicBezTo>
                  <a:cubicBezTo>
                    <a:pt x="42" y="92"/>
                    <a:pt x="39" y="88"/>
                    <a:pt x="36" y="83"/>
                  </a:cubicBezTo>
                  <a:cubicBezTo>
                    <a:pt x="44" y="80"/>
                    <a:pt x="51" y="76"/>
                    <a:pt x="58" y="71"/>
                  </a:cubicBezTo>
                  <a:cubicBezTo>
                    <a:pt x="56" y="64"/>
                    <a:pt x="55" y="54"/>
                    <a:pt x="5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2"/>
                    <a:pt x="45" y="52"/>
                    <a:pt x="51" y="51"/>
                  </a:cubicBezTo>
                  <a:cubicBezTo>
                    <a:pt x="51" y="54"/>
                    <a:pt x="51" y="56"/>
                    <a:pt x="51" y="59"/>
                  </a:cubicBezTo>
                  <a:cubicBezTo>
                    <a:pt x="51" y="61"/>
                    <a:pt x="51" y="63"/>
                    <a:pt x="51" y="64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91"/>
                    <a:pt x="33" y="93"/>
                    <a:pt x="31" y="95"/>
                  </a:cubicBezTo>
                  <a:cubicBezTo>
                    <a:pt x="29" y="97"/>
                    <a:pt x="26" y="99"/>
                    <a:pt x="22" y="99"/>
                  </a:cubicBezTo>
                  <a:cubicBezTo>
                    <a:pt x="18" y="99"/>
                    <a:pt x="12" y="99"/>
                    <a:pt x="6" y="99"/>
                  </a:cubicBezTo>
                  <a:cubicBezTo>
                    <a:pt x="5" y="93"/>
                    <a:pt x="4" y="89"/>
                    <a:pt x="3" y="86"/>
                  </a:cubicBezTo>
                  <a:cubicBezTo>
                    <a:pt x="6" y="86"/>
                    <a:pt x="9" y="86"/>
                    <a:pt x="13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6" y="86"/>
                    <a:pt x="17" y="86"/>
                    <a:pt x="18" y="85"/>
                  </a:cubicBezTo>
                  <a:cubicBezTo>
                    <a:pt x="18" y="84"/>
                    <a:pt x="18" y="83"/>
                    <a:pt x="18" y="81"/>
                  </a:cubicBezTo>
                  <a:cubicBezTo>
                    <a:pt x="18" y="69"/>
                    <a:pt x="18" y="69"/>
                    <a:pt x="18" y="69"/>
                  </a:cubicBezTo>
                  <a:lnTo>
                    <a:pt x="2" y="71"/>
                  </a:lnTo>
                  <a:close/>
                  <a:moveTo>
                    <a:pt x="78" y="2"/>
                  </a:moveTo>
                  <a:cubicBezTo>
                    <a:pt x="86" y="9"/>
                    <a:pt x="92" y="14"/>
                    <a:pt x="96" y="18"/>
                  </a:cubicBezTo>
                  <a:cubicBezTo>
                    <a:pt x="92" y="21"/>
                    <a:pt x="89" y="24"/>
                    <a:pt x="87" y="27"/>
                  </a:cubicBezTo>
                  <a:cubicBezTo>
                    <a:pt x="82" y="21"/>
                    <a:pt x="76" y="16"/>
                    <a:pt x="70" y="11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2" name="Freeform 178"/>
            <p:cNvSpPr>
              <a:spLocks noEditPoints="1"/>
            </p:cNvSpPr>
            <p:nvPr/>
          </p:nvSpPr>
          <p:spPr bwMode="auto">
            <a:xfrm>
              <a:off x="3411538" y="1647825"/>
              <a:ext cx="439737" cy="427038"/>
            </a:xfrm>
            <a:custGeom>
              <a:avLst/>
              <a:gdLst>
                <a:gd name="T0" fmla="*/ 2147483646 w 103"/>
                <a:gd name="T1" fmla="*/ 2147483646 h 100"/>
                <a:gd name="T2" fmla="*/ 2147483646 w 103"/>
                <a:gd name="T3" fmla="*/ 2147483646 h 100"/>
                <a:gd name="T4" fmla="*/ 2147483646 w 103"/>
                <a:gd name="T5" fmla="*/ 0 h 100"/>
                <a:gd name="T6" fmla="*/ 2147483646 w 103"/>
                <a:gd name="T7" fmla="*/ 2147483646 h 100"/>
                <a:gd name="T8" fmla="*/ 2147483646 w 103"/>
                <a:gd name="T9" fmla="*/ 2147483646 h 100"/>
                <a:gd name="T10" fmla="*/ 2147483646 w 103"/>
                <a:gd name="T11" fmla="*/ 2147483646 h 100"/>
                <a:gd name="T12" fmla="*/ 2147483646 w 103"/>
                <a:gd name="T13" fmla="*/ 0 h 100"/>
                <a:gd name="T14" fmla="*/ 2147483646 w 103"/>
                <a:gd name="T15" fmla="*/ 2147483646 h 100"/>
                <a:gd name="T16" fmla="*/ 2147483646 w 103"/>
                <a:gd name="T17" fmla="*/ 2147483646 h 100"/>
                <a:gd name="T18" fmla="*/ 2147483646 w 103"/>
                <a:gd name="T19" fmla="*/ 2147483646 h 100"/>
                <a:gd name="T20" fmla="*/ 2147483646 w 103"/>
                <a:gd name="T21" fmla="*/ 2147483646 h 100"/>
                <a:gd name="T22" fmla="*/ 2147483646 w 103"/>
                <a:gd name="T23" fmla="*/ 2147483646 h 100"/>
                <a:gd name="T24" fmla="*/ 2147483646 w 103"/>
                <a:gd name="T25" fmla="*/ 2147483646 h 100"/>
                <a:gd name="T26" fmla="*/ 2147483646 w 103"/>
                <a:gd name="T27" fmla="*/ 2147483646 h 100"/>
                <a:gd name="T28" fmla="*/ 2147483646 w 103"/>
                <a:gd name="T29" fmla="*/ 2147483646 h 100"/>
                <a:gd name="T30" fmla="*/ 2147483646 w 103"/>
                <a:gd name="T31" fmla="*/ 2147483646 h 100"/>
                <a:gd name="T32" fmla="*/ 2147483646 w 103"/>
                <a:gd name="T33" fmla="*/ 2147483646 h 100"/>
                <a:gd name="T34" fmla="*/ 2147483646 w 103"/>
                <a:gd name="T35" fmla="*/ 2147483646 h 100"/>
                <a:gd name="T36" fmla="*/ 2147483646 w 103"/>
                <a:gd name="T37" fmla="*/ 0 h 100"/>
                <a:gd name="T38" fmla="*/ 2147483646 w 103"/>
                <a:gd name="T39" fmla="*/ 2147483646 h 100"/>
                <a:gd name="T40" fmla="*/ 2147483646 w 103"/>
                <a:gd name="T41" fmla="*/ 0 h 100"/>
                <a:gd name="T42" fmla="*/ 2147483646 w 103"/>
                <a:gd name="T43" fmla="*/ 2147483646 h 100"/>
                <a:gd name="T44" fmla="*/ 2147483646 w 103"/>
                <a:gd name="T45" fmla="*/ 2147483646 h 100"/>
                <a:gd name="T46" fmla="*/ 2147483646 w 103"/>
                <a:gd name="T47" fmla="*/ 2147483646 h 100"/>
                <a:gd name="T48" fmla="*/ 2147483646 w 103"/>
                <a:gd name="T49" fmla="*/ 2147483646 h 100"/>
                <a:gd name="T50" fmla="*/ 2147483646 w 103"/>
                <a:gd name="T51" fmla="*/ 2147483646 h 100"/>
                <a:gd name="T52" fmla="*/ 2147483646 w 103"/>
                <a:gd name="T53" fmla="*/ 2147483646 h 100"/>
                <a:gd name="T54" fmla="*/ 2147483646 w 103"/>
                <a:gd name="T55" fmla="*/ 2147483646 h 100"/>
                <a:gd name="T56" fmla="*/ 2147483646 w 103"/>
                <a:gd name="T57" fmla="*/ 2147483646 h 100"/>
                <a:gd name="T58" fmla="*/ 2147483646 w 103"/>
                <a:gd name="T59" fmla="*/ 2147483646 h 100"/>
                <a:gd name="T60" fmla="*/ 2147483646 w 103"/>
                <a:gd name="T61" fmla="*/ 2147483646 h 100"/>
                <a:gd name="T62" fmla="*/ 2147483646 w 103"/>
                <a:gd name="T63" fmla="*/ 2147483646 h 100"/>
                <a:gd name="T64" fmla="*/ 2147483646 w 103"/>
                <a:gd name="T65" fmla="*/ 2147483646 h 100"/>
                <a:gd name="T66" fmla="*/ 2147483646 w 103"/>
                <a:gd name="T67" fmla="*/ 2147483646 h 100"/>
                <a:gd name="T68" fmla="*/ 2147483646 w 103"/>
                <a:gd name="T69" fmla="*/ 2147483646 h 100"/>
                <a:gd name="T70" fmla="*/ 2147483646 w 103"/>
                <a:gd name="T71" fmla="*/ 2147483646 h 100"/>
                <a:gd name="T72" fmla="*/ 2147483646 w 103"/>
                <a:gd name="T73" fmla="*/ 2147483646 h 100"/>
                <a:gd name="T74" fmla="*/ 2147483646 w 103"/>
                <a:gd name="T75" fmla="*/ 2147483646 h 100"/>
                <a:gd name="T76" fmla="*/ 2147483646 w 103"/>
                <a:gd name="T77" fmla="*/ 2147483646 h 100"/>
                <a:gd name="T78" fmla="*/ 2147483646 w 103"/>
                <a:gd name="T79" fmla="*/ 2147483646 h 100"/>
                <a:gd name="T80" fmla="*/ 2147483646 w 103"/>
                <a:gd name="T81" fmla="*/ 2147483646 h 100"/>
                <a:gd name="T82" fmla="*/ 2147483646 w 103"/>
                <a:gd name="T83" fmla="*/ 2147483646 h 100"/>
                <a:gd name="T84" fmla="*/ 2147483646 w 103"/>
                <a:gd name="T85" fmla="*/ 2147483646 h 100"/>
                <a:gd name="T86" fmla="*/ 2147483646 w 103"/>
                <a:gd name="T87" fmla="*/ 2147483646 h 100"/>
                <a:gd name="T88" fmla="*/ 2147483646 w 103"/>
                <a:gd name="T89" fmla="*/ 2147483646 h 100"/>
                <a:gd name="T90" fmla="*/ 2147483646 w 103"/>
                <a:gd name="T91" fmla="*/ 2147483646 h 1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100"/>
                <a:gd name="T140" fmla="*/ 103 w 103"/>
                <a:gd name="T141" fmla="*/ 100 h 1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100">
                  <a:moveTo>
                    <a:pt x="0" y="49"/>
                  </a:moveTo>
                  <a:cubicBezTo>
                    <a:pt x="2" y="40"/>
                    <a:pt x="4" y="30"/>
                    <a:pt x="5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31"/>
                    <a:pt x="10" y="41"/>
                    <a:pt x="8" y="51"/>
                  </a:cubicBezTo>
                  <a:cubicBezTo>
                    <a:pt x="6" y="50"/>
                    <a:pt x="3" y="50"/>
                    <a:pt x="0" y="49"/>
                  </a:cubicBezTo>
                  <a:close/>
                  <a:moveTo>
                    <a:pt x="1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2"/>
                    <a:pt x="26" y="31"/>
                    <a:pt x="25" y="3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4" y="100"/>
                    <a:pt x="14" y="100"/>
                    <a:pt x="14" y="100"/>
                  </a:cubicBezTo>
                  <a:lnTo>
                    <a:pt x="14" y="0"/>
                  </a:lnTo>
                  <a:close/>
                  <a:moveTo>
                    <a:pt x="30" y="90"/>
                  </a:moveTo>
                  <a:cubicBezTo>
                    <a:pt x="61" y="90"/>
                    <a:pt x="61" y="90"/>
                    <a:pt x="61" y="90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6"/>
                    <a:pt x="36" y="23"/>
                    <a:pt x="35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30" y="98"/>
                    <a:pt x="30" y="98"/>
                    <a:pt x="30" y="98"/>
                  </a:cubicBezTo>
                  <a:lnTo>
                    <a:pt x="30" y="90"/>
                  </a:lnTo>
                  <a:close/>
                  <a:moveTo>
                    <a:pt x="47" y="56"/>
                  </a:moveTo>
                  <a:cubicBezTo>
                    <a:pt x="61" y="56"/>
                    <a:pt x="61" y="56"/>
                    <a:pt x="61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47" y="56"/>
                  </a:lnTo>
                  <a:close/>
                  <a:moveTo>
                    <a:pt x="47" y="67"/>
                  </a:moveTo>
                  <a:cubicBezTo>
                    <a:pt x="61" y="67"/>
                    <a:pt x="61" y="67"/>
                    <a:pt x="61" y="6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47" y="62"/>
                    <a:pt x="47" y="62"/>
                    <a:pt x="47" y="62"/>
                  </a:cubicBezTo>
                  <a:lnTo>
                    <a:pt x="47" y="67"/>
                  </a:lnTo>
                  <a:close/>
                  <a:moveTo>
                    <a:pt x="74" y="20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74" y="20"/>
                  </a:lnTo>
                  <a:close/>
                  <a:moveTo>
                    <a:pt x="86" y="51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6" y="56"/>
                    <a:pt x="86" y="56"/>
                    <a:pt x="86" y="56"/>
                  </a:cubicBezTo>
                  <a:lnTo>
                    <a:pt x="86" y="51"/>
                  </a:lnTo>
                  <a:close/>
                  <a:moveTo>
                    <a:pt x="86" y="67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7"/>
                    <a:pt x="73" y="67"/>
                    <a:pt x="73" y="67"/>
                  </a:cubicBezTo>
                  <a:lnTo>
                    <a:pt x="86" y="67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" name="Freeform 179"/>
            <p:cNvSpPr>
              <a:spLocks noEditPoints="1"/>
            </p:cNvSpPr>
            <p:nvPr/>
          </p:nvSpPr>
          <p:spPr bwMode="auto">
            <a:xfrm>
              <a:off x="3863975" y="1644650"/>
              <a:ext cx="434975" cy="430213"/>
            </a:xfrm>
            <a:custGeom>
              <a:avLst/>
              <a:gdLst>
                <a:gd name="T0" fmla="*/ 2147483646 w 102"/>
                <a:gd name="T1" fmla="*/ 2147483646 h 101"/>
                <a:gd name="T2" fmla="*/ 2147483646 w 102"/>
                <a:gd name="T3" fmla="*/ 2147483646 h 101"/>
                <a:gd name="T4" fmla="*/ 2147483646 w 102"/>
                <a:gd name="T5" fmla="*/ 2147483646 h 101"/>
                <a:gd name="T6" fmla="*/ 2147483646 w 102"/>
                <a:gd name="T7" fmla="*/ 2147483646 h 101"/>
                <a:gd name="T8" fmla="*/ 2147483646 w 102"/>
                <a:gd name="T9" fmla="*/ 2147483646 h 101"/>
                <a:gd name="T10" fmla="*/ 2147483646 w 102"/>
                <a:gd name="T11" fmla="*/ 2147483646 h 101"/>
                <a:gd name="T12" fmla="*/ 2147483646 w 102"/>
                <a:gd name="T13" fmla="*/ 2147483646 h 101"/>
                <a:gd name="T14" fmla="*/ 0 w 102"/>
                <a:gd name="T15" fmla="*/ 2147483646 h 101"/>
                <a:gd name="T16" fmla="*/ 2147483646 w 102"/>
                <a:gd name="T17" fmla="*/ 2147483646 h 101"/>
                <a:gd name="T18" fmla="*/ 2147483646 w 102"/>
                <a:gd name="T19" fmla="*/ 0 h 101"/>
                <a:gd name="T20" fmla="*/ 2147483646 w 102"/>
                <a:gd name="T21" fmla="*/ 2147483646 h 101"/>
                <a:gd name="T22" fmla="*/ 2147483646 w 102"/>
                <a:gd name="T23" fmla="*/ 2147483646 h 101"/>
                <a:gd name="T24" fmla="*/ 2147483646 w 102"/>
                <a:gd name="T25" fmla="*/ 2147483646 h 101"/>
                <a:gd name="T26" fmla="*/ 2147483646 w 102"/>
                <a:gd name="T27" fmla="*/ 0 h 101"/>
                <a:gd name="T28" fmla="*/ 2147483646 w 102"/>
                <a:gd name="T29" fmla="*/ 2147483646 h 101"/>
                <a:gd name="T30" fmla="*/ 2147483646 w 102"/>
                <a:gd name="T31" fmla="*/ 2147483646 h 101"/>
                <a:gd name="T32" fmla="*/ 2147483646 w 102"/>
                <a:gd name="T33" fmla="*/ 2147483646 h 101"/>
                <a:gd name="T34" fmla="*/ 2147483646 w 102"/>
                <a:gd name="T35" fmla="*/ 2147483646 h 101"/>
                <a:gd name="T36" fmla="*/ 2147483646 w 102"/>
                <a:gd name="T37" fmla="*/ 2147483646 h 101"/>
                <a:gd name="T38" fmla="*/ 2147483646 w 102"/>
                <a:gd name="T39" fmla="*/ 2147483646 h 101"/>
                <a:gd name="T40" fmla="*/ 2147483646 w 102"/>
                <a:gd name="T41" fmla="*/ 2147483646 h 101"/>
                <a:gd name="T42" fmla="*/ 2147483646 w 102"/>
                <a:gd name="T43" fmla="*/ 2147483646 h 101"/>
                <a:gd name="T44" fmla="*/ 2147483646 w 102"/>
                <a:gd name="T45" fmla="*/ 2147483646 h 101"/>
                <a:gd name="T46" fmla="*/ 2147483646 w 102"/>
                <a:gd name="T47" fmla="*/ 2147483646 h 101"/>
                <a:gd name="T48" fmla="*/ 2147483646 w 102"/>
                <a:gd name="T49" fmla="*/ 2147483646 h 101"/>
                <a:gd name="T50" fmla="*/ 2147483646 w 102"/>
                <a:gd name="T51" fmla="*/ 2147483646 h 101"/>
                <a:gd name="T52" fmla="*/ 2147483646 w 102"/>
                <a:gd name="T53" fmla="*/ 2147483646 h 101"/>
                <a:gd name="T54" fmla="*/ 2147483646 w 102"/>
                <a:gd name="T55" fmla="*/ 2147483646 h 101"/>
                <a:gd name="T56" fmla="*/ 2147483646 w 102"/>
                <a:gd name="T57" fmla="*/ 2147483646 h 101"/>
                <a:gd name="T58" fmla="*/ 2147483646 w 102"/>
                <a:gd name="T59" fmla="*/ 2147483646 h 101"/>
                <a:gd name="T60" fmla="*/ 2147483646 w 102"/>
                <a:gd name="T61" fmla="*/ 2147483646 h 101"/>
                <a:gd name="T62" fmla="*/ 2147483646 w 102"/>
                <a:gd name="T63" fmla="*/ 2147483646 h 101"/>
                <a:gd name="T64" fmla="*/ 2147483646 w 102"/>
                <a:gd name="T65" fmla="*/ 2147483646 h 101"/>
                <a:gd name="T66" fmla="*/ 2147483646 w 102"/>
                <a:gd name="T67" fmla="*/ 2147483646 h 101"/>
                <a:gd name="T68" fmla="*/ 2147483646 w 102"/>
                <a:gd name="T69" fmla="*/ 2147483646 h 101"/>
                <a:gd name="T70" fmla="*/ 2147483646 w 102"/>
                <a:gd name="T71" fmla="*/ 2147483646 h 101"/>
                <a:gd name="T72" fmla="*/ 2147483646 w 102"/>
                <a:gd name="T73" fmla="*/ 2147483646 h 101"/>
                <a:gd name="T74" fmla="*/ 2147483646 w 102"/>
                <a:gd name="T75" fmla="*/ 2147483646 h 101"/>
                <a:gd name="T76" fmla="*/ 2147483646 w 102"/>
                <a:gd name="T77" fmla="*/ 2147483646 h 101"/>
                <a:gd name="T78" fmla="*/ 2147483646 w 102"/>
                <a:gd name="T79" fmla="*/ 2147483646 h 101"/>
                <a:gd name="T80" fmla="*/ 2147483646 w 102"/>
                <a:gd name="T81" fmla="*/ 2147483646 h 101"/>
                <a:gd name="T82" fmla="*/ 2147483646 w 102"/>
                <a:gd name="T83" fmla="*/ 2147483646 h 101"/>
                <a:gd name="T84" fmla="*/ 2147483646 w 102"/>
                <a:gd name="T85" fmla="*/ 2147483646 h 101"/>
                <a:gd name="T86" fmla="*/ 2147483646 w 102"/>
                <a:gd name="T87" fmla="*/ 2147483646 h 101"/>
                <a:gd name="T88" fmla="*/ 2147483646 w 102"/>
                <a:gd name="T89" fmla="*/ 2147483646 h 101"/>
                <a:gd name="T90" fmla="*/ 2147483646 w 102"/>
                <a:gd name="T91" fmla="*/ 2147483646 h 101"/>
                <a:gd name="T92" fmla="*/ 2147483646 w 102"/>
                <a:gd name="T93" fmla="*/ 2147483646 h 101"/>
                <a:gd name="T94" fmla="*/ 2147483646 w 102"/>
                <a:gd name="T95" fmla="*/ 2147483646 h 101"/>
                <a:gd name="T96" fmla="*/ 2147483646 w 102"/>
                <a:gd name="T97" fmla="*/ 2147483646 h 101"/>
                <a:gd name="T98" fmla="*/ 2147483646 w 102"/>
                <a:gd name="T99" fmla="*/ 2147483646 h 101"/>
                <a:gd name="T100" fmla="*/ 2147483646 w 102"/>
                <a:gd name="T101" fmla="*/ 2147483646 h 101"/>
                <a:gd name="T102" fmla="*/ 2147483646 w 102"/>
                <a:gd name="T103" fmla="*/ 2147483646 h 101"/>
                <a:gd name="T104" fmla="*/ 2147483646 w 102"/>
                <a:gd name="T105" fmla="*/ 2147483646 h 101"/>
                <a:gd name="T106" fmla="*/ 2147483646 w 102"/>
                <a:gd name="T107" fmla="*/ 2147483646 h 101"/>
                <a:gd name="T108" fmla="*/ 2147483646 w 102"/>
                <a:gd name="T109" fmla="*/ 2147483646 h 101"/>
                <a:gd name="T110" fmla="*/ 2147483646 w 102"/>
                <a:gd name="T111" fmla="*/ 2147483646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2"/>
                <a:gd name="T169" fmla="*/ 0 h 101"/>
                <a:gd name="T170" fmla="*/ 102 w 102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2" h="101">
                  <a:moveTo>
                    <a:pt x="25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2" y="43"/>
                    <a:pt x="28" y="48"/>
                    <a:pt x="25" y="53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9"/>
                    <a:pt x="7" y="71"/>
                    <a:pt x="4" y="73"/>
                  </a:cubicBezTo>
                  <a:cubicBezTo>
                    <a:pt x="3" y="69"/>
                    <a:pt x="2" y="64"/>
                    <a:pt x="0" y="57"/>
                  </a:cubicBezTo>
                  <a:cubicBezTo>
                    <a:pt x="9" y="50"/>
                    <a:pt x="17" y="40"/>
                    <a:pt x="25" y="28"/>
                  </a:cubicBezTo>
                  <a:close/>
                  <a:moveTo>
                    <a:pt x="23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6" y="20"/>
                    <a:pt x="17" y="30"/>
                    <a:pt x="6" y="39"/>
                  </a:cubicBezTo>
                  <a:cubicBezTo>
                    <a:pt x="5" y="35"/>
                    <a:pt x="3" y="30"/>
                    <a:pt x="1" y="24"/>
                  </a:cubicBezTo>
                  <a:cubicBezTo>
                    <a:pt x="10" y="17"/>
                    <a:pt x="17" y="9"/>
                    <a:pt x="23" y="0"/>
                  </a:cubicBezTo>
                  <a:close/>
                  <a:moveTo>
                    <a:pt x="99" y="59"/>
                  </a:moveTo>
                  <a:cubicBezTo>
                    <a:pt x="88" y="59"/>
                    <a:pt x="88" y="59"/>
                    <a:pt x="88" y="59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90"/>
                    <a:pt x="87" y="93"/>
                    <a:pt x="85" y="96"/>
                  </a:cubicBezTo>
                  <a:cubicBezTo>
                    <a:pt x="83" y="98"/>
                    <a:pt x="79" y="100"/>
                    <a:pt x="75" y="100"/>
                  </a:cubicBezTo>
                  <a:cubicBezTo>
                    <a:pt x="70" y="100"/>
                    <a:pt x="65" y="100"/>
                    <a:pt x="59" y="100"/>
                  </a:cubicBezTo>
                  <a:cubicBezTo>
                    <a:pt x="58" y="96"/>
                    <a:pt x="57" y="92"/>
                    <a:pt x="56" y="87"/>
                  </a:cubicBezTo>
                  <a:cubicBezTo>
                    <a:pt x="61" y="88"/>
                    <a:pt x="65" y="88"/>
                    <a:pt x="69" y="88"/>
                  </a:cubicBezTo>
                  <a:cubicBezTo>
                    <a:pt x="73" y="88"/>
                    <a:pt x="75" y="86"/>
                    <a:pt x="75" y="82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8"/>
                    <a:pt x="56" y="82"/>
                    <a:pt x="59" y="85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87"/>
                    <a:pt x="41" y="83"/>
                    <a:pt x="38" y="79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99" y="49"/>
                    <a:pt x="99" y="49"/>
                    <a:pt x="99" y="49"/>
                  </a:cubicBezTo>
                  <a:lnTo>
                    <a:pt x="99" y="59"/>
                  </a:lnTo>
                  <a:close/>
                  <a:moveTo>
                    <a:pt x="37" y="4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37" y="44"/>
                    <a:pt x="37" y="44"/>
                    <a:pt x="37" y="44"/>
                  </a:cubicBezTo>
                  <a:lnTo>
                    <a:pt x="37" y="4"/>
                  </a:lnTo>
                  <a:close/>
                  <a:moveTo>
                    <a:pt x="82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82" y="14"/>
                  </a:lnTo>
                  <a:close/>
                  <a:moveTo>
                    <a:pt x="82" y="34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" name="Freeform 180"/>
            <p:cNvSpPr>
              <a:spLocks noEditPoints="1"/>
            </p:cNvSpPr>
            <p:nvPr/>
          </p:nvSpPr>
          <p:spPr bwMode="auto">
            <a:xfrm>
              <a:off x="4311650" y="1647825"/>
              <a:ext cx="427038" cy="414338"/>
            </a:xfrm>
            <a:custGeom>
              <a:avLst/>
              <a:gdLst>
                <a:gd name="T0" fmla="*/ 0 w 101"/>
                <a:gd name="T1" fmla="*/ 2147483646 h 97"/>
                <a:gd name="T2" fmla="*/ 2147483646 w 101"/>
                <a:gd name="T3" fmla="*/ 2147483646 h 97"/>
                <a:gd name="T4" fmla="*/ 2147483646 w 101"/>
                <a:gd name="T5" fmla="*/ 2147483646 h 97"/>
                <a:gd name="T6" fmla="*/ 2147483646 w 101"/>
                <a:gd name="T7" fmla="*/ 2147483646 h 97"/>
                <a:gd name="T8" fmla="*/ 2147483646 w 101"/>
                <a:gd name="T9" fmla="*/ 2147483646 h 97"/>
                <a:gd name="T10" fmla="*/ 2147483646 w 101"/>
                <a:gd name="T11" fmla="*/ 2147483646 h 97"/>
                <a:gd name="T12" fmla="*/ 2147483646 w 101"/>
                <a:gd name="T13" fmla="*/ 2147483646 h 97"/>
                <a:gd name="T14" fmla="*/ 2147483646 w 101"/>
                <a:gd name="T15" fmla="*/ 2147483646 h 97"/>
                <a:gd name="T16" fmla="*/ 2147483646 w 101"/>
                <a:gd name="T17" fmla="*/ 2147483646 h 97"/>
                <a:gd name="T18" fmla="*/ 2147483646 w 101"/>
                <a:gd name="T19" fmla="*/ 2147483646 h 97"/>
                <a:gd name="T20" fmla="*/ 2147483646 w 101"/>
                <a:gd name="T21" fmla="*/ 2147483646 h 97"/>
                <a:gd name="T22" fmla="*/ 2147483646 w 101"/>
                <a:gd name="T23" fmla="*/ 2147483646 h 97"/>
                <a:gd name="T24" fmla="*/ 2147483646 w 101"/>
                <a:gd name="T25" fmla="*/ 2147483646 h 97"/>
                <a:gd name="T26" fmla="*/ 2147483646 w 101"/>
                <a:gd name="T27" fmla="*/ 2147483646 h 97"/>
                <a:gd name="T28" fmla="*/ 2147483646 w 101"/>
                <a:gd name="T29" fmla="*/ 2147483646 h 97"/>
                <a:gd name="T30" fmla="*/ 0 w 101"/>
                <a:gd name="T31" fmla="*/ 2147483646 h 97"/>
                <a:gd name="T32" fmla="*/ 0 w 101"/>
                <a:gd name="T33" fmla="*/ 2147483646 h 97"/>
                <a:gd name="T34" fmla="*/ 2147483646 w 101"/>
                <a:gd name="T35" fmla="*/ 2147483646 h 97"/>
                <a:gd name="T36" fmla="*/ 2147483646 w 101"/>
                <a:gd name="T37" fmla="*/ 2147483646 h 97"/>
                <a:gd name="T38" fmla="*/ 2147483646 w 101"/>
                <a:gd name="T39" fmla="*/ 2147483646 h 97"/>
                <a:gd name="T40" fmla="*/ 2147483646 w 101"/>
                <a:gd name="T41" fmla="*/ 2147483646 h 97"/>
                <a:gd name="T42" fmla="*/ 2147483646 w 101"/>
                <a:gd name="T43" fmla="*/ 2147483646 h 97"/>
                <a:gd name="T44" fmla="*/ 2147483646 w 101"/>
                <a:gd name="T45" fmla="*/ 0 h 97"/>
                <a:gd name="T46" fmla="*/ 2147483646 w 101"/>
                <a:gd name="T47" fmla="*/ 0 h 97"/>
                <a:gd name="T48" fmla="*/ 2147483646 w 101"/>
                <a:gd name="T49" fmla="*/ 2147483646 h 97"/>
                <a:gd name="T50" fmla="*/ 2147483646 w 101"/>
                <a:gd name="T51" fmla="*/ 2147483646 h 97"/>
                <a:gd name="T52" fmla="*/ 2147483646 w 101"/>
                <a:gd name="T53" fmla="*/ 0 h 97"/>
                <a:gd name="T54" fmla="*/ 2147483646 w 101"/>
                <a:gd name="T55" fmla="*/ 2147483646 h 97"/>
                <a:gd name="T56" fmla="*/ 2147483646 w 101"/>
                <a:gd name="T57" fmla="*/ 2147483646 h 97"/>
                <a:gd name="T58" fmla="*/ 2147483646 w 101"/>
                <a:gd name="T59" fmla="*/ 2147483646 h 97"/>
                <a:gd name="T60" fmla="*/ 2147483646 w 101"/>
                <a:gd name="T61" fmla="*/ 2147483646 h 97"/>
                <a:gd name="T62" fmla="*/ 2147483646 w 101"/>
                <a:gd name="T63" fmla="*/ 2147483646 h 97"/>
                <a:gd name="T64" fmla="*/ 2147483646 w 101"/>
                <a:gd name="T65" fmla="*/ 2147483646 h 97"/>
                <a:gd name="T66" fmla="*/ 2147483646 w 101"/>
                <a:gd name="T67" fmla="*/ 2147483646 h 97"/>
                <a:gd name="T68" fmla="*/ 2147483646 w 101"/>
                <a:gd name="T69" fmla="*/ 2147483646 h 97"/>
                <a:gd name="T70" fmla="*/ 2147483646 w 101"/>
                <a:gd name="T71" fmla="*/ 2147483646 h 97"/>
                <a:gd name="T72" fmla="*/ 2147483646 w 101"/>
                <a:gd name="T73" fmla="*/ 2147483646 h 97"/>
                <a:gd name="T74" fmla="*/ 2147483646 w 101"/>
                <a:gd name="T75" fmla="*/ 2147483646 h 97"/>
                <a:gd name="T76" fmla="*/ 2147483646 w 101"/>
                <a:gd name="T77" fmla="*/ 2147483646 h 97"/>
                <a:gd name="T78" fmla="*/ 2147483646 w 101"/>
                <a:gd name="T79" fmla="*/ 2147483646 h 97"/>
                <a:gd name="T80" fmla="*/ 2147483646 w 101"/>
                <a:gd name="T81" fmla="*/ 2147483646 h 97"/>
                <a:gd name="T82" fmla="*/ 2147483646 w 101"/>
                <a:gd name="T83" fmla="*/ 2147483646 h 97"/>
                <a:gd name="T84" fmla="*/ 2147483646 w 101"/>
                <a:gd name="T85" fmla="*/ 2147483646 h 97"/>
                <a:gd name="T86" fmla="*/ 2147483646 w 101"/>
                <a:gd name="T87" fmla="*/ 2147483646 h 97"/>
                <a:gd name="T88" fmla="*/ 2147483646 w 101"/>
                <a:gd name="T89" fmla="*/ 214748364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1"/>
                <a:gd name="T136" fmla="*/ 0 h 97"/>
                <a:gd name="T137" fmla="*/ 101 w 101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1" h="97">
                  <a:moveTo>
                    <a:pt x="0" y="84"/>
                  </a:moveTo>
                  <a:cubicBezTo>
                    <a:pt x="45" y="84"/>
                    <a:pt x="45" y="84"/>
                    <a:pt x="45" y="8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0" y="97"/>
                    <a:pt x="0" y="97"/>
                    <a:pt x="0" y="97"/>
                  </a:cubicBezTo>
                  <a:lnTo>
                    <a:pt x="0" y="84"/>
                  </a:lnTo>
                  <a:close/>
                  <a:moveTo>
                    <a:pt x="5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" y="53"/>
                    <a:pt x="5" y="53"/>
                    <a:pt x="5" y="53"/>
                  </a:cubicBezTo>
                  <a:lnTo>
                    <a:pt x="5" y="5"/>
                  </a:lnTo>
                  <a:close/>
                  <a:moveTo>
                    <a:pt x="2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5" y="57"/>
                    <a:pt x="25" y="57"/>
                    <a:pt x="25" y="57"/>
                  </a:cubicBezTo>
                  <a:lnTo>
                    <a:pt x="25" y="0"/>
                  </a:lnTo>
                  <a:close/>
                  <a:moveTo>
                    <a:pt x="96" y="3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2" y="23"/>
                    <a:pt x="88" y="30"/>
                    <a:pt x="82" y="36"/>
                  </a:cubicBezTo>
                  <a:cubicBezTo>
                    <a:pt x="88" y="38"/>
                    <a:pt x="94" y="41"/>
                    <a:pt x="101" y="43"/>
                  </a:cubicBezTo>
                  <a:cubicBezTo>
                    <a:pt x="99" y="47"/>
                    <a:pt x="97" y="51"/>
                    <a:pt x="94" y="56"/>
                  </a:cubicBezTo>
                  <a:cubicBezTo>
                    <a:pt x="85" y="53"/>
                    <a:pt x="78" y="49"/>
                    <a:pt x="71" y="45"/>
                  </a:cubicBezTo>
                  <a:cubicBezTo>
                    <a:pt x="64" y="49"/>
                    <a:pt x="57" y="53"/>
                    <a:pt x="48" y="55"/>
                  </a:cubicBezTo>
                  <a:cubicBezTo>
                    <a:pt x="46" y="50"/>
                    <a:pt x="43" y="46"/>
                    <a:pt x="41" y="43"/>
                  </a:cubicBezTo>
                  <a:cubicBezTo>
                    <a:pt x="48" y="41"/>
                    <a:pt x="54" y="38"/>
                    <a:pt x="59" y="36"/>
                  </a:cubicBezTo>
                  <a:cubicBezTo>
                    <a:pt x="54" y="31"/>
                    <a:pt x="50" y="26"/>
                    <a:pt x="46" y="20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96" y="3"/>
                  </a:lnTo>
                  <a:close/>
                  <a:moveTo>
                    <a:pt x="70" y="28"/>
                  </a:moveTo>
                  <a:cubicBezTo>
                    <a:pt x="75" y="24"/>
                    <a:pt x="78" y="20"/>
                    <a:pt x="81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20"/>
                    <a:pt x="65" y="24"/>
                    <a:pt x="70" y="28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5" name="Freeform 181"/>
            <p:cNvSpPr>
              <a:spLocks noEditPoints="1"/>
            </p:cNvSpPr>
            <p:nvPr/>
          </p:nvSpPr>
          <p:spPr bwMode="auto">
            <a:xfrm>
              <a:off x="4751388" y="1647825"/>
              <a:ext cx="434975" cy="427038"/>
            </a:xfrm>
            <a:custGeom>
              <a:avLst/>
              <a:gdLst>
                <a:gd name="T0" fmla="*/ 2147483646 w 102"/>
                <a:gd name="T1" fmla="*/ 2147483646 h 100"/>
                <a:gd name="T2" fmla="*/ 2147483646 w 102"/>
                <a:gd name="T3" fmla="*/ 0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2147483646 w 102"/>
                <a:gd name="T9" fmla="*/ 2147483646 h 100"/>
                <a:gd name="T10" fmla="*/ 2147483646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0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2147483646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2"/>
                <a:gd name="T100" fmla="*/ 0 h 100"/>
                <a:gd name="T101" fmla="*/ 102 w 102"/>
                <a:gd name="T102" fmla="*/ 100 h 1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2" h="100">
                  <a:moveTo>
                    <a:pt x="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3" y="52"/>
                    <a:pt x="34" y="58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90"/>
                    <a:pt x="25" y="93"/>
                    <a:pt x="23" y="95"/>
                  </a:cubicBezTo>
                  <a:cubicBezTo>
                    <a:pt x="22" y="97"/>
                    <a:pt x="19" y="98"/>
                    <a:pt x="16" y="99"/>
                  </a:cubicBezTo>
                  <a:cubicBezTo>
                    <a:pt x="13" y="99"/>
                    <a:pt x="9" y="99"/>
                    <a:pt x="3" y="99"/>
                  </a:cubicBezTo>
                  <a:cubicBezTo>
                    <a:pt x="3" y="95"/>
                    <a:pt x="2" y="90"/>
                    <a:pt x="1" y="86"/>
                  </a:cubicBezTo>
                  <a:cubicBezTo>
                    <a:pt x="4" y="86"/>
                    <a:pt x="7" y="86"/>
                    <a:pt x="8" y="86"/>
                  </a:cubicBezTo>
                  <a:cubicBezTo>
                    <a:pt x="10" y="86"/>
                    <a:pt x="11" y="85"/>
                    <a:pt x="11" y="8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0"/>
                    <a:pt x="7" y="49"/>
                    <a:pt x="11" y="4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18"/>
                  </a:lnTo>
                  <a:close/>
                  <a:moveTo>
                    <a:pt x="35" y="32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32"/>
                  </a:lnTo>
                  <a:close/>
                  <a:moveTo>
                    <a:pt x="40" y="7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7"/>
                    <a:pt x="87" y="91"/>
                    <a:pt x="85" y="94"/>
                  </a:cubicBezTo>
                  <a:cubicBezTo>
                    <a:pt x="83" y="97"/>
                    <a:pt x="79" y="99"/>
                    <a:pt x="75" y="99"/>
                  </a:cubicBezTo>
                  <a:cubicBezTo>
                    <a:pt x="71" y="100"/>
                    <a:pt x="65" y="100"/>
                    <a:pt x="57" y="100"/>
                  </a:cubicBezTo>
                  <a:cubicBezTo>
                    <a:pt x="56" y="95"/>
                    <a:pt x="55" y="91"/>
                    <a:pt x="54" y="87"/>
                  </a:cubicBezTo>
                  <a:cubicBezTo>
                    <a:pt x="59" y="87"/>
                    <a:pt x="64" y="87"/>
                    <a:pt x="68" y="87"/>
                  </a:cubicBezTo>
                  <a:cubicBezTo>
                    <a:pt x="72" y="87"/>
                    <a:pt x="75" y="84"/>
                    <a:pt x="75" y="7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5" y="70"/>
                    <a:pt x="59" y="74"/>
                    <a:pt x="62" y="7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48" y="81"/>
                    <a:pt x="44" y="76"/>
                    <a:pt x="40" y="70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6" name="Freeform 148"/>
            <p:cNvSpPr>
              <a:spLocks noEditPoints="1"/>
            </p:cNvSpPr>
            <p:nvPr/>
          </p:nvSpPr>
          <p:spPr bwMode="auto">
            <a:xfrm rot="1800000">
              <a:off x="2517775" y="2416175"/>
              <a:ext cx="163513" cy="212725"/>
            </a:xfrm>
            <a:custGeom>
              <a:avLst/>
              <a:gdLst>
                <a:gd name="T0" fmla="*/ 2147483646 w 51"/>
                <a:gd name="T1" fmla="*/ 2147483646 h 66"/>
                <a:gd name="T2" fmla="*/ 2147483646 w 51"/>
                <a:gd name="T3" fmla="*/ 2147483646 h 66"/>
                <a:gd name="T4" fmla="*/ 2147483646 w 51"/>
                <a:gd name="T5" fmla="*/ 2147483646 h 66"/>
                <a:gd name="T6" fmla="*/ 2147483646 w 51"/>
                <a:gd name="T7" fmla="*/ 2147483646 h 66"/>
                <a:gd name="T8" fmla="*/ 2147483646 w 51"/>
                <a:gd name="T9" fmla="*/ 2147483646 h 66"/>
                <a:gd name="T10" fmla="*/ 2147483646 w 51"/>
                <a:gd name="T11" fmla="*/ 2147483646 h 66"/>
                <a:gd name="T12" fmla="*/ 2147483646 w 51"/>
                <a:gd name="T13" fmla="*/ 2147483646 h 66"/>
                <a:gd name="T14" fmla="*/ 2147483646 w 51"/>
                <a:gd name="T15" fmla="*/ 2147483646 h 66"/>
                <a:gd name="T16" fmla="*/ 2147483646 w 51"/>
                <a:gd name="T17" fmla="*/ 2147483646 h 66"/>
                <a:gd name="T18" fmla="*/ 2147483646 w 51"/>
                <a:gd name="T19" fmla="*/ 2147483646 h 66"/>
                <a:gd name="T20" fmla="*/ 0 w 51"/>
                <a:gd name="T21" fmla="*/ 2147483646 h 66"/>
                <a:gd name="T22" fmla="*/ 0 w 51"/>
                <a:gd name="T23" fmla="*/ 2147483646 h 66"/>
                <a:gd name="T24" fmla="*/ 0 w 51"/>
                <a:gd name="T25" fmla="*/ 2147483646 h 66"/>
                <a:gd name="T26" fmla="*/ 0 w 51"/>
                <a:gd name="T27" fmla="*/ 2147483646 h 66"/>
                <a:gd name="T28" fmla="*/ 0 w 51"/>
                <a:gd name="T29" fmla="*/ 0 h 66"/>
                <a:gd name="T30" fmla="*/ 2147483646 w 51"/>
                <a:gd name="T31" fmla="*/ 0 h 66"/>
                <a:gd name="T32" fmla="*/ 2147483646 w 51"/>
                <a:gd name="T33" fmla="*/ 2147483646 h 66"/>
                <a:gd name="T34" fmla="*/ 2147483646 w 51"/>
                <a:gd name="T35" fmla="*/ 2147483646 h 66"/>
                <a:gd name="T36" fmla="*/ 2147483646 w 51"/>
                <a:gd name="T37" fmla="*/ 2147483646 h 66"/>
                <a:gd name="T38" fmla="*/ 2147483646 w 51"/>
                <a:gd name="T39" fmla="*/ 2147483646 h 66"/>
                <a:gd name="T40" fmla="*/ 2147483646 w 51"/>
                <a:gd name="T41" fmla="*/ 2147483646 h 66"/>
                <a:gd name="T42" fmla="*/ 2147483646 w 51"/>
                <a:gd name="T43" fmla="*/ 2147483646 h 66"/>
                <a:gd name="T44" fmla="*/ 2147483646 w 51"/>
                <a:gd name="T45" fmla="*/ 2147483646 h 66"/>
                <a:gd name="T46" fmla="*/ 2147483646 w 51"/>
                <a:gd name="T47" fmla="*/ 2147483646 h 66"/>
                <a:gd name="T48" fmla="*/ 2147483646 w 51"/>
                <a:gd name="T49" fmla="*/ 2147483646 h 66"/>
                <a:gd name="T50" fmla="*/ 2147483646 w 51"/>
                <a:gd name="T51" fmla="*/ 2147483646 h 66"/>
                <a:gd name="T52" fmla="*/ 2147483646 w 51"/>
                <a:gd name="T53" fmla="*/ 2147483646 h 66"/>
                <a:gd name="T54" fmla="*/ 2147483646 w 51"/>
                <a:gd name="T55" fmla="*/ 2147483646 h 66"/>
                <a:gd name="T56" fmla="*/ 2147483646 w 51"/>
                <a:gd name="T57" fmla="*/ 2147483646 h 66"/>
                <a:gd name="T58" fmla="*/ 2147483646 w 51"/>
                <a:gd name="T59" fmla="*/ 2147483646 h 66"/>
                <a:gd name="T60" fmla="*/ 2147483646 w 51"/>
                <a:gd name="T61" fmla="*/ 2147483646 h 66"/>
                <a:gd name="T62" fmla="*/ 2147483646 w 51"/>
                <a:gd name="T63" fmla="*/ 2147483646 h 66"/>
                <a:gd name="T64" fmla="*/ 2147483646 w 51"/>
                <a:gd name="T65" fmla="*/ 2147483646 h 66"/>
                <a:gd name="T66" fmla="*/ 2147483646 w 51"/>
                <a:gd name="T67" fmla="*/ 2147483646 h 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"/>
                <a:gd name="T103" fmla="*/ 0 h 66"/>
                <a:gd name="T104" fmla="*/ 51 w 51"/>
                <a:gd name="T105" fmla="*/ 66 h 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" h="66">
                  <a:moveTo>
                    <a:pt x="31" y="54"/>
                  </a:moveTo>
                  <a:cubicBezTo>
                    <a:pt x="33" y="56"/>
                    <a:pt x="36" y="58"/>
                    <a:pt x="38" y="59"/>
                  </a:cubicBezTo>
                  <a:cubicBezTo>
                    <a:pt x="41" y="61"/>
                    <a:pt x="44" y="62"/>
                    <a:pt x="47" y="63"/>
                  </a:cubicBezTo>
                  <a:cubicBezTo>
                    <a:pt x="48" y="63"/>
                    <a:pt x="48" y="63"/>
                    <a:pt x="48" y="64"/>
                  </a:cubicBezTo>
                  <a:cubicBezTo>
                    <a:pt x="48" y="65"/>
                    <a:pt x="48" y="66"/>
                    <a:pt x="46" y="66"/>
                  </a:cubicBezTo>
                  <a:cubicBezTo>
                    <a:pt x="44" y="66"/>
                    <a:pt x="40" y="64"/>
                    <a:pt x="36" y="61"/>
                  </a:cubicBezTo>
                  <a:cubicBezTo>
                    <a:pt x="32" y="59"/>
                    <a:pt x="27" y="55"/>
                    <a:pt x="22" y="50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7" y="0"/>
                    <a:pt x="30" y="1"/>
                  </a:cubicBezTo>
                  <a:cubicBezTo>
                    <a:pt x="33" y="1"/>
                    <a:pt x="36" y="2"/>
                    <a:pt x="38" y="3"/>
                  </a:cubicBezTo>
                  <a:cubicBezTo>
                    <a:pt x="42" y="5"/>
                    <a:pt x="45" y="9"/>
                    <a:pt x="48" y="14"/>
                  </a:cubicBezTo>
                  <a:cubicBezTo>
                    <a:pt x="50" y="18"/>
                    <a:pt x="51" y="23"/>
                    <a:pt x="51" y="28"/>
                  </a:cubicBezTo>
                  <a:cubicBezTo>
                    <a:pt x="51" y="33"/>
                    <a:pt x="50" y="38"/>
                    <a:pt x="47" y="42"/>
                  </a:cubicBezTo>
                  <a:cubicBezTo>
                    <a:pt x="44" y="50"/>
                    <a:pt x="38" y="54"/>
                    <a:pt x="31" y="54"/>
                  </a:cubicBezTo>
                  <a:close/>
                  <a:moveTo>
                    <a:pt x="27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4" y="51"/>
                    <a:pt x="38" y="49"/>
                    <a:pt x="42" y="46"/>
                  </a:cubicBezTo>
                  <a:cubicBezTo>
                    <a:pt x="44" y="43"/>
                    <a:pt x="46" y="41"/>
                    <a:pt x="47" y="37"/>
                  </a:cubicBezTo>
                  <a:cubicBezTo>
                    <a:pt x="48" y="34"/>
                    <a:pt x="48" y="31"/>
                    <a:pt x="48" y="28"/>
                  </a:cubicBezTo>
                  <a:cubicBezTo>
                    <a:pt x="48" y="22"/>
                    <a:pt x="47" y="17"/>
                    <a:pt x="44" y="13"/>
                  </a:cubicBezTo>
                  <a:cubicBezTo>
                    <a:pt x="42" y="9"/>
                    <a:pt x="39" y="7"/>
                    <a:pt x="36" y="6"/>
                  </a:cubicBezTo>
                  <a:cubicBezTo>
                    <a:pt x="33" y="4"/>
                    <a:pt x="29" y="3"/>
                    <a:pt x="23" y="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6" y="49"/>
                    <a:pt x="27" y="51"/>
                  </a:cubicBez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7248525" y="4383088"/>
            <a:ext cx="153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3" descr="F:\图片\final_fantasy_game-800x480.jpg"/>
          <p:cNvPicPr>
            <a:picLocks noChangeAspect="1" noChangeArrowheads="1"/>
          </p:cNvPicPr>
          <p:nvPr/>
        </p:nvPicPr>
        <p:blipFill rotWithShape="1">
          <a:blip r:embed="rId1"/>
          <a:srcRect l="37788" t="758" r="16754" b="3451"/>
          <a:stretch>
            <a:fillRect/>
          </a:stretch>
        </p:blipFill>
        <p:spPr bwMode="auto">
          <a:xfrm rot="19972280">
            <a:off x="6484938" y="1444625"/>
            <a:ext cx="1776412" cy="22479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12" descr="F:\tao\LOGO白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16391">
            <a:off x="6950075" y="3414713"/>
            <a:ext cx="968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179"/>
          <p:cNvSpPr txBox="1">
            <a:spLocks noChangeArrowheads="1"/>
          </p:cNvSpPr>
          <p:nvPr/>
        </p:nvSpPr>
        <p:spPr bwMode="auto">
          <a:xfrm>
            <a:off x="1441450" y="92551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Freeform 18"/>
          <p:cNvSpPr/>
          <p:nvPr/>
        </p:nvSpPr>
        <p:spPr bwMode="auto">
          <a:xfrm rot="1009876">
            <a:off x="6546850" y="1128713"/>
            <a:ext cx="2238375" cy="592137"/>
          </a:xfrm>
          <a:custGeom>
            <a:avLst/>
            <a:gdLst>
              <a:gd name="T0" fmla="*/ 528 w 597"/>
              <a:gd name="T1" fmla="*/ 144 h 158"/>
              <a:gd name="T2" fmla="*/ 527 w 597"/>
              <a:gd name="T3" fmla="*/ 140 h 158"/>
              <a:gd name="T4" fmla="*/ 531 w 597"/>
              <a:gd name="T5" fmla="*/ 135 h 158"/>
              <a:gd name="T6" fmla="*/ 452 w 597"/>
              <a:gd name="T7" fmla="*/ 109 h 158"/>
              <a:gd name="T8" fmla="*/ 549 w 597"/>
              <a:gd name="T9" fmla="*/ 109 h 158"/>
              <a:gd name="T10" fmla="*/ 549 w 597"/>
              <a:gd name="T11" fmla="*/ 108 h 158"/>
              <a:gd name="T12" fmla="*/ 521 w 597"/>
              <a:gd name="T13" fmla="*/ 90 h 158"/>
              <a:gd name="T14" fmla="*/ 553 w 597"/>
              <a:gd name="T15" fmla="*/ 87 h 158"/>
              <a:gd name="T16" fmla="*/ 535 w 597"/>
              <a:gd name="T17" fmla="*/ 64 h 158"/>
              <a:gd name="T18" fmla="*/ 537 w 597"/>
              <a:gd name="T19" fmla="*/ 63 h 158"/>
              <a:gd name="T20" fmla="*/ 470 w 597"/>
              <a:gd name="T21" fmla="*/ 50 h 158"/>
              <a:gd name="T22" fmla="*/ 556 w 597"/>
              <a:gd name="T23" fmla="*/ 48 h 158"/>
              <a:gd name="T24" fmla="*/ 575 w 597"/>
              <a:gd name="T25" fmla="*/ 32 h 158"/>
              <a:gd name="T26" fmla="*/ 481 w 597"/>
              <a:gd name="T27" fmla="*/ 32 h 158"/>
              <a:gd name="T28" fmla="*/ 588 w 597"/>
              <a:gd name="T29" fmla="*/ 18 h 158"/>
              <a:gd name="T30" fmla="*/ 597 w 597"/>
              <a:gd name="T31" fmla="*/ 0 h 158"/>
              <a:gd name="T32" fmla="*/ 47 w 597"/>
              <a:gd name="T33" fmla="*/ 14 h 158"/>
              <a:gd name="T34" fmla="*/ 44 w 597"/>
              <a:gd name="T35" fmla="*/ 25 h 158"/>
              <a:gd name="T36" fmla="*/ 70 w 597"/>
              <a:gd name="T37" fmla="*/ 32 h 158"/>
              <a:gd name="T38" fmla="*/ 43 w 597"/>
              <a:gd name="T39" fmla="*/ 32 h 158"/>
              <a:gd name="T40" fmla="*/ 40 w 597"/>
              <a:gd name="T41" fmla="*/ 42 h 158"/>
              <a:gd name="T42" fmla="*/ 39 w 597"/>
              <a:gd name="T43" fmla="*/ 46 h 158"/>
              <a:gd name="T44" fmla="*/ 74 w 597"/>
              <a:gd name="T45" fmla="*/ 50 h 158"/>
              <a:gd name="T46" fmla="*/ 38 w 597"/>
              <a:gd name="T47" fmla="*/ 51 h 158"/>
              <a:gd name="T48" fmla="*/ 34 w 597"/>
              <a:gd name="T49" fmla="*/ 65 h 158"/>
              <a:gd name="T50" fmla="*/ 34 w 597"/>
              <a:gd name="T51" fmla="*/ 68 h 158"/>
              <a:gd name="T52" fmla="*/ 103 w 597"/>
              <a:gd name="T53" fmla="*/ 69 h 158"/>
              <a:gd name="T54" fmla="*/ 38 w 597"/>
              <a:gd name="T55" fmla="*/ 81 h 158"/>
              <a:gd name="T56" fmla="*/ 40 w 597"/>
              <a:gd name="T57" fmla="*/ 89 h 158"/>
              <a:gd name="T58" fmla="*/ 49 w 597"/>
              <a:gd name="T59" fmla="*/ 90 h 158"/>
              <a:gd name="T60" fmla="*/ 42 w 597"/>
              <a:gd name="T61" fmla="*/ 96 h 158"/>
              <a:gd name="T62" fmla="*/ 42 w 597"/>
              <a:gd name="T63" fmla="*/ 99 h 158"/>
              <a:gd name="T64" fmla="*/ 13 w 597"/>
              <a:gd name="T65" fmla="*/ 110 h 158"/>
              <a:gd name="T66" fmla="*/ 8 w 597"/>
              <a:gd name="T67" fmla="*/ 130 h 158"/>
              <a:gd name="T68" fmla="*/ 27 w 597"/>
              <a:gd name="T69" fmla="*/ 130 h 158"/>
              <a:gd name="T70" fmla="*/ 7 w 597"/>
              <a:gd name="T71" fmla="*/ 131 h 158"/>
              <a:gd name="T72" fmla="*/ 7 w 597"/>
              <a:gd name="T73" fmla="*/ 134 h 158"/>
              <a:gd name="T74" fmla="*/ 15 w 597"/>
              <a:gd name="T75" fmla="*/ 134 h 158"/>
              <a:gd name="T76" fmla="*/ 56 w 597"/>
              <a:gd name="T77" fmla="*/ 134 h 158"/>
              <a:gd name="T78" fmla="*/ 15 w 597"/>
              <a:gd name="T79" fmla="*/ 134 h 158"/>
              <a:gd name="T80" fmla="*/ 6 w 597"/>
              <a:gd name="T81" fmla="*/ 135 h 158"/>
              <a:gd name="T82" fmla="*/ 6 w 597"/>
              <a:gd name="T83" fmla="*/ 137 h 158"/>
              <a:gd name="T84" fmla="*/ 5 w 597"/>
              <a:gd name="T85" fmla="*/ 141 h 158"/>
              <a:gd name="T86" fmla="*/ 45 w 597"/>
              <a:gd name="T87" fmla="*/ 141 h 158"/>
              <a:gd name="T88" fmla="*/ 0 w 597"/>
              <a:gd name="T89" fmla="*/ 158 h 158"/>
              <a:gd name="T90" fmla="*/ 0 w 597"/>
              <a:gd name="T91" fmla="*/ 158 h 158"/>
              <a:gd name="T92" fmla="*/ 528 w 597"/>
              <a:gd name="T93" fmla="*/ 1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7" h="158">
                <a:moveTo>
                  <a:pt x="528" y="144"/>
                </a:moveTo>
                <a:cubicBezTo>
                  <a:pt x="527" y="143"/>
                  <a:pt x="527" y="142"/>
                  <a:pt x="527" y="140"/>
                </a:cubicBezTo>
                <a:cubicBezTo>
                  <a:pt x="526" y="140"/>
                  <a:pt x="528" y="138"/>
                  <a:pt x="531" y="135"/>
                </a:cubicBezTo>
                <a:cubicBezTo>
                  <a:pt x="502" y="134"/>
                  <a:pt x="473" y="130"/>
                  <a:pt x="452" y="109"/>
                </a:cubicBezTo>
                <a:cubicBezTo>
                  <a:pt x="485" y="109"/>
                  <a:pt x="517" y="109"/>
                  <a:pt x="549" y="109"/>
                </a:cubicBezTo>
                <a:cubicBezTo>
                  <a:pt x="549" y="108"/>
                  <a:pt x="549" y="108"/>
                  <a:pt x="549" y="108"/>
                </a:cubicBezTo>
                <a:cubicBezTo>
                  <a:pt x="539" y="106"/>
                  <a:pt x="529" y="101"/>
                  <a:pt x="521" y="90"/>
                </a:cubicBezTo>
                <a:cubicBezTo>
                  <a:pt x="533" y="93"/>
                  <a:pt x="543" y="91"/>
                  <a:pt x="553" y="87"/>
                </a:cubicBezTo>
                <a:cubicBezTo>
                  <a:pt x="548" y="78"/>
                  <a:pt x="541" y="72"/>
                  <a:pt x="535" y="64"/>
                </a:cubicBezTo>
                <a:cubicBezTo>
                  <a:pt x="535" y="64"/>
                  <a:pt x="536" y="63"/>
                  <a:pt x="537" y="63"/>
                </a:cubicBezTo>
                <a:cubicBezTo>
                  <a:pt x="514" y="62"/>
                  <a:pt x="492" y="60"/>
                  <a:pt x="470" y="50"/>
                </a:cubicBezTo>
                <a:cubicBezTo>
                  <a:pt x="499" y="43"/>
                  <a:pt x="527" y="49"/>
                  <a:pt x="556" y="48"/>
                </a:cubicBezTo>
                <a:cubicBezTo>
                  <a:pt x="563" y="43"/>
                  <a:pt x="569" y="38"/>
                  <a:pt x="575" y="32"/>
                </a:cubicBezTo>
                <a:cubicBezTo>
                  <a:pt x="544" y="28"/>
                  <a:pt x="513" y="38"/>
                  <a:pt x="481" y="32"/>
                </a:cubicBezTo>
                <a:cubicBezTo>
                  <a:pt x="517" y="30"/>
                  <a:pt x="554" y="28"/>
                  <a:pt x="588" y="18"/>
                </a:cubicBezTo>
                <a:cubicBezTo>
                  <a:pt x="592" y="12"/>
                  <a:pt x="595" y="7"/>
                  <a:pt x="597" y="0"/>
                </a:cubicBezTo>
                <a:cubicBezTo>
                  <a:pt x="47" y="14"/>
                  <a:pt x="47" y="14"/>
                  <a:pt x="47" y="14"/>
                </a:cubicBezTo>
                <a:cubicBezTo>
                  <a:pt x="44" y="25"/>
                  <a:pt x="44" y="25"/>
                  <a:pt x="44" y="25"/>
                </a:cubicBezTo>
                <a:cubicBezTo>
                  <a:pt x="53" y="28"/>
                  <a:pt x="62" y="30"/>
                  <a:pt x="70" y="32"/>
                </a:cubicBezTo>
                <a:cubicBezTo>
                  <a:pt x="61" y="33"/>
                  <a:pt x="52" y="32"/>
                  <a:pt x="43" y="3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6"/>
                  <a:pt x="39" y="46"/>
                  <a:pt x="39" y="46"/>
                </a:cubicBezTo>
                <a:cubicBezTo>
                  <a:pt x="51" y="47"/>
                  <a:pt x="62" y="49"/>
                  <a:pt x="74" y="50"/>
                </a:cubicBezTo>
                <a:cubicBezTo>
                  <a:pt x="62" y="50"/>
                  <a:pt x="49" y="49"/>
                  <a:pt x="38" y="51"/>
                </a:cubicBezTo>
                <a:cubicBezTo>
                  <a:pt x="34" y="65"/>
                  <a:pt x="34" y="65"/>
                  <a:pt x="34" y="65"/>
                </a:cubicBezTo>
                <a:cubicBezTo>
                  <a:pt x="34" y="68"/>
                  <a:pt x="34" y="68"/>
                  <a:pt x="34" y="68"/>
                </a:cubicBezTo>
                <a:cubicBezTo>
                  <a:pt x="57" y="71"/>
                  <a:pt x="81" y="66"/>
                  <a:pt x="103" y="69"/>
                </a:cubicBezTo>
                <a:cubicBezTo>
                  <a:pt x="80" y="67"/>
                  <a:pt x="59" y="73"/>
                  <a:pt x="38" y="81"/>
                </a:cubicBezTo>
                <a:cubicBezTo>
                  <a:pt x="40" y="89"/>
                  <a:pt x="40" y="89"/>
                  <a:pt x="40" y="89"/>
                </a:cubicBezTo>
                <a:cubicBezTo>
                  <a:pt x="43" y="89"/>
                  <a:pt x="45" y="89"/>
                  <a:pt x="49" y="90"/>
                </a:cubicBezTo>
                <a:cubicBezTo>
                  <a:pt x="46" y="93"/>
                  <a:pt x="44" y="95"/>
                  <a:pt x="42" y="96"/>
                </a:cubicBezTo>
                <a:cubicBezTo>
                  <a:pt x="42" y="99"/>
                  <a:pt x="42" y="99"/>
                  <a:pt x="42" y="99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8" y="130"/>
                  <a:pt x="8" y="130"/>
                  <a:pt x="8" y="130"/>
                </a:cubicBezTo>
                <a:cubicBezTo>
                  <a:pt x="14" y="130"/>
                  <a:pt x="21" y="130"/>
                  <a:pt x="27" y="130"/>
                </a:cubicBezTo>
                <a:cubicBezTo>
                  <a:pt x="21" y="132"/>
                  <a:pt x="14" y="132"/>
                  <a:pt x="7" y="131"/>
                </a:cubicBezTo>
                <a:cubicBezTo>
                  <a:pt x="7" y="134"/>
                  <a:pt x="7" y="134"/>
                  <a:pt x="7" y="134"/>
                </a:cubicBezTo>
                <a:cubicBezTo>
                  <a:pt x="9" y="134"/>
                  <a:pt x="12" y="134"/>
                  <a:pt x="15" y="134"/>
                </a:cubicBezTo>
                <a:cubicBezTo>
                  <a:pt x="29" y="133"/>
                  <a:pt x="43" y="134"/>
                  <a:pt x="56" y="134"/>
                </a:cubicBezTo>
                <a:cubicBezTo>
                  <a:pt x="42" y="134"/>
                  <a:pt x="28" y="134"/>
                  <a:pt x="15" y="134"/>
                </a:cubicBezTo>
                <a:cubicBezTo>
                  <a:pt x="12" y="134"/>
                  <a:pt x="9" y="135"/>
                  <a:pt x="6" y="135"/>
                </a:cubicBezTo>
                <a:cubicBezTo>
                  <a:pt x="6" y="137"/>
                  <a:pt x="6" y="137"/>
                  <a:pt x="6" y="137"/>
                </a:cubicBezTo>
                <a:cubicBezTo>
                  <a:pt x="5" y="141"/>
                  <a:pt x="5" y="141"/>
                  <a:pt x="5" y="141"/>
                </a:cubicBezTo>
                <a:cubicBezTo>
                  <a:pt x="18" y="141"/>
                  <a:pt x="33" y="141"/>
                  <a:pt x="45" y="141"/>
                </a:cubicBezTo>
                <a:cubicBezTo>
                  <a:pt x="30" y="147"/>
                  <a:pt x="15" y="152"/>
                  <a:pt x="0" y="158"/>
                </a:cubicBezTo>
                <a:cubicBezTo>
                  <a:pt x="0" y="158"/>
                  <a:pt x="0" y="158"/>
                  <a:pt x="0" y="158"/>
                </a:cubicBezTo>
                <a:lnTo>
                  <a:pt x="528" y="144"/>
                </a:lnTo>
                <a:close/>
              </a:path>
            </a:pathLst>
          </a:custGeom>
          <a:solidFill>
            <a:schemeClr val="bg1">
              <a:lumMod val="75000"/>
              <a:alpha val="4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9222" name="组合 7"/>
          <p:cNvGrpSpPr/>
          <p:nvPr/>
        </p:nvGrpSpPr>
        <p:grpSpPr bwMode="auto">
          <a:xfrm>
            <a:off x="2219325" y="1989138"/>
            <a:ext cx="4164013" cy="2033587"/>
            <a:chOff x="2220093" y="1988600"/>
            <a:chExt cx="4163804" cy="2033358"/>
          </a:xfrm>
        </p:grpSpPr>
        <p:sp>
          <p:nvSpPr>
            <p:cNvPr id="181" name="Text Box 11"/>
            <p:cNvSpPr txBox="1">
              <a:spLocks noChangeArrowheads="1"/>
            </p:cNvSpPr>
            <p:nvPr/>
          </p:nvSpPr>
          <p:spPr bwMode="auto">
            <a:xfrm>
              <a:off x="3024916" y="2267969"/>
              <a:ext cx="3358981" cy="1753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sz="1200" spc="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20093" y="1988600"/>
              <a:ext cx="3320883" cy="6460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b="1" dirty="0"/>
                <a:t>姓名：楚留香</a:t>
              </a:r>
              <a:r>
                <a:rPr lang="en-US" altLang="zh-CN" b="1" dirty="0"/>
                <a:t>    </a:t>
              </a:r>
              <a:r>
                <a:rPr lang="zh-CN" altLang="en-US" b="1" dirty="0"/>
                <a:t>年龄：不详   特长：</a:t>
              </a:r>
              <a:endParaRPr lang="en-US" altLang="zh-CN" b="1" dirty="0"/>
            </a:p>
            <a:p>
              <a:pPr eaLnBrk="1" hangingPunct="1">
                <a:defRPr/>
              </a:pPr>
              <a:r>
                <a:rPr lang="zh-CN" altLang="en-US" b="1" dirty="0"/>
                <a:t>其他内容：</a:t>
              </a:r>
              <a:endParaRPr lang="zh-CN" altLang="en-US" b="1" dirty="0"/>
            </a:p>
          </p:txBody>
        </p:sp>
      </p:grpSp>
      <p:sp>
        <p:nvSpPr>
          <p:cNvPr id="9223" name="TextBox 1"/>
          <p:cNvSpPr txBox="1">
            <a:spLocks noChangeArrowheads="1"/>
          </p:cNvSpPr>
          <p:nvPr/>
        </p:nvSpPr>
        <p:spPr bwMode="auto">
          <a:xfrm rot="-1641775">
            <a:off x="6880225" y="1336675"/>
            <a:ext cx="954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右键更改图片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10"/>
          <p:cNvGrpSpPr/>
          <p:nvPr/>
        </p:nvGrpSpPr>
        <p:grpSpPr bwMode="auto">
          <a:xfrm>
            <a:off x="1971675" y="1492250"/>
            <a:ext cx="939800" cy="574675"/>
            <a:chOff x="1971080" y="1563638"/>
            <a:chExt cx="940286" cy="576064"/>
          </a:xfrm>
        </p:grpSpPr>
        <p:sp>
          <p:nvSpPr>
            <p:cNvPr id="4" name="矩形 3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6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8" name="组合 12"/>
          <p:cNvGrpSpPr/>
          <p:nvPr/>
        </p:nvGrpSpPr>
        <p:grpSpPr bwMode="auto">
          <a:xfrm>
            <a:off x="1971675" y="2211388"/>
            <a:ext cx="939800" cy="576262"/>
            <a:chOff x="1971080" y="1563638"/>
            <a:chExt cx="940286" cy="576064"/>
          </a:xfrm>
        </p:grpSpPr>
        <p:sp>
          <p:nvSpPr>
            <p:cNvPr id="14" name="矩形 13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4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组合 16"/>
          <p:cNvGrpSpPr/>
          <p:nvPr/>
        </p:nvGrpSpPr>
        <p:grpSpPr bwMode="auto">
          <a:xfrm>
            <a:off x="1971675" y="2932113"/>
            <a:ext cx="939800" cy="576262"/>
            <a:chOff x="1971080" y="1563638"/>
            <a:chExt cx="940286" cy="576064"/>
          </a:xfrm>
        </p:grpSpPr>
        <p:sp>
          <p:nvSpPr>
            <p:cNvPr id="18" name="矩形 17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2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0" name="组合 20"/>
          <p:cNvGrpSpPr/>
          <p:nvPr/>
        </p:nvGrpSpPr>
        <p:grpSpPr bwMode="auto">
          <a:xfrm>
            <a:off x="1971675" y="3651250"/>
            <a:ext cx="939800" cy="576263"/>
            <a:chOff x="1971080" y="1563638"/>
            <a:chExt cx="940286" cy="576064"/>
          </a:xfrm>
        </p:grpSpPr>
        <p:sp>
          <p:nvSpPr>
            <p:cNvPr id="22" name="矩形 21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0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911475" y="2211388"/>
            <a:ext cx="540543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911475" y="1492250"/>
            <a:ext cx="5405438" cy="554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911475" y="2932113"/>
            <a:ext cx="540543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911475" y="3651250"/>
            <a:ext cx="5405438" cy="554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968625" y="1492250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968625" y="2211388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68625" y="2932113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68625" y="3651250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5" b="46089"/>
          <a:stretch>
            <a:fillRect/>
          </a:stretch>
        </p:blipFill>
        <p:spPr bwMode="auto">
          <a:xfrm rot="-1236486">
            <a:off x="995363" y="2867025"/>
            <a:ext cx="8239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506320" y="2168324"/>
            <a:ext cx="7632848" cy="2880320"/>
          </a:xfrm>
          <a:prstGeom prst="line">
            <a:avLst/>
          </a:prstGeom>
          <a:ln>
            <a:gradFill flip="none" rotWithShape="1">
              <a:gsLst>
                <a:gs pos="0">
                  <a:srgbClr val="616977">
                    <a:alpha val="0"/>
                  </a:srgbClr>
                </a:gs>
                <a:gs pos="5000">
                  <a:schemeClr val="bg1">
                    <a:lumMod val="65000"/>
                    <a:alpha val="24000"/>
                  </a:schemeClr>
                </a:gs>
                <a:gs pos="50000">
                  <a:schemeClr val="bg1">
                    <a:lumMod val="65000"/>
                  </a:schemeClr>
                </a:gs>
                <a:gs pos="86000">
                  <a:schemeClr val="bg1">
                    <a:lumMod val="65000"/>
                    <a:alpha val="17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3" name="组合 37"/>
          <p:cNvGrpSpPr/>
          <p:nvPr/>
        </p:nvGrpSpPr>
        <p:grpSpPr bwMode="auto">
          <a:xfrm rot="-1489329">
            <a:off x="3438525" y="2333625"/>
            <a:ext cx="901700" cy="2500313"/>
            <a:chOff x="3280861" y="1916525"/>
            <a:chExt cx="902357" cy="2499560"/>
          </a:xfrm>
        </p:grpSpPr>
        <p:sp>
          <p:nvSpPr>
            <p:cNvPr id="35" name="矩形 34"/>
            <p:cNvSpPr/>
            <p:nvPr/>
          </p:nvSpPr>
          <p:spPr>
            <a:xfrm rot="20265127">
              <a:off x="3274923" y="1926249"/>
              <a:ext cx="902357" cy="24868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3" name="TextBox 36"/>
            <p:cNvSpPr txBox="1">
              <a:spLocks noChangeArrowheads="1"/>
            </p:cNvSpPr>
            <p:nvPr/>
          </p:nvSpPr>
          <p:spPr bwMode="auto">
            <a:xfrm rot="4068308">
              <a:off x="3126285" y="223969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3979539" y="1231756"/>
            <a:ext cx="1013868" cy="2866756"/>
            <a:chOff x="3246260" y="1937248"/>
            <a:chExt cx="902357" cy="2290121"/>
          </a:xfrm>
          <a:gradFill flip="none" rotWithShape="1">
            <a:gsLst>
              <a:gs pos="0">
                <a:srgbClr val="CD5E03"/>
              </a:gs>
              <a:gs pos="50000">
                <a:srgbClr val="F68D00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1" name="矩形 40"/>
            <p:cNvSpPr/>
            <p:nvPr/>
          </p:nvSpPr>
          <p:spPr>
            <a:xfrm rot="20265127">
              <a:off x="3246260" y="1937248"/>
              <a:ext cx="902357" cy="229012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195273">
              <a:off x="3380088" y="1969278"/>
              <a:ext cx="493066" cy="81136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42"/>
          <p:cNvGrpSpPr/>
          <p:nvPr/>
        </p:nvGrpSpPr>
        <p:grpSpPr bwMode="auto">
          <a:xfrm rot="-632094">
            <a:off x="5110163" y="1797050"/>
            <a:ext cx="1042987" cy="2051050"/>
            <a:chOff x="3268439" y="1818161"/>
            <a:chExt cx="902357" cy="2651962"/>
          </a:xfrm>
        </p:grpSpPr>
        <p:sp>
          <p:nvSpPr>
            <p:cNvPr id="44" name="矩形 43"/>
            <p:cNvSpPr/>
            <p:nvPr/>
          </p:nvSpPr>
          <p:spPr>
            <a:xfrm rot="20265127">
              <a:off x="3265489" y="1918711"/>
              <a:ext cx="902357" cy="2543173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1" name="TextBox 44"/>
            <p:cNvSpPr txBox="1">
              <a:spLocks noChangeArrowheads="1"/>
            </p:cNvSpPr>
            <p:nvPr/>
          </p:nvSpPr>
          <p:spPr bwMode="auto">
            <a:xfrm rot="4068308">
              <a:off x="3089022" y="2334515"/>
              <a:ext cx="1432061" cy="39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45"/>
          <p:cNvGrpSpPr/>
          <p:nvPr/>
        </p:nvGrpSpPr>
        <p:grpSpPr bwMode="auto">
          <a:xfrm rot="1053963">
            <a:off x="6224588" y="893763"/>
            <a:ext cx="901700" cy="2633662"/>
            <a:chOff x="3257043" y="1935409"/>
            <a:chExt cx="902357" cy="2339555"/>
          </a:xfrm>
        </p:grpSpPr>
        <p:sp>
          <p:nvSpPr>
            <p:cNvPr id="47" name="矩形 46"/>
            <p:cNvSpPr/>
            <p:nvPr/>
          </p:nvSpPr>
          <p:spPr>
            <a:xfrm rot="20265127">
              <a:off x="3257043" y="1935409"/>
              <a:ext cx="902357" cy="2339555"/>
            </a:xfrm>
            <a:prstGeom prst="rect">
              <a:avLst/>
            </a:prstGeom>
            <a:gradFill flip="none" rotWithShape="1">
              <a:gsLst>
                <a:gs pos="0">
                  <a:srgbClr val="CD5E03"/>
                </a:gs>
                <a:gs pos="50000">
                  <a:srgbClr val="F68D00"/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99" name="TextBox 47"/>
            <p:cNvSpPr txBox="1">
              <a:spLocks noChangeArrowheads="1"/>
            </p:cNvSpPr>
            <p:nvPr/>
          </p:nvSpPr>
          <p:spPr bwMode="auto">
            <a:xfrm rot="-1244995">
              <a:off x="3327455" y="1962806"/>
              <a:ext cx="553998" cy="90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1733550" y="2443163"/>
            <a:ext cx="6678613" cy="2517775"/>
          </a:xfrm>
          <a:custGeom>
            <a:avLst/>
            <a:gdLst>
              <a:gd name="connsiteX0" fmla="*/ 0 w 6639339"/>
              <a:gd name="connsiteY0" fmla="*/ 2534479 h 2554357"/>
              <a:gd name="connsiteX1" fmla="*/ 6639339 w 6639339"/>
              <a:gd name="connsiteY1" fmla="*/ 0 h 2554357"/>
              <a:gd name="connsiteX2" fmla="*/ 6589644 w 6639339"/>
              <a:gd name="connsiteY2" fmla="*/ 1143000 h 2554357"/>
              <a:gd name="connsiteX3" fmla="*/ 5575852 w 6639339"/>
              <a:gd name="connsiteY3" fmla="*/ 2276061 h 2554357"/>
              <a:gd name="connsiteX4" fmla="*/ 3289852 w 6639339"/>
              <a:gd name="connsiteY4" fmla="*/ 2405270 h 2554357"/>
              <a:gd name="connsiteX5" fmla="*/ 3180522 w 6639339"/>
              <a:gd name="connsiteY5" fmla="*/ 2554357 h 2554357"/>
              <a:gd name="connsiteX6" fmla="*/ 1073426 w 6639339"/>
              <a:gd name="connsiteY6" fmla="*/ 2544418 h 2554357"/>
              <a:gd name="connsiteX7" fmla="*/ 0 w 6639339"/>
              <a:gd name="connsiteY7" fmla="*/ 2534479 h 2554357"/>
              <a:gd name="connsiteX0-1" fmla="*/ 0 w 6665532"/>
              <a:gd name="connsiteY0-2" fmla="*/ 2534479 h 2554357"/>
              <a:gd name="connsiteX1-3" fmla="*/ 6665532 w 6665532"/>
              <a:gd name="connsiteY1-4" fmla="*/ 0 h 2554357"/>
              <a:gd name="connsiteX2-5" fmla="*/ 6615837 w 6665532"/>
              <a:gd name="connsiteY2-6" fmla="*/ 1143000 h 2554357"/>
              <a:gd name="connsiteX3-7" fmla="*/ 5602045 w 6665532"/>
              <a:gd name="connsiteY3-8" fmla="*/ 2276061 h 2554357"/>
              <a:gd name="connsiteX4-9" fmla="*/ 3316045 w 6665532"/>
              <a:gd name="connsiteY4-10" fmla="*/ 2405270 h 2554357"/>
              <a:gd name="connsiteX5-11" fmla="*/ 3206715 w 6665532"/>
              <a:gd name="connsiteY5-12" fmla="*/ 2554357 h 2554357"/>
              <a:gd name="connsiteX6-13" fmla="*/ 1099619 w 6665532"/>
              <a:gd name="connsiteY6-14" fmla="*/ 2544418 h 2554357"/>
              <a:gd name="connsiteX7-15" fmla="*/ 0 w 6665532"/>
              <a:gd name="connsiteY7-16" fmla="*/ 2534479 h 2554357"/>
              <a:gd name="connsiteX0-17" fmla="*/ 0 w 6679819"/>
              <a:gd name="connsiteY0-18" fmla="*/ 2517810 h 2537688"/>
              <a:gd name="connsiteX1-19" fmla="*/ 6679819 w 6679819"/>
              <a:gd name="connsiteY1-20" fmla="*/ 0 h 2537688"/>
              <a:gd name="connsiteX2-21" fmla="*/ 6615837 w 6679819"/>
              <a:gd name="connsiteY2-22" fmla="*/ 1126331 h 2537688"/>
              <a:gd name="connsiteX3-23" fmla="*/ 5602045 w 6679819"/>
              <a:gd name="connsiteY3-24" fmla="*/ 2259392 h 2537688"/>
              <a:gd name="connsiteX4-25" fmla="*/ 3316045 w 6679819"/>
              <a:gd name="connsiteY4-26" fmla="*/ 2388601 h 2537688"/>
              <a:gd name="connsiteX5-27" fmla="*/ 3206715 w 6679819"/>
              <a:gd name="connsiteY5-28" fmla="*/ 2537688 h 2537688"/>
              <a:gd name="connsiteX6-29" fmla="*/ 1099619 w 6679819"/>
              <a:gd name="connsiteY6-30" fmla="*/ 2527749 h 2537688"/>
              <a:gd name="connsiteX7-31" fmla="*/ 0 w 6679819"/>
              <a:gd name="connsiteY7-32" fmla="*/ 2517810 h 2537688"/>
              <a:gd name="connsiteX0-33" fmla="*/ 0 w 6679819"/>
              <a:gd name="connsiteY0-34" fmla="*/ 2517810 h 2700100"/>
              <a:gd name="connsiteX1-35" fmla="*/ 6679819 w 6679819"/>
              <a:gd name="connsiteY1-36" fmla="*/ 0 h 2700100"/>
              <a:gd name="connsiteX2-37" fmla="*/ 6615837 w 6679819"/>
              <a:gd name="connsiteY2-38" fmla="*/ 1126331 h 2700100"/>
              <a:gd name="connsiteX3-39" fmla="*/ 5602045 w 6679819"/>
              <a:gd name="connsiteY3-40" fmla="*/ 2259392 h 2700100"/>
              <a:gd name="connsiteX4-41" fmla="*/ 3396431 w 6679819"/>
              <a:gd name="connsiteY4-42" fmla="*/ 2700100 h 2700100"/>
              <a:gd name="connsiteX5-43" fmla="*/ 3206715 w 6679819"/>
              <a:gd name="connsiteY5-44" fmla="*/ 2537688 h 2700100"/>
              <a:gd name="connsiteX6-45" fmla="*/ 1099619 w 6679819"/>
              <a:gd name="connsiteY6-46" fmla="*/ 2527749 h 2700100"/>
              <a:gd name="connsiteX7-47" fmla="*/ 0 w 6679819"/>
              <a:gd name="connsiteY7-48" fmla="*/ 2517810 h 2700100"/>
              <a:gd name="connsiteX0-49" fmla="*/ 0 w 6679819"/>
              <a:gd name="connsiteY0-50" fmla="*/ 2517810 h 2711568"/>
              <a:gd name="connsiteX1-51" fmla="*/ 6679819 w 6679819"/>
              <a:gd name="connsiteY1-52" fmla="*/ 0 h 2711568"/>
              <a:gd name="connsiteX2-53" fmla="*/ 6615837 w 6679819"/>
              <a:gd name="connsiteY2-54" fmla="*/ 1126331 h 2711568"/>
              <a:gd name="connsiteX3-55" fmla="*/ 5833157 w 6679819"/>
              <a:gd name="connsiteY3-56" fmla="*/ 2711568 h 2711568"/>
              <a:gd name="connsiteX4-57" fmla="*/ 3396431 w 6679819"/>
              <a:gd name="connsiteY4-58" fmla="*/ 2700100 h 2711568"/>
              <a:gd name="connsiteX5-59" fmla="*/ 3206715 w 6679819"/>
              <a:gd name="connsiteY5-60" fmla="*/ 2537688 h 2711568"/>
              <a:gd name="connsiteX6-61" fmla="*/ 1099619 w 6679819"/>
              <a:gd name="connsiteY6-62" fmla="*/ 2527749 h 2711568"/>
              <a:gd name="connsiteX7-63" fmla="*/ 0 w 6679819"/>
              <a:gd name="connsiteY7-64" fmla="*/ 2517810 h 2711568"/>
              <a:gd name="connsiteX0-65" fmla="*/ 0 w 6679819"/>
              <a:gd name="connsiteY0-66" fmla="*/ 2517810 h 2711568"/>
              <a:gd name="connsiteX1-67" fmla="*/ 6679819 w 6679819"/>
              <a:gd name="connsiteY1-68" fmla="*/ 0 h 2711568"/>
              <a:gd name="connsiteX2-69" fmla="*/ 6615837 w 6679819"/>
              <a:gd name="connsiteY2-70" fmla="*/ 1126331 h 2711568"/>
              <a:gd name="connsiteX3-71" fmla="*/ 5833157 w 6679819"/>
              <a:gd name="connsiteY3-72" fmla="*/ 2711568 h 2711568"/>
              <a:gd name="connsiteX4-73" fmla="*/ 3396431 w 6679819"/>
              <a:gd name="connsiteY4-74" fmla="*/ 2700100 h 2711568"/>
              <a:gd name="connsiteX5-75" fmla="*/ 3206715 w 6679819"/>
              <a:gd name="connsiteY5-76" fmla="*/ 2537688 h 2711568"/>
              <a:gd name="connsiteX6-77" fmla="*/ 1109667 w 6679819"/>
              <a:gd name="connsiteY6-78" fmla="*/ 2698571 h 2711568"/>
              <a:gd name="connsiteX7-79" fmla="*/ 0 w 6679819"/>
              <a:gd name="connsiteY7-80" fmla="*/ 2517810 h 2711568"/>
              <a:gd name="connsiteX0-81" fmla="*/ 0 w 6679819"/>
              <a:gd name="connsiteY0-82" fmla="*/ 2517810 h 2711568"/>
              <a:gd name="connsiteX1-83" fmla="*/ 6679819 w 6679819"/>
              <a:gd name="connsiteY1-84" fmla="*/ 0 h 2711568"/>
              <a:gd name="connsiteX2-85" fmla="*/ 6615837 w 6679819"/>
              <a:gd name="connsiteY2-86" fmla="*/ 1126331 h 2711568"/>
              <a:gd name="connsiteX3-87" fmla="*/ 5833157 w 6679819"/>
              <a:gd name="connsiteY3-88" fmla="*/ 2711568 h 2711568"/>
              <a:gd name="connsiteX4-89" fmla="*/ 3396431 w 6679819"/>
              <a:gd name="connsiteY4-90" fmla="*/ 2700100 h 2711568"/>
              <a:gd name="connsiteX5-91" fmla="*/ 3206715 w 6679819"/>
              <a:gd name="connsiteY5-92" fmla="*/ 2678365 h 2711568"/>
              <a:gd name="connsiteX6-93" fmla="*/ 1109667 w 6679819"/>
              <a:gd name="connsiteY6-94" fmla="*/ 2698571 h 2711568"/>
              <a:gd name="connsiteX7-95" fmla="*/ 0 w 6679819"/>
              <a:gd name="connsiteY7-96" fmla="*/ 2517810 h 2711568"/>
              <a:gd name="connsiteX0-97" fmla="*/ 0 w 6679819"/>
              <a:gd name="connsiteY0-98" fmla="*/ 2517810 h 2711568"/>
              <a:gd name="connsiteX1-99" fmla="*/ 6679819 w 6679819"/>
              <a:gd name="connsiteY1-100" fmla="*/ 0 h 2711568"/>
              <a:gd name="connsiteX2-101" fmla="*/ 6615837 w 6679819"/>
              <a:gd name="connsiteY2-102" fmla="*/ 1126331 h 2711568"/>
              <a:gd name="connsiteX3-103" fmla="*/ 5602045 w 6679819"/>
              <a:gd name="connsiteY3-104" fmla="*/ 2711568 h 2711568"/>
              <a:gd name="connsiteX4-105" fmla="*/ 3396431 w 6679819"/>
              <a:gd name="connsiteY4-106" fmla="*/ 2700100 h 2711568"/>
              <a:gd name="connsiteX5-107" fmla="*/ 3206715 w 6679819"/>
              <a:gd name="connsiteY5-108" fmla="*/ 2678365 h 2711568"/>
              <a:gd name="connsiteX6-109" fmla="*/ 1109667 w 6679819"/>
              <a:gd name="connsiteY6-110" fmla="*/ 2698571 h 2711568"/>
              <a:gd name="connsiteX7-111" fmla="*/ 0 w 6679819"/>
              <a:gd name="connsiteY7-112" fmla="*/ 2517810 h 2711568"/>
              <a:gd name="connsiteX0-113" fmla="*/ 0 w 6679819"/>
              <a:gd name="connsiteY0-114" fmla="*/ 2517810 h 2711568"/>
              <a:gd name="connsiteX1-115" fmla="*/ 6679819 w 6679819"/>
              <a:gd name="connsiteY1-116" fmla="*/ 0 h 2711568"/>
              <a:gd name="connsiteX2-117" fmla="*/ 6615837 w 6679819"/>
              <a:gd name="connsiteY2-118" fmla="*/ 1126331 h 2711568"/>
              <a:gd name="connsiteX3-119" fmla="*/ 5602045 w 6679819"/>
              <a:gd name="connsiteY3-120" fmla="*/ 2711568 h 2711568"/>
              <a:gd name="connsiteX4-121" fmla="*/ 3396431 w 6679819"/>
              <a:gd name="connsiteY4-122" fmla="*/ 2700100 h 2711568"/>
              <a:gd name="connsiteX5-123" fmla="*/ 3176570 w 6679819"/>
              <a:gd name="connsiteY5-124" fmla="*/ 2537688 h 2711568"/>
              <a:gd name="connsiteX6-125" fmla="*/ 1109667 w 6679819"/>
              <a:gd name="connsiteY6-126" fmla="*/ 2698571 h 2711568"/>
              <a:gd name="connsiteX7-127" fmla="*/ 0 w 6679819"/>
              <a:gd name="connsiteY7-128" fmla="*/ 2517810 h 2711568"/>
              <a:gd name="connsiteX0-129" fmla="*/ 0 w 6679819"/>
              <a:gd name="connsiteY0-130" fmla="*/ 2517810 h 2711568"/>
              <a:gd name="connsiteX1-131" fmla="*/ 6679819 w 6679819"/>
              <a:gd name="connsiteY1-132" fmla="*/ 0 h 2711568"/>
              <a:gd name="connsiteX2-133" fmla="*/ 6615837 w 6679819"/>
              <a:gd name="connsiteY2-134" fmla="*/ 1126331 h 2711568"/>
              <a:gd name="connsiteX3-135" fmla="*/ 5602045 w 6679819"/>
              <a:gd name="connsiteY3-136" fmla="*/ 2711568 h 2711568"/>
              <a:gd name="connsiteX4-137" fmla="*/ 3557204 w 6679819"/>
              <a:gd name="connsiteY4-138" fmla="*/ 2368504 h 2711568"/>
              <a:gd name="connsiteX5-139" fmla="*/ 3176570 w 6679819"/>
              <a:gd name="connsiteY5-140" fmla="*/ 2537688 h 2711568"/>
              <a:gd name="connsiteX6-141" fmla="*/ 1109667 w 6679819"/>
              <a:gd name="connsiteY6-142" fmla="*/ 2698571 h 2711568"/>
              <a:gd name="connsiteX7-143" fmla="*/ 0 w 6679819"/>
              <a:gd name="connsiteY7-144" fmla="*/ 2517810 h 2711568"/>
              <a:gd name="connsiteX0-145" fmla="*/ 0 w 6679819"/>
              <a:gd name="connsiteY0-146" fmla="*/ 2517810 h 2711568"/>
              <a:gd name="connsiteX1-147" fmla="*/ 6679819 w 6679819"/>
              <a:gd name="connsiteY1-148" fmla="*/ 0 h 2711568"/>
              <a:gd name="connsiteX2-149" fmla="*/ 6615837 w 6679819"/>
              <a:gd name="connsiteY2-150" fmla="*/ 1126331 h 2711568"/>
              <a:gd name="connsiteX3-151" fmla="*/ 5602045 w 6679819"/>
              <a:gd name="connsiteY3-152" fmla="*/ 2711568 h 2711568"/>
              <a:gd name="connsiteX4-153" fmla="*/ 3557204 w 6679819"/>
              <a:gd name="connsiteY4-154" fmla="*/ 2368504 h 2711568"/>
              <a:gd name="connsiteX5-155" fmla="*/ 3307199 w 6679819"/>
              <a:gd name="connsiteY5-156" fmla="*/ 2688413 h 2711568"/>
              <a:gd name="connsiteX6-157" fmla="*/ 1109667 w 6679819"/>
              <a:gd name="connsiteY6-158" fmla="*/ 2698571 h 2711568"/>
              <a:gd name="connsiteX7-159" fmla="*/ 0 w 6679819"/>
              <a:gd name="connsiteY7-160" fmla="*/ 2517810 h 2711568"/>
              <a:gd name="connsiteX0-161" fmla="*/ 0 w 6679819"/>
              <a:gd name="connsiteY0-162" fmla="*/ 2517810 h 2711568"/>
              <a:gd name="connsiteX1-163" fmla="*/ 6679819 w 6679819"/>
              <a:gd name="connsiteY1-164" fmla="*/ 0 h 2711568"/>
              <a:gd name="connsiteX2-165" fmla="*/ 6615837 w 6679819"/>
              <a:gd name="connsiteY2-166" fmla="*/ 1126331 h 2711568"/>
              <a:gd name="connsiteX3-167" fmla="*/ 5602045 w 6679819"/>
              <a:gd name="connsiteY3-168" fmla="*/ 2711568 h 2711568"/>
              <a:gd name="connsiteX4-169" fmla="*/ 3366285 w 6679819"/>
              <a:gd name="connsiteY4-170" fmla="*/ 2268021 h 2711568"/>
              <a:gd name="connsiteX5-171" fmla="*/ 3307199 w 6679819"/>
              <a:gd name="connsiteY5-172" fmla="*/ 2688413 h 2711568"/>
              <a:gd name="connsiteX6-173" fmla="*/ 1109667 w 6679819"/>
              <a:gd name="connsiteY6-174" fmla="*/ 2698571 h 2711568"/>
              <a:gd name="connsiteX7-175" fmla="*/ 0 w 6679819"/>
              <a:gd name="connsiteY7-176" fmla="*/ 2517810 h 2711568"/>
              <a:gd name="connsiteX0-177" fmla="*/ 0 w 6679819"/>
              <a:gd name="connsiteY0-178" fmla="*/ 2517810 h 2711568"/>
              <a:gd name="connsiteX1-179" fmla="*/ 6679819 w 6679819"/>
              <a:gd name="connsiteY1-180" fmla="*/ 0 h 2711568"/>
              <a:gd name="connsiteX2-181" fmla="*/ 6615837 w 6679819"/>
              <a:gd name="connsiteY2-182" fmla="*/ 1126331 h 2711568"/>
              <a:gd name="connsiteX3-183" fmla="*/ 5602045 w 6679819"/>
              <a:gd name="connsiteY3-184" fmla="*/ 2711568 h 2711568"/>
              <a:gd name="connsiteX4-185" fmla="*/ 3366285 w 6679819"/>
              <a:gd name="connsiteY4-186" fmla="*/ 2268021 h 2711568"/>
              <a:gd name="connsiteX5-187" fmla="*/ 3307199 w 6679819"/>
              <a:gd name="connsiteY5-188" fmla="*/ 2688413 h 2711568"/>
              <a:gd name="connsiteX6-189" fmla="*/ 1370924 w 6679819"/>
              <a:gd name="connsiteY6-190" fmla="*/ 2296637 h 2711568"/>
              <a:gd name="connsiteX7-191" fmla="*/ 0 w 6679819"/>
              <a:gd name="connsiteY7-192" fmla="*/ 2517810 h 2711568"/>
              <a:gd name="connsiteX0-193" fmla="*/ 0 w 6679819"/>
              <a:gd name="connsiteY0-194" fmla="*/ 2517810 h 2711568"/>
              <a:gd name="connsiteX1-195" fmla="*/ 6679819 w 6679819"/>
              <a:gd name="connsiteY1-196" fmla="*/ 0 h 2711568"/>
              <a:gd name="connsiteX2-197" fmla="*/ 6615837 w 6679819"/>
              <a:gd name="connsiteY2-198" fmla="*/ 1126331 h 2711568"/>
              <a:gd name="connsiteX3-199" fmla="*/ 5602045 w 6679819"/>
              <a:gd name="connsiteY3-200" fmla="*/ 2711568 h 2711568"/>
              <a:gd name="connsiteX4-201" fmla="*/ 3366285 w 6679819"/>
              <a:gd name="connsiteY4-202" fmla="*/ 2268021 h 2711568"/>
              <a:gd name="connsiteX5-203" fmla="*/ 3307199 w 6679819"/>
              <a:gd name="connsiteY5-204" fmla="*/ 2688413 h 2711568"/>
              <a:gd name="connsiteX6-205" fmla="*/ 1401069 w 6679819"/>
              <a:gd name="connsiteY6-206" fmla="*/ 2296637 h 2711568"/>
              <a:gd name="connsiteX7-207" fmla="*/ 0 w 6679819"/>
              <a:gd name="connsiteY7-208" fmla="*/ 2517810 h 2711568"/>
              <a:gd name="connsiteX0-209" fmla="*/ 0 w 6679819"/>
              <a:gd name="connsiteY0-210" fmla="*/ 2517810 h 2714301"/>
              <a:gd name="connsiteX1-211" fmla="*/ 6679819 w 6679819"/>
              <a:gd name="connsiteY1-212" fmla="*/ 0 h 2714301"/>
              <a:gd name="connsiteX2-213" fmla="*/ 6615837 w 6679819"/>
              <a:gd name="connsiteY2-214" fmla="*/ 1126331 h 2714301"/>
              <a:gd name="connsiteX3-215" fmla="*/ 5602045 w 6679819"/>
              <a:gd name="connsiteY3-216" fmla="*/ 2711568 h 2714301"/>
              <a:gd name="connsiteX4-217" fmla="*/ 3366285 w 6679819"/>
              <a:gd name="connsiteY4-218" fmla="*/ 2268021 h 2714301"/>
              <a:gd name="connsiteX5-219" fmla="*/ 3307199 w 6679819"/>
              <a:gd name="connsiteY5-220" fmla="*/ 2688413 h 2714301"/>
              <a:gd name="connsiteX6-221" fmla="*/ 1763902 w 6679819"/>
              <a:gd name="connsiteY6-222" fmla="*/ 2691806 h 2714301"/>
              <a:gd name="connsiteX7-223" fmla="*/ 1401069 w 6679819"/>
              <a:gd name="connsiteY7-224" fmla="*/ 2296637 h 2714301"/>
              <a:gd name="connsiteX8" fmla="*/ 0 w 6679819"/>
              <a:gd name="connsiteY8" fmla="*/ 2517810 h 2714301"/>
              <a:gd name="connsiteX0-225" fmla="*/ 0 w 6679819"/>
              <a:gd name="connsiteY0-226" fmla="*/ 2517810 h 2714301"/>
              <a:gd name="connsiteX1-227" fmla="*/ 6679819 w 6679819"/>
              <a:gd name="connsiteY1-228" fmla="*/ 0 h 2714301"/>
              <a:gd name="connsiteX2-229" fmla="*/ 6615837 w 6679819"/>
              <a:gd name="connsiteY2-230" fmla="*/ 1126331 h 2714301"/>
              <a:gd name="connsiteX3-231" fmla="*/ 5602045 w 6679819"/>
              <a:gd name="connsiteY3-232" fmla="*/ 2711568 h 2714301"/>
              <a:gd name="connsiteX4-233" fmla="*/ 3366285 w 6679819"/>
              <a:gd name="connsiteY4-234" fmla="*/ 2268021 h 2714301"/>
              <a:gd name="connsiteX5-235" fmla="*/ 3307199 w 6679819"/>
              <a:gd name="connsiteY5-236" fmla="*/ 2688413 h 2714301"/>
              <a:gd name="connsiteX6-237" fmla="*/ 1763902 w 6679819"/>
              <a:gd name="connsiteY6-238" fmla="*/ 2691806 h 2714301"/>
              <a:gd name="connsiteX7-239" fmla="*/ 1642230 w 6679819"/>
              <a:gd name="connsiteY7-240" fmla="*/ 2276541 h 2714301"/>
              <a:gd name="connsiteX8-241" fmla="*/ 0 w 6679819"/>
              <a:gd name="connsiteY8-242" fmla="*/ 2517810 h 2714301"/>
              <a:gd name="connsiteX0-243" fmla="*/ 0 w 6679819"/>
              <a:gd name="connsiteY0-244" fmla="*/ 2517810 h 2711568"/>
              <a:gd name="connsiteX1-245" fmla="*/ 6679819 w 6679819"/>
              <a:gd name="connsiteY1-246" fmla="*/ 0 h 2711568"/>
              <a:gd name="connsiteX2-247" fmla="*/ 6615837 w 6679819"/>
              <a:gd name="connsiteY2-248" fmla="*/ 1126331 h 2711568"/>
              <a:gd name="connsiteX3-249" fmla="*/ 5602045 w 6679819"/>
              <a:gd name="connsiteY3-250" fmla="*/ 2711568 h 2711568"/>
              <a:gd name="connsiteX4-251" fmla="*/ 3366285 w 6679819"/>
              <a:gd name="connsiteY4-252" fmla="*/ 2268021 h 2711568"/>
              <a:gd name="connsiteX5-253" fmla="*/ 3307199 w 6679819"/>
              <a:gd name="connsiteY5-254" fmla="*/ 2688413 h 2711568"/>
              <a:gd name="connsiteX6-255" fmla="*/ 2075401 w 6679819"/>
              <a:gd name="connsiteY6-256" fmla="*/ 2209485 h 2711568"/>
              <a:gd name="connsiteX7-257" fmla="*/ 1642230 w 6679819"/>
              <a:gd name="connsiteY7-258" fmla="*/ 2276541 h 2711568"/>
              <a:gd name="connsiteX8-259" fmla="*/ 0 w 6679819"/>
              <a:gd name="connsiteY8-260" fmla="*/ 2517810 h 2711568"/>
              <a:gd name="connsiteX0-261" fmla="*/ 0 w 6679819"/>
              <a:gd name="connsiteY0-262" fmla="*/ 2517810 h 2711568"/>
              <a:gd name="connsiteX1-263" fmla="*/ 6679819 w 6679819"/>
              <a:gd name="connsiteY1-264" fmla="*/ 0 h 2711568"/>
              <a:gd name="connsiteX2-265" fmla="*/ 6615837 w 6679819"/>
              <a:gd name="connsiteY2-266" fmla="*/ 1126331 h 2711568"/>
              <a:gd name="connsiteX3-267" fmla="*/ 5602045 w 6679819"/>
              <a:gd name="connsiteY3-268" fmla="*/ 2711568 h 2711568"/>
              <a:gd name="connsiteX4-269" fmla="*/ 3366285 w 6679819"/>
              <a:gd name="connsiteY4-270" fmla="*/ 2268021 h 2711568"/>
              <a:gd name="connsiteX5-271" fmla="*/ 3307199 w 6679819"/>
              <a:gd name="connsiteY5-272" fmla="*/ 2688413 h 2711568"/>
              <a:gd name="connsiteX6-273" fmla="*/ 1703612 w 6679819"/>
              <a:gd name="connsiteY6-274" fmla="*/ 2671709 h 2711568"/>
              <a:gd name="connsiteX7-275" fmla="*/ 1642230 w 6679819"/>
              <a:gd name="connsiteY7-276" fmla="*/ 2276541 h 2711568"/>
              <a:gd name="connsiteX8-277" fmla="*/ 0 w 6679819"/>
              <a:gd name="connsiteY8-278" fmla="*/ 2517810 h 2711568"/>
              <a:gd name="connsiteX0-279" fmla="*/ 0 w 6679819"/>
              <a:gd name="connsiteY0-280" fmla="*/ 2517810 h 2711568"/>
              <a:gd name="connsiteX1-281" fmla="*/ 6679819 w 6679819"/>
              <a:gd name="connsiteY1-282" fmla="*/ 0 h 2711568"/>
              <a:gd name="connsiteX2-283" fmla="*/ 6615837 w 6679819"/>
              <a:gd name="connsiteY2-284" fmla="*/ 1126331 h 2711568"/>
              <a:gd name="connsiteX3-285" fmla="*/ 5602045 w 6679819"/>
              <a:gd name="connsiteY3-286" fmla="*/ 2711568 h 2711568"/>
              <a:gd name="connsiteX4-287" fmla="*/ 3366285 w 6679819"/>
              <a:gd name="connsiteY4-288" fmla="*/ 2268021 h 2711568"/>
              <a:gd name="connsiteX5-289" fmla="*/ 3307199 w 6679819"/>
              <a:gd name="connsiteY5-290" fmla="*/ 2688413 h 2711568"/>
              <a:gd name="connsiteX6-291" fmla="*/ 1703612 w 6679819"/>
              <a:gd name="connsiteY6-292" fmla="*/ 2671709 h 2711568"/>
              <a:gd name="connsiteX7-293" fmla="*/ 1642230 w 6679819"/>
              <a:gd name="connsiteY7-294" fmla="*/ 2276541 h 2711568"/>
              <a:gd name="connsiteX8-295" fmla="*/ 0 w 6679819"/>
              <a:gd name="connsiteY8-296" fmla="*/ 2517810 h 2711568"/>
              <a:gd name="connsiteX0-297" fmla="*/ 0 w 6679819"/>
              <a:gd name="connsiteY0-298" fmla="*/ 2517810 h 2711568"/>
              <a:gd name="connsiteX1-299" fmla="*/ 6679819 w 6679819"/>
              <a:gd name="connsiteY1-300" fmla="*/ 0 h 2711568"/>
              <a:gd name="connsiteX2-301" fmla="*/ 6615837 w 6679819"/>
              <a:gd name="connsiteY2-302" fmla="*/ 1126331 h 2711568"/>
              <a:gd name="connsiteX3-303" fmla="*/ 5602045 w 6679819"/>
              <a:gd name="connsiteY3-304" fmla="*/ 2711568 h 2711568"/>
              <a:gd name="connsiteX4-305" fmla="*/ 3346188 w 6679819"/>
              <a:gd name="connsiteY4-306" fmla="*/ 2368504 h 2711568"/>
              <a:gd name="connsiteX5-307" fmla="*/ 3307199 w 6679819"/>
              <a:gd name="connsiteY5-308" fmla="*/ 2688413 h 2711568"/>
              <a:gd name="connsiteX6-309" fmla="*/ 1703612 w 6679819"/>
              <a:gd name="connsiteY6-310" fmla="*/ 2671709 h 2711568"/>
              <a:gd name="connsiteX7-311" fmla="*/ 1642230 w 6679819"/>
              <a:gd name="connsiteY7-312" fmla="*/ 2276541 h 2711568"/>
              <a:gd name="connsiteX8-313" fmla="*/ 0 w 6679819"/>
              <a:gd name="connsiteY8-314" fmla="*/ 2517810 h 2711568"/>
              <a:gd name="connsiteX0-315" fmla="*/ 0 w 6679819"/>
              <a:gd name="connsiteY0-316" fmla="*/ 2517810 h 2711568"/>
              <a:gd name="connsiteX1-317" fmla="*/ 6679819 w 6679819"/>
              <a:gd name="connsiteY1-318" fmla="*/ 0 h 2711568"/>
              <a:gd name="connsiteX2-319" fmla="*/ 6615837 w 6679819"/>
              <a:gd name="connsiteY2-320" fmla="*/ 1126331 h 2711568"/>
              <a:gd name="connsiteX3-321" fmla="*/ 5602045 w 6679819"/>
              <a:gd name="connsiteY3-322" fmla="*/ 2711568 h 2711568"/>
              <a:gd name="connsiteX4-323" fmla="*/ 3346188 w 6679819"/>
              <a:gd name="connsiteY4-324" fmla="*/ 2368504 h 2711568"/>
              <a:gd name="connsiteX5-325" fmla="*/ 3307199 w 6679819"/>
              <a:gd name="connsiteY5-326" fmla="*/ 2688413 h 2711568"/>
              <a:gd name="connsiteX6-327" fmla="*/ 1703612 w 6679819"/>
              <a:gd name="connsiteY6-328" fmla="*/ 2671709 h 2711568"/>
              <a:gd name="connsiteX7-329" fmla="*/ 1642230 w 6679819"/>
              <a:gd name="connsiteY7-330" fmla="*/ 2276541 h 2711568"/>
              <a:gd name="connsiteX8-331" fmla="*/ 0 w 6679819"/>
              <a:gd name="connsiteY8-332" fmla="*/ 2517810 h 2711568"/>
              <a:gd name="connsiteX0-333" fmla="*/ 0 w 6679819"/>
              <a:gd name="connsiteY0-334" fmla="*/ 2517810 h 2816860"/>
              <a:gd name="connsiteX1-335" fmla="*/ 6679819 w 6679819"/>
              <a:gd name="connsiteY1-336" fmla="*/ 0 h 2816860"/>
              <a:gd name="connsiteX2-337" fmla="*/ 6615837 w 6679819"/>
              <a:gd name="connsiteY2-338" fmla="*/ 1126331 h 2816860"/>
              <a:gd name="connsiteX3-339" fmla="*/ 5602045 w 6679819"/>
              <a:gd name="connsiteY3-340" fmla="*/ 2711568 h 2816860"/>
              <a:gd name="connsiteX4-341" fmla="*/ 3763524 w 6679819"/>
              <a:gd name="connsiteY4-342" fmla="*/ 2691806 h 2816860"/>
              <a:gd name="connsiteX5-343" fmla="*/ 3346188 w 6679819"/>
              <a:gd name="connsiteY5-344" fmla="*/ 2368504 h 2816860"/>
              <a:gd name="connsiteX6-345" fmla="*/ 3307199 w 6679819"/>
              <a:gd name="connsiteY6-346" fmla="*/ 2688413 h 2816860"/>
              <a:gd name="connsiteX7-347" fmla="*/ 1703612 w 6679819"/>
              <a:gd name="connsiteY7-348" fmla="*/ 2671709 h 2816860"/>
              <a:gd name="connsiteX8-349" fmla="*/ 1642230 w 6679819"/>
              <a:gd name="connsiteY8-350" fmla="*/ 2276541 h 2816860"/>
              <a:gd name="connsiteX9" fmla="*/ 0 w 6679819"/>
              <a:gd name="connsiteY9" fmla="*/ 2517810 h 2816860"/>
              <a:gd name="connsiteX0-351" fmla="*/ 0 w 6679819"/>
              <a:gd name="connsiteY0-352" fmla="*/ 2517810 h 2816860"/>
              <a:gd name="connsiteX1-353" fmla="*/ 6679819 w 6679819"/>
              <a:gd name="connsiteY1-354" fmla="*/ 0 h 2816860"/>
              <a:gd name="connsiteX2-355" fmla="*/ 6615837 w 6679819"/>
              <a:gd name="connsiteY2-356" fmla="*/ 1126331 h 2816860"/>
              <a:gd name="connsiteX3-357" fmla="*/ 5602045 w 6679819"/>
              <a:gd name="connsiteY3-358" fmla="*/ 2711568 h 2816860"/>
              <a:gd name="connsiteX4-359" fmla="*/ 3763524 w 6679819"/>
              <a:gd name="connsiteY4-360" fmla="*/ 2691806 h 2816860"/>
              <a:gd name="connsiteX5-361" fmla="*/ 3346188 w 6679819"/>
              <a:gd name="connsiteY5-362" fmla="*/ 2368504 h 2816860"/>
              <a:gd name="connsiteX6-363" fmla="*/ 3307199 w 6679819"/>
              <a:gd name="connsiteY6-364" fmla="*/ 2688413 h 2816860"/>
              <a:gd name="connsiteX7-365" fmla="*/ 1703612 w 6679819"/>
              <a:gd name="connsiteY7-366" fmla="*/ 2671709 h 2816860"/>
              <a:gd name="connsiteX8-367" fmla="*/ 1642230 w 6679819"/>
              <a:gd name="connsiteY8-368" fmla="*/ 2276541 h 2816860"/>
              <a:gd name="connsiteX9-369" fmla="*/ 0 w 6679819"/>
              <a:gd name="connsiteY9-370" fmla="*/ 2517810 h 2816860"/>
              <a:gd name="connsiteX0-371" fmla="*/ 0 w 6679819"/>
              <a:gd name="connsiteY0-372" fmla="*/ 2517810 h 2816860"/>
              <a:gd name="connsiteX1-373" fmla="*/ 6679819 w 6679819"/>
              <a:gd name="connsiteY1-374" fmla="*/ 0 h 2816860"/>
              <a:gd name="connsiteX2-375" fmla="*/ 6615837 w 6679819"/>
              <a:gd name="connsiteY2-376" fmla="*/ 1126331 h 2816860"/>
              <a:gd name="connsiteX3-377" fmla="*/ 5602045 w 6679819"/>
              <a:gd name="connsiteY3-378" fmla="*/ 2711568 h 2816860"/>
              <a:gd name="connsiteX4-379" fmla="*/ 3763524 w 6679819"/>
              <a:gd name="connsiteY4-380" fmla="*/ 2691806 h 2816860"/>
              <a:gd name="connsiteX5-381" fmla="*/ 3346188 w 6679819"/>
              <a:gd name="connsiteY5-382" fmla="*/ 2368504 h 2816860"/>
              <a:gd name="connsiteX6-383" fmla="*/ 3347392 w 6679819"/>
              <a:gd name="connsiteY6-384" fmla="*/ 2688413 h 2816860"/>
              <a:gd name="connsiteX7-385" fmla="*/ 1703612 w 6679819"/>
              <a:gd name="connsiteY7-386" fmla="*/ 2671709 h 2816860"/>
              <a:gd name="connsiteX8-387" fmla="*/ 1642230 w 6679819"/>
              <a:gd name="connsiteY8-388" fmla="*/ 2276541 h 2816860"/>
              <a:gd name="connsiteX9-389" fmla="*/ 0 w 6679819"/>
              <a:gd name="connsiteY9-390" fmla="*/ 2517810 h 2816860"/>
              <a:gd name="connsiteX0-391" fmla="*/ 0 w 6679819"/>
              <a:gd name="connsiteY0-392" fmla="*/ 2517810 h 2816860"/>
              <a:gd name="connsiteX1-393" fmla="*/ 6679819 w 6679819"/>
              <a:gd name="connsiteY1-394" fmla="*/ 0 h 2816860"/>
              <a:gd name="connsiteX2-395" fmla="*/ 6615837 w 6679819"/>
              <a:gd name="connsiteY2-396" fmla="*/ 1126331 h 2816860"/>
              <a:gd name="connsiteX3-397" fmla="*/ 5602045 w 6679819"/>
              <a:gd name="connsiteY3-398" fmla="*/ 2711568 h 2816860"/>
              <a:gd name="connsiteX4-399" fmla="*/ 3763524 w 6679819"/>
              <a:gd name="connsiteY4-400" fmla="*/ 2691806 h 2816860"/>
              <a:gd name="connsiteX5-401" fmla="*/ 3346188 w 6679819"/>
              <a:gd name="connsiteY5-402" fmla="*/ 2368504 h 2816860"/>
              <a:gd name="connsiteX6-403" fmla="*/ 1703612 w 6679819"/>
              <a:gd name="connsiteY6-404" fmla="*/ 2671709 h 2816860"/>
              <a:gd name="connsiteX7-405" fmla="*/ 1642230 w 6679819"/>
              <a:gd name="connsiteY7-406" fmla="*/ 2276541 h 2816860"/>
              <a:gd name="connsiteX8-407" fmla="*/ 0 w 6679819"/>
              <a:gd name="connsiteY8-408" fmla="*/ 2517810 h 2816860"/>
              <a:gd name="connsiteX0-409" fmla="*/ 0 w 6679819"/>
              <a:gd name="connsiteY0-410" fmla="*/ 2517810 h 2816860"/>
              <a:gd name="connsiteX1-411" fmla="*/ 6679819 w 6679819"/>
              <a:gd name="connsiteY1-412" fmla="*/ 0 h 2816860"/>
              <a:gd name="connsiteX2-413" fmla="*/ 6615837 w 6679819"/>
              <a:gd name="connsiteY2-414" fmla="*/ 1126331 h 2816860"/>
              <a:gd name="connsiteX3-415" fmla="*/ 5602045 w 6679819"/>
              <a:gd name="connsiteY3-416" fmla="*/ 2711568 h 2816860"/>
              <a:gd name="connsiteX4-417" fmla="*/ 3763524 w 6679819"/>
              <a:gd name="connsiteY4-418" fmla="*/ 2691806 h 2816860"/>
              <a:gd name="connsiteX5-419" fmla="*/ 3346188 w 6679819"/>
              <a:gd name="connsiteY5-420" fmla="*/ 2368504 h 2816860"/>
              <a:gd name="connsiteX6-421" fmla="*/ 1642230 w 6679819"/>
              <a:gd name="connsiteY6-422" fmla="*/ 2276541 h 2816860"/>
              <a:gd name="connsiteX7-423" fmla="*/ 0 w 6679819"/>
              <a:gd name="connsiteY7-424" fmla="*/ 2517810 h 2816860"/>
              <a:gd name="connsiteX0-425" fmla="*/ 0 w 6679819"/>
              <a:gd name="connsiteY0-426" fmla="*/ 2517810 h 2763200"/>
              <a:gd name="connsiteX1-427" fmla="*/ 6679819 w 6679819"/>
              <a:gd name="connsiteY1-428" fmla="*/ 0 h 2763200"/>
              <a:gd name="connsiteX2-429" fmla="*/ 6615837 w 6679819"/>
              <a:gd name="connsiteY2-430" fmla="*/ 1126331 h 2763200"/>
              <a:gd name="connsiteX3-431" fmla="*/ 5602045 w 6679819"/>
              <a:gd name="connsiteY3-432" fmla="*/ 2711568 h 2763200"/>
              <a:gd name="connsiteX4-433" fmla="*/ 3346188 w 6679819"/>
              <a:gd name="connsiteY4-434" fmla="*/ 2368504 h 2763200"/>
              <a:gd name="connsiteX5-435" fmla="*/ 1642230 w 6679819"/>
              <a:gd name="connsiteY5-436" fmla="*/ 2276541 h 2763200"/>
              <a:gd name="connsiteX6-437" fmla="*/ 0 w 6679819"/>
              <a:gd name="connsiteY6-438" fmla="*/ 2517810 h 2763200"/>
              <a:gd name="connsiteX0-439" fmla="*/ 0 w 6679819"/>
              <a:gd name="connsiteY0-440" fmla="*/ 2517810 h 2517810"/>
              <a:gd name="connsiteX1-441" fmla="*/ 6679819 w 6679819"/>
              <a:gd name="connsiteY1-442" fmla="*/ 0 h 2517810"/>
              <a:gd name="connsiteX2-443" fmla="*/ 6615837 w 6679819"/>
              <a:gd name="connsiteY2-444" fmla="*/ 1126331 h 2517810"/>
              <a:gd name="connsiteX3-445" fmla="*/ 3346188 w 6679819"/>
              <a:gd name="connsiteY3-446" fmla="*/ 2368504 h 2517810"/>
              <a:gd name="connsiteX4-447" fmla="*/ 1642230 w 6679819"/>
              <a:gd name="connsiteY4-448" fmla="*/ 2276541 h 2517810"/>
              <a:gd name="connsiteX5-449" fmla="*/ 0 w 6679819"/>
              <a:gd name="connsiteY5-450" fmla="*/ 2517810 h 2517810"/>
              <a:gd name="connsiteX0-451" fmla="*/ 0 w 6679819"/>
              <a:gd name="connsiteY0-452" fmla="*/ 2517810 h 2517810"/>
              <a:gd name="connsiteX1-453" fmla="*/ 6679819 w 6679819"/>
              <a:gd name="connsiteY1-454" fmla="*/ 0 h 2517810"/>
              <a:gd name="connsiteX2-455" fmla="*/ 5852162 w 6679819"/>
              <a:gd name="connsiteY2-456" fmla="*/ 2432617 h 2517810"/>
              <a:gd name="connsiteX3-457" fmla="*/ 3346188 w 6679819"/>
              <a:gd name="connsiteY3-458" fmla="*/ 2368504 h 2517810"/>
              <a:gd name="connsiteX4-459" fmla="*/ 1642230 w 6679819"/>
              <a:gd name="connsiteY4-460" fmla="*/ 2276541 h 2517810"/>
              <a:gd name="connsiteX5-461" fmla="*/ 0 w 6679819"/>
              <a:gd name="connsiteY5-462" fmla="*/ 2517810 h 2517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679819" h="2517810">
                <a:moveTo>
                  <a:pt x="0" y="2517810"/>
                </a:moveTo>
                <a:lnTo>
                  <a:pt x="6679819" y="0"/>
                </a:lnTo>
                <a:lnTo>
                  <a:pt x="5852162" y="2432617"/>
                </a:lnTo>
                <a:lnTo>
                  <a:pt x="3346188" y="2368504"/>
                </a:lnTo>
                <a:cubicBezTo>
                  <a:pt x="2992639" y="2299293"/>
                  <a:pt x="2199928" y="2251657"/>
                  <a:pt x="1642230" y="2276541"/>
                </a:cubicBezTo>
                <a:lnTo>
                  <a:pt x="0" y="25178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141538" y="2066925"/>
            <a:ext cx="59769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41538" y="3363913"/>
            <a:ext cx="59769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24075" y="1698625"/>
            <a:ext cx="34671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年轻、自信、不因循守旧、勇于创新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152650" y="2211388"/>
            <a:ext cx="59658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spc="1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 rot="20712730">
            <a:off x="6743700" y="3081338"/>
            <a:ext cx="354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I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 rot="20250477">
            <a:off x="6980238" y="3144838"/>
            <a:ext cx="5318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D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 rot="705760">
            <a:off x="7418388" y="3175000"/>
            <a:ext cx="4492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 rot="19141395">
            <a:off x="7670800" y="3044825"/>
            <a:ext cx="4381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 rot="1551346">
            <a:off x="7921625" y="3109913"/>
            <a:ext cx="4587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E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 rot="20250477">
            <a:off x="7262813" y="3098800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 rot="298357">
            <a:off x="6251575" y="3182938"/>
            <a:ext cx="374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 rot="19141395">
            <a:off x="5713413" y="3113088"/>
            <a:ext cx="4381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 rot="20826061">
            <a:off x="5948363" y="2970213"/>
            <a:ext cx="4953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O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 rot="1127633">
            <a:off x="6465888" y="3078163"/>
            <a:ext cx="4191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F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\\A\锐普素材库 (f)\jpg素材\小创意商务图片1\创意商务PPT图片（锐普论坛） (181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635125"/>
            <a:ext cx="32400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917700" y="1963738"/>
            <a:ext cx="3230563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spc="1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41" name="矩形 8"/>
          <p:cNvSpPr>
            <a:spLocks noChangeArrowheads="1"/>
          </p:cNvSpPr>
          <p:nvPr/>
        </p:nvSpPr>
        <p:spPr bwMode="auto">
          <a:xfrm rot="-1088163">
            <a:off x="5475288" y="2054225"/>
            <a:ext cx="1314450" cy="368300"/>
          </a:xfrm>
          <a:prstGeom prst="rect">
            <a:avLst/>
          </a:prstGeom>
          <a:solidFill>
            <a:schemeClr val="bg1">
              <a:alpha val="72940"/>
            </a:schemeClr>
          </a:solidFill>
          <a:ln w="3175">
            <a:solidFill>
              <a:srgbClr val="0070C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   自信</a:t>
            </a:r>
            <a:endParaRPr lang="zh-CN" altLang="en-US" sz="1800" b="1">
              <a:solidFill>
                <a:srgbClr val="0070C0"/>
              </a:solidFill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 rot="519978">
            <a:off x="6035675" y="2538413"/>
            <a:ext cx="2468563" cy="369887"/>
          </a:xfrm>
          <a:prstGeom prst="rect">
            <a:avLst/>
          </a:prstGeom>
          <a:solidFill>
            <a:schemeClr val="bg1">
              <a:alpha val="72940"/>
            </a:schemeClr>
          </a:solidFill>
          <a:ln w="3175">
            <a:solidFill>
              <a:srgbClr val="0070C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不因循守旧   勇于创新</a:t>
            </a:r>
            <a:endParaRPr lang="zh-CN" altLang="en-US" sz="1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08175" y="3795713"/>
            <a:ext cx="3240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908175" y="1901825"/>
            <a:ext cx="3240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25688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4763" y="3790950"/>
            <a:ext cx="11064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2250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9738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24075" y="4156075"/>
            <a:ext cx="59769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124075" y="1779588"/>
            <a:ext cx="59769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9" name="组合 8"/>
          <p:cNvGrpSpPr/>
          <p:nvPr/>
        </p:nvGrpSpPr>
        <p:grpSpPr bwMode="auto">
          <a:xfrm>
            <a:off x="2195513" y="1995488"/>
            <a:ext cx="1368425" cy="1784350"/>
            <a:chOff x="6804248" y="1779662"/>
            <a:chExt cx="1368152" cy="1784546"/>
          </a:xfrm>
        </p:grpSpPr>
        <p:sp>
          <p:nvSpPr>
            <p:cNvPr id="3" name="矩形 2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050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799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84" name="TextBox 7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0" name="组合 10"/>
          <p:cNvGrpSpPr/>
          <p:nvPr/>
        </p:nvGrpSpPr>
        <p:grpSpPr bwMode="auto">
          <a:xfrm>
            <a:off x="3684588" y="1995488"/>
            <a:ext cx="1366837" cy="1784350"/>
            <a:chOff x="6804248" y="1779662"/>
            <a:chExt cx="1368152" cy="1784546"/>
          </a:xfrm>
        </p:grpSpPr>
        <p:sp>
          <p:nvSpPr>
            <p:cNvPr id="12" name="矩形 11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3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863" y="1830468"/>
              <a:ext cx="1256921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81" name="TextBox 13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1" name="组合 14"/>
          <p:cNvGrpSpPr/>
          <p:nvPr/>
        </p:nvGrpSpPr>
        <p:grpSpPr bwMode="auto">
          <a:xfrm>
            <a:off x="5172075" y="1995488"/>
            <a:ext cx="1368425" cy="1784350"/>
            <a:chOff x="6804248" y="1779662"/>
            <a:chExt cx="1368152" cy="1784546"/>
          </a:xfrm>
        </p:grpSpPr>
        <p:sp>
          <p:nvSpPr>
            <p:cNvPr id="16" name="矩形 15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800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78" name="TextBox 17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2" name="组合 18"/>
          <p:cNvGrpSpPr/>
          <p:nvPr/>
        </p:nvGrpSpPr>
        <p:grpSpPr bwMode="auto">
          <a:xfrm>
            <a:off x="6659563" y="1995488"/>
            <a:ext cx="1368425" cy="1784350"/>
            <a:chOff x="6804248" y="1779662"/>
            <a:chExt cx="1368152" cy="1784546"/>
          </a:xfrm>
        </p:grpSpPr>
        <p:sp>
          <p:nvSpPr>
            <p:cNvPr id="20" name="矩形 19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1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799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75" name="TextBox 21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43"/>
          <p:cNvGrpSpPr/>
          <p:nvPr/>
        </p:nvGrpSpPr>
        <p:grpSpPr bwMode="auto">
          <a:xfrm>
            <a:off x="-258763" y="-39688"/>
            <a:ext cx="9399588" cy="5194301"/>
            <a:chOff x="-258763" y="-39688"/>
            <a:chExt cx="9399588" cy="5194301"/>
          </a:xfrm>
        </p:grpSpPr>
        <p:pic>
          <p:nvPicPr>
            <p:cNvPr id="16389" name="Picture 3" descr="F:\tao\3320946_071026072232_2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" t="2879" r="1869" b="1787"/>
            <a:stretch>
              <a:fillRect/>
            </a:stretch>
          </p:blipFill>
          <p:spPr bwMode="auto">
            <a:xfrm>
              <a:off x="0" y="0"/>
              <a:ext cx="9140825" cy="515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2" name="任意多边形 1181"/>
            <p:cNvSpPr/>
            <p:nvPr/>
          </p:nvSpPr>
          <p:spPr>
            <a:xfrm>
              <a:off x="4988685" y="2365258"/>
              <a:ext cx="2322961" cy="2530546"/>
            </a:xfrm>
            <a:custGeom>
              <a:avLst/>
              <a:gdLst>
                <a:gd name="connsiteX0" fmla="*/ 0 w 2201034"/>
                <a:gd name="connsiteY0" fmla="*/ 0 h 2443794"/>
                <a:gd name="connsiteX1" fmla="*/ 1084333 w 2201034"/>
                <a:gd name="connsiteY1" fmla="*/ 2443794 h 2443794"/>
                <a:gd name="connsiteX2" fmla="*/ 2201034 w 2201034"/>
                <a:gd name="connsiteY2" fmla="*/ 32368 h 2443794"/>
                <a:gd name="connsiteX3" fmla="*/ 1262357 w 2201034"/>
                <a:gd name="connsiteY3" fmla="*/ 1351369 h 2443794"/>
                <a:gd name="connsiteX4" fmla="*/ 1068149 w 2201034"/>
                <a:gd name="connsiteY4" fmla="*/ 1488934 h 2443794"/>
                <a:gd name="connsiteX5" fmla="*/ 153749 w 2201034"/>
                <a:gd name="connsiteY5" fmla="*/ 16184 h 2443794"/>
                <a:gd name="connsiteX6" fmla="*/ 0 w 2201034"/>
                <a:gd name="connsiteY6" fmla="*/ 0 h 2443794"/>
                <a:gd name="connsiteX0-1" fmla="*/ 0 w 2244857"/>
                <a:gd name="connsiteY0-2" fmla="*/ 111068 h 2554862"/>
                <a:gd name="connsiteX1-3" fmla="*/ 1084333 w 2244857"/>
                <a:gd name="connsiteY1-4" fmla="*/ 2554862 h 2554862"/>
                <a:gd name="connsiteX2-5" fmla="*/ 2244857 w 2244857"/>
                <a:gd name="connsiteY2-6" fmla="*/ 0 h 2554862"/>
                <a:gd name="connsiteX3-7" fmla="*/ 1262357 w 2244857"/>
                <a:gd name="connsiteY3-8" fmla="*/ 1462437 h 2554862"/>
                <a:gd name="connsiteX4-9" fmla="*/ 1068149 w 2244857"/>
                <a:gd name="connsiteY4-10" fmla="*/ 1600002 h 2554862"/>
                <a:gd name="connsiteX5-11" fmla="*/ 153749 w 2244857"/>
                <a:gd name="connsiteY5-12" fmla="*/ 127252 h 2554862"/>
                <a:gd name="connsiteX6-13" fmla="*/ 0 w 2244857"/>
                <a:gd name="connsiteY6-14" fmla="*/ 111068 h 2554862"/>
                <a:gd name="connsiteX0-15" fmla="*/ 0 w 2244857"/>
                <a:gd name="connsiteY0-16" fmla="*/ 111068 h 2554862"/>
                <a:gd name="connsiteX1-17" fmla="*/ 1084333 w 2244857"/>
                <a:gd name="connsiteY1-18" fmla="*/ 2554862 h 2554862"/>
                <a:gd name="connsiteX2-19" fmla="*/ 2244857 w 2244857"/>
                <a:gd name="connsiteY2-20" fmla="*/ 0 h 2554862"/>
                <a:gd name="connsiteX3-21" fmla="*/ 1994154 w 2244857"/>
                <a:gd name="connsiteY3-22" fmla="*/ 124352 h 2554862"/>
                <a:gd name="connsiteX4-23" fmla="*/ 1262357 w 2244857"/>
                <a:gd name="connsiteY4-24" fmla="*/ 1462437 h 2554862"/>
                <a:gd name="connsiteX5-25" fmla="*/ 1068149 w 2244857"/>
                <a:gd name="connsiteY5-26" fmla="*/ 1600002 h 2554862"/>
                <a:gd name="connsiteX6-27" fmla="*/ 153749 w 2244857"/>
                <a:gd name="connsiteY6-28" fmla="*/ 127252 h 2554862"/>
                <a:gd name="connsiteX7" fmla="*/ 0 w 2244857"/>
                <a:gd name="connsiteY7" fmla="*/ 111068 h 2554862"/>
                <a:gd name="connsiteX0-29" fmla="*/ 0 w 2279916"/>
                <a:gd name="connsiteY0-30" fmla="*/ 111068 h 2554862"/>
                <a:gd name="connsiteX1-31" fmla="*/ 1084333 w 2279916"/>
                <a:gd name="connsiteY1-32" fmla="*/ 2554862 h 2554862"/>
                <a:gd name="connsiteX2-33" fmla="*/ 2279916 w 2279916"/>
                <a:gd name="connsiteY2-34" fmla="*/ 0 h 2554862"/>
                <a:gd name="connsiteX3-35" fmla="*/ 1994154 w 2279916"/>
                <a:gd name="connsiteY3-36" fmla="*/ 124352 h 2554862"/>
                <a:gd name="connsiteX4-37" fmla="*/ 1262357 w 2279916"/>
                <a:gd name="connsiteY4-38" fmla="*/ 1462437 h 2554862"/>
                <a:gd name="connsiteX5-39" fmla="*/ 1068149 w 2279916"/>
                <a:gd name="connsiteY5-40" fmla="*/ 1600002 h 2554862"/>
                <a:gd name="connsiteX6-41" fmla="*/ 153749 w 2279916"/>
                <a:gd name="connsiteY6-42" fmla="*/ 127252 h 2554862"/>
                <a:gd name="connsiteX7-43" fmla="*/ 0 w 2279916"/>
                <a:gd name="connsiteY7-44" fmla="*/ 111068 h 2554862"/>
                <a:gd name="connsiteX0-45" fmla="*/ 0 w 2297446"/>
                <a:gd name="connsiteY0-46" fmla="*/ 66245 h 2510039"/>
                <a:gd name="connsiteX1-47" fmla="*/ 1084333 w 2297446"/>
                <a:gd name="connsiteY1-48" fmla="*/ 2510039 h 2510039"/>
                <a:gd name="connsiteX2-49" fmla="*/ 2297446 w 2297446"/>
                <a:gd name="connsiteY2-50" fmla="*/ 0 h 2510039"/>
                <a:gd name="connsiteX3-51" fmla="*/ 1994154 w 2297446"/>
                <a:gd name="connsiteY3-52" fmla="*/ 79529 h 2510039"/>
                <a:gd name="connsiteX4-53" fmla="*/ 1262357 w 2297446"/>
                <a:gd name="connsiteY4-54" fmla="*/ 1417614 h 2510039"/>
                <a:gd name="connsiteX5-55" fmla="*/ 1068149 w 2297446"/>
                <a:gd name="connsiteY5-56" fmla="*/ 1555179 h 2510039"/>
                <a:gd name="connsiteX6-57" fmla="*/ 153749 w 2297446"/>
                <a:gd name="connsiteY6-58" fmla="*/ 82429 h 2510039"/>
                <a:gd name="connsiteX7-59" fmla="*/ 0 w 2297446"/>
                <a:gd name="connsiteY7-60" fmla="*/ 66245 h 2510039"/>
                <a:gd name="connsiteX0-61" fmla="*/ 0 w 2271152"/>
                <a:gd name="connsiteY0-62" fmla="*/ 66245 h 2510039"/>
                <a:gd name="connsiteX1-63" fmla="*/ 1084333 w 2271152"/>
                <a:gd name="connsiteY1-64" fmla="*/ 2510039 h 2510039"/>
                <a:gd name="connsiteX2-65" fmla="*/ 2271152 w 2271152"/>
                <a:gd name="connsiteY2-66" fmla="*/ 0 h 2510039"/>
                <a:gd name="connsiteX3-67" fmla="*/ 1994154 w 2271152"/>
                <a:gd name="connsiteY3-68" fmla="*/ 79529 h 2510039"/>
                <a:gd name="connsiteX4-69" fmla="*/ 1262357 w 2271152"/>
                <a:gd name="connsiteY4-70" fmla="*/ 1417614 h 2510039"/>
                <a:gd name="connsiteX5-71" fmla="*/ 1068149 w 2271152"/>
                <a:gd name="connsiteY5-72" fmla="*/ 1555179 h 2510039"/>
                <a:gd name="connsiteX6-73" fmla="*/ 153749 w 2271152"/>
                <a:gd name="connsiteY6-74" fmla="*/ 82429 h 2510039"/>
                <a:gd name="connsiteX7-75" fmla="*/ 0 w 2271152"/>
                <a:gd name="connsiteY7-76" fmla="*/ 66245 h 2510039"/>
                <a:gd name="connsiteX0-77" fmla="*/ 0 w 2271152"/>
                <a:gd name="connsiteY0-78" fmla="*/ 66245 h 2510039"/>
                <a:gd name="connsiteX1-79" fmla="*/ 1084333 w 2271152"/>
                <a:gd name="connsiteY1-80" fmla="*/ 2510039 h 2510039"/>
                <a:gd name="connsiteX2-81" fmla="*/ 2271152 w 2271152"/>
                <a:gd name="connsiteY2-82" fmla="*/ 0 h 2510039"/>
                <a:gd name="connsiteX3-83" fmla="*/ 1994154 w 2271152"/>
                <a:gd name="connsiteY3-84" fmla="*/ 79529 h 2510039"/>
                <a:gd name="connsiteX4-85" fmla="*/ 1122669 w 2271152"/>
                <a:gd name="connsiteY4-86" fmla="*/ 1189014 h 2510039"/>
                <a:gd name="connsiteX5-87" fmla="*/ 1068149 w 2271152"/>
                <a:gd name="connsiteY5-88" fmla="*/ 1555179 h 2510039"/>
                <a:gd name="connsiteX6-89" fmla="*/ 153749 w 2271152"/>
                <a:gd name="connsiteY6-90" fmla="*/ 82429 h 2510039"/>
                <a:gd name="connsiteX7-91" fmla="*/ 0 w 2271152"/>
                <a:gd name="connsiteY7-92" fmla="*/ 66245 h 2510039"/>
                <a:gd name="connsiteX0-93" fmla="*/ 0 w 2271152"/>
                <a:gd name="connsiteY0-94" fmla="*/ 66245 h 2510039"/>
                <a:gd name="connsiteX1-95" fmla="*/ 1084333 w 2271152"/>
                <a:gd name="connsiteY1-96" fmla="*/ 2510039 h 2510039"/>
                <a:gd name="connsiteX2-97" fmla="*/ 2271152 w 2271152"/>
                <a:gd name="connsiteY2-98" fmla="*/ 0 h 2510039"/>
                <a:gd name="connsiteX3-99" fmla="*/ 1994154 w 2271152"/>
                <a:gd name="connsiteY3-100" fmla="*/ 79529 h 2510039"/>
                <a:gd name="connsiteX4-101" fmla="*/ 1122669 w 2271152"/>
                <a:gd name="connsiteY4-102" fmla="*/ 1189014 h 2510039"/>
                <a:gd name="connsiteX5-103" fmla="*/ 965710 w 2271152"/>
                <a:gd name="connsiteY5-104" fmla="*/ 974154 h 2510039"/>
                <a:gd name="connsiteX6-105" fmla="*/ 153749 w 2271152"/>
                <a:gd name="connsiteY6-106" fmla="*/ 82429 h 2510039"/>
                <a:gd name="connsiteX7-107" fmla="*/ 0 w 2271152"/>
                <a:gd name="connsiteY7-108" fmla="*/ 66245 h 2510039"/>
                <a:gd name="connsiteX0-109" fmla="*/ 0 w 2271152"/>
                <a:gd name="connsiteY0-110" fmla="*/ 66245 h 2510039"/>
                <a:gd name="connsiteX1-111" fmla="*/ 1084333 w 2271152"/>
                <a:gd name="connsiteY1-112" fmla="*/ 2510039 h 2510039"/>
                <a:gd name="connsiteX2-113" fmla="*/ 2271152 w 2271152"/>
                <a:gd name="connsiteY2-114" fmla="*/ 0 h 2510039"/>
                <a:gd name="connsiteX3-115" fmla="*/ 1994154 w 2271152"/>
                <a:gd name="connsiteY3-116" fmla="*/ 79529 h 2510039"/>
                <a:gd name="connsiteX4-117" fmla="*/ 1122669 w 2271152"/>
                <a:gd name="connsiteY4-118" fmla="*/ 1189014 h 2510039"/>
                <a:gd name="connsiteX5-119" fmla="*/ 965710 w 2271152"/>
                <a:gd name="connsiteY5-120" fmla="*/ 974154 h 2510039"/>
                <a:gd name="connsiteX6-121" fmla="*/ 395875 w 2271152"/>
                <a:gd name="connsiteY6-122" fmla="*/ 53854 h 2510039"/>
                <a:gd name="connsiteX7-123" fmla="*/ 0 w 2271152"/>
                <a:gd name="connsiteY7-124" fmla="*/ 66245 h 2510039"/>
                <a:gd name="connsiteX0-125" fmla="*/ 0 w 2271152"/>
                <a:gd name="connsiteY0-126" fmla="*/ 86752 h 2530546"/>
                <a:gd name="connsiteX1-127" fmla="*/ 1084333 w 2271152"/>
                <a:gd name="connsiteY1-128" fmla="*/ 2530546 h 2530546"/>
                <a:gd name="connsiteX2-129" fmla="*/ 2271152 w 2271152"/>
                <a:gd name="connsiteY2-130" fmla="*/ 20507 h 2530546"/>
                <a:gd name="connsiteX3-131" fmla="*/ 1863778 w 2271152"/>
                <a:gd name="connsiteY3-132" fmla="*/ 33361 h 2530546"/>
                <a:gd name="connsiteX4-133" fmla="*/ 1122669 w 2271152"/>
                <a:gd name="connsiteY4-134" fmla="*/ 1209521 h 2530546"/>
                <a:gd name="connsiteX5-135" fmla="*/ 965710 w 2271152"/>
                <a:gd name="connsiteY5-136" fmla="*/ 994661 h 2530546"/>
                <a:gd name="connsiteX6-137" fmla="*/ 395875 w 2271152"/>
                <a:gd name="connsiteY6-138" fmla="*/ 74361 h 2530546"/>
                <a:gd name="connsiteX7-139" fmla="*/ 0 w 2271152"/>
                <a:gd name="connsiteY7-140" fmla="*/ 86752 h 2530546"/>
                <a:gd name="connsiteX0-141" fmla="*/ 0 w 2271152"/>
                <a:gd name="connsiteY0-142" fmla="*/ 86752 h 2530546"/>
                <a:gd name="connsiteX1-143" fmla="*/ 1084333 w 2271152"/>
                <a:gd name="connsiteY1-144" fmla="*/ 2530546 h 2530546"/>
                <a:gd name="connsiteX2-145" fmla="*/ 2271152 w 2271152"/>
                <a:gd name="connsiteY2-146" fmla="*/ 20507 h 2530546"/>
                <a:gd name="connsiteX3-147" fmla="*/ 1863778 w 2271152"/>
                <a:gd name="connsiteY3-148" fmla="*/ 33361 h 2530546"/>
                <a:gd name="connsiteX4-149" fmla="*/ 1094731 w 2271152"/>
                <a:gd name="connsiteY4-150" fmla="*/ 1266671 h 2530546"/>
                <a:gd name="connsiteX5-151" fmla="*/ 965710 w 2271152"/>
                <a:gd name="connsiteY5-152" fmla="*/ 994661 h 2530546"/>
                <a:gd name="connsiteX6-153" fmla="*/ 395875 w 2271152"/>
                <a:gd name="connsiteY6-154" fmla="*/ 74361 h 2530546"/>
                <a:gd name="connsiteX7-155" fmla="*/ 0 w 2271152"/>
                <a:gd name="connsiteY7-156" fmla="*/ 86752 h 2530546"/>
                <a:gd name="connsiteX0-157" fmla="*/ 0 w 2271152"/>
                <a:gd name="connsiteY0-158" fmla="*/ 86752 h 2530546"/>
                <a:gd name="connsiteX1-159" fmla="*/ 1084333 w 2271152"/>
                <a:gd name="connsiteY1-160" fmla="*/ 2530546 h 2530546"/>
                <a:gd name="connsiteX2-161" fmla="*/ 2271152 w 2271152"/>
                <a:gd name="connsiteY2-162" fmla="*/ 20507 h 2530546"/>
                <a:gd name="connsiteX3-163" fmla="*/ 1863778 w 2271152"/>
                <a:gd name="connsiteY3-164" fmla="*/ 33361 h 2530546"/>
                <a:gd name="connsiteX4-165" fmla="*/ 1094731 w 2271152"/>
                <a:gd name="connsiteY4-166" fmla="*/ 1266671 h 2530546"/>
                <a:gd name="connsiteX5-167" fmla="*/ 919148 w 2271152"/>
                <a:gd name="connsiteY5-168" fmla="*/ 994661 h 2530546"/>
                <a:gd name="connsiteX6-169" fmla="*/ 395875 w 2271152"/>
                <a:gd name="connsiteY6-170" fmla="*/ 74361 h 2530546"/>
                <a:gd name="connsiteX7-171" fmla="*/ 0 w 2271152"/>
                <a:gd name="connsiteY7-172" fmla="*/ 86752 h 2530546"/>
                <a:gd name="connsiteX0-173" fmla="*/ 0 w 2271152"/>
                <a:gd name="connsiteY0-174" fmla="*/ 86752 h 2530546"/>
                <a:gd name="connsiteX1-175" fmla="*/ 1084333 w 2271152"/>
                <a:gd name="connsiteY1-176" fmla="*/ 2530546 h 2530546"/>
                <a:gd name="connsiteX2-177" fmla="*/ 2271152 w 2271152"/>
                <a:gd name="connsiteY2-178" fmla="*/ 20507 h 2530546"/>
                <a:gd name="connsiteX3-179" fmla="*/ 1863778 w 2271152"/>
                <a:gd name="connsiteY3-180" fmla="*/ 33361 h 2530546"/>
                <a:gd name="connsiteX4-181" fmla="*/ 1094731 w 2271152"/>
                <a:gd name="connsiteY4-182" fmla="*/ 1266671 h 2530546"/>
                <a:gd name="connsiteX5-183" fmla="*/ 395875 w 2271152"/>
                <a:gd name="connsiteY5-184" fmla="*/ 74361 h 2530546"/>
                <a:gd name="connsiteX6-185" fmla="*/ 0 w 2271152"/>
                <a:gd name="connsiteY6-186" fmla="*/ 86752 h 2530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71152" h="2530546">
                  <a:moveTo>
                    <a:pt x="0" y="86752"/>
                  </a:moveTo>
                  <a:lnTo>
                    <a:pt x="1084333" y="2530546"/>
                  </a:lnTo>
                  <a:lnTo>
                    <a:pt x="2271152" y="20507"/>
                  </a:lnTo>
                  <a:cubicBezTo>
                    <a:pt x="2196349" y="130687"/>
                    <a:pt x="1938581" y="-76819"/>
                    <a:pt x="1863778" y="33361"/>
                  </a:cubicBezTo>
                  <a:lnTo>
                    <a:pt x="1094731" y="1266671"/>
                  </a:lnTo>
                  <a:lnTo>
                    <a:pt x="395875" y="74361"/>
                  </a:lnTo>
                  <a:lnTo>
                    <a:pt x="0" y="867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-57150" y="-11113"/>
              <a:ext cx="4852988" cy="481013"/>
            </a:xfrm>
            <a:prstGeom prst="rect">
              <a:avLst/>
            </a:prstGeom>
            <a:solidFill>
              <a:srgbClr val="A6A8AB">
                <a:alpha val="8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-57150" y="-11113"/>
              <a:ext cx="497363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7323138" y="4011613"/>
              <a:ext cx="1817687" cy="163512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6396" name="组合 164"/>
            <p:cNvGrpSpPr/>
            <p:nvPr/>
          </p:nvGrpSpPr>
          <p:grpSpPr bwMode="auto">
            <a:xfrm>
              <a:off x="468313" y="1270000"/>
              <a:ext cx="1800225" cy="947738"/>
              <a:chOff x="467544" y="1270000"/>
              <a:chExt cx="1800200" cy="947555"/>
            </a:xfrm>
          </p:grpSpPr>
          <p:sp>
            <p:nvSpPr>
              <p:cNvPr id="16531" name="Freeform 20"/>
              <p:cNvSpPr>
                <a:spLocks noEditPoints="1"/>
              </p:cNvSpPr>
              <p:nvPr/>
            </p:nvSpPr>
            <p:spPr bwMode="auto">
              <a:xfrm>
                <a:off x="467544" y="1270000"/>
                <a:ext cx="933242" cy="947555"/>
              </a:xfrm>
              <a:custGeom>
                <a:avLst/>
                <a:gdLst>
                  <a:gd name="T0" fmla="*/ 2147483646 w 323"/>
                  <a:gd name="T1" fmla="*/ 2147483646 h 328"/>
                  <a:gd name="T2" fmla="*/ 2147483646 w 323"/>
                  <a:gd name="T3" fmla="*/ 2147483646 h 328"/>
                  <a:gd name="T4" fmla="*/ 2147483646 w 323"/>
                  <a:gd name="T5" fmla="*/ 2147483646 h 328"/>
                  <a:gd name="T6" fmla="*/ 2147483646 w 323"/>
                  <a:gd name="T7" fmla="*/ 2147483646 h 328"/>
                  <a:gd name="T8" fmla="*/ 2147483646 w 323"/>
                  <a:gd name="T9" fmla="*/ 2147483646 h 328"/>
                  <a:gd name="T10" fmla="*/ 2147483646 w 323"/>
                  <a:gd name="T11" fmla="*/ 0 h 328"/>
                  <a:gd name="T12" fmla="*/ 2147483646 w 323"/>
                  <a:gd name="T13" fmla="*/ 2147483646 h 328"/>
                  <a:gd name="T14" fmla="*/ 2147483646 w 323"/>
                  <a:gd name="T15" fmla="*/ 2147483646 h 328"/>
                  <a:gd name="T16" fmla="*/ 2147483646 w 323"/>
                  <a:gd name="T17" fmla="*/ 2147483646 h 328"/>
                  <a:gd name="T18" fmla="*/ 2147483646 w 323"/>
                  <a:gd name="T19" fmla="*/ 2147483646 h 328"/>
                  <a:gd name="T20" fmla="*/ 2147483646 w 323"/>
                  <a:gd name="T21" fmla="*/ 2147483646 h 328"/>
                  <a:gd name="T22" fmla="*/ 2147483646 w 323"/>
                  <a:gd name="T23" fmla="*/ 2147483646 h 328"/>
                  <a:gd name="T24" fmla="*/ 2147483646 w 323"/>
                  <a:gd name="T25" fmla="*/ 2147483646 h 328"/>
                  <a:gd name="T26" fmla="*/ 2147483646 w 323"/>
                  <a:gd name="T27" fmla="*/ 2147483646 h 328"/>
                  <a:gd name="T28" fmla="*/ 2147483646 w 323"/>
                  <a:gd name="T29" fmla="*/ 2147483646 h 328"/>
                  <a:gd name="T30" fmla="*/ 2147483646 w 323"/>
                  <a:gd name="T31" fmla="*/ 2147483646 h 328"/>
                  <a:gd name="T32" fmla="*/ 2147483646 w 323"/>
                  <a:gd name="T33" fmla="*/ 2147483646 h 328"/>
                  <a:gd name="T34" fmla="*/ 2147483646 w 323"/>
                  <a:gd name="T35" fmla="*/ 2147483646 h 328"/>
                  <a:gd name="T36" fmla="*/ 2147483646 w 323"/>
                  <a:gd name="T37" fmla="*/ 2147483646 h 328"/>
                  <a:gd name="T38" fmla="*/ 2147483646 w 323"/>
                  <a:gd name="T39" fmla="*/ 2147483646 h 328"/>
                  <a:gd name="T40" fmla="*/ 2147483646 w 323"/>
                  <a:gd name="T41" fmla="*/ 2147483646 h 328"/>
                  <a:gd name="T42" fmla="*/ 2147483646 w 323"/>
                  <a:gd name="T43" fmla="*/ 2147483646 h 328"/>
                  <a:gd name="T44" fmla="*/ 2147483646 w 323"/>
                  <a:gd name="T45" fmla="*/ 2147483646 h 328"/>
                  <a:gd name="T46" fmla="*/ 2147483646 w 323"/>
                  <a:gd name="T47" fmla="*/ 2147483646 h 328"/>
                  <a:gd name="T48" fmla="*/ 2147483646 w 323"/>
                  <a:gd name="T49" fmla="*/ 2147483646 h 328"/>
                  <a:gd name="T50" fmla="*/ 2147483646 w 323"/>
                  <a:gd name="T51" fmla="*/ 2147483646 h 328"/>
                  <a:gd name="T52" fmla="*/ 2147483646 w 323"/>
                  <a:gd name="T53" fmla="*/ 2147483646 h 328"/>
                  <a:gd name="T54" fmla="*/ 2147483646 w 323"/>
                  <a:gd name="T55" fmla="*/ 2147483646 h 328"/>
                  <a:gd name="T56" fmla="*/ 2147483646 w 323"/>
                  <a:gd name="T57" fmla="*/ 2147483646 h 328"/>
                  <a:gd name="T58" fmla="*/ 2147483646 w 323"/>
                  <a:gd name="T59" fmla="*/ 2147483646 h 328"/>
                  <a:gd name="T60" fmla="*/ 2147483646 w 323"/>
                  <a:gd name="T61" fmla="*/ 2147483646 h 328"/>
                  <a:gd name="T62" fmla="*/ 2147483646 w 323"/>
                  <a:gd name="T63" fmla="*/ 2147483646 h 328"/>
                  <a:gd name="T64" fmla="*/ 2147483646 w 323"/>
                  <a:gd name="T65" fmla="*/ 2147483646 h 328"/>
                  <a:gd name="T66" fmla="*/ 2147483646 w 323"/>
                  <a:gd name="T67" fmla="*/ 2147483646 h 328"/>
                  <a:gd name="T68" fmla="*/ 2147483646 w 323"/>
                  <a:gd name="T69" fmla="*/ 2147483646 h 328"/>
                  <a:gd name="T70" fmla="*/ 2147483646 w 323"/>
                  <a:gd name="T71" fmla="*/ 2147483646 h 328"/>
                  <a:gd name="T72" fmla="*/ 2147483646 w 323"/>
                  <a:gd name="T73" fmla="*/ 2147483646 h 328"/>
                  <a:gd name="T74" fmla="*/ 2147483646 w 323"/>
                  <a:gd name="T75" fmla="*/ 2147483646 h 328"/>
                  <a:gd name="T76" fmla="*/ 2147483646 w 323"/>
                  <a:gd name="T77" fmla="*/ 2147483646 h 328"/>
                  <a:gd name="T78" fmla="*/ 2147483646 w 323"/>
                  <a:gd name="T79" fmla="*/ 2147483646 h 328"/>
                  <a:gd name="T80" fmla="*/ 2147483646 w 323"/>
                  <a:gd name="T81" fmla="*/ 2147483646 h 328"/>
                  <a:gd name="T82" fmla="*/ 2147483646 w 323"/>
                  <a:gd name="T83" fmla="*/ 2147483646 h 328"/>
                  <a:gd name="T84" fmla="*/ 2147483646 w 323"/>
                  <a:gd name="T85" fmla="*/ 2147483646 h 328"/>
                  <a:gd name="T86" fmla="*/ 2147483646 w 323"/>
                  <a:gd name="T87" fmla="*/ 2147483646 h 328"/>
                  <a:gd name="T88" fmla="*/ 2147483646 w 323"/>
                  <a:gd name="T89" fmla="*/ 2147483646 h 328"/>
                  <a:gd name="T90" fmla="*/ 2147483646 w 323"/>
                  <a:gd name="T91" fmla="*/ 2147483646 h 328"/>
                  <a:gd name="T92" fmla="*/ 2147483646 w 323"/>
                  <a:gd name="T93" fmla="*/ 2147483646 h 328"/>
                  <a:gd name="T94" fmla="*/ 2147483646 w 323"/>
                  <a:gd name="T95" fmla="*/ 2147483646 h 328"/>
                  <a:gd name="T96" fmla="*/ 2147483646 w 323"/>
                  <a:gd name="T97" fmla="*/ 2147483646 h 328"/>
                  <a:gd name="T98" fmla="*/ 2147483646 w 323"/>
                  <a:gd name="T99" fmla="*/ 2147483646 h 328"/>
                  <a:gd name="T100" fmla="*/ 2147483646 w 323"/>
                  <a:gd name="T101" fmla="*/ 2147483646 h 328"/>
                  <a:gd name="T102" fmla="*/ 2147483646 w 323"/>
                  <a:gd name="T103" fmla="*/ 2147483646 h 328"/>
                  <a:gd name="T104" fmla="*/ 2147483646 w 323"/>
                  <a:gd name="T105" fmla="*/ 2147483646 h 328"/>
                  <a:gd name="T106" fmla="*/ 2147483646 w 323"/>
                  <a:gd name="T107" fmla="*/ 2147483646 h 328"/>
                  <a:gd name="T108" fmla="*/ 2147483646 w 323"/>
                  <a:gd name="T109" fmla="*/ 2147483646 h 328"/>
                  <a:gd name="T110" fmla="*/ 2147483646 w 323"/>
                  <a:gd name="T111" fmla="*/ 2147483646 h 328"/>
                  <a:gd name="T112" fmla="*/ 2147483646 w 323"/>
                  <a:gd name="T113" fmla="*/ 2147483646 h 328"/>
                  <a:gd name="T114" fmla="*/ 2147483646 w 323"/>
                  <a:gd name="T115" fmla="*/ 2147483646 h 328"/>
                  <a:gd name="T116" fmla="*/ 2147483646 w 323"/>
                  <a:gd name="T117" fmla="*/ 2147483646 h 328"/>
                  <a:gd name="T118" fmla="*/ 2147483646 w 323"/>
                  <a:gd name="T119" fmla="*/ 2147483646 h 328"/>
                  <a:gd name="T120" fmla="*/ 2147483646 w 323"/>
                  <a:gd name="T121" fmla="*/ 2147483646 h 328"/>
                  <a:gd name="T122" fmla="*/ 2147483646 w 323"/>
                  <a:gd name="T123" fmla="*/ 2147483646 h 328"/>
                  <a:gd name="T124" fmla="*/ 2147483646 w 323"/>
                  <a:gd name="T125" fmla="*/ 2147483646 h 32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3"/>
                  <a:gd name="T190" fmla="*/ 0 h 328"/>
                  <a:gd name="T191" fmla="*/ 323 w 323"/>
                  <a:gd name="T192" fmla="*/ 328 h 32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3" h="328">
                    <a:moveTo>
                      <a:pt x="86" y="129"/>
                    </a:moveTo>
                    <a:cubicBezTo>
                      <a:pt x="81" y="116"/>
                      <a:pt x="74" y="106"/>
                      <a:pt x="66" y="99"/>
                    </a:cubicBezTo>
                    <a:cubicBezTo>
                      <a:pt x="64" y="97"/>
                      <a:pt x="64" y="95"/>
                      <a:pt x="65" y="94"/>
                    </a:cubicBezTo>
                    <a:cubicBezTo>
                      <a:pt x="66" y="93"/>
                      <a:pt x="68" y="92"/>
                      <a:pt x="70" y="92"/>
                    </a:cubicBezTo>
                    <a:cubicBezTo>
                      <a:pt x="81" y="92"/>
                      <a:pt x="90" y="93"/>
                      <a:pt x="98" y="95"/>
                    </a:cubicBezTo>
                    <a:cubicBezTo>
                      <a:pt x="95" y="92"/>
                      <a:pt x="94" y="89"/>
                      <a:pt x="94" y="84"/>
                    </a:cubicBezTo>
                    <a:cubicBezTo>
                      <a:pt x="90" y="70"/>
                      <a:pt x="85" y="61"/>
                      <a:pt x="78" y="56"/>
                    </a:cubicBezTo>
                    <a:cubicBezTo>
                      <a:pt x="59" y="82"/>
                      <a:pt x="36" y="104"/>
                      <a:pt x="8" y="121"/>
                    </a:cubicBezTo>
                    <a:cubicBezTo>
                      <a:pt x="5" y="123"/>
                      <a:pt x="2" y="123"/>
                      <a:pt x="1" y="122"/>
                    </a:cubicBezTo>
                    <a:cubicBezTo>
                      <a:pt x="0" y="122"/>
                      <a:pt x="0" y="119"/>
                      <a:pt x="2" y="116"/>
                    </a:cubicBezTo>
                    <a:cubicBezTo>
                      <a:pt x="28" y="75"/>
                      <a:pt x="43" y="38"/>
                      <a:pt x="47" y="7"/>
                    </a:cubicBezTo>
                    <a:cubicBezTo>
                      <a:pt x="47" y="2"/>
                      <a:pt x="49" y="0"/>
                      <a:pt x="53" y="0"/>
                    </a:cubicBezTo>
                    <a:cubicBezTo>
                      <a:pt x="77" y="2"/>
                      <a:pt x="96" y="5"/>
                      <a:pt x="110" y="8"/>
                    </a:cubicBezTo>
                    <a:cubicBezTo>
                      <a:pt x="113" y="9"/>
                      <a:pt x="115" y="11"/>
                      <a:pt x="115" y="14"/>
                    </a:cubicBezTo>
                    <a:cubicBezTo>
                      <a:pt x="115" y="17"/>
                      <a:pt x="113" y="19"/>
                      <a:pt x="110" y="20"/>
                    </a:cubicBezTo>
                    <a:cubicBezTo>
                      <a:pt x="106" y="20"/>
                      <a:pt x="103" y="22"/>
                      <a:pt x="100" y="25"/>
                    </a:cubicBezTo>
                    <a:cubicBezTo>
                      <a:pt x="99" y="26"/>
                      <a:pt x="97" y="29"/>
                      <a:pt x="94" y="35"/>
                    </a:cubicBezTo>
                    <a:cubicBezTo>
                      <a:pt x="91" y="38"/>
                      <a:pt x="89" y="40"/>
                      <a:pt x="89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8" y="24"/>
                      <a:pt x="135" y="15"/>
                      <a:pt x="138" y="15"/>
                    </a:cubicBezTo>
                    <a:cubicBezTo>
                      <a:pt x="144" y="16"/>
                      <a:pt x="154" y="23"/>
                      <a:pt x="169" y="37"/>
                    </a:cubicBezTo>
                    <a:cubicBezTo>
                      <a:pt x="172" y="27"/>
                      <a:pt x="174" y="16"/>
                      <a:pt x="174" y="6"/>
                    </a:cubicBezTo>
                    <a:cubicBezTo>
                      <a:pt x="176" y="2"/>
                      <a:pt x="178" y="0"/>
                      <a:pt x="182" y="0"/>
                    </a:cubicBezTo>
                    <a:cubicBezTo>
                      <a:pt x="186" y="1"/>
                      <a:pt x="193" y="2"/>
                      <a:pt x="201" y="3"/>
                    </a:cubicBezTo>
                    <a:cubicBezTo>
                      <a:pt x="217" y="6"/>
                      <a:pt x="228" y="7"/>
                      <a:pt x="234" y="8"/>
                    </a:cubicBezTo>
                    <a:cubicBezTo>
                      <a:pt x="238" y="9"/>
                      <a:pt x="240" y="11"/>
                      <a:pt x="241" y="15"/>
                    </a:cubicBezTo>
                    <a:cubicBezTo>
                      <a:pt x="240" y="18"/>
                      <a:pt x="238" y="21"/>
                      <a:pt x="234" y="21"/>
                    </a:cubicBezTo>
                    <a:cubicBezTo>
                      <a:pt x="231" y="21"/>
                      <a:pt x="228" y="23"/>
                      <a:pt x="225" y="27"/>
                    </a:cubicBezTo>
                    <a:cubicBezTo>
                      <a:pt x="221" y="32"/>
                      <a:pt x="218" y="36"/>
                      <a:pt x="21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274" y="23"/>
                      <a:pt x="281" y="14"/>
                      <a:pt x="285" y="14"/>
                    </a:cubicBezTo>
                    <a:cubicBezTo>
                      <a:pt x="297" y="18"/>
                      <a:pt x="308" y="28"/>
                      <a:pt x="321" y="42"/>
                    </a:cubicBezTo>
                    <a:cubicBezTo>
                      <a:pt x="322" y="44"/>
                      <a:pt x="323" y="46"/>
                      <a:pt x="322" y="48"/>
                    </a:cubicBezTo>
                    <a:cubicBezTo>
                      <a:pt x="321" y="49"/>
                      <a:pt x="319" y="49"/>
                      <a:pt x="317" y="49"/>
                    </a:cubicBezTo>
                    <a:cubicBezTo>
                      <a:pt x="313" y="49"/>
                      <a:pt x="306" y="49"/>
                      <a:pt x="295" y="49"/>
                    </a:cubicBezTo>
                    <a:cubicBezTo>
                      <a:pt x="281" y="48"/>
                      <a:pt x="271" y="48"/>
                      <a:pt x="266" y="48"/>
                    </a:cubicBezTo>
                    <a:cubicBezTo>
                      <a:pt x="229" y="48"/>
                      <a:pt x="229" y="48"/>
                      <a:pt x="229" y="48"/>
                    </a:cubicBezTo>
                    <a:cubicBezTo>
                      <a:pt x="255" y="51"/>
                      <a:pt x="270" y="58"/>
                      <a:pt x="274" y="67"/>
                    </a:cubicBezTo>
                    <a:cubicBezTo>
                      <a:pt x="279" y="78"/>
                      <a:pt x="276" y="87"/>
                      <a:pt x="264" y="96"/>
                    </a:cubicBezTo>
                    <a:cubicBezTo>
                      <a:pt x="286" y="108"/>
                      <a:pt x="298" y="116"/>
                      <a:pt x="298" y="120"/>
                    </a:cubicBezTo>
                    <a:cubicBezTo>
                      <a:pt x="299" y="122"/>
                      <a:pt x="297" y="126"/>
                      <a:pt x="292" y="129"/>
                    </a:cubicBezTo>
                    <a:cubicBezTo>
                      <a:pt x="289" y="131"/>
                      <a:pt x="288" y="134"/>
                      <a:pt x="288" y="139"/>
                    </a:cubicBezTo>
                    <a:cubicBezTo>
                      <a:pt x="288" y="282"/>
                      <a:pt x="288" y="282"/>
                      <a:pt x="288" y="282"/>
                    </a:cubicBezTo>
                    <a:cubicBezTo>
                      <a:pt x="288" y="297"/>
                      <a:pt x="279" y="309"/>
                      <a:pt x="262" y="317"/>
                    </a:cubicBezTo>
                    <a:cubicBezTo>
                      <a:pt x="254" y="321"/>
                      <a:pt x="245" y="324"/>
                      <a:pt x="235" y="326"/>
                    </a:cubicBezTo>
                    <a:cubicBezTo>
                      <a:pt x="224" y="328"/>
                      <a:pt x="219" y="325"/>
                      <a:pt x="220" y="318"/>
                    </a:cubicBezTo>
                    <a:cubicBezTo>
                      <a:pt x="219" y="305"/>
                      <a:pt x="210" y="295"/>
                      <a:pt x="193" y="288"/>
                    </a:cubicBezTo>
                    <a:cubicBezTo>
                      <a:pt x="189" y="286"/>
                      <a:pt x="187" y="284"/>
                      <a:pt x="187" y="282"/>
                    </a:cubicBezTo>
                    <a:cubicBezTo>
                      <a:pt x="189" y="282"/>
                      <a:pt x="192" y="282"/>
                      <a:pt x="196" y="282"/>
                    </a:cubicBezTo>
                    <a:cubicBezTo>
                      <a:pt x="199" y="282"/>
                      <a:pt x="204" y="282"/>
                      <a:pt x="212" y="282"/>
                    </a:cubicBezTo>
                    <a:cubicBezTo>
                      <a:pt x="218" y="282"/>
                      <a:pt x="222" y="282"/>
                      <a:pt x="224" y="282"/>
                    </a:cubicBezTo>
                    <a:cubicBezTo>
                      <a:pt x="233" y="284"/>
                      <a:pt x="238" y="279"/>
                      <a:pt x="237" y="267"/>
                    </a:cubicBezTo>
                    <a:cubicBezTo>
                      <a:pt x="237" y="122"/>
                      <a:pt x="237" y="122"/>
                      <a:pt x="23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1" y="122"/>
                      <a:pt x="155" y="123"/>
                      <a:pt x="148" y="125"/>
                    </a:cubicBezTo>
                    <a:cubicBezTo>
                      <a:pt x="146" y="127"/>
                      <a:pt x="144" y="126"/>
                      <a:pt x="141" y="124"/>
                    </a:cubicBezTo>
                    <a:cubicBezTo>
                      <a:pt x="138" y="120"/>
                      <a:pt x="137" y="117"/>
                      <a:pt x="136" y="113"/>
                    </a:cubicBezTo>
                    <a:cubicBezTo>
                      <a:pt x="134" y="112"/>
                      <a:pt x="134" y="111"/>
                      <a:pt x="137" y="111"/>
                    </a:cubicBezTo>
                    <a:cubicBezTo>
                      <a:pt x="137" y="110"/>
                      <a:pt x="138" y="108"/>
                      <a:pt x="138" y="105"/>
                    </a:cubicBezTo>
                    <a:cubicBezTo>
                      <a:pt x="150" y="88"/>
                      <a:pt x="158" y="70"/>
                      <a:pt x="165" y="50"/>
                    </a:cubicBezTo>
                    <a:cubicBezTo>
                      <a:pt x="150" y="50"/>
                      <a:pt x="134" y="50"/>
                      <a:pt x="119" y="50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117" y="54"/>
                      <a:pt x="131" y="60"/>
                      <a:pt x="138" y="70"/>
                    </a:cubicBezTo>
                    <a:cubicBezTo>
                      <a:pt x="142" y="83"/>
                      <a:pt x="138" y="94"/>
                      <a:pt x="128" y="101"/>
                    </a:cubicBezTo>
                    <a:cubicBezTo>
                      <a:pt x="127" y="101"/>
                      <a:pt x="126" y="102"/>
                      <a:pt x="125" y="103"/>
                    </a:cubicBezTo>
                    <a:cubicBezTo>
                      <a:pt x="124" y="104"/>
                      <a:pt x="121" y="104"/>
                      <a:pt x="117" y="104"/>
                    </a:cubicBezTo>
                    <a:cubicBezTo>
                      <a:pt x="118" y="104"/>
                      <a:pt x="119" y="105"/>
                      <a:pt x="120" y="107"/>
                    </a:cubicBezTo>
                    <a:cubicBezTo>
                      <a:pt x="121" y="108"/>
                      <a:pt x="121" y="108"/>
                      <a:pt x="121" y="109"/>
                    </a:cubicBezTo>
                    <a:cubicBezTo>
                      <a:pt x="127" y="123"/>
                      <a:pt x="123" y="134"/>
                      <a:pt x="110" y="142"/>
                    </a:cubicBezTo>
                    <a:cubicBezTo>
                      <a:pt x="98" y="146"/>
                      <a:pt x="90" y="141"/>
                      <a:pt x="86" y="129"/>
                    </a:cubicBezTo>
                    <a:close/>
                    <a:moveTo>
                      <a:pt x="31" y="200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55"/>
                      <a:pt x="30" y="139"/>
                      <a:pt x="28" y="126"/>
                    </a:cubicBezTo>
                    <a:cubicBezTo>
                      <a:pt x="26" y="122"/>
                      <a:pt x="26" y="119"/>
                      <a:pt x="28" y="117"/>
                    </a:cubicBezTo>
                    <a:cubicBezTo>
                      <a:pt x="30" y="115"/>
                      <a:pt x="33" y="115"/>
                      <a:pt x="37" y="116"/>
                    </a:cubicBezTo>
                    <a:cubicBezTo>
                      <a:pt x="43" y="117"/>
                      <a:pt x="51" y="119"/>
                      <a:pt x="64" y="122"/>
                    </a:cubicBezTo>
                    <a:cubicBezTo>
                      <a:pt x="71" y="124"/>
                      <a:pt x="76" y="125"/>
                      <a:pt x="78" y="125"/>
                    </a:cubicBezTo>
                    <a:cubicBezTo>
                      <a:pt x="85" y="129"/>
                      <a:pt x="86" y="132"/>
                      <a:pt x="81" y="137"/>
                    </a:cubicBezTo>
                    <a:cubicBezTo>
                      <a:pt x="79" y="138"/>
                      <a:pt x="78" y="142"/>
                      <a:pt x="78" y="149"/>
                    </a:cubicBezTo>
                    <a:cubicBezTo>
                      <a:pt x="78" y="297"/>
                      <a:pt x="78" y="297"/>
                      <a:pt x="78" y="297"/>
                    </a:cubicBezTo>
                    <a:cubicBezTo>
                      <a:pt x="78" y="308"/>
                      <a:pt x="75" y="314"/>
                      <a:pt x="68" y="315"/>
                    </a:cubicBezTo>
                    <a:cubicBezTo>
                      <a:pt x="57" y="318"/>
                      <a:pt x="48" y="319"/>
                      <a:pt x="41" y="319"/>
                    </a:cubicBezTo>
                    <a:cubicBezTo>
                      <a:pt x="29" y="322"/>
                      <a:pt x="24" y="316"/>
                      <a:pt x="27" y="301"/>
                    </a:cubicBezTo>
                    <a:cubicBezTo>
                      <a:pt x="29" y="280"/>
                      <a:pt x="31" y="246"/>
                      <a:pt x="31" y="200"/>
                    </a:cubicBezTo>
                    <a:close/>
                    <a:moveTo>
                      <a:pt x="140" y="155"/>
                    </a:moveTo>
                    <a:cubicBezTo>
                      <a:pt x="142" y="156"/>
                      <a:pt x="144" y="157"/>
                      <a:pt x="145" y="159"/>
                    </a:cubicBezTo>
                    <a:cubicBezTo>
                      <a:pt x="166" y="159"/>
                      <a:pt x="166" y="159"/>
                      <a:pt x="166" y="159"/>
                    </a:cubicBezTo>
                    <a:cubicBezTo>
                      <a:pt x="170" y="149"/>
                      <a:pt x="175" y="142"/>
                      <a:pt x="180" y="139"/>
                    </a:cubicBezTo>
                    <a:cubicBezTo>
                      <a:pt x="203" y="147"/>
                      <a:pt x="219" y="157"/>
                      <a:pt x="228" y="167"/>
                    </a:cubicBezTo>
                    <a:cubicBezTo>
                      <a:pt x="228" y="170"/>
                      <a:pt x="226" y="172"/>
                      <a:pt x="221" y="175"/>
                    </a:cubicBezTo>
                    <a:cubicBezTo>
                      <a:pt x="218" y="177"/>
                      <a:pt x="217" y="180"/>
                      <a:pt x="216" y="184"/>
                    </a:cubicBezTo>
                    <a:cubicBezTo>
                      <a:pt x="216" y="215"/>
                      <a:pt x="216" y="236"/>
                      <a:pt x="217" y="247"/>
                    </a:cubicBezTo>
                    <a:cubicBezTo>
                      <a:pt x="219" y="257"/>
                      <a:pt x="216" y="262"/>
                      <a:pt x="209" y="263"/>
                    </a:cubicBezTo>
                    <a:cubicBezTo>
                      <a:pt x="207" y="264"/>
                      <a:pt x="199" y="265"/>
                      <a:pt x="187" y="267"/>
                    </a:cubicBezTo>
                    <a:cubicBezTo>
                      <a:pt x="183" y="268"/>
                      <a:pt x="179" y="268"/>
                      <a:pt x="178" y="268"/>
                    </a:cubicBezTo>
                    <a:cubicBezTo>
                      <a:pt x="172" y="268"/>
                      <a:pt x="169" y="265"/>
                      <a:pt x="169" y="258"/>
                    </a:cubicBezTo>
                    <a:cubicBezTo>
                      <a:pt x="169" y="246"/>
                      <a:pt x="169" y="246"/>
                      <a:pt x="169" y="246"/>
                    </a:cubicBezTo>
                    <a:cubicBezTo>
                      <a:pt x="140" y="246"/>
                      <a:pt x="140" y="246"/>
                      <a:pt x="140" y="246"/>
                    </a:cubicBezTo>
                    <a:cubicBezTo>
                      <a:pt x="140" y="256"/>
                      <a:pt x="140" y="256"/>
                      <a:pt x="140" y="256"/>
                    </a:cubicBezTo>
                    <a:cubicBezTo>
                      <a:pt x="140" y="262"/>
                      <a:pt x="137" y="266"/>
                      <a:pt x="132" y="267"/>
                    </a:cubicBezTo>
                    <a:cubicBezTo>
                      <a:pt x="130" y="268"/>
                      <a:pt x="124" y="269"/>
                      <a:pt x="113" y="271"/>
                    </a:cubicBezTo>
                    <a:cubicBezTo>
                      <a:pt x="110" y="272"/>
                      <a:pt x="107" y="272"/>
                      <a:pt x="106" y="272"/>
                    </a:cubicBezTo>
                    <a:cubicBezTo>
                      <a:pt x="97" y="274"/>
                      <a:pt x="93" y="270"/>
                      <a:pt x="95" y="260"/>
                    </a:cubicBezTo>
                    <a:cubicBezTo>
                      <a:pt x="95" y="258"/>
                      <a:pt x="95" y="251"/>
                      <a:pt x="95" y="239"/>
                    </a:cubicBezTo>
                    <a:cubicBezTo>
                      <a:pt x="96" y="223"/>
                      <a:pt x="96" y="211"/>
                      <a:pt x="96" y="205"/>
                    </a:cubicBezTo>
                    <a:cubicBezTo>
                      <a:pt x="96" y="199"/>
                      <a:pt x="96" y="191"/>
                      <a:pt x="95" y="180"/>
                    </a:cubicBezTo>
                    <a:cubicBezTo>
                      <a:pt x="95" y="166"/>
                      <a:pt x="95" y="158"/>
                      <a:pt x="94" y="157"/>
                    </a:cubicBezTo>
                    <a:cubicBezTo>
                      <a:pt x="92" y="148"/>
                      <a:pt x="96" y="144"/>
                      <a:pt x="104" y="146"/>
                    </a:cubicBezTo>
                    <a:cubicBezTo>
                      <a:pt x="114" y="149"/>
                      <a:pt x="126" y="152"/>
                      <a:pt x="140" y="155"/>
                    </a:cubicBezTo>
                    <a:close/>
                    <a:moveTo>
                      <a:pt x="169" y="168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40" y="171"/>
                      <a:pt x="140" y="174"/>
                      <a:pt x="140" y="178"/>
                    </a:cubicBezTo>
                    <a:cubicBezTo>
                      <a:pt x="140" y="197"/>
                      <a:pt x="140" y="197"/>
                      <a:pt x="140" y="197"/>
                    </a:cubicBezTo>
                    <a:cubicBezTo>
                      <a:pt x="169" y="197"/>
                      <a:pt x="169" y="197"/>
                      <a:pt x="169" y="197"/>
                    </a:cubicBezTo>
                    <a:lnTo>
                      <a:pt x="169" y="168"/>
                    </a:lnTo>
                    <a:close/>
                    <a:moveTo>
                      <a:pt x="140" y="208"/>
                    </a:moveTo>
                    <a:cubicBezTo>
                      <a:pt x="140" y="235"/>
                      <a:pt x="140" y="235"/>
                      <a:pt x="140" y="235"/>
                    </a:cubicBezTo>
                    <a:cubicBezTo>
                      <a:pt x="169" y="235"/>
                      <a:pt x="169" y="235"/>
                      <a:pt x="169" y="235"/>
                    </a:cubicBezTo>
                    <a:cubicBezTo>
                      <a:pt x="169" y="208"/>
                      <a:pt x="169" y="208"/>
                      <a:pt x="169" y="208"/>
                    </a:cubicBezTo>
                    <a:lnTo>
                      <a:pt x="140" y="208"/>
                    </a:lnTo>
                    <a:close/>
                    <a:moveTo>
                      <a:pt x="208" y="48"/>
                    </a:moveTo>
                    <a:cubicBezTo>
                      <a:pt x="188" y="77"/>
                      <a:pt x="167" y="98"/>
                      <a:pt x="145" y="112"/>
                    </a:cubicBezTo>
                    <a:cubicBezTo>
                      <a:pt x="154" y="112"/>
                      <a:pt x="163" y="112"/>
                      <a:pt x="174" y="112"/>
                    </a:cubicBezTo>
                    <a:cubicBezTo>
                      <a:pt x="232" y="112"/>
                      <a:pt x="232" y="112"/>
                      <a:pt x="232" y="112"/>
                    </a:cubicBezTo>
                    <a:cubicBezTo>
                      <a:pt x="233" y="108"/>
                      <a:pt x="235" y="104"/>
                      <a:pt x="238" y="100"/>
                    </a:cubicBezTo>
                    <a:cubicBezTo>
                      <a:pt x="232" y="97"/>
                      <a:pt x="228" y="91"/>
                      <a:pt x="226" y="82"/>
                    </a:cubicBezTo>
                    <a:cubicBezTo>
                      <a:pt x="222" y="67"/>
                      <a:pt x="216" y="56"/>
                      <a:pt x="208" y="48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2" name="Freeform 21"/>
              <p:cNvSpPr/>
              <p:nvPr/>
            </p:nvSpPr>
            <p:spPr bwMode="auto">
              <a:xfrm>
                <a:off x="1331640" y="1276351"/>
                <a:ext cx="936104" cy="936104"/>
              </a:xfrm>
              <a:custGeom>
                <a:avLst/>
                <a:gdLst>
                  <a:gd name="T0" fmla="*/ 2147483646 w 324"/>
                  <a:gd name="T1" fmla="*/ 2147483646 h 324"/>
                  <a:gd name="T2" fmla="*/ 2147483646 w 324"/>
                  <a:gd name="T3" fmla="*/ 2147483646 h 324"/>
                  <a:gd name="T4" fmla="*/ 2147483646 w 324"/>
                  <a:gd name="T5" fmla="*/ 2147483646 h 324"/>
                  <a:gd name="T6" fmla="*/ 2147483646 w 324"/>
                  <a:gd name="T7" fmla="*/ 2147483646 h 324"/>
                  <a:gd name="T8" fmla="*/ 2147483646 w 324"/>
                  <a:gd name="T9" fmla="*/ 2147483646 h 324"/>
                  <a:gd name="T10" fmla="*/ 2147483646 w 324"/>
                  <a:gd name="T11" fmla="*/ 2147483646 h 324"/>
                  <a:gd name="T12" fmla="*/ 2147483646 w 324"/>
                  <a:gd name="T13" fmla="*/ 2147483646 h 324"/>
                  <a:gd name="T14" fmla="*/ 2147483646 w 324"/>
                  <a:gd name="T15" fmla="*/ 2147483646 h 324"/>
                  <a:gd name="T16" fmla="*/ 2147483646 w 324"/>
                  <a:gd name="T17" fmla="*/ 2147483646 h 324"/>
                  <a:gd name="T18" fmla="*/ 2147483646 w 324"/>
                  <a:gd name="T19" fmla="*/ 0 h 324"/>
                  <a:gd name="T20" fmla="*/ 2147483646 w 324"/>
                  <a:gd name="T21" fmla="*/ 2147483646 h 324"/>
                  <a:gd name="T22" fmla="*/ 2147483646 w 324"/>
                  <a:gd name="T23" fmla="*/ 2147483646 h 324"/>
                  <a:gd name="T24" fmla="*/ 2147483646 w 324"/>
                  <a:gd name="T25" fmla="*/ 2147483646 h 324"/>
                  <a:gd name="T26" fmla="*/ 2147483646 w 324"/>
                  <a:gd name="T27" fmla="*/ 2147483646 h 324"/>
                  <a:gd name="T28" fmla="*/ 2147483646 w 324"/>
                  <a:gd name="T29" fmla="*/ 2147483646 h 324"/>
                  <a:gd name="T30" fmla="*/ 2147483646 w 324"/>
                  <a:gd name="T31" fmla="*/ 2147483646 h 324"/>
                  <a:gd name="T32" fmla="*/ 2147483646 w 324"/>
                  <a:gd name="T33" fmla="*/ 2147483646 h 324"/>
                  <a:gd name="T34" fmla="*/ 2147483646 w 324"/>
                  <a:gd name="T35" fmla="*/ 2147483646 h 324"/>
                  <a:gd name="T36" fmla="*/ 2147483646 w 324"/>
                  <a:gd name="T37" fmla="*/ 2147483646 h 324"/>
                  <a:gd name="T38" fmla="*/ 2147483646 w 324"/>
                  <a:gd name="T39" fmla="*/ 2147483646 h 324"/>
                  <a:gd name="T40" fmla="*/ 2147483646 w 324"/>
                  <a:gd name="T41" fmla="*/ 2147483646 h 324"/>
                  <a:gd name="T42" fmla="*/ 2147483646 w 324"/>
                  <a:gd name="T43" fmla="*/ 2147483646 h 324"/>
                  <a:gd name="T44" fmla="*/ 2147483646 w 324"/>
                  <a:gd name="T45" fmla="*/ 2147483646 h 324"/>
                  <a:gd name="T46" fmla="*/ 2147483646 w 324"/>
                  <a:gd name="T47" fmla="*/ 2147483646 h 324"/>
                  <a:gd name="T48" fmla="*/ 2147483646 w 324"/>
                  <a:gd name="T49" fmla="*/ 2147483646 h 324"/>
                  <a:gd name="T50" fmla="*/ 2147483646 w 324"/>
                  <a:gd name="T51" fmla="*/ 2147483646 h 324"/>
                  <a:gd name="T52" fmla="*/ 2147483646 w 324"/>
                  <a:gd name="T53" fmla="*/ 2147483646 h 324"/>
                  <a:gd name="T54" fmla="*/ 2147483646 w 324"/>
                  <a:gd name="T55" fmla="*/ 2147483646 h 324"/>
                  <a:gd name="T56" fmla="*/ 2147483646 w 324"/>
                  <a:gd name="T57" fmla="*/ 2147483646 h 324"/>
                  <a:gd name="T58" fmla="*/ 2147483646 w 324"/>
                  <a:gd name="T59" fmla="*/ 2147483646 h 324"/>
                  <a:gd name="T60" fmla="*/ 2147483646 w 324"/>
                  <a:gd name="T61" fmla="*/ 2147483646 h 324"/>
                  <a:gd name="T62" fmla="*/ 2147483646 w 324"/>
                  <a:gd name="T63" fmla="*/ 2147483646 h 324"/>
                  <a:gd name="T64" fmla="*/ 2147483646 w 324"/>
                  <a:gd name="T65" fmla="*/ 2147483646 h 324"/>
                  <a:gd name="T66" fmla="*/ 2147483646 w 324"/>
                  <a:gd name="T67" fmla="*/ 2147483646 h 324"/>
                  <a:gd name="T68" fmla="*/ 2147483646 w 324"/>
                  <a:gd name="T69" fmla="*/ 2147483646 h 324"/>
                  <a:gd name="T70" fmla="*/ 2147483646 w 324"/>
                  <a:gd name="T71" fmla="*/ 2147483646 h 324"/>
                  <a:gd name="T72" fmla="*/ 2147483646 w 324"/>
                  <a:gd name="T73" fmla="*/ 2147483646 h 324"/>
                  <a:gd name="T74" fmla="*/ 2147483646 w 324"/>
                  <a:gd name="T75" fmla="*/ 2147483646 h 324"/>
                  <a:gd name="T76" fmla="*/ 2147483646 w 324"/>
                  <a:gd name="T77" fmla="*/ 2147483646 h 324"/>
                  <a:gd name="T78" fmla="*/ 2147483646 w 324"/>
                  <a:gd name="T79" fmla="*/ 2147483646 h 324"/>
                  <a:gd name="T80" fmla="*/ 2147483646 w 324"/>
                  <a:gd name="T81" fmla="*/ 2147483646 h 324"/>
                  <a:gd name="T82" fmla="*/ 2147483646 w 324"/>
                  <a:gd name="T83" fmla="*/ 2147483646 h 324"/>
                  <a:gd name="T84" fmla="*/ 2147483646 w 324"/>
                  <a:gd name="T85" fmla="*/ 2147483646 h 324"/>
                  <a:gd name="T86" fmla="*/ 2147483646 w 324"/>
                  <a:gd name="T87" fmla="*/ 2147483646 h 324"/>
                  <a:gd name="T88" fmla="*/ 2147483646 w 324"/>
                  <a:gd name="T89" fmla="*/ 2147483646 h 324"/>
                  <a:gd name="T90" fmla="*/ 2147483646 w 324"/>
                  <a:gd name="T91" fmla="*/ 2147483646 h 324"/>
                  <a:gd name="T92" fmla="*/ 2147483646 w 324"/>
                  <a:gd name="T93" fmla="*/ 2147483646 h 324"/>
                  <a:gd name="T94" fmla="*/ 2147483646 w 324"/>
                  <a:gd name="T95" fmla="*/ 2147483646 h 324"/>
                  <a:gd name="T96" fmla="*/ 2147483646 w 324"/>
                  <a:gd name="T97" fmla="*/ 2147483646 h 324"/>
                  <a:gd name="T98" fmla="*/ 2147483646 w 324"/>
                  <a:gd name="T99" fmla="*/ 2147483646 h 324"/>
                  <a:gd name="T100" fmla="*/ 2147483646 w 324"/>
                  <a:gd name="T101" fmla="*/ 2147483646 h 324"/>
                  <a:gd name="T102" fmla="*/ 2147483646 w 324"/>
                  <a:gd name="T103" fmla="*/ 2147483646 h 324"/>
                  <a:gd name="T104" fmla="*/ 2147483646 w 324"/>
                  <a:gd name="T105" fmla="*/ 2147483646 h 324"/>
                  <a:gd name="T106" fmla="*/ 2147483646 w 324"/>
                  <a:gd name="T107" fmla="*/ 2147483646 h 32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24"/>
                  <a:gd name="T163" fmla="*/ 0 h 324"/>
                  <a:gd name="T164" fmla="*/ 324 w 324"/>
                  <a:gd name="T165" fmla="*/ 324 h 32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24" h="324">
                    <a:moveTo>
                      <a:pt x="44" y="139"/>
                    </a:move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68"/>
                      <a:pt x="42" y="49"/>
                      <a:pt x="40" y="25"/>
                    </a:cubicBezTo>
                    <a:cubicBezTo>
                      <a:pt x="38" y="20"/>
                      <a:pt x="38" y="17"/>
                      <a:pt x="40" y="15"/>
                    </a:cubicBezTo>
                    <a:cubicBezTo>
                      <a:pt x="42" y="13"/>
                      <a:pt x="45" y="13"/>
                      <a:pt x="49" y="14"/>
                    </a:cubicBezTo>
                    <a:cubicBezTo>
                      <a:pt x="64" y="16"/>
                      <a:pt x="80" y="21"/>
                      <a:pt x="98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1" y="29"/>
                      <a:pt x="103" y="32"/>
                    </a:cubicBezTo>
                    <a:cubicBezTo>
                      <a:pt x="250" y="32"/>
                      <a:pt x="250" y="32"/>
                      <a:pt x="250" y="32"/>
                    </a:cubicBezTo>
                    <a:cubicBezTo>
                      <a:pt x="262" y="11"/>
                      <a:pt x="271" y="0"/>
                      <a:pt x="277" y="0"/>
                    </a:cubicBezTo>
                    <a:cubicBezTo>
                      <a:pt x="289" y="2"/>
                      <a:pt x="304" y="13"/>
                      <a:pt x="322" y="32"/>
                    </a:cubicBezTo>
                    <a:cubicBezTo>
                      <a:pt x="324" y="38"/>
                      <a:pt x="322" y="42"/>
                      <a:pt x="317" y="44"/>
                    </a:cubicBezTo>
                    <a:cubicBezTo>
                      <a:pt x="290" y="42"/>
                      <a:pt x="261" y="41"/>
                      <a:pt x="229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1" y="42"/>
                      <a:pt x="100" y="43"/>
                      <a:pt x="100" y="44"/>
                    </a:cubicBezTo>
                    <a:cubicBezTo>
                      <a:pt x="98" y="45"/>
                      <a:pt x="98" y="48"/>
                      <a:pt x="98" y="54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101"/>
                      <a:pt x="97" y="107"/>
                      <a:pt x="96" y="115"/>
                    </a:cubicBezTo>
                    <a:cubicBezTo>
                      <a:pt x="96" y="122"/>
                      <a:pt x="96" y="127"/>
                      <a:pt x="96" y="130"/>
                    </a:cubicBezTo>
                    <a:cubicBezTo>
                      <a:pt x="108" y="131"/>
                      <a:pt x="120" y="132"/>
                      <a:pt x="133" y="132"/>
                    </a:cubicBezTo>
                    <a:cubicBezTo>
                      <a:pt x="146" y="132"/>
                      <a:pt x="146" y="132"/>
                      <a:pt x="146" y="132"/>
                    </a:cubicBezTo>
                    <a:cubicBezTo>
                      <a:pt x="146" y="126"/>
                      <a:pt x="146" y="122"/>
                      <a:pt x="146" y="117"/>
                    </a:cubicBezTo>
                    <a:cubicBezTo>
                      <a:pt x="147" y="95"/>
                      <a:pt x="146" y="76"/>
                      <a:pt x="143" y="61"/>
                    </a:cubicBezTo>
                    <a:cubicBezTo>
                      <a:pt x="142" y="55"/>
                      <a:pt x="142" y="52"/>
                      <a:pt x="143" y="52"/>
                    </a:cubicBezTo>
                    <a:cubicBezTo>
                      <a:pt x="144" y="50"/>
                      <a:pt x="148" y="49"/>
                      <a:pt x="154" y="49"/>
                    </a:cubicBezTo>
                    <a:cubicBezTo>
                      <a:pt x="171" y="49"/>
                      <a:pt x="187" y="50"/>
                      <a:pt x="204" y="53"/>
                    </a:cubicBezTo>
                    <a:cubicBezTo>
                      <a:pt x="213" y="55"/>
                      <a:pt x="214" y="61"/>
                      <a:pt x="208" y="69"/>
                    </a:cubicBezTo>
                    <a:cubicBezTo>
                      <a:pt x="202" y="70"/>
                      <a:pt x="200" y="74"/>
                      <a:pt x="201" y="79"/>
                    </a:cubicBezTo>
                    <a:cubicBezTo>
                      <a:pt x="201" y="97"/>
                      <a:pt x="201" y="115"/>
                      <a:pt x="201" y="132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8" y="118"/>
                      <a:pt x="256" y="110"/>
                      <a:pt x="263" y="109"/>
                    </a:cubicBezTo>
                    <a:cubicBezTo>
                      <a:pt x="279" y="113"/>
                      <a:pt x="294" y="122"/>
                      <a:pt x="310" y="136"/>
                    </a:cubicBezTo>
                    <a:cubicBezTo>
                      <a:pt x="315" y="142"/>
                      <a:pt x="314" y="146"/>
                      <a:pt x="307" y="150"/>
                    </a:cubicBezTo>
                    <a:cubicBezTo>
                      <a:pt x="303" y="152"/>
                      <a:pt x="301" y="155"/>
                      <a:pt x="301" y="160"/>
                    </a:cubicBezTo>
                    <a:cubicBezTo>
                      <a:pt x="297" y="209"/>
                      <a:pt x="293" y="247"/>
                      <a:pt x="289" y="275"/>
                    </a:cubicBezTo>
                    <a:cubicBezTo>
                      <a:pt x="287" y="297"/>
                      <a:pt x="269" y="313"/>
                      <a:pt x="235" y="321"/>
                    </a:cubicBezTo>
                    <a:cubicBezTo>
                      <a:pt x="224" y="324"/>
                      <a:pt x="217" y="321"/>
                      <a:pt x="216" y="313"/>
                    </a:cubicBezTo>
                    <a:cubicBezTo>
                      <a:pt x="213" y="298"/>
                      <a:pt x="201" y="288"/>
                      <a:pt x="180" y="282"/>
                    </a:cubicBezTo>
                    <a:cubicBezTo>
                      <a:pt x="176" y="282"/>
                      <a:pt x="174" y="281"/>
                      <a:pt x="174" y="279"/>
                    </a:cubicBezTo>
                    <a:cubicBezTo>
                      <a:pt x="174" y="276"/>
                      <a:pt x="177" y="275"/>
                      <a:pt x="183" y="275"/>
                    </a:cubicBezTo>
                    <a:cubicBezTo>
                      <a:pt x="216" y="278"/>
                      <a:pt x="233" y="271"/>
                      <a:pt x="234" y="254"/>
                    </a:cubicBezTo>
                    <a:cubicBezTo>
                      <a:pt x="239" y="219"/>
                      <a:pt x="243" y="182"/>
                      <a:pt x="244" y="141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1" y="235"/>
                      <a:pt x="151" y="295"/>
                      <a:pt x="52" y="319"/>
                    </a:cubicBezTo>
                    <a:cubicBezTo>
                      <a:pt x="47" y="320"/>
                      <a:pt x="45" y="320"/>
                      <a:pt x="44" y="318"/>
                    </a:cubicBezTo>
                    <a:cubicBezTo>
                      <a:pt x="42" y="316"/>
                      <a:pt x="43" y="314"/>
                      <a:pt x="46" y="311"/>
                    </a:cubicBezTo>
                    <a:cubicBezTo>
                      <a:pt x="112" y="268"/>
                      <a:pt x="145" y="212"/>
                      <a:pt x="145" y="141"/>
                    </a:cubicBezTo>
                    <a:cubicBezTo>
                      <a:pt x="122" y="141"/>
                      <a:pt x="122" y="141"/>
                      <a:pt x="122" y="141"/>
                    </a:cubicBezTo>
                    <a:cubicBezTo>
                      <a:pt x="113" y="141"/>
                      <a:pt x="104" y="142"/>
                      <a:pt x="96" y="143"/>
                    </a:cubicBezTo>
                    <a:cubicBezTo>
                      <a:pt x="94" y="226"/>
                      <a:pt x="66" y="284"/>
                      <a:pt x="10" y="319"/>
                    </a:cubicBezTo>
                    <a:cubicBezTo>
                      <a:pt x="6" y="322"/>
                      <a:pt x="3" y="323"/>
                      <a:pt x="2" y="322"/>
                    </a:cubicBezTo>
                    <a:cubicBezTo>
                      <a:pt x="0" y="320"/>
                      <a:pt x="0" y="317"/>
                      <a:pt x="2" y="313"/>
                    </a:cubicBezTo>
                    <a:cubicBezTo>
                      <a:pt x="30" y="263"/>
                      <a:pt x="44" y="205"/>
                      <a:pt x="44" y="139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7" name="组合 163"/>
            <p:cNvGrpSpPr/>
            <p:nvPr/>
          </p:nvGrpSpPr>
          <p:grpSpPr bwMode="auto">
            <a:xfrm>
              <a:off x="-258763" y="-39688"/>
              <a:ext cx="5054601" cy="1362076"/>
              <a:chOff x="-258763" y="-39688"/>
              <a:chExt cx="5055047" cy="1362076"/>
            </a:xfrm>
          </p:grpSpPr>
          <p:sp>
            <p:nvSpPr>
              <p:cNvPr id="16517" name="Freeform 18"/>
              <p:cNvSpPr/>
              <p:nvPr/>
            </p:nvSpPr>
            <p:spPr bwMode="auto">
              <a:xfrm>
                <a:off x="1214437" y="1587"/>
                <a:ext cx="242888" cy="468313"/>
              </a:xfrm>
              <a:custGeom>
                <a:avLst/>
                <a:gdLst>
                  <a:gd name="T0" fmla="*/ 2147483646 w 76"/>
                  <a:gd name="T1" fmla="*/ 0 h 146"/>
                  <a:gd name="T2" fmla="*/ 2147483646 w 76"/>
                  <a:gd name="T3" fmla="*/ 2147483646 h 146"/>
                  <a:gd name="T4" fmla="*/ 2147483646 w 76"/>
                  <a:gd name="T5" fmla="*/ 2147483646 h 146"/>
                  <a:gd name="T6" fmla="*/ 2147483646 w 76"/>
                  <a:gd name="T7" fmla="*/ 2147483646 h 146"/>
                  <a:gd name="T8" fmla="*/ 0 w 76"/>
                  <a:gd name="T9" fmla="*/ 2147483646 h 146"/>
                  <a:gd name="T10" fmla="*/ 2147483646 w 76"/>
                  <a:gd name="T11" fmla="*/ 2147483646 h 146"/>
                  <a:gd name="T12" fmla="*/ 2147483646 w 76"/>
                  <a:gd name="T13" fmla="*/ 2147483646 h 146"/>
                  <a:gd name="T14" fmla="*/ 2147483646 w 76"/>
                  <a:gd name="T15" fmla="*/ 2147483646 h 146"/>
                  <a:gd name="T16" fmla="*/ 2147483646 w 76"/>
                  <a:gd name="T17" fmla="*/ 2147483646 h 146"/>
                  <a:gd name="T18" fmla="*/ 2147483646 w 76"/>
                  <a:gd name="T19" fmla="*/ 2147483646 h 146"/>
                  <a:gd name="T20" fmla="*/ 2147483646 w 76"/>
                  <a:gd name="T21" fmla="*/ 2147483646 h 146"/>
                  <a:gd name="T22" fmla="*/ 2147483646 w 76"/>
                  <a:gd name="T23" fmla="*/ 2147483646 h 146"/>
                  <a:gd name="T24" fmla="*/ 2147483646 w 76"/>
                  <a:gd name="T25" fmla="*/ 2147483646 h 146"/>
                  <a:gd name="T26" fmla="*/ 2147483646 w 76"/>
                  <a:gd name="T27" fmla="*/ 2147483646 h 146"/>
                  <a:gd name="T28" fmla="*/ 2147483646 w 76"/>
                  <a:gd name="T29" fmla="*/ 0 h 146"/>
                  <a:gd name="T30" fmla="*/ 2147483646 w 76"/>
                  <a:gd name="T31" fmla="*/ 0 h 1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146"/>
                  <a:gd name="T50" fmla="*/ 76 w 76"/>
                  <a:gd name="T51" fmla="*/ 146 h 1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146">
                    <a:moveTo>
                      <a:pt x="8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7"/>
                      <a:pt x="2" y="14"/>
                    </a:cubicBezTo>
                    <a:cubicBezTo>
                      <a:pt x="4" y="21"/>
                      <a:pt x="5" y="35"/>
                      <a:pt x="5" y="58"/>
                    </a:cubicBezTo>
                    <a:cubicBezTo>
                      <a:pt x="5" y="89"/>
                      <a:pt x="4" y="119"/>
                      <a:pt x="0" y="146"/>
                    </a:cubicBezTo>
                    <a:cubicBezTo>
                      <a:pt x="62" y="146"/>
                      <a:pt x="62" y="146"/>
                      <a:pt x="62" y="146"/>
                    </a:cubicBezTo>
                    <a:cubicBezTo>
                      <a:pt x="62" y="145"/>
                      <a:pt x="62" y="144"/>
                      <a:pt x="62" y="143"/>
                    </a:cubicBezTo>
                    <a:cubicBezTo>
                      <a:pt x="62" y="144"/>
                      <a:pt x="62" y="145"/>
                      <a:pt x="62" y="146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1" y="121"/>
                      <a:pt x="68" y="94"/>
                      <a:pt x="68" y="65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35" y="2"/>
                      <a:pt x="25" y="1"/>
                      <a:pt x="15" y="0"/>
                    </a:cubicBezTo>
                    <a:cubicBezTo>
                      <a:pt x="12" y="0"/>
                      <a:pt x="10" y="0"/>
                      <a:pt x="8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8" name="Freeform 19"/>
              <p:cNvSpPr/>
              <p:nvPr/>
            </p:nvSpPr>
            <p:spPr bwMode="auto">
              <a:xfrm>
                <a:off x="1311275" y="14287"/>
                <a:ext cx="166688" cy="150813"/>
              </a:xfrm>
              <a:custGeom>
                <a:avLst/>
                <a:gdLst>
                  <a:gd name="T0" fmla="*/ 2147483646 w 52"/>
                  <a:gd name="T1" fmla="*/ 0 h 47"/>
                  <a:gd name="T2" fmla="*/ 2147483646 w 52"/>
                  <a:gd name="T3" fmla="*/ 2147483646 h 47"/>
                  <a:gd name="T4" fmla="*/ 0 w 52"/>
                  <a:gd name="T5" fmla="*/ 2147483646 h 47"/>
                  <a:gd name="T6" fmla="*/ 2147483646 w 52"/>
                  <a:gd name="T7" fmla="*/ 2147483646 h 47"/>
                  <a:gd name="T8" fmla="*/ 2147483646 w 52"/>
                  <a:gd name="T9" fmla="*/ 2147483646 h 47"/>
                  <a:gd name="T10" fmla="*/ 2147483646 w 52"/>
                  <a:gd name="T11" fmla="*/ 2147483646 h 47"/>
                  <a:gd name="T12" fmla="*/ 2147483646 w 52"/>
                  <a:gd name="T13" fmla="*/ 2147483646 h 47"/>
                  <a:gd name="T14" fmla="*/ 2147483646 w 52"/>
                  <a:gd name="T15" fmla="*/ 2147483646 h 47"/>
                  <a:gd name="T16" fmla="*/ 2147483646 w 52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47"/>
                  <a:gd name="T29" fmla="*/ 52 w 52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47">
                    <a:moveTo>
                      <a:pt x="14" y="0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7" y="35"/>
                      <a:pt x="39" y="31"/>
                      <a:pt x="45" y="29"/>
                    </a:cubicBezTo>
                    <a:cubicBezTo>
                      <a:pt x="50" y="26"/>
                      <a:pt x="52" y="23"/>
                      <a:pt x="52" y="18"/>
                    </a:cubicBezTo>
                    <a:cubicBezTo>
                      <a:pt x="52" y="14"/>
                      <a:pt x="50" y="11"/>
                      <a:pt x="45" y="8"/>
                    </a:cubicBezTo>
                    <a:cubicBezTo>
                      <a:pt x="35" y="5"/>
                      <a:pt x="25" y="2"/>
                      <a:pt x="14" y="0"/>
                    </a:cubicBezTo>
                  </a:path>
                </a:pathLst>
              </a:custGeom>
              <a:solidFill>
                <a:srgbClr val="A9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519" name="组合 162"/>
              <p:cNvGrpSpPr/>
              <p:nvPr/>
            </p:nvGrpSpPr>
            <p:grpSpPr bwMode="auto">
              <a:xfrm>
                <a:off x="-258763" y="-39688"/>
                <a:ext cx="5055047" cy="1362076"/>
                <a:chOff x="-258763" y="-39688"/>
                <a:chExt cx="5055047" cy="1362076"/>
              </a:xfrm>
            </p:grpSpPr>
            <p:sp>
              <p:nvSpPr>
                <p:cNvPr id="16520" name="Freeform 11"/>
                <p:cNvSpPr/>
                <p:nvPr/>
              </p:nvSpPr>
              <p:spPr bwMode="auto">
                <a:xfrm>
                  <a:off x="1355725" y="-11113"/>
                  <a:ext cx="1111250" cy="455613"/>
                </a:xfrm>
                <a:custGeom>
                  <a:avLst/>
                  <a:gdLst>
                    <a:gd name="T0" fmla="*/ 2147483646 w 347"/>
                    <a:gd name="T1" fmla="*/ 0 h 142"/>
                    <a:gd name="T2" fmla="*/ 2147483646 w 347"/>
                    <a:gd name="T3" fmla="*/ 0 h 142"/>
                    <a:gd name="T4" fmla="*/ 2147483646 w 347"/>
                    <a:gd name="T5" fmla="*/ 2147483646 h 142"/>
                    <a:gd name="T6" fmla="*/ 2147483646 w 347"/>
                    <a:gd name="T7" fmla="*/ 2147483646 h 142"/>
                    <a:gd name="T8" fmla="*/ 2147483646 w 347"/>
                    <a:gd name="T9" fmla="*/ 2147483646 h 142"/>
                    <a:gd name="T10" fmla="*/ 2147483646 w 347"/>
                    <a:gd name="T11" fmla="*/ 0 h 142"/>
                    <a:gd name="T12" fmla="*/ 2147483646 w 347"/>
                    <a:gd name="T13" fmla="*/ 0 h 142"/>
                    <a:gd name="T14" fmla="*/ 2147483646 w 347"/>
                    <a:gd name="T15" fmla="*/ 2147483646 h 142"/>
                    <a:gd name="T16" fmla="*/ 2147483646 w 347"/>
                    <a:gd name="T17" fmla="*/ 2147483646 h 142"/>
                    <a:gd name="T18" fmla="*/ 2147483646 w 347"/>
                    <a:gd name="T19" fmla="*/ 2147483646 h 142"/>
                    <a:gd name="T20" fmla="*/ 2147483646 w 347"/>
                    <a:gd name="T21" fmla="*/ 2147483646 h 142"/>
                    <a:gd name="T22" fmla="*/ 2147483646 w 347"/>
                    <a:gd name="T23" fmla="*/ 2147483646 h 142"/>
                    <a:gd name="T24" fmla="*/ 2147483646 w 347"/>
                    <a:gd name="T25" fmla="*/ 2147483646 h 142"/>
                    <a:gd name="T26" fmla="*/ 2147483646 w 347"/>
                    <a:gd name="T27" fmla="*/ 2147483646 h 142"/>
                    <a:gd name="T28" fmla="*/ 2147483646 w 347"/>
                    <a:gd name="T29" fmla="*/ 2147483646 h 142"/>
                    <a:gd name="T30" fmla="*/ 2147483646 w 347"/>
                    <a:gd name="T31" fmla="*/ 2147483646 h 142"/>
                    <a:gd name="T32" fmla="*/ 2147483646 w 347"/>
                    <a:gd name="T33" fmla="*/ 2147483646 h 142"/>
                    <a:gd name="T34" fmla="*/ 2147483646 w 347"/>
                    <a:gd name="T35" fmla="*/ 0 h 142"/>
                    <a:gd name="T36" fmla="*/ 2147483646 w 347"/>
                    <a:gd name="T37" fmla="*/ 0 h 142"/>
                    <a:gd name="T38" fmla="*/ 0 w 347"/>
                    <a:gd name="T39" fmla="*/ 2147483646 h 142"/>
                    <a:gd name="T40" fmla="*/ 2147483646 w 347"/>
                    <a:gd name="T41" fmla="*/ 2147483646 h 142"/>
                    <a:gd name="T42" fmla="*/ 2147483646 w 347"/>
                    <a:gd name="T43" fmla="*/ 2147483646 h 142"/>
                    <a:gd name="T44" fmla="*/ 2147483646 w 347"/>
                    <a:gd name="T45" fmla="*/ 2147483646 h 142"/>
                    <a:gd name="T46" fmla="*/ 2147483646 w 347"/>
                    <a:gd name="T47" fmla="*/ 2147483646 h 142"/>
                    <a:gd name="T48" fmla="*/ 2147483646 w 347"/>
                    <a:gd name="T49" fmla="*/ 2147483646 h 142"/>
                    <a:gd name="T50" fmla="*/ 2147483646 w 347"/>
                    <a:gd name="T51" fmla="*/ 2147483646 h 142"/>
                    <a:gd name="T52" fmla="*/ 2147483646 w 347"/>
                    <a:gd name="T53" fmla="*/ 2147483646 h 142"/>
                    <a:gd name="T54" fmla="*/ 2147483646 w 347"/>
                    <a:gd name="T55" fmla="*/ 2147483646 h 142"/>
                    <a:gd name="T56" fmla="*/ 2147483646 w 347"/>
                    <a:gd name="T57" fmla="*/ 2147483646 h 142"/>
                    <a:gd name="T58" fmla="*/ 2147483646 w 347"/>
                    <a:gd name="T59" fmla="*/ 2147483646 h 142"/>
                    <a:gd name="T60" fmla="*/ 2147483646 w 347"/>
                    <a:gd name="T61" fmla="*/ 2147483646 h 142"/>
                    <a:gd name="T62" fmla="*/ 2147483646 w 347"/>
                    <a:gd name="T63" fmla="*/ 2147483646 h 142"/>
                    <a:gd name="T64" fmla="*/ 2147483646 w 347"/>
                    <a:gd name="T65" fmla="*/ 2147483646 h 142"/>
                    <a:gd name="T66" fmla="*/ 2147483646 w 347"/>
                    <a:gd name="T67" fmla="*/ 2147483646 h 142"/>
                    <a:gd name="T68" fmla="*/ 2147483646 w 347"/>
                    <a:gd name="T69" fmla="*/ 2147483646 h 142"/>
                    <a:gd name="T70" fmla="*/ 2147483646 w 347"/>
                    <a:gd name="T71" fmla="*/ 0 h 14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47"/>
                    <a:gd name="T109" fmla="*/ 0 h 142"/>
                    <a:gd name="T110" fmla="*/ 347 w 347"/>
                    <a:gd name="T111" fmla="*/ 142 h 14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47" h="142">
                      <a:moveTo>
                        <a:pt x="347" y="0"/>
                      </a:move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23" y="12"/>
                        <a:pt x="314" y="20"/>
                        <a:pt x="303" y="26"/>
                      </a:cubicBezTo>
                      <a:cubicBezTo>
                        <a:pt x="295" y="30"/>
                        <a:pt x="286" y="32"/>
                        <a:pt x="278" y="32"/>
                      </a:cubicBezTo>
                      <a:cubicBezTo>
                        <a:pt x="268" y="32"/>
                        <a:pt x="257" y="29"/>
                        <a:pt x="246" y="23"/>
                      </a:cubicBezTo>
                      <a:cubicBezTo>
                        <a:pt x="236" y="17"/>
                        <a:pt x="228" y="9"/>
                        <a:pt x="222" y="0"/>
                      </a:cubicBezTo>
                      <a:cubicBezTo>
                        <a:pt x="208" y="0"/>
                        <a:pt x="208" y="0"/>
                        <a:pt x="208" y="0"/>
                      </a:cubicBezTo>
                      <a:cubicBezTo>
                        <a:pt x="207" y="5"/>
                        <a:pt x="209" y="9"/>
                        <a:pt x="212" y="14"/>
                      </a:cubicBezTo>
                      <a:cubicBezTo>
                        <a:pt x="216" y="21"/>
                        <a:pt x="224" y="28"/>
                        <a:pt x="234" y="34"/>
                      </a:cubicBezTo>
                      <a:cubicBezTo>
                        <a:pt x="239" y="36"/>
                        <a:pt x="244" y="39"/>
                        <a:pt x="251" y="41"/>
                      </a:cubicBezTo>
                      <a:cubicBezTo>
                        <a:pt x="258" y="53"/>
                        <a:pt x="262" y="64"/>
                        <a:pt x="263" y="74"/>
                      </a:cubicBezTo>
                      <a:cubicBezTo>
                        <a:pt x="264" y="83"/>
                        <a:pt x="262" y="93"/>
                        <a:pt x="257" y="101"/>
                      </a:cubicBezTo>
                      <a:cubicBezTo>
                        <a:pt x="248" y="117"/>
                        <a:pt x="232" y="126"/>
                        <a:pt x="211" y="128"/>
                      </a:cubicBezTo>
                      <a:cubicBezTo>
                        <a:pt x="209" y="129"/>
                        <a:pt x="207" y="129"/>
                        <a:pt x="206" y="129"/>
                      </a:cubicBezTo>
                      <a:cubicBezTo>
                        <a:pt x="197" y="129"/>
                        <a:pt x="188" y="127"/>
                        <a:pt x="178" y="123"/>
                      </a:cubicBezTo>
                      <a:cubicBezTo>
                        <a:pt x="166" y="119"/>
                        <a:pt x="150" y="111"/>
                        <a:pt x="130" y="100"/>
                      </a:cubicBezTo>
                      <a:cubicBezTo>
                        <a:pt x="113" y="89"/>
                        <a:pt x="113" y="89"/>
                        <a:pt x="113" y="89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1" y="10"/>
                        <a:pt x="21" y="13"/>
                        <a:pt x="31" y="16"/>
                      </a:cubicBezTo>
                      <a:cubicBezTo>
                        <a:pt x="36" y="19"/>
                        <a:pt x="38" y="22"/>
                        <a:pt x="38" y="26"/>
                      </a:cubicBezTo>
                      <a:cubicBezTo>
                        <a:pt x="38" y="31"/>
                        <a:pt x="36" y="34"/>
                        <a:pt x="31" y="37"/>
                      </a:cubicBezTo>
                      <a:cubicBezTo>
                        <a:pt x="25" y="39"/>
                        <a:pt x="23" y="43"/>
                        <a:pt x="24" y="48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83" y="89"/>
                        <a:pt x="83" y="89"/>
                        <a:pt x="83" y="89"/>
                      </a:cubicBezTo>
                      <a:cubicBezTo>
                        <a:pt x="111" y="105"/>
                        <a:pt x="134" y="118"/>
                        <a:pt x="150" y="126"/>
                      </a:cubicBezTo>
                      <a:cubicBezTo>
                        <a:pt x="170" y="137"/>
                        <a:pt x="189" y="142"/>
                        <a:pt x="206" y="142"/>
                      </a:cubicBezTo>
                      <a:cubicBezTo>
                        <a:pt x="214" y="142"/>
                        <a:pt x="221" y="141"/>
                        <a:pt x="229" y="139"/>
                      </a:cubicBezTo>
                      <a:cubicBezTo>
                        <a:pt x="248" y="134"/>
                        <a:pt x="261" y="124"/>
                        <a:pt x="270" y="109"/>
                      </a:cubicBezTo>
                      <a:cubicBezTo>
                        <a:pt x="275" y="100"/>
                        <a:pt x="278" y="90"/>
                        <a:pt x="278" y="79"/>
                      </a:cubicBezTo>
                      <a:cubicBezTo>
                        <a:pt x="278" y="69"/>
                        <a:pt x="275" y="58"/>
                        <a:pt x="269" y="45"/>
                      </a:cubicBezTo>
                      <a:cubicBezTo>
                        <a:pt x="272" y="46"/>
                        <a:pt x="275" y="46"/>
                        <a:pt x="278" y="46"/>
                      </a:cubicBezTo>
                      <a:cubicBezTo>
                        <a:pt x="290" y="46"/>
                        <a:pt x="301" y="43"/>
                        <a:pt x="312" y="37"/>
                      </a:cubicBezTo>
                      <a:cubicBezTo>
                        <a:pt x="325" y="30"/>
                        <a:pt x="336" y="20"/>
                        <a:pt x="344" y="6"/>
                      </a:cubicBezTo>
                      <a:cubicBezTo>
                        <a:pt x="345" y="4"/>
                        <a:pt x="346" y="2"/>
                        <a:pt x="347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1" name="Freeform 13"/>
                <p:cNvSpPr>
                  <a:spLocks noEditPoints="1"/>
                </p:cNvSpPr>
                <p:nvPr/>
              </p:nvSpPr>
              <p:spPr bwMode="auto">
                <a:xfrm>
                  <a:off x="-258763" y="-39688"/>
                  <a:ext cx="1277938" cy="765175"/>
                </a:xfrm>
                <a:custGeom>
                  <a:avLst/>
                  <a:gdLst>
                    <a:gd name="T0" fmla="*/ 2147483646 w 399"/>
                    <a:gd name="T1" fmla="*/ 2147483646 h 239"/>
                    <a:gd name="T2" fmla="*/ 2147483646 w 399"/>
                    <a:gd name="T3" fmla="*/ 2147483646 h 239"/>
                    <a:gd name="T4" fmla="*/ 2147483646 w 399"/>
                    <a:gd name="T5" fmla="*/ 2147483646 h 239"/>
                    <a:gd name="T6" fmla="*/ 2147483646 w 399"/>
                    <a:gd name="T7" fmla="*/ 2147483646 h 239"/>
                    <a:gd name="T8" fmla="*/ 2147483646 w 399"/>
                    <a:gd name="T9" fmla="*/ 2147483646 h 239"/>
                    <a:gd name="T10" fmla="*/ 2147483646 w 399"/>
                    <a:gd name="T11" fmla="*/ 2147483646 h 239"/>
                    <a:gd name="T12" fmla="*/ 2147483646 w 399"/>
                    <a:gd name="T13" fmla="*/ 2147483646 h 239"/>
                    <a:gd name="T14" fmla="*/ 2147483646 w 399"/>
                    <a:gd name="T15" fmla="*/ 2147483646 h 239"/>
                    <a:gd name="T16" fmla="*/ 2147483646 w 399"/>
                    <a:gd name="T17" fmla="*/ 2147483646 h 239"/>
                    <a:gd name="T18" fmla="*/ 2147483646 w 399"/>
                    <a:gd name="T19" fmla="*/ 2147483646 h 239"/>
                    <a:gd name="T20" fmla="*/ 2147483646 w 399"/>
                    <a:gd name="T21" fmla="*/ 2147483646 h 239"/>
                    <a:gd name="T22" fmla="*/ 2147483646 w 399"/>
                    <a:gd name="T23" fmla="*/ 2147483646 h 239"/>
                    <a:gd name="T24" fmla="*/ 2147483646 w 399"/>
                    <a:gd name="T25" fmla="*/ 2147483646 h 239"/>
                    <a:gd name="T26" fmla="*/ 2147483646 w 399"/>
                    <a:gd name="T27" fmla="*/ 2147483646 h 239"/>
                    <a:gd name="T28" fmla="*/ 2147483646 w 399"/>
                    <a:gd name="T29" fmla="*/ 2147483646 h 239"/>
                    <a:gd name="T30" fmla="*/ 2147483646 w 399"/>
                    <a:gd name="T31" fmla="*/ 2147483646 h 239"/>
                    <a:gd name="T32" fmla="*/ 2147483646 w 399"/>
                    <a:gd name="T33" fmla="*/ 0 h 239"/>
                    <a:gd name="T34" fmla="*/ 2147483646 w 399"/>
                    <a:gd name="T35" fmla="*/ 2147483646 h 239"/>
                    <a:gd name="T36" fmla="*/ 2147483646 w 399"/>
                    <a:gd name="T37" fmla="*/ 2147483646 h 239"/>
                    <a:gd name="T38" fmla="*/ 2147483646 w 399"/>
                    <a:gd name="T39" fmla="*/ 2147483646 h 239"/>
                    <a:gd name="T40" fmla="*/ 2147483646 w 399"/>
                    <a:gd name="T41" fmla="*/ 0 h 239"/>
                    <a:gd name="T42" fmla="*/ 2147483646 w 399"/>
                    <a:gd name="T43" fmla="*/ 0 h 2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99"/>
                    <a:gd name="T67" fmla="*/ 0 h 239"/>
                    <a:gd name="T68" fmla="*/ 399 w 399"/>
                    <a:gd name="T69" fmla="*/ 239 h 2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99" h="239">
                      <a:moveTo>
                        <a:pt x="127" y="159"/>
                      </a:moveTo>
                      <a:cubicBezTo>
                        <a:pt x="66" y="159"/>
                        <a:pt x="66" y="159"/>
                        <a:pt x="66" y="159"/>
                      </a:cubicBezTo>
                      <a:cubicBezTo>
                        <a:pt x="48" y="182"/>
                        <a:pt x="26" y="205"/>
                        <a:pt x="2" y="227"/>
                      </a:cubicBezTo>
                      <a:cubicBezTo>
                        <a:pt x="0" y="230"/>
                        <a:pt x="0" y="233"/>
                        <a:pt x="1" y="237"/>
                      </a:cubicBezTo>
                      <a:cubicBezTo>
                        <a:pt x="1" y="238"/>
                        <a:pt x="2" y="239"/>
                        <a:pt x="3" y="239"/>
                      </a:cubicBezTo>
                      <a:cubicBezTo>
                        <a:pt x="4" y="239"/>
                        <a:pt x="6" y="238"/>
                        <a:pt x="7" y="237"/>
                      </a:cubicBezTo>
                      <a:cubicBezTo>
                        <a:pt x="54" y="215"/>
                        <a:pt x="94" y="189"/>
                        <a:pt x="127" y="159"/>
                      </a:cubicBezTo>
                      <a:moveTo>
                        <a:pt x="347" y="159"/>
                      </a:moveTo>
                      <a:cubicBezTo>
                        <a:pt x="251" y="159"/>
                        <a:pt x="251" y="159"/>
                        <a:pt x="251" y="159"/>
                      </a:cubicBezTo>
                      <a:cubicBezTo>
                        <a:pt x="274" y="191"/>
                        <a:pt x="303" y="217"/>
                        <a:pt x="338" y="235"/>
                      </a:cubicBezTo>
                      <a:cubicBezTo>
                        <a:pt x="341" y="237"/>
                        <a:pt x="344" y="238"/>
                        <a:pt x="346" y="238"/>
                      </a:cubicBezTo>
                      <a:cubicBezTo>
                        <a:pt x="350" y="238"/>
                        <a:pt x="352" y="236"/>
                        <a:pt x="354" y="232"/>
                      </a:cubicBezTo>
                      <a:cubicBezTo>
                        <a:pt x="363" y="213"/>
                        <a:pt x="375" y="199"/>
                        <a:pt x="390" y="189"/>
                      </a:cubicBezTo>
                      <a:cubicBezTo>
                        <a:pt x="397" y="187"/>
                        <a:pt x="399" y="185"/>
                        <a:pt x="398" y="183"/>
                      </a:cubicBezTo>
                      <a:cubicBezTo>
                        <a:pt x="398" y="179"/>
                        <a:pt x="396" y="177"/>
                        <a:pt x="392" y="176"/>
                      </a:cubicBezTo>
                      <a:cubicBezTo>
                        <a:pt x="377" y="172"/>
                        <a:pt x="362" y="166"/>
                        <a:pt x="347" y="159"/>
                      </a:cubicBezTo>
                      <a:moveTo>
                        <a:pt x="162" y="0"/>
                      </a:moveTo>
                      <a:cubicBezTo>
                        <a:pt x="157" y="0"/>
                        <a:pt x="153" y="2"/>
                        <a:pt x="151" y="8"/>
                      </a:cubicBezTo>
                      <a:cubicBezTo>
                        <a:pt x="151" y="9"/>
                        <a:pt x="150" y="9"/>
                        <a:pt x="150" y="9"/>
                      </a:cubicBezTo>
                      <a:cubicBezTo>
                        <a:pt x="194" y="9"/>
                        <a:pt x="194" y="9"/>
                        <a:pt x="194" y="9"/>
                      </a:cubicBezTo>
                      <a:cubicBezTo>
                        <a:pt x="183" y="6"/>
                        <a:pt x="174" y="3"/>
                        <a:pt x="165" y="0"/>
                      </a:cubicBezTo>
                      <a:cubicBezTo>
                        <a:pt x="164" y="0"/>
                        <a:pt x="163" y="0"/>
                        <a:pt x="162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2" name="Freeform 14"/>
                <p:cNvSpPr/>
                <p:nvPr/>
              </p:nvSpPr>
              <p:spPr bwMode="auto">
                <a:xfrm>
                  <a:off x="-47625" y="-11113"/>
                  <a:ext cx="900113" cy="481013"/>
                </a:xfrm>
                <a:custGeom>
                  <a:avLst/>
                  <a:gdLst>
                    <a:gd name="T0" fmla="*/ 2147483646 w 281"/>
                    <a:gd name="T1" fmla="*/ 0 h 150"/>
                    <a:gd name="T2" fmla="*/ 2147483646 w 281"/>
                    <a:gd name="T3" fmla="*/ 0 h 150"/>
                    <a:gd name="T4" fmla="*/ 0 w 281"/>
                    <a:gd name="T5" fmla="*/ 2147483646 h 150"/>
                    <a:gd name="T6" fmla="*/ 2147483646 w 281"/>
                    <a:gd name="T7" fmla="*/ 2147483646 h 150"/>
                    <a:gd name="T8" fmla="*/ 2147483646 w 281"/>
                    <a:gd name="T9" fmla="*/ 2147483646 h 150"/>
                    <a:gd name="T10" fmla="*/ 2147483646 w 281"/>
                    <a:gd name="T11" fmla="*/ 2147483646 h 150"/>
                    <a:gd name="T12" fmla="*/ 2147483646 w 281"/>
                    <a:gd name="T13" fmla="*/ 2147483646 h 150"/>
                    <a:gd name="T14" fmla="*/ 2147483646 w 281"/>
                    <a:gd name="T15" fmla="*/ 2147483646 h 150"/>
                    <a:gd name="T16" fmla="*/ 2147483646 w 281"/>
                    <a:gd name="T17" fmla="*/ 2147483646 h 150"/>
                    <a:gd name="T18" fmla="*/ 2147483646 w 281"/>
                    <a:gd name="T19" fmla="*/ 2147483646 h 150"/>
                    <a:gd name="T20" fmla="*/ 2147483646 w 281"/>
                    <a:gd name="T21" fmla="*/ 2147483646 h 150"/>
                    <a:gd name="T22" fmla="*/ 2147483646 w 281"/>
                    <a:gd name="T23" fmla="*/ 0 h 1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1"/>
                    <a:gd name="T37" fmla="*/ 0 h 150"/>
                    <a:gd name="T38" fmla="*/ 281 w 281"/>
                    <a:gd name="T39" fmla="*/ 150 h 15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1" h="150">
                      <a:moveTo>
                        <a:pt x="128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67" y="53"/>
                        <a:pt x="39" y="103"/>
                        <a:pt x="0" y="150"/>
                      </a:cubicBezTo>
                      <a:cubicBezTo>
                        <a:pt x="61" y="150"/>
                        <a:pt x="61" y="150"/>
                        <a:pt x="61" y="150"/>
                      </a:cubicBezTo>
                      <a:cubicBezTo>
                        <a:pt x="94" y="122"/>
                        <a:pt x="121" y="90"/>
                        <a:pt x="141" y="55"/>
                      </a:cubicBezTo>
                      <a:cubicBezTo>
                        <a:pt x="152" y="92"/>
                        <a:pt x="166" y="123"/>
                        <a:pt x="185" y="150"/>
                      </a:cubicBezTo>
                      <a:cubicBezTo>
                        <a:pt x="281" y="150"/>
                        <a:pt x="281" y="150"/>
                        <a:pt x="281" y="150"/>
                      </a:cubicBezTo>
                      <a:cubicBezTo>
                        <a:pt x="232" y="127"/>
                        <a:pt x="188" y="91"/>
                        <a:pt x="151" y="40"/>
                      </a:cubicBezTo>
                      <a:cubicBezTo>
                        <a:pt x="154" y="37"/>
                        <a:pt x="157" y="35"/>
                        <a:pt x="160" y="35"/>
                      </a:cubicBezTo>
                      <a:cubicBezTo>
                        <a:pt x="167" y="34"/>
                        <a:pt x="170" y="31"/>
                        <a:pt x="171" y="26"/>
                      </a:cubicBezTo>
                      <a:cubicBezTo>
                        <a:pt x="173" y="21"/>
                        <a:pt x="170" y="17"/>
                        <a:pt x="165" y="15"/>
                      </a:cubicBezTo>
                      <a:cubicBezTo>
                        <a:pt x="152" y="9"/>
                        <a:pt x="139" y="4"/>
                        <a:pt x="128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3" name="Freeform 15"/>
                <p:cNvSpPr/>
                <p:nvPr/>
              </p:nvSpPr>
              <p:spPr bwMode="auto">
                <a:xfrm>
                  <a:off x="234950" y="469900"/>
                  <a:ext cx="271463" cy="852488"/>
                </a:xfrm>
                <a:custGeom>
                  <a:avLst/>
                  <a:gdLst>
                    <a:gd name="T0" fmla="*/ 2147483646 w 85"/>
                    <a:gd name="T1" fmla="*/ 0 h 266"/>
                    <a:gd name="T2" fmla="*/ 2147483646 w 85"/>
                    <a:gd name="T3" fmla="*/ 0 h 266"/>
                    <a:gd name="T4" fmla="*/ 2147483646 w 85"/>
                    <a:gd name="T5" fmla="*/ 2147483646 h 266"/>
                    <a:gd name="T6" fmla="*/ 2147483646 w 85"/>
                    <a:gd name="T7" fmla="*/ 2147483646 h 266"/>
                    <a:gd name="T8" fmla="*/ 2147483646 w 85"/>
                    <a:gd name="T9" fmla="*/ 2147483646 h 266"/>
                    <a:gd name="T10" fmla="*/ 2147483646 w 85"/>
                    <a:gd name="T11" fmla="*/ 2147483646 h 266"/>
                    <a:gd name="T12" fmla="*/ 2147483646 w 85"/>
                    <a:gd name="T13" fmla="*/ 2147483646 h 266"/>
                    <a:gd name="T14" fmla="*/ 2147483646 w 85"/>
                    <a:gd name="T15" fmla="*/ 2147483646 h 266"/>
                    <a:gd name="T16" fmla="*/ 2147483646 w 85"/>
                    <a:gd name="T17" fmla="*/ 2147483646 h 266"/>
                    <a:gd name="T18" fmla="*/ 2147483646 w 85"/>
                    <a:gd name="T19" fmla="*/ 2147483646 h 266"/>
                    <a:gd name="T20" fmla="*/ 2147483646 w 85"/>
                    <a:gd name="T21" fmla="*/ 2147483646 h 266"/>
                    <a:gd name="T22" fmla="*/ 2147483646 w 85"/>
                    <a:gd name="T23" fmla="*/ 2147483646 h 266"/>
                    <a:gd name="T24" fmla="*/ 2147483646 w 85"/>
                    <a:gd name="T25" fmla="*/ 0 h 2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5"/>
                    <a:gd name="T40" fmla="*/ 0 h 266"/>
                    <a:gd name="T41" fmla="*/ 85 w 85"/>
                    <a:gd name="T42" fmla="*/ 266 h 2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5" h="266">
                      <a:moveTo>
                        <a:pt x="8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3"/>
                        <a:pt x="8" y="44"/>
                        <a:pt x="8" y="64"/>
                      </a:cubicBezTo>
                      <a:cubicBezTo>
                        <a:pt x="8" y="90"/>
                        <a:pt x="8" y="90"/>
                        <a:pt x="8" y="90"/>
                      </a:cubicBezTo>
                      <a:cubicBezTo>
                        <a:pt x="8" y="156"/>
                        <a:pt x="6" y="204"/>
                        <a:pt x="3" y="232"/>
                      </a:cubicBezTo>
                      <a:cubicBezTo>
                        <a:pt x="0" y="254"/>
                        <a:pt x="4" y="266"/>
                        <a:pt x="15" y="266"/>
                      </a:cubicBezTo>
                      <a:cubicBezTo>
                        <a:pt x="18" y="266"/>
                        <a:pt x="20" y="265"/>
                        <a:pt x="24" y="264"/>
                      </a:cubicBezTo>
                      <a:cubicBezTo>
                        <a:pt x="34" y="263"/>
                        <a:pt x="45" y="260"/>
                        <a:pt x="57" y="254"/>
                      </a:cubicBezTo>
                      <a:cubicBezTo>
                        <a:pt x="69" y="252"/>
                        <a:pt x="75" y="242"/>
                        <a:pt x="74" y="223"/>
                      </a:cubicBezTo>
                      <a:cubicBezTo>
                        <a:pt x="72" y="193"/>
                        <a:pt x="71" y="147"/>
                        <a:pt x="71" y="85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1" y="16"/>
                        <a:pt x="73" y="11"/>
                        <a:pt x="79" y="8"/>
                      </a:cubicBezTo>
                      <a:cubicBezTo>
                        <a:pt x="83" y="7"/>
                        <a:pt x="85" y="4"/>
                        <a:pt x="85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4" name="Freeform 17"/>
                <p:cNvSpPr>
                  <a:spLocks noEditPoints="1"/>
                </p:cNvSpPr>
                <p:nvPr/>
              </p:nvSpPr>
              <p:spPr bwMode="auto">
                <a:xfrm>
                  <a:off x="730250" y="469900"/>
                  <a:ext cx="1290638" cy="815975"/>
                </a:xfrm>
                <a:custGeom>
                  <a:avLst/>
                  <a:gdLst>
                    <a:gd name="T0" fmla="*/ 2147483646 w 403"/>
                    <a:gd name="T1" fmla="*/ 0 h 255"/>
                    <a:gd name="T2" fmla="*/ 2147483646 w 403"/>
                    <a:gd name="T3" fmla="*/ 0 h 255"/>
                    <a:gd name="T4" fmla="*/ 2147483646 w 403"/>
                    <a:gd name="T5" fmla="*/ 2147483646 h 255"/>
                    <a:gd name="T6" fmla="*/ 2147483646 w 403"/>
                    <a:gd name="T7" fmla="*/ 2147483646 h 255"/>
                    <a:gd name="T8" fmla="*/ 2147483646 w 403"/>
                    <a:gd name="T9" fmla="*/ 2147483646 h 255"/>
                    <a:gd name="T10" fmla="*/ 2147483646 w 403"/>
                    <a:gd name="T11" fmla="*/ 2147483646 h 255"/>
                    <a:gd name="T12" fmla="*/ 2147483646 w 403"/>
                    <a:gd name="T13" fmla="*/ 0 h 255"/>
                    <a:gd name="T14" fmla="*/ 2147483646 w 403"/>
                    <a:gd name="T15" fmla="*/ 0 h 255"/>
                    <a:gd name="T16" fmla="*/ 2147483646 w 403"/>
                    <a:gd name="T17" fmla="*/ 0 h 255"/>
                    <a:gd name="T18" fmla="*/ 2147483646 w 403"/>
                    <a:gd name="T19" fmla="*/ 2147483646 h 255"/>
                    <a:gd name="T20" fmla="*/ 2147483646 w 403"/>
                    <a:gd name="T21" fmla="*/ 2147483646 h 255"/>
                    <a:gd name="T22" fmla="*/ 2147483646 w 403"/>
                    <a:gd name="T23" fmla="*/ 2147483646 h 255"/>
                    <a:gd name="T24" fmla="*/ 2147483646 w 403"/>
                    <a:gd name="T25" fmla="*/ 2147483646 h 255"/>
                    <a:gd name="T26" fmla="*/ 2147483646 w 403"/>
                    <a:gd name="T27" fmla="*/ 2147483646 h 255"/>
                    <a:gd name="T28" fmla="*/ 2147483646 w 403"/>
                    <a:gd name="T29" fmla="*/ 2147483646 h 255"/>
                    <a:gd name="T30" fmla="*/ 2147483646 w 403"/>
                    <a:gd name="T31" fmla="*/ 2147483646 h 255"/>
                    <a:gd name="T32" fmla="*/ 2147483646 w 403"/>
                    <a:gd name="T33" fmla="*/ 2147483646 h 255"/>
                    <a:gd name="T34" fmla="*/ 2147483646 w 403"/>
                    <a:gd name="T35" fmla="*/ 0 h 25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3"/>
                    <a:gd name="T55" fmla="*/ 0 h 255"/>
                    <a:gd name="T56" fmla="*/ 403 w 403"/>
                    <a:gd name="T57" fmla="*/ 255 h 25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3" h="255">
                      <a:moveTo>
                        <a:pt x="213" y="0"/>
                      </a:move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36" y="114"/>
                        <a:pt x="88" y="194"/>
                        <a:pt x="6" y="240"/>
                      </a:cubicBezTo>
                      <a:cubicBezTo>
                        <a:pt x="2" y="243"/>
                        <a:pt x="0" y="245"/>
                        <a:pt x="2" y="247"/>
                      </a:cubicBezTo>
                      <a:cubicBezTo>
                        <a:pt x="2" y="250"/>
                        <a:pt x="4" y="251"/>
                        <a:pt x="6" y="251"/>
                      </a:cubicBezTo>
                      <a:cubicBezTo>
                        <a:pt x="6" y="251"/>
                        <a:pt x="7" y="251"/>
                        <a:pt x="8" y="251"/>
                      </a:cubicBezTo>
                      <a:cubicBezTo>
                        <a:pt x="137" y="217"/>
                        <a:pt x="205" y="134"/>
                        <a:pt x="213" y="0"/>
                      </a:cubicBezTo>
                      <a:moveTo>
                        <a:pt x="227" y="0"/>
                      </a:move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1" y="122"/>
                        <a:pt x="247" y="205"/>
                        <a:pt x="320" y="249"/>
                      </a:cubicBezTo>
                      <a:cubicBezTo>
                        <a:pt x="325" y="253"/>
                        <a:pt x="329" y="255"/>
                        <a:pt x="332" y="255"/>
                      </a:cubicBezTo>
                      <a:cubicBezTo>
                        <a:pt x="337" y="255"/>
                        <a:pt x="341" y="252"/>
                        <a:pt x="344" y="244"/>
                      </a:cubicBezTo>
                      <a:cubicBezTo>
                        <a:pt x="352" y="227"/>
                        <a:pt x="368" y="213"/>
                        <a:pt x="391" y="203"/>
                      </a:cubicBezTo>
                      <a:cubicBezTo>
                        <a:pt x="393" y="202"/>
                        <a:pt x="395" y="201"/>
                        <a:pt x="397" y="200"/>
                      </a:cubicBezTo>
                      <a:cubicBezTo>
                        <a:pt x="400" y="199"/>
                        <a:pt x="401" y="198"/>
                        <a:pt x="401" y="196"/>
                      </a:cubicBezTo>
                      <a:cubicBezTo>
                        <a:pt x="403" y="193"/>
                        <a:pt x="398" y="190"/>
                        <a:pt x="386" y="186"/>
                      </a:cubicBezTo>
                      <a:cubicBezTo>
                        <a:pt x="332" y="167"/>
                        <a:pt x="289" y="132"/>
                        <a:pt x="257" y="81"/>
                      </a:cubicBezTo>
                      <a:cubicBezTo>
                        <a:pt x="243" y="57"/>
                        <a:pt x="233" y="30"/>
                        <a:pt x="227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5" name="Freeform 29"/>
                <p:cNvSpPr>
                  <a:spLocks noEditPoints="1"/>
                </p:cNvSpPr>
                <p:nvPr/>
              </p:nvSpPr>
              <p:spPr bwMode="auto">
                <a:xfrm>
                  <a:off x="2889250" y="-11113"/>
                  <a:ext cx="525463" cy="433388"/>
                </a:xfrm>
                <a:custGeom>
                  <a:avLst/>
                  <a:gdLst>
                    <a:gd name="T0" fmla="*/ 2147483646 w 164"/>
                    <a:gd name="T1" fmla="*/ 2147483646 h 135"/>
                    <a:gd name="T2" fmla="*/ 2147483646 w 164"/>
                    <a:gd name="T3" fmla="*/ 2147483646 h 135"/>
                    <a:gd name="T4" fmla="*/ 2147483646 w 164"/>
                    <a:gd name="T5" fmla="*/ 2147483646 h 135"/>
                    <a:gd name="T6" fmla="*/ 2147483646 w 164"/>
                    <a:gd name="T7" fmla="*/ 2147483646 h 135"/>
                    <a:gd name="T8" fmla="*/ 2147483646 w 164"/>
                    <a:gd name="T9" fmla="*/ 2147483646 h 135"/>
                    <a:gd name="T10" fmla="*/ 2147483646 w 164"/>
                    <a:gd name="T11" fmla="*/ 2147483646 h 135"/>
                    <a:gd name="T12" fmla="*/ 2147483646 w 164"/>
                    <a:gd name="T13" fmla="*/ 0 h 135"/>
                    <a:gd name="T14" fmla="*/ 0 w 164"/>
                    <a:gd name="T15" fmla="*/ 0 h 135"/>
                    <a:gd name="T16" fmla="*/ 2147483646 w 164"/>
                    <a:gd name="T17" fmla="*/ 2147483646 h 135"/>
                    <a:gd name="T18" fmla="*/ 2147483646 w 164"/>
                    <a:gd name="T19" fmla="*/ 2147483646 h 135"/>
                    <a:gd name="T20" fmla="*/ 2147483646 w 164"/>
                    <a:gd name="T21" fmla="*/ 2147483646 h 135"/>
                    <a:gd name="T22" fmla="*/ 2147483646 w 164"/>
                    <a:gd name="T23" fmla="*/ 2147483646 h 135"/>
                    <a:gd name="T24" fmla="*/ 2147483646 w 164"/>
                    <a:gd name="T25" fmla="*/ 2147483646 h 135"/>
                    <a:gd name="T26" fmla="*/ 2147483646 w 164"/>
                    <a:gd name="T27" fmla="*/ 2147483646 h 135"/>
                    <a:gd name="T28" fmla="*/ 2147483646 w 164"/>
                    <a:gd name="T29" fmla="*/ 2147483646 h 135"/>
                    <a:gd name="T30" fmla="*/ 2147483646 w 164"/>
                    <a:gd name="T31" fmla="*/ 2147483646 h 135"/>
                    <a:gd name="T32" fmla="*/ 2147483646 w 164"/>
                    <a:gd name="T33" fmla="*/ 2147483646 h 135"/>
                    <a:gd name="T34" fmla="*/ 2147483646 w 164"/>
                    <a:gd name="T35" fmla="*/ 2147483646 h 135"/>
                    <a:gd name="T36" fmla="*/ 2147483646 w 164"/>
                    <a:gd name="T37" fmla="*/ 2147483646 h 135"/>
                    <a:gd name="T38" fmla="*/ 2147483646 w 164"/>
                    <a:gd name="T39" fmla="*/ 2147483646 h 135"/>
                    <a:gd name="T40" fmla="*/ 2147483646 w 164"/>
                    <a:gd name="T41" fmla="*/ 2147483646 h 135"/>
                    <a:gd name="T42" fmla="*/ 2147483646 w 164"/>
                    <a:gd name="T43" fmla="*/ 0 h 13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4"/>
                    <a:gd name="T67" fmla="*/ 0 h 135"/>
                    <a:gd name="T68" fmla="*/ 164 w 164"/>
                    <a:gd name="T69" fmla="*/ 135 h 13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4" h="135">
                      <a:moveTo>
                        <a:pt x="64" y="101"/>
                      </a:moveTo>
                      <a:cubicBezTo>
                        <a:pt x="48" y="73"/>
                        <a:pt x="48" y="73"/>
                        <a:pt x="48" y="73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1" y="81"/>
                        <a:pt x="81" y="81"/>
                        <a:pt x="81" y="8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moveTo>
                        <a:pt x="8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8" y="102"/>
                        <a:pt x="58" y="102"/>
                        <a:pt x="58" y="102"/>
                      </a:cubicBezTo>
                      <a:cubicBezTo>
                        <a:pt x="66" y="117"/>
                        <a:pt x="71" y="126"/>
                        <a:pt x="73" y="129"/>
                      </a:cubicBezTo>
                      <a:cubicBezTo>
                        <a:pt x="75" y="132"/>
                        <a:pt x="76" y="133"/>
                        <a:pt x="77" y="134"/>
                      </a:cubicBezTo>
                      <a:cubicBezTo>
                        <a:pt x="78" y="135"/>
                        <a:pt x="78" y="135"/>
                        <a:pt x="79" y="135"/>
                      </a:cubicBezTo>
                      <a:cubicBezTo>
                        <a:pt x="80" y="135"/>
                        <a:pt x="81" y="135"/>
                        <a:pt x="81" y="134"/>
                      </a:cubicBezTo>
                      <a:cubicBezTo>
                        <a:pt x="82" y="133"/>
                        <a:pt x="82" y="132"/>
                        <a:pt x="82" y="131"/>
                      </a:cubicBezTo>
                      <a:cubicBezTo>
                        <a:pt x="81" y="130"/>
                        <a:pt x="80" y="127"/>
                        <a:pt x="77" y="123"/>
                      </a:cubicBezTo>
                      <a:cubicBezTo>
                        <a:pt x="69" y="109"/>
                        <a:pt x="69" y="109"/>
                        <a:pt x="69" y="109"/>
                      </a:cubicBezTo>
                      <a:cubicBezTo>
                        <a:pt x="71" y="106"/>
                        <a:pt x="71" y="106"/>
                        <a:pt x="71" y="106"/>
                      </a:cubicBezTo>
                      <a:cubicBezTo>
                        <a:pt x="87" y="86"/>
                        <a:pt x="87" y="86"/>
                        <a:pt x="87" y="86"/>
                      </a:cubicBezTo>
                      <a:cubicBezTo>
                        <a:pt x="105" y="64"/>
                        <a:pt x="105" y="64"/>
                        <a:pt x="105" y="64"/>
                      </a:cubicBezTo>
                      <a:cubicBezTo>
                        <a:pt x="128" y="71"/>
                        <a:pt x="128" y="71"/>
                        <a:pt x="128" y="71"/>
                      </a:cubicBezTo>
                      <a:cubicBezTo>
                        <a:pt x="164" y="24"/>
                        <a:pt x="164" y="24"/>
                        <a:pt x="164" y="24"/>
                      </a:cubicBezTo>
                      <a:cubicBezTo>
                        <a:pt x="86" y="0"/>
                        <a:pt x="86" y="0"/>
                        <a:pt x="86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526" name="组合 1174"/>
                <p:cNvGrpSpPr/>
                <p:nvPr/>
              </p:nvGrpSpPr>
              <p:grpSpPr bwMode="auto">
                <a:xfrm>
                  <a:off x="2636837" y="146050"/>
                  <a:ext cx="377825" cy="554038"/>
                  <a:chOff x="2636837" y="146050"/>
                  <a:chExt cx="377825" cy="554038"/>
                </a:xfrm>
              </p:grpSpPr>
              <p:sp>
                <p:nvSpPr>
                  <p:cNvPr id="16529" name="Freeform 38"/>
                  <p:cNvSpPr/>
                  <p:nvPr/>
                </p:nvSpPr>
                <p:spPr bwMode="auto">
                  <a:xfrm>
                    <a:off x="2636837" y="469900"/>
                    <a:ext cx="377825" cy="230188"/>
                  </a:xfrm>
                  <a:custGeom>
                    <a:avLst/>
                    <a:gdLst>
                      <a:gd name="T0" fmla="*/ 2147483646 w 118"/>
                      <a:gd name="T1" fmla="*/ 0 h 72"/>
                      <a:gd name="T2" fmla="*/ 2147483646 w 118"/>
                      <a:gd name="T3" fmla="*/ 0 h 72"/>
                      <a:gd name="T4" fmla="*/ 2147483646 w 118"/>
                      <a:gd name="T5" fmla="*/ 2147483646 h 72"/>
                      <a:gd name="T6" fmla="*/ 2147483646 w 118"/>
                      <a:gd name="T7" fmla="*/ 2147483646 h 72"/>
                      <a:gd name="T8" fmla="*/ 2147483646 w 118"/>
                      <a:gd name="T9" fmla="*/ 2147483646 h 72"/>
                      <a:gd name="T10" fmla="*/ 2147483646 w 118"/>
                      <a:gd name="T11" fmla="*/ 2147483646 h 72"/>
                      <a:gd name="T12" fmla="*/ 2147483646 w 118"/>
                      <a:gd name="T13" fmla="*/ 2147483646 h 72"/>
                      <a:gd name="T14" fmla="*/ 2147483646 w 118"/>
                      <a:gd name="T15" fmla="*/ 0 h 72"/>
                      <a:gd name="T16" fmla="*/ 2147483646 w 118"/>
                      <a:gd name="T17" fmla="*/ 0 h 72"/>
                      <a:gd name="T18" fmla="*/ 0 w 118"/>
                      <a:gd name="T19" fmla="*/ 2147483646 h 72"/>
                      <a:gd name="T20" fmla="*/ 2147483646 w 118"/>
                      <a:gd name="T21" fmla="*/ 2147483646 h 72"/>
                      <a:gd name="T22" fmla="*/ 2147483646 w 118"/>
                      <a:gd name="T23" fmla="*/ 2147483646 h 72"/>
                      <a:gd name="T24" fmla="*/ 2147483646 w 118"/>
                      <a:gd name="T25" fmla="*/ 2147483646 h 72"/>
                      <a:gd name="T26" fmla="*/ 2147483646 w 118"/>
                      <a:gd name="T27" fmla="*/ 2147483646 h 72"/>
                      <a:gd name="T28" fmla="*/ 2147483646 w 118"/>
                      <a:gd name="T29" fmla="*/ 2147483646 h 72"/>
                      <a:gd name="T30" fmla="*/ 2147483646 w 118"/>
                      <a:gd name="T31" fmla="*/ 2147483646 h 72"/>
                      <a:gd name="T32" fmla="*/ 2147483646 w 118"/>
                      <a:gd name="T33" fmla="*/ 2147483646 h 72"/>
                      <a:gd name="T34" fmla="*/ 2147483646 w 118"/>
                      <a:gd name="T35" fmla="*/ 2147483646 h 72"/>
                      <a:gd name="T36" fmla="*/ 2147483646 w 118"/>
                      <a:gd name="T37" fmla="*/ 0 h 7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18"/>
                      <a:gd name="T58" fmla="*/ 0 h 72"/>
                      <a:gd name="T59" fmla="*/ 118 w 118"/>
                      <a:gd name="T60" fmla="*/ 72 h 7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18" h="72">
                        <a:moveTo>
                          <a:pt x="113" y="0"/>
                        </a:moveTo>
                        <a:cubicBezTo>
                          <a:pt x="68" y="0"/>
                          <a:pt x="68" y="0"/>
                          <a:pt x="68" y="0"/>
                        </a:cubicBezTo>
                        <a:cubicBezTo>
                          <a:pt x="68" y="41"/>
                          <a:pt x="68" y="41"/>
                          <a:pt x="68" y="41"/>
                        </a:cubicBezTo>
                        <a:cubicBezTo>
                          <a:pt x="65" y="45"/>
                          <a:pt x="62" y="49"/>
                          <a:pt x="59" y="52"/>
                        </a:cubicBezTo>
                        <a:cubicBezTo>
                          <a:pt x="56" y="55"/>
                          <a:pt x="53" y="56"/>
                          <a:pt x="50" y="56"/>
                        </a:cubicBezTo>
                        <a:cubicBezTo>
                          <a:pt x="47" y="56"/>
                          <a:pt x="45" y="54"/>
                          <a:pt x="44" y="49"/>
                        </a:cubicBezTo>
                        <a:cubicBezTo>
                          <a:pt x="44" y="47"/>
                          <a:pt x="44" y="42"/>
                          <a:pt x="44" y="34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5"/>
                          <a:pt x="0" y="9"/>
                          <a:pt x="0" y="14"/>
                        </a:cubicBezTo>
                        <a:cubicBezTo>
                          <a:pt x="0" y="32"/>
                          <a:pt x="4" y="47"/>
                          <a:pt x="13" y="59"/>
                        </a:cubicBezTo>
                        <a:cubicBezTo>
                          <a:pt x="20" y="68"/>
                          <a:pt x="28" y="72"/>
                          <a:pt x="36" y="72"/>
                        </a:cubicBezTo>
                        <a:cubicBezTo>
                          <a:pt x="42" y="72"/>
                          <a:pt x="47" y="71"/>
                          <a:pt x="52" y="67"/>
                        </a:cubicBezTo>
                        <a:cubicBezTo>
                          <a:pt x="57" y="64"/>
                          <a:pt x="63" y="59"/>
                          <a:pt x="68" y="53"/>
                        </a:cubicBezTo>
                        <a:cubicBezTo>
                          <a:pt x="68" y="69"/>
                          <a:pt x="68" y="69"/>
                          <a:pt x="68" y="69"/>
                        </a:cubicBezTo>
                        <a:cubicBezTo>
                          <a:pt x="118" y="69"/>
                          <a:pt x="118" y="69"/>
                          <a:pt x="118" y="69"/>
                        </a:cubicBezTo>
                        <a:cubicBezTo>
                          <a:pt x="116" y="62"/>
                          <a:pt x="114" y="56"/>
                          <a:pt x="114" y="51"/>
                        </a:cubicBezTo>
                        <a:cubicBezTo>
                          <a:pt x="113" y="45"/>
                          <a:pt x="113" y="37"/>
                          <a:pt x="113" y="26"/>
                        </a:cubicBezTo>
                        <a:cubicBezTo>
                          <a:pt x="113" y="0"/>
                          <a:pt x="113" y="0"/>
                          <a:pt x="113" y="0"/>
                        </a:cubicBezTo>
                      </a:path>
                    </a:pathLst>
                  </a:custGeom>
                  <a:solidFill>
                    <a:srgbClr val="FCFC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30" name="Freeform 39"/>
                  <p:cNvSpPr/>
                  <p:nvPr/>
                </p:nvSpPr>
                <p:spPr bwMode="auto">
                  <a:xfrm>
                    <a:off x="2640012" y="146050"/>
                    <a:ext cx="358775" cy="323850"/>
                  </a:xfrm>
                  <a:custGeom>
                    <a:avLst/>
                    <a:gdLst>
                      <a:gd name="T0" fmla="*/ 2147483646 w 112"/>
                      <a:gd name="T1" fmla="*/ 0 h 101"/>
                      <a:gd name="T2" fmla="*/ 2147483646 w 112"/>
                      <a:gd name="T3" fmla="*/ 2147483646 h 101"/>
                      <a:gd name="T4" fmla="*/ 2147483646 w 112"/>
                      <a:gd name="T5" fmla="*/ 2147483646 h 101"/>
                      <a:gd name="T6" fmla="*/ 2147483646 w 112"/>
                      <a:gd name="T7" fmla="*/ 2147483646 h 101"/>
                      <a:gd name="T8" fmla="*/ 2147483646 w 112"/>
                      <a:gd name="T9" fmla="*/ 2147483646 h 101"/>
                      <a:gd name="T10" fmla="*/ 2147483646 w 112"/>
                      <a:gd name="T11" fmla="*/ 2147483646 h 101"/>
                      <a:gd name="T12" fmla="*/ 2147483646 w 112"/>
                      <a:gd name="T13" fmla="*/ 2147483646 h 101"/>
                      <a:gd name="T14" fmla="*/ 2147483646 w 112"/>
                      <a:gd name="T15" fmla="*/ 2147483646 h 101"/>
                      <a:gd name="T16" fmla="*/ 2147483646 w 112"/>
                      <a:gd name="T17" fmla="*/ 2147483646 h 101"/>
                      <a:gd name="T18" fmla="*/ 2147483646 w 112"/>
                      <a:gd name="T19" fmla="*/ 2147483646 h 101"/>
                      <a:gd name="T20" fmla="*/ 2147483646 w 112"/>
                      <a:gd name="T21" fmla="*/ 2147483646 h 101"/>
                      <a:gd name="T22" fmla="*/ 2147483646 w 112"/>
                      <a:gd name="T23" fmla="*/ 2147483646 h 101"/>
                      <a:gd name="T24" fmla="*/ 2147483646 w 112"/>
                      <a:gd name="T25" fmla="*/ 2147483646 h 101"/>
                      <a:gd name="T26" fmla="*/ 2147483646 w 112"/>
                      <a:gd name="T27" fmla="*/ 2147483646 h 101"/>
                      <a:gd name="T28" fmla="*/ 0 w 112"/>
                      <a:gd name="T29" fmla="*/ 2147483646 h 101"/>
                      <a:gd name="T30" fmla="*/ 2147483646 w 112"/>
                      <a:gd name="T31" fmla="*/ 2147483646 h 101"/>
                      <a:gd name="T32" fmla="*/ 2147483646 w 112"/>
                      <a:gd name="T33" fmla="*/ 2147483646 h 101"/>
                      <a:gd name="T34" fmla="*/ 2147483646 w 112"/>
                      <a:gd name="T35" fmla="*/ 2147483646 h 101"/>
                      <a:gd name="T36" fmla="*/ 2147483646 w 112"/>
                      <a:gd name="T37" fmla="*/ 2147483646 h 101"/>
                      <a:gd name="T38" fmla="*/ 2147483646 w 112"/>
                      <a:gd name="T39" fmla="*/ 2147483646 h 101"/>
                      <a:gd name="T40" fmla="*/ 2147483646 w 112"/>
                      <a:gd name="T41" fmla="*/ 2147483646 h 101"/>
                      <a:gd name="T42" fmla="*/ 2147483646 w 112"/>
                      <a:gd name="T43" fmla="*/ 2147483646 h 101"/>
                      <a:gd name="T44" fmla="*/ 2147483646 w 112"/>
                      <a:gd name="T45" fmla="*/ 2147483646 h 101"/>
                      <a:gd name="T46" fmla="*/ 2147483646 w 112"/>
                      <a:gd name="T47" fmla="*/ 2147483646 h 101"/>
                      <a:gd name="T48" fmla="*/ 2147483646 w 112"/>
                      <a:gd name="T49" fmla="*/ 2147483646 h 101"/>
                      <a:gd name="T50" fmla="*/ 2147483646 w 112"/>
                      <a:gd name="T51" fmla="*/ 0 h 101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12"/>
                      <a:gd name="T79" fmla="*/ 0 h 101"/>
                      <a:gd name="T80" fmla="*/ 112 w 112"/>
                      <a:gd name="T81" fmla="*/ 101 h 101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12" h="101">
                        <a:moveTo>
                          <a:pt x="57" y="0"/>
                        </a:moveTo>
                        <a:cubicBezTo>
                          <a:pt x="43" y="0"/>
                          <a:pt x="32" y="3"/>
                          <a:pt x="24" y="9"/>
                        </a:cubicBezTo>
                        <a:cubicBezTo>
                          <a:pt x="15" y="16"/>
                          <a:pt x="11" y="23"/>
                          <a:pt x="11" y="29"/>
                        </a:cubicBezTo>
                        <a:cubicBezTo>
                          <a:pt x="11" y="31"/>
                          <a:pt x="11" y="33"/>
                          <a:pt x="12" y="35"/>
                        </a:cubicBezTo>
                        <a:cubicBezTo>
                          <a:pt x="13" y="36"/>
                          <a:pt x="15" y="37"/>
                          <a:pt x="16" y="37"/>
                        </a:cubicBezTo>
                        <a:cubicBezTo>
                          <a:pt x="18" y="37"/>
                          <a:pt x="20" y="35"/>
                          <a:pt x="23" y="29"/>
                        </a:cubicBezTo>
                        <a:cubicBezTo>
                          <a:pt x="29" y="16"/>
                          <a:pt x="39" y="10"/>
                          <a:pt x="51" y="10"/>
                        </a:cubicBezTo>
                        <a:cubicBezTo>
                          <a:pt x="58" y="10"/>
                          <a:pt x="63" y="13"/>
                          <a:pt x="65" y="18"/>
                        </a:cubicBezTo>
                        <a:cubicBezTo>
                          <a:pt x="66" y="21"/>
                          <a:pt x="67" y="23"/>
                          <a:pt x="67" y="26"/>
                        </a:cubicBezTo>
                        <a:cubicBezTo>
                          <a:pt x="67" y="29"/>
                          <a:pt x="67" y="37"/>
                          <a:pt x="67" y="50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ubicBezTo>
                          <a:pt x="62" y="64"/>
                          <a:pt x="58" y="61"/>
                          <a:pt x="54" y="60"/>
                        </a:cubicBezTo>
                        <a:cubicBezTo>
                          <a:pt x="50" y="58"/>
                          <a:pt x="46" y="58"/>
                          <a:pt x="41" y="58"/>
                        </a:cubicBezTo>
                        <a:cubicBezTo>
                          <a:pt x="28" y="58"/>
                          <a:pt x="18" y="63"/>
                          <a:pt x="9" y="75"/>
                        </a:cubicBezTo>
                        <a:cubicBezTo>
                          <a:pt x="4" y="82"/>
                          <a:pt x="1" y="91"/>
                          <a:pt x="0" y="101"/>
                        </a:cubicBezTo>
                        <a:cubicBezTo>
                          <a:pt x="43" y="101"/>
                          <a:pt x="43" y="101"/>
                          <a:pt x="43" y="101"/>
                        </a:cubicBezTo>
                        <a:cubicBezTo>
                          <a:pt x="43" y="99"/>
                          <a:pt x="43" y="99"/>
                          <a:pt x="43" y="99"/>
                        </a:cubicBezTo>
                        <a:cubicBezTo>
                          <a:pt x="43" y="87"/>
                          <a:pt x="43" y="79"/>
                          <a:pt x="43" y="77"/>
                        </a:cubicBezTo>
                        <a:cubicBezTo>
                          <a:pt x="44" y="72"/>
                          <a:pt x="47" y="70"/>
                          <a:pt x="50" y="70"/>
                        </a:cubicBezTo>
                        <a:cubicBezTo>
                          <a:pt x="54" y="70"/>
                          <a:pt x="60" y="73"/>
                          <a:pt x="67" y="79"/>
                        </a:cubicBezTo>
                        <a:cubicBezTo>
                          <a:pt x="67" y="101"/>
                          <a:pt x="67" y="101"/>
                          <a:pt x="67" y="101"/>
                        </a:cubicBezTo>
                        <a:cubicBezTo>
                          <a:pt x="112" y="101"/>
                          <a:pt x="112" y="101"/>
                          <a:pt x="112" y="101"/>
                        </a:cubicBezTo>
                        <a:cubicBezTo>
                          <a:pt x="112" y="66"/>
                          <a:pt x="112" y="66"/>
                          <a:pt x="112" y="66"/>
                        </a:cubicBezTo>
                        <a:cubicBezTo>
                          <a:pt x="112" y="50"/>
                          <a:pt x="111" y="40"/>
                          <a:pt x="110" y="33"/>
                        </a:cubicBezTo>
                        <a:cubicBezTo>
                          <a:pt x="109" y="27"/>
                          <a:pt x="107" y="22"/>
                          <a:pt x="103" y="17"/>
                        </a:cubicBezTo>
                        <a:cubicBezTo>
                          <a:pt x="94" y="5"/>
                          <a:pt x="78" y="0"/>
                          <a:pt x="57" y="0"/>
                        </a:cubicBezTo>
                      </a:path>
                    </a:pathLst>
                  </a:custGeom>
                  <a:solidFill>
                    <a:srgbClr val="C0C1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27" name="Freeform 153"/>
                <p:cNvSpPr/>
                <p:nvPr/>
              </p:nvSpPr>
              <p:spPr bwMode="auto">
                <a:xfrm>
                  <a:off x="4427984" y="-11113"/>
                  <a:ext cx="368300" cy="368300"/>
                </a:xfrm>
                <a:custGeom>
                  <a:avLst/>
                  <a:gdLst>
                    <a:gd name="T0" fmla="*/ 2147483646 w 115"/>
                    <a:gd name="T1" fmla="*/ 0 h 115"/>
                    <a:gd name="T2" fmla="*/ 2147483646 w 115"/>
                    <a:gd name="T3" fmla="*/ 0 h 115"/>
                    <a:gd name="T4" fmla="*/ 2147483646 w 115"/>
                    <a:gd name="T5" fmla="*/ 2147483646 h 115"/>
                    <a:gd name="T6" fmla="*/ 2147483646 w 115"/>
                    <a:gd name="T7" fmla="*/ 2147483646 h 115"/>
                    <a:gd name="T8" fmla="*/ 2147483646 w 115"/>
                    <a:gd name="T9" fmla="*/ 2147483646 h 115"/>
                    <a:gd name="T10" fmla="*/ 2147483646 w 115"/>
                    <a:gd name="T11" fmla="*/ 2147483646 h 115"/>
                    <a:gd name="T12" fmla="*/ 2147483646 w 115"/>
                    <a:gd name="T13" fmla="*/ 2147483646 h 115"/>
                    <a:gd name="T14" fmla="*/ 2147483646 w 115"/>
                    <a:gd name="T15" fmla="*/ 2147483646 h 115"/>
                    <a:gd name="T16" fmla="*/ 2147483646 w 115"/>
                    <a:gd name="T17" fmla="*/ 2147483646 h 115"/>
                    <a:gd name="T18" fmla="*/ 0 w 115"/>
                    <a:gd name="T19" fmla="*/ 2147483646 h 115"/>
                    <a:gd name="T20" fmla="*/ 2147483646 w 115"/>
                    <a:gd name="T21" fmla="*/ 2147483646 h 115"/>
                    <a:gd name="T22" fmla="*/ 2147483646 w 115"/>
                    <a:gd name="T23" fmla="*/ 2147483646 h 115"/>
                    <a:gd name="T24" fmla="*/ 2147483646 w 115"/>
                    <a:gd name="T25" fmla="*/ 2147483646 h 115"/>
                    <a:gd name="T26" fmla="*/ 2147483646 w 115"/>
                    <a:gd name="T27" fmla="*/ 2147483646 h 115"/>
                    <a:gd name="T28" fmla="*/ 2147483646 w 115"/>
                    <a:gd name="T29" fmla="*/ 2147483646 h 115"/>
                    <a:gd name="T30" fmla="*/ 2147483646 w 115"/>
                    <a:gd name="T31" fmla="*/ 2147483646 h 115"/>
                    <a:gd name="T32" fmla="*/ 2147483646 w 115"/>
                    <a:gd name="T33" fmla="*/ 2147483646 h 115"/>
                    <a:gd name="T34" fmla="*/ 2147483646 w 115"/>
                    <a:gd name="T35" fmla="*/ 2147483646 h 115"/>
                    <a:gd name="T36" fmla="*/ 2147483646 w 115"/>
                    <a:gd name="T37" fmla="*/ 2147483646 h 115"/>
                    <a:gd name="T38" fmla="*/ 2147483646 w 115"/>
                    <a:gd name="T39" fmla="*/ 2147483646 h 115"/>
                    <a:gd name="T40" fmla="*/ 2147483646 w 115"/>
                    <a:gd name="T41" fmla="*/ 2147483646 h 115"/>
                    <a:gd name="T42" fmla="*/ 2147483646 w 115"/>
                    <a:gd name="T43" fmla="*/ 2147483646 h 115"/>
                    <a:gd name="T44" fmla="*/ 2147483646 w 115"/>
                    <a:gd name="T45" fmla="*/ 2147483646 h 115"/>
                    <a:gd name="T46" fmla="*/ 2147483646 w 115"/>
                    <a:gd name="T47" fmla="*/ 2147483646 h 115"/>
                    <a:gd name="T48" fmla="*/ 2147483646 w 115"/>
                    <a:gd name="T49" fmla="*/ 2147483646 h 115"/>
                    <a:gd name="T50" fmla="*/ 2147483646 w 115"/>
                    <a:gd name="T51" fmla="*/ 2147483646 h 115"/>
                    <a:gd name="T52" fmla="*/ 2147483646 w 115"/>
                    <a:gd name="T53" fmla="*/ 2147483646 h 115"/>
                    <a:gd name="T54" fmla="*/ 2147483646 w 115"/>
                    <a:gd name="T55" fmla="*/ 2147483646 h 115"/>
                    <a:gd name="T56" fmla="*/ 2147483646 w 115"/>
                    <a:gd name="T57" fmla="*/ 2147483646 h 115"/>
                    <a:gd name="T58" fmla="*/ 2147483646 w 115"/>
                    <a:gd name="T59" fmla="*/ 2147483646 h 115"/>
                    <a:gd name="T60" fmla="*/ 2147483646 w 115"/>
                    <a:gd name="T61" fmla="*/ 2147483646 h 115"/>
                    <a:gd name="T62" fmla="*/ 2147483646 w 115"/>
                    <a:gd name="T63" fmla="*/ 2147483646 h 115"/>
                    <a:gd name="T64" fmla="*/ 2147483646 w 115"/>
                    <a:gd name="T65" fmla="*/ 2147483646 h 115"/>
                    <a:gd name="T66" fmla="*/ 2147483646 w 115"/>
                    <a:gd name="T67" fmla="*/ 2147483646 h 115"/>
                    <a:gd name="T68" fmla="*/ 2147483646 w 115"/>
                    <a:gd name="T69" fmla="*/ 2147483646 h 115"/>
                    <a:gd name="T70" fmla="*/ 2147483646 w 115"/>
                    <a:gd name="T71" fmla="*/ 2147483646 h 115"/>
                    <a:gd name="T72" fmla="*/ 2147483646 w 115"/>
                    <a:gd name="T73" fmla="*/ 2147483646 h 115"/>
                    <a:gd name="T74" fmla="*/ 2147483646 w 115"/>
                    <a:gd name="T75" fmla="*/ 2147483646 h 115"/>
                    <a:gd name="T76" fmla="*/ 2147483646 w 115"/>
                    <a:gd name="T77" fmla="*/ 2147483646 h 115"/>
                    <a:gd name="T78" fmla="*/ 2147483646 w 115"/>
                    <a:gd name="T79" fmla="*/ 2147483646 h 115"/>
                    <a:gd name="T80" fmla="*/ 2147483646 w 115"/>
                    <a:gd name="T81" fmla="*/ 2147483646 h 115"/>
                    <a:gd name="T82" fmla="*/ 2147483646 w 115"/>
                    <a:gd name="T83" fmla="*/ 0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5"/>
                    <a:gd name="T127" fmla="*/ 0 h 115"/>
                    <a:gd name="T128" fmla="*/ 115 w 115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5" h="115">
                      <a:moveTo>
                        <a:pt x="103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5" y="4"/>
                        <a:pt x="55" y="10"/>
                        <a:pt x="56" y="16"/>
                      </a:cubicBezTo>
                      <a:cubicBezTo>
                        <a:pt x="52" y="14"/>
                        <a:pt x="50" y="13"/>
                        <a:pt x="47" y="13"/>
                      </a:cubicBezTo>
                      <a:cubicBezTo>
                        <a:pt x="47" y="12"/>
                        <a:pt x="46" y="12"/>
                        <a:pt x="45" y="12"/>
                      </a:cubicBezTo>
                      <a:cubicBezTo>
                        <a:pt x="41" y="12"/>
                        <a:pt x="36" y="14"/>
                        <a:pt x="33" y="18"/>
                      </a:cubicBezTo>
                      <a:cubicBezTo>
                        <a:pt x="30" y="21"/>
                        <a:pt x="28" y="24"/>
                        <a:pt x="27" y="28"/>
                      </a:cubicBezTo>
                      <a:cubicBezTo>
                        <a:pt x="26" y="33"/>
                        <a:pt x="26" y="38"/>
                        <a:pt x="26" y="44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49" y="103"/>
                        <a:pt x="49" y="103"/>
                        <a:pt x="49" y="103"/>
                      </a:cubicBezTo>
                      <a:cubicBezTo>
                        <a:pt x="59" y="113"/>
                        <a:pt x="59" y="113"/>
                        <a:pt x="59" y="113"/>
                      </a:cubicBezTo>
                      <a:cubicBezTo>
                        <a:pt x="61" y="115"/>
                        <a:pt x="61" y="115"/>
                        <a:pt x="61" y="11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54" y="71"/>
                        <a:pt x="54" y="71"/>
                        <a:pt x="54" y="71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0" y="44"/>
                        <a:pt x="30" y="41"/>
                        <a:pt x="30" y="38"/>
                      </a:cubicBezTo>
                      <a:cubicBezTo>
                        <a:pt x="31" y="36"/>
                        <a:pt x="31" y="34"/>
                        <a:pt x="32" y="33"/>
                      </a:cubicBezTo>
                      <a:cubicBezTo>
                        <a:pt x="33" y="32"/>
                        <a:pt x="34" y="32"/>
                        <a:pt x="35" y="32"/>
                      </a:cubicBezTo>
                      <a:cubicBezTo>
                        <a:pt x="36" y="32"/>
                        <a:pt x="37" y="32"/>
                        <a:pt x="37" y="33"/>
                      </a:cubicBezTo>
                      <a:cubicBezTo>
                        <a:pt x="39" y="34"/>
                        <a:pt x="43" y="38"/>
                        <a:pt x="52" y="47"/>
                      </a:cubicBezTo>
                      <a:cubicBezTo>
                        <a:pt x="78" y="73"/>
                        <a:pt x="78" y="73"/>
                        <a:pt x="78" y="73"/>
                      </a:cubicBezTo>
                      <a:cubicBezTo>
                        <a:pt x="91" y="85"/>
                        <a:pt x="91" y="85"/>
                        <a:pt x="91" y="85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5" y="62"/>
                        <a:pt x="101" y="58"/>
                        <a:pt x="96" y="54"/>
                      </a:cubicBezTo>
                      <a:cubicBezTo>
                        <a:pt x="81" y="38"/>
                        <a:pt x="81" y="38"/>
                        <a:pt x="81" y="38"/>
                      </a:cubicBezTo>
                      <a:cubicBezTo>
                        <a:pt x="67" y="24"/>
                        <a:pt x="67" y="24"/>
                        <a:pt x="67" y="24"/>
                      </a:cubicBezTo>
                      <a:cubicBezTo>
                        <a:pt x="64" y="22"/>
                        <a:pt x="62" y="20"/>
                        <a:pt x="60" y="18"/>
                      </a:cubicBezTo>
                      <a:cubicBezTo>
                        <a:pt x="60" y="14"/>
                        <a:pt x="60" y="11"/>
                        <a:pt x="60" y="9"/>
                      </a:cubicBezTo>
                      <a:cubicBezTo>
                        <a:pt x="60" y="6"/>
                        <a:pt x="61" y="4"/>
                        <a:pt x="62" y="3"/>
                      </a:cubicBezTo>
                      <a:cubicBezTo>
                        <a:pt x="63" y="2"/>
                        <a:pt x="64" y="2"/>
                        <a:pt x="65" y="2"/>
                      </a:cubicBezTo>
                      <a:cubicBezTo>
                        <a:pt x="65" y="2"/>
                        <a:pt x="66" y="2"/>
                        <a:pt x="66" y="2"/>
                      </a:cubicBezTo>
                      <a:cubicBezTo>
                        <a:pt x="68" y="3"/>
                        <a:pt x="70" y="5"/>
                        <a:pt x="73" y="8"/>
                      </a:cubicBezTo>
                      <a:cubicBezTo>
                        <a:pt x="73" y="8"/>
                        <a:pt x="75" y="10"/>
                        <a:pt x="78" y="12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103" y="37"/>
                        <a:pt x="103" y="37"/>
                        <a:pt x="103" y="37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4" y="12"/>
                        <a:pt x="114" y="12"/>
                        <a:pt x="114" y="12"/>
                      </a:cubicBezTo>
                      <a:cubicBezTo>
                        <a:pt x="103" y="0"/>
                        <a:pt x="103" y="0"/>
                        <a:pt x="103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8" name="Freeform 164"/>
                <p:cNvSpPr/>
                <p:nvPr/>
              </p:nvSpPr>
              <p:spPr bwMode="auto">
                <a:xfrm>
                  <a:off x="3389312" y="26987"/>
                  <a:ext cx="481013" cy="442913"/>
                </a:xfrm>
                <a:custGeom>
                  <a:avLst/>
                  <a:gdLst>
                    <a:gd name="T0" fmla="*/ 2147483646 w 150"/>
                    <a:gd name="T1" fmla="*/ 0 h 138"/>
                    <a:gd name="T2" fmla="*/ 2147483646 w 150"/>
                    <a:gd name="T3" fmla="*/ 2147483646 h 138"/>
                    <a:gd name="T4" fmla="*/ 2147483646 w 150"/>
                    <a:gd name="T5" fmla="*/ 2147483646 h 138"/>
                    <a:gd name="T6" fmla="*/ 2147483646 w 150"/>
                    <a:gd name="T7" fmla="*/ 2147483646 h 138"/>
                    <a:gd name="T8" fmla="*/ 2147483646 w 150"/>
                    <a:gd name="T9" fmla="*/ 2147483646 h 138"/>
                    <a:gd name="T10" fmla="*/ 0 w 150"/>
                    <a:gd name="T11" fmla="*/ 2147483646 h 138"/>
                    <a:gd name="T12" fmla="*/ 2147483646 w 150"/>
                    <a:gd name="T13" fmla="*/ 2147483646 h 138"/>
                    <a:gd name="T14" fmla="*/ 2147483646 w 150"/>
                    <a:gd name="T15" fmla="*/ 2147483646 h 138"/>
                    <a:gd name="T16" fmla="*/ 2147483646 w 150"/>
                    <a:gd name="T17" fmla="*/ 2147483646 h 138"/>
                    <a:gd name="T18" fmla="*/ 2147483646 w 150"/>
                    <a:gd name="T19" fmla="*/ 2147483646 h 138"/>
                    <a:gd name="T20" fmla="*/ 2147483646 w 150"/>
                    <a:gd name="T21" fmla="*/ 2147483646 h 138"/>
                    <a:gd name="T22" fmla="*/ 2147483646 w 150"/>
                    <a:gd name="T23" fmla="*/ 2147483646 h 138"/>
                    <a:gd name="T24" fmla="*/ 2147483646 w 150"/>
                    <a:gd name="T25" fmla="*/ 2147483646 h 138"/>
                    <a:gd name="T26" fmla="*/ 2147483646 w 150"/>
                    <a:gd name="T27" fmla="*/ 2147483646 h 138"/>
                    <a:gd name="T28" fmla="*/ 2147483646 w 150"/>
                    <a:gd name="T29" fmla="*/ 2147483646 h 138"/>
                    <a:gd name="T30" fmla="*/ 2147483646 w 150"/>
                    <a:gd name="T31" fmla="*/ 2147483646 h 138"/>
                    <a:gd name="T32" fmla="*/ 2147483646 w 150"/>
                    <a:gd name="T33" fmla="*/ 2147483646 h 138"/>
                    <a:gd name="T34" fmla="*/ 2147483646 w 150"/>
                    <a:gd name="T35" fmla="*/ 0 h 13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0"/>
                    <a:gd name="T55" fmla="*/ 0 h 138"/>
                    <a:gd name="T56" fmla="*/ 150 w 150"/>
                    <a:gd name="T57" fmla="*/ 138 h 13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0" h="138">
                      <a:moveTo>
                        <a:pt x="70" y="0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35" y="72"/>
                        <a:pt x="35" y="72"/>
                        <a:pt x="35" y="72"/>
                      </a:cubicBezTo>
                      <a:cubicBezTo>
                        <a:pt x="26" y="89"/>
                        <a:pt x="26" y="89"/>
                        <a:pt x="26" y="89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142" y="111"/>
                        <a:pt x="142" y="111"/>
                        <a:pt x="142" y="111"/>
                      </a:cubicBezTo>
                      <a:cubicBezTo>
                        <a:pt x="145" y="110"/>
                        <a:pt x="147" y="110"/>
                        <a:pt x="148" y="109"/>
                      </a:cubicBezTo>
                      <a:cubicBezTo>
                        <a:pt x="149" y="108"/>
                        <a:pt x="149" y="107"/>
                        <a:pt x="149" y="106"/>
                      </a:cubicBezTo>
                      <a:cubicBezTo>
                        <a:pt x="150" y="105"/>
                        <a:pt x="149" y="103"/>
                        <a:pt x="149" y="102"/>
                      </a:cubicBezTo>
                      <a:cubicBezTo>
                        <a:pt x="148" y="101"/>
                        <a:pt x="147" y="101"/>
                        <a:pt x="146" y="101"/>
                      </a:cubicBezTo>
                      <a:cubicBezTo>
                        <a:pt x="146" y="101"/>
                        <a:pt x="145" y="101"/>
                        <a:pt x="145" y="101"/>
                      </a:cubicBezTo>
                      <a:cubicBezTo>
                        <a:pt x="144" y="101"/>
                        <a:pt x="141" y="102"/>
                        <a:pt x="136" y="103"/>
                      </a:cubicBezTo>
                      <a:cubicBezTo>
                        <a:pt x="126" y="106"/>
                        <a:pt x="104" y="111"/>
                        <a:pt x="68" y="117"/>
                      </a:cubicBezTo>
                      <a:cubicBezTo>
                        <a:pt x="79" y="96"/>
                        <a:pt x="79" y="96"/>
                        <a:pt x="79" y="96"/>
                      </a:cubicBezTo>
                      <a:cubicBezTo>
                        <a:pt x="105" y="49"/>
                        <a:pt x="105" y="49"/>
                        <a:pt x="105" y="49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398" name="组合 4"/>
            <p:cNvGrpSpPr/>
            <p:nvPr/>
          </p:nvGrpSpPr>
          <p:grpSpPr bwMode="auto">
            <a:xfrm>
              <a:off x="-11113" y="2000250"/>
              <a:ext cx="9151938" cy="2452688"/>
              <a:chOff x="-10943" y="2000250"/>
              <a:chExt cx="9152366" cy="2452080"/>
            </a:xfrm>
          </p:grpSpPr>
          <p:sp>
            <p:nvSpPr>
              <p:cNvPr id="1183" name="任意多边形 1182"/>
              <p:cNvSpPr/>
              <p:nvPr/>
            </p:nvSpPr>
            <p:spPr>
              <a:xfrm>
                <a:off x="5225581" y="2807638"/>
                <a:ext cx="1795047" cy="1644692"/>
              </a:xfrm>
              <a:custGeom>
                <a:avLst/>
                <a:gdLst>
                  <a:gd name="connsiteX0" fmla="*/ 0 w 1795047"/>
                  <a:gd name="connsiteY0" fmla="*/ 0 h 1644692"/>
                  <a:gd name="connsiteX1" fmla="*/ 880647 w 1795047"/>
                  <a:gd name="connsiteY1" fmla="*/ 1644692 h 1644692"/>
                  <a:gd name="connsiteX2" fmla="*/ 1795047 w 1795047"/>
                  <a:gd name="connsiteY2" fmla="*/ 6136 h 164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5047" h="1644692">
                    <a:moveTo>
                      <a:pt x="0" y="0"/>
                    </a:moveTo>
                    <a:lnTo>
                      <a:pt x="880647" y="1644692"/>
                    </a:lnTo>
                    <a:lnTo>
                      <a:pt x="1795047" y="6136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bg1">
                        <a:alpha val="58000"/>
                      </a:schemeClr>
                    </a:gs>
                    <a:gs pos="50000">
                      <a:schemeClr val="bg1">
                        <a:alpha val="48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6405" name="组合 160"/>
              <p:cNvGrpSpPr/>
              <p:nvPr/>
            </p:nvGrpSpPr>
            <p:grpSpPr bwMode="auto">
              <a:xfrm>
                <a:off x="4846638" y="2090737"/>
                <a:ext cx="2568575" cy="2357438"/>
                <a:chOff x="4846638" y="2090737"/>
                <a:chExt cx="2568575" cy="2357438"/>
              </a:xfrm>
            </p:grpSpPr>
            <p:sp>
              <p:nvSpPr>
                <p:cNvPr id="16515" name="Freeform 22"/>
                <p:cNvSpPr/>
                <p:nvPr/>
              </p:nvSpPr>
              <p:spPr bwMode="auto">
                <a:xfrm>
                  <a:off x="4846638" y="2090737"/>
                  <a:ext cx="1431925" cy="2357438"/>
                </a:xfrm>
                <a:custGeom>
                  <a:avLst/>
                  <a:gdLst>
                    <a:gd name="T0" fmla="*/ 2147483646 w 902"/>
                    <a:gd name="T1" fmla="*/ 2147483646 h 1485"/>
                    <a:gd name="T2" fmla="*/ 2147483646 w 902"/>
                    <a:gd name="T3" fmla="*/ 2147483646 h 1485"/>
                    <a:gd name="T4" fmla="*/ 0 w 902"/>
                    <a:gd name="T5" fmla="*/ 0 h 1485"/>
                    <a:gd name="T6" fmla="*/ 2147483646 w 902"/>
                    <a:gd name="T7" fmla="*/ 0 h 1485"/>
                    <a:gd name="T8" fmla="*/ 2147483646 w 902"/>
                    <a:gd name="T9" fmla="*/ 2147483646 h 1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2"/>
                    <a:gd name="T16" fmla="*/ 0 h 1485"/>
                    <a:gd name="T17" fmla="*/ 902 w 902"/>
                    <a:gd name="T18" fmla="*/ 1485 h 14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2" h="1485">
                      <a:moveTo>
                        <a:pt x="902" y="1219"/>
                      </a:moveTo>
                      <a:lnTo>
                        <a:pt x="795" y="1485"/>
                      </a:ln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902" y="1219"/>
                      </a:lnTo>
                      <a:close/>
                    </a:path>
                  </a:pathLst>
                </a:custGeom>
                <a:solidFill>
                  <a:srgbClr val="403F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6" name="Freeform 23"/>
                <p:cNvSpPr/>
                <p:nvPr/>
              </p:nvSpPr>
              <p:spPr bwMode="auto">
                <a:xfrm>
                  <a:off x="5935663" y="2106612"/>
                  <a:ext cx="1479550" cy="2322513"/>
                </a:xfrm>
                <a:custGeom>
                  <a:avLst/>
                  <a:gdLst>
                    <a:gd name="T0" fmla="*/ 2147483646 w 932"/>
                    <a:gd name="T1" fmla="*/ 2147483646 h 1463"/>
                    <a:gd name="T2" fmla="*/ 0 w 932"/>
                    <a:gd name="T3" fmla="*/ 2147483646 h 1463"/>
                    <a:gd name="T4" fmla="*/ 2147483646 w 932"/>
                    <a:gd name="T5" fmla="*/ 0 h 1463"/>
                    <a:gd name="T6" fmla="*/ 2147483646 w 932"/>
                    <a:gd name="T7" fmla="*/ 0 h 1463"/>
                    <a:gd name="T8" fmla="*/ 2147483646 w 932"/>
                    <a:gd name="T9" fmla="*/ 2147483646 h 1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2"/>
                    <a:gd name="T16" fmla="*/ 0 h 1463"/>
                    <a:gd name="T17" fmla="*/ 932 w 932"/>
                    <a:gd name="T18" fmla="*/ 1463 h 1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2" h="1463">
                      <a:moveTo>
                        <a:pt x="115" y="1463"/>
                      </a:moveTo>
                      <a:lnTo>
                        <a:pt x="0" y="1209"/>
                      </a:lnTo>
                      <a:lnTo>
                        <a:pt x="690" y="0"/>
                      </a:lnTo>
                      <a:lnTo>
                        <a:pt x="932" y="0"/>
                      </a:lnTo>
                      <a:lnTo>
                        <a:pt x="115" y="1463"/>
                      </a:lnTo>
                      <a:close/>
                    </a:path>
                  </a:pathLst>
                </a:custGeom>
                <a:solidFill>
                  <a:srgbClr val="403F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" name="Freeform 24"/>
              <p:cNvSpPr/>
              <p:nvPr/>
            </p:nvSpPr>
            <p:spPr bwMode="auto">
              <a:xfrm>
                <a:off x="681207" y="2074862"/>
                <a:ext cx="85725" cy="182563"/>
              </a:xfrm>
              <a:custGeom>
                <a:avLst/>
                <a:gdLst>
                  <a:gd name="T0" fmla="*/ 2147483646 w 27"/>
                  <a:gd name="T1" fmla="*/ 0 h 57"/>
                  <a:gd name="T2" fmla="*/ 2147483646 w 27"/>
                  <a:gd name="T3" fmla="*/ 2147483646 h 57"/>
                  <a:gd name="T4" fmla="*/ 2147483646 w 27"/>
                  <a:gd name="T5" fmla="*/ 2147483646 h 57"/>
                  <a:gd name="T6" fmla="*/ 2147483646 w 27"/>
                  <a:gd name="T7" fmla="*/ 2147483646 h 57"/>
                  <a:gd name="T8" fmla="*/ 2147483646 w 27"/>
                  <a:gd name="T9" fmla="*/ 2147483646 h 57"/>
                  <a:gd name="T10" fmla="*/ 2147483646 w 27"/>
                  <a:gd name="T11" fmla="*/ 2147483646 h 57"/>
                  <a:gd name="T12" fmla="*/ 2147483646 w 27"/>
                  <a:gd name="T13" fmla="*/ 2147483646 h 57"/>
                  <a:gd name="T14" fmla="*/ 2147483646 w 27"/>
                  <a:gd name="T15" fmla="*/ 2147483646 h 57"/>
                  <a:gd name="T16" fmla="*/ 2147483646 w 27"/>
                  <a:gd name="T17" fmla="*/ 2147483646 h 57"/>
                  <a:gd name="T18" fmla="*/ 2147483646 w 27"/>
                  <a:gd name="T19" fmla="*/ 2147483646 h 57"/>
                  <a:gd name="T20" fmla="*/ 2147483646 w 27"/>
                  <a:gd name="T21" fmla="*/ 2147483646 h 57"/>
                  <a:gd name="T22" fmla="*/ 2147483646 w 27"/>
                  <a:gd name="T23" fmla="*/ 2147483646 h 57"/>
                  <a:gd name="T24" fmla="*/ 2147483646 w 27"/>
                  <a:gd name="T25" fmla="*/ 2147483646 h 57"/>
                  <a:gd name="T26" fmla="*/ 2147483646 w 27"/>
                  <a:gd name="T27" fmla="*/ 2147483646 h 57"/>
                  <a:gd name="T28" fmla="*/ 2147483646 w 27"/>
                  <a:gd name="T29" fmla="*/ 2147483646 h 57"/>
                  <a:gd name="T30" fmla="*/ 2147483646 w 27"/>
                  <a:gd name="T31" fmla="*/ 2147483646 h 57"/>
                  <a:gd name="T32" fmla="*/ 2147483646 w 27"/>
                  <a:gd name="T33" fmla="*/ 2147483646 h 57"/>
                  <a:gd name="T34" fmla="*/ 2147483646 w 27"/>
                  <a:gd name="T35" fmla="*/ 2147483646 h 57"/>
                  <a:gd name="T36" fmla="*/ 2147483646 w 27"/>
                  <a:gd name="T37" fmla="*/ 2147483646 h 57"/>
                  <a:gd name="T38" fmla="*/ 2147483646 w 27"/>
                  <a:gd name="T39" fmla="*/ 0 h 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"/>
                  <a:gd name="T61" fmla="*/ 0 h 57"/>
                  <a:gd name="T62" fmla="*/ 27 w 27"/>
                  <a:gd name="T63" fmla="*/ 57 h 5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" h="57">
                    <a:moveTo>
                      <a:pt x="18" y="0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33"/>
                      <a:pt x="27" y="38"/>
                      <a:pt x="25" y="43"/>
                    </a:cubicBezTo>
                    <a:cubicBezTo>
                      <a:pt x="25" y="45"/>
                      <a:pt x="23" y="47"/>
                      <a:pt x="22" y="49"/>
                    </a:cubicBezTo>
                    <a:cubicBezTo>
                      <a:pt x="20" y="51"/>
                      <a:pt x="18" y="53"/>
                      <a:pt x="15" y="54"/>
                    </a:cubicBezTo>
                    <a:cubicBezTo>
                      <a:pt x="12" y="56"/>
                      <a:pt x="8" y="57"/>
                      <a:pt x="6" y="55"/>
                    </a:cubicBezTo>
                    <a:cubicBezTo>
                      <a:pt x="4" y="55"/>
                      <a:pt x="3" y="54"/>
                      <a:pt x="2" y="53"/>
                    </a:cubicBezTo>
                    <a:cubicBezTo>
                      <a:pt x="1" y="52"/>
                      <a:pt x="1" y="51"/>
                      <a:pt x="1" y="50"/>
                    </a:cubicBezTo>
                    <a:cubicBezTo>
                      <a:pt x="0" y="49"/>
                      <a:pt x="0" y="48"/>
                      <a:pt x="1" y="48"/>
                    </a:cubicBezTo>
                    <a:cubicBezTo>
                      <a:pt x="2" y="47"/>
                      <a:pt x="2" y="48"/>
                      <a:pt x="3" y="49"/>
                    </a:cubicBezTo>
                    <a:cubicBezTo>
                      <a:pt x="4" y="52"/>
                      <a:pt x="5" y="53"/>
                      <a:pt x="8" y="54"/>
                    </a:cubicBezTo>
                    <a:cubicBezTo>
                      <a:pt x="10" y="54"/>
                      <a:pt x="12" y="54"/>
                      <a:pt x="14" y="52"/>
                    </a:cubicBezTo>
                    <a:cubicBezTo>
                      <a:pt x="14" y="52"/>
                      <a:pt x="15" y="52"/>
                      <a:pt x="15" y="52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Freeform 25"/>
              <p:cNvSpPr/>
              <p:nvPr/>
            </p:nvSpPr>
            <p:spPr bwMode="auto">
              <a:xfrm>
                <a:off x="793919" y="2097087"/>
                <a:ext cx="95250" cy="153988"/>
              </a:xfrm>
              <a:custGeom>
                <a:avLst/>
                <a:gdLst>
                  <a:gd name="T0" fmla="*/ 2147483646 w 30"/>
                  <a:gd name="T1" fmla="*/ 0 h 48"/>
                  <a:gd name="T2" fmla="*/ 2147483646 w 30"/>
                  <a:gd name="T3" fmla="*/ 2147483646 h 48"/>
                  <a:gd name="T4" fmla="*/ 2147483646 w 30"/>
                  <a:gd name="T5" fmla="*/ 2147483646 h 48"/>
                  <a:gd name="T6" fmla="*/ 2147483646 w 30"/>
                  <a:gd name="T7" fmla="*/ 2147483646 h 48"/>
                  <a:gd name="T8" fmla="*/ 2147483646 w 30"/>
                  <a:gd name="T9" fmla="*/ 2147483646 h 48"/>
                  <a:gd name="T10" fmla="*/ 2147483646 w 30"/>
                  <a:gd name="T11" fmla="*/ 2147483646 h 48"/>
                  <a:gd name="T12" fmla="*/ 2147483646 w 30"/>
                  <a:gd name="T13" fmla="*/ 2147483646 h 48"/>
                  <a:gd name="T14" fmla="*/ 2147483646 w 30"/>
                  <a:gd name="T15" fmla="*/ 2147483646 h 48"/>
                  <a:gd name="T16" fmla="*/ 2147483646 w 30"/>
                  <a:gd name="T17" fmla="*/ 2147483646 h 48"/>
                  <a:gd name="T18" fmla="*/ 2147483646 w 30"/>
                  <a:gd name="T19" fmla="*/ 2147483646 h 48"/>
                  <a:gd name="T20" fmla="*/ 2147483646 w 30"/>
                  <a:gd name="T21" fmla="*/ 2147483646 h 48"/>
                  <a:gd name="T22" fmla="*/ 0 w 30"/>
                  <a:gd name="T23" fmla="*/ 2147483646 h 48"/>
                  <a:gd name="T24" fmla="*/ 0 w 30"/>
                  <a:gd name="T25" fmla="*/ 2147483646 h 48"/>
                  <a:gd name="T26" fmla="*/ 0 w 30"/>
                  <a:gd name="T27" fmla="*/ 2147483646 h 48"/>
                  <a:gd name="T28" fmla="*/ 0 w 30"/>
                  <a:gd name="T29" fmla="*/ 2147483646 h 48"/>
                  <a:gd name="T30" fmla="*/ 0 w 30"/>
                  <a:gd name="T31" fmla="*/ 2147483646 h 48"/>
                  <a:gd name="T32" fmla="*/ 0 w 30"/>
                  <a:gd name="T33" fmla="*/ 0 h 48"/>
                  <a:gd name="T34" fmla="*/ 2147483646 w 30"/>
                  <a:gd name="T35" fmla="*/ 0 h 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48"/>
                  <a:gd name="T56" fmla="*/ 30 w 30"/>
                  <a:gd name="T57" fmla="*/ 48 h 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48">
                    <a:moveTo>
                      <a:pt x="15" y="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29" y="48"/>
                    </a:cubicBezTo>
                    <a:cubicBezTo>
                      <a:pt x="29" y="48"/>
                      <a:pt x="29" y="48"/>
                      <a:pt x="28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Freeform 26"/>
              <p:cNvSpPr/>
              <p:nvPr/>
            </p:nvSpPr>
            <p:spPr bwMode="auto">
              <a:xfrm>
                <a:off x="892344" y="2097087"/>
                <a:ext cx="90488" cy="227013"/>
              </a:xfrm>
              <a:custGeom>
                <a:avLst/>
                <a:gdLst>
                  <a:gd name="T0" fmla="*/ 2147483646 w 28"/>
                  <a:gd name="T1" fmla="*/ 0 h 71"/>
                  <a:gd name="T2" fmla="*/ 2147483646 w 28"/>
                  <a:gd name="T3" fmla="*/ 2147483646 h 71"/>
                  <a:gd name="T4" fmla="*/ 2147483646 w 28"/>
                  <a:gd name="T5" fmla="*/ 2147483646 h 71"/>
                  <a:gd name="T6" fmla="*/ 2147483646 w 28"/>
                  <a:gd name="T7" fmla="*/ 2147483646 h 71"/>
                  <a:gd name="T8" fmla="*/ 2147483646 w 28"/>
                  <a:gd name="T9" fmla="*/ 2147483646 h 71"/>
                  <a:gd name="T10" fmla="*/ 2147483646 w 28"/>
                  <a:gd name="T11" fmla="*/ 2147483646 h 71"/>
                  <a:gd name="T12" fmla="*/ 2147483646 w 28"/>
                  <a:gd name="T13" fmla="*/ 2147483646 h 71"/>
                  <a:gd name="T14" fmla="*/ 2147483646 w 28"/>
                  <a:gd name="T15" fmla="*/ 2147483646 h 71"/>
                  <a:gd name="T16" fmla="*/ 2147483646 w 28"/>
                  <a:gd name="T17" fmla="*/ 2147483646 h 71"/>
                  <a:gd name="T18" fmla="*/ 0 w 28"/>
                  <a:gd name="T19" fmla="*/ 2147483646 h 71"/>
                  <a:gd name="T20" fmla="*/ 2147483646 w 28"/>
                  <a:gd name="T21" fmla="*/ 2147483646 h 71"/>
                  <a:gd name="T22" fmla="*/ 2147483646 w 28"/>
                  <a:gd name="T23" fmla="*/ 2147483646 h 71"/>
                  <a:gd name="T24" fmla="*/ 2147483646 w 28"/>
                  <a:gd name="T25" fmla="*/ 2147483646 h 71"/>
                  <a:gd name="T26" fmla="*/ 2147483646 w 28"/>
                  <a:gd name="T27" fmla="*/ 2147483646 h 71"/>
                  <a:gd name="T28" fmla="*/ 2147483646 w 28"/>
                  <a:gd name="T29" fmla="*/ 2147483646 h 71"/>
                  <a:gd name="T30" fmla="*/ 2147483646 w 28"/>
                  <a:gd name="T31" fmla="*/ 2147483646 h 71"/>
                  <a:gd name="T32" fmla="*/ 2147483646 w 28"/>
                  <a:gd name="T33" fmla="*/ 2147483646 h 71"/>
                  <a:gd name="T34" fmla="*/ 2147483646 w 28"/>
                  <a:gd name="T35" fmla="*/ 2147483646 h 71"/>
                  <a:gd name="T36" fmla="*/ 2147483646 w 28"/>
                  <a:gd name="T37" fmla="*/ 0 h 71"/>
                  <a:gd name="T38" fmla="*/ 2147483646 w 28"/>
                  <a:gd name="T39" fmla="*/ 0 h 7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71"/>
                  <a:gd name="T62" fmla="*/ 28 w 28"/>
                  <a:gd name="T63" fmla="*/ 71 h 7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71">
                    <a:moveTo>
                      <a:pt x="28" y="0"/>
                    </a:move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51"/>
                      <a:pt x="27" y="57"/>
                      <a:pt x="25" y="62"/>
                    </a:cubicBezTo>
                    <a:cubicBezTo>
                      <a:pt x="23" y="65"/>
                      <a:pt x="22" y="67"/>
                      <a:pt x="20" y="69"/>
                    </a:cubicBezTo>
                    <a:cubicBezTo>
                      <a:pt x="18" y="70"/>
                      <a:pt x="15" y="71"/>
                      <a:pt x="12" y="71"/>
                    </a:cubicBezTo>
                    <a:cubicBezTo>
                      <a:pt x="8" y="71"/>
                      <a:pt x="5" y="69"/>
                      <a:pt x="3" y="66"/>
                    </a:cubicBezTo>
                    <a:cubicBezTo>
                      <a:pt x="2" y="64"/>
                      <a:pt x="1" y="62"/>
                      <a:pt x="1" y="60"/>
                    </a:cubicBezTo>
                    <a:cubicBezTo>
                      <a:pt x="0" y="58"/>
                      <a:pt x="0" y="56"/>
                      <a:pt x="0" y="54"/>
                    </a:cubicBezTo>
                    <a:cubicBezTo>
                      <a:pt x="0" y="52"/>
                      <a:pt x="0" y="52"/>
                      <a:pt x="1" y="52"/>
                    </a:cubicBezTo>
                    <a:cubicBezTo>
                      <a:pt x="1" y="52"/>
                      <a:pt x="2" y="53"/>
                      <a:pt x="2" y="55"/>
                    </a:cubicBezTo>
                    <a:cubicBezTo>
                      <a:pt x="2" y="59"/>
                      <a:pt x="3" y="62"/>
                      <a:pt x="6" y="65"/>
                    </a:cubicBezTo>
                    <a:cubicBezTo>
                      <a:pt x="8" y="66"/>
                      <a:pt x="10" y="67"/>
                      <a:pt x="12" y="67"/>
                    </a:cubicBezTo>
                    <a:cubicBezTo>
                      <a:pt x="12" y="67"/>
                      <a:pt x="13" y="67"/>
                      <a:pt x="13" y="67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Freeform 35"/>
              <p:cNvSpPr/>
              <p:nvPr/>
            </p:nvSpPr>
            <p:spPr bwMode="auto">
              <a:xfrm>
                <a:off x="3638815" y="2679700"/>
                <a:ext cx="192088" cy="176213"/>
              </a:xfrm>
              <a:custGeom>
                <a:avLst/>
                <a:gdLst>
                  <a:gd name="T0" fmla="*/ 2147483646 w 60"/>
                  <a:gd name="T1" fmla="*/ 2147483646 h 55"/>
                  <a:gd name="T2" fmla="*/ 2147483646 w 60"/>
                  <a:gd name="T3" fmla="*/ 2147483646 h 55"/>
                  <a:gd name="T4" fmla="*/ 2147483646 w 60"/>
                  <a:gd name="T5" fmla="*/ 2147483646 h 55"/>
                  <a:gd name="T6" fmla="*/ 2147483646 w 60"/>
                  <a:gd name="T7" fmla="*/ 2147483646 h 55"/>
                  <a:gd name="T8" fmla="*/ 2147483646 w 60"/>
                  <a:gd name="T9" fmla="*/ 2147483646 h 55"/>
                  <a:gd name="T10" fmla="*/ 2147483646 w 60"/>
                  <a:gd name="T11" fmla="*/ 2147483646 h 55"/>
                  <a:gd name="T12" fmla="*/ 2147483646 w 60"/>
                  <a:gd name="T13" fmla="*/ 2147483646 h 55"/>
                  <a:gd name="T14" fmla="*/ 2147483646 w 60"/>
                  <a:gd name="T15" fmla="*/ 2147483646 h 55"/>
                  <a:gd name="T16" fmla="*/ 2147483646 w 60"/>
                  <a:gd name="T17" fmla="*/ 2147483646 h 55"/>
                  <a:gd name="T18" fmla="*/ 2147483646 w 60"/>
                  <a:gd name="T19" fmla="*/ 2147483646 h 55"/>
                  <a:gd name="T20" fmla="*/ 2147483646 w 60"/>
                  <a:gd name="T21" fmla="*/ 2147483646 h 55"/>
                  <a:gd name="T22" fmla="*/ 0 w 60"/>
                  <a:gd name="T23" fmla="*/ 2147483646 h 55"/>
                  <a:gd name="T24" fmla="*/ 2147483646 w 60"/>
                  <a:gd name="T25" fmla="*/ 2147483646 h 55"/>
                  <a:gd name="T26" fmla="*/ 2147483646 w 60"/>
                  <a:gd name="T27" fmla="*/ 2147483646 h 55"/>
                  <a:gd name="T28" fmla="*/ 2147483646 w 60"/>
                  <a:gd name="T29" fmla="*/ 2147483646 h 55"/>
                  <a:gd name="T30" fmla="*/ 2147483646 w 60"/>
                  <a:gd name="T31" fmla="*/ 2147483646 h 55"/>
                  <a:gd name="T32" fmla="*/ 2147483646 w 60"/>
                  <a:gd name="T33" fmla="*/ 0 h 55"/>
                  <a:gd name="T34" fmla="*/ 2147483646 w 60"/>
                  <a:gd name="T35" fmla="*/ 2147483646 h 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0"/>
                  <a:gd name="T55" fmla="*/ 0 h 55"/>
                  <a:gd name="T56" fmla="*/ 60 w 60"/>
                  <a:gd name="T57" fmla="*/ 55 h 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0" h="55">
                    <a:moveTo>
                      <a:pt x="60" y="16"/>
                    </a:moveTo>
                    <a:cubicBezTo>
                      <a:pt x="52" y="19"/>
                      <a:pt x="52" y="19"/>
                      <a:pt x="52" y="1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5" y="55"/>
                      <a:pt x="14" y="55"/>
                      <a:pt x="14" y="54"/>
                    </a:cubicBezTo>
                    <a:cubicBezTo>
                      <a:pt x="14" y="54"/>
                      <a:pt x="14" y="54"/>
                      <a:pt x="14" y="5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60" y="16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36"/>
              <p:cNvSpPr/>
              <p:nvPr/>
            </p:nvSpPr>
            <p:spPr bwMode="auto">
              <a:xfrm>
                <a:off x="3228975" y="2093912"/>
                <a:ext cx="38100" cy="150813"/>
              </a:xfrm>
              <a:custGeom>
                <a:avLst/>
                <a:gdLst>
                  <a:gd name="T0" fmla="*/ 2147483646 w 24"/>
                  <a:gd name="T1" fmla="*/ 0 h 95"/>
                  <a:gd name="T2" fmla="*/ 2147483646 w 24"/>
                  <a:gd name="T3" fmla="*/ 2147483646 h 95"/>
                  <a:gd name="T4" fmla="*/ 2147483646 w 24"/>
                  <a:gd name="T5" fmla="*/ 2147483646 h 95"/>
                  <a:gd name="T6" fmla="*/ 2147483646 w 24"/>
                  <a:gd name="T7" fmla="*/ 2147483646 h 95"/>
                  <a:gd name="T8" fmla="*/ 2147483646 w 24"/>
                  <a:gd name="T9" fmla="*/ 2147483646 h 95"/>
                  <a:gd name="T10" fmla="*/ 2147483646 w 24"/>
                  <a:gd name="T11" fmla="*/ 2147483646 h 95"/>
                  <a:gd name="T12" fmla="*/ 2147483646 w 24"/>
                  <a:gd name="T13" fmla="*/ 2147483646 h 95"/>
                  <a:gd name="T14" fmla="*/ 0 w 24"/>
                  <a:gd name="T15" fmla="*/ 2147483646 h 95"/>
                  <a:gd name="T16" fmla="*/ 0 w 24"/>
                  <a:gd name="T17" fmla="*/ 2147483646 h 95"/>
                  <a:gd name="T18" fmla="*/ 0 w 24"/>
                  <a:gd name="T19" fmla="*/ 2147483646 h 95"/>
                  <a:gd name="T20" fmla="*/ 0 w 24"/>
                  <a:gd name="T21" fmla="*/ 2147483646 h 95"/>
                  <a:gd name="T22" fmla="*/ 0 w 24"/>
                  <a:gd name="T23" fmla="*/ 2147483646 h 95"/>
                  <a:gd name="T24" fmla="*/ 0 w 24"/>
                  <a:gd name="T25" fmla="*/ 2147483646 h 95"/>
                  <a:gd name="T26" fmla="*/ 0 w 24"/>
                  <a:gd name="T27" fmla="*/ 2147483646 h 95"/>
                  <a:gd name="T28" fmla="*/ 0 w 24"/>
                  <a:gd name="T29" fmla="*/ 0 h 95"/>
                  <a:gd name="T30" fmla="*/ 2147483646 w 24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95"/>
                  <a:gd name="T50" fmla="*/ 24 w 24"/>
                  <a:gd name="T51" fmla="*/ 95 h 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95">
                    <a:moveTo>
                      <a:pt x="24" y="0"/>
                    </a:moveTo>
                    <a:lnTo>
                      <a:pt x="24" y="4"/>
                    </a:lnTo>
                    <a:lnTo>
                      <a:pt x="24" y="28"/>
                    </a:lnTo>
                    <a:lnTo>
                      <a:pt x="24" y="38"/>
                    </a:lnTo>
                    <a:lnTo>
                      <a:pt x="24" y="58"/>
                    </a:lnTo>
                    <a:lnTo>
                      <a:pt x="24" y="93"/>
                    </a:lnTo>
                    <a:lnTo>
                      <a:pt x="24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0" y="81"/>
                    </a:lnTo>
                    <a:lnTo>
                      <a:pt x="0" y="6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Freeform 37"/>
              <p:cNvSpPr>
                <a:spLocks noEditPoints="1"/>
              </p:cNvSpPr>
              <p:nvPr/>
            </p:nvSpPr>
            <p:spPr bwMode="auto">
              <a:xfrm>
                <a:off x="3279775" y="2093913"/>
                <a:ext cx="119063" cy="242094"/>
              </a:xfrm>
              <a:custGeom>
                <a:avLst/>
                <a:gdLst>
                  <a:gd name="T0" fmla="*/ 2147483646 w 37"/>
                  <a:gd name="T1" fmla="*/ 2147483646 h 89"/>
                  <a:gd name="T2" fmla="*/ 2147483646 w 37"/>
                  <a:gd name="T3" fmla="*/ 2147483646 h 89"/>
                  <a:gd name="T4" fmla="*/ 2147483646 w 37"/>
                  <a:gd name="T5" fmla="*/ 2147483646 h 89"/>
                  <a:gd name="T6" fmla="*/ 2147483646 w 37"/>
                  <a:gd name="T7" fmla="*/ 2147483646 h 89"/>
                  <a:gd name="T8" fmla="*/ 2147483646 w 37"/>
                  <a:gd name="T9" fmla="*/ 2147483646 h 89"/>
                  <a:gd name="T10" fmla="*/ 2147483646 w 37"/>
                  <a:gd name="T11" fmla="*/ 2147483646 h 89"/>
                  <a:gd name="T12" fmla="*/ 2147483646 w 37"/>
                  <a:gd name="T13" fmla="*/ 2147483646 h 89"/>
                  <a:gd name="T14" fmla="*/ 2147483646 w 37"/>
                  <a:gd name="T15" fmla="*/ 2147483646 h 89"/>
                  <a:gd name="T16" fmla="*/ 2147483646 w 37"/>
                  <a:gd name="T17" fmla="*/ 2147483646 h 89"/>
                  <a:gd name="T18" fmla="*/ 2147483646 w 37"/>
                  <a:gd name="T19" fmla="*/ 2147483646 h 89"/>
                  <a:gd name="T20" fmla="*/ 2147483646 w 37"/>
                  <a:gd name="T21" fmla="*/ 0 h 89"/>
                  <a:gd name="T22" fmla="*/ 2147483646 w 37"/>
                  <a:gd name="T23" fmla="*/ 2147483646 h 89"/>
                  <a:gd name="T24" fmla="*/ 2147483646 w 37"/>
                  <a:gd name="T25" fmla="*/ 2147483646 h 89"/>
                  <a:gd name="T26" fmla="*/ 2147483646 w 37"/>
                  <a:gd name="T27" fmla="*/ 2147483646 h 89"/>
                  <a:gd name="T28" fmla="*/ 2147483646 w 37"/>
                  <a:gd name="T29" fmla="*/ 2147483646 h 89"/>
                  <a:gd name="T30" fmla="*/ 2147483646 w 37"/>
                  <a:gd name="T31" fmla="*/ 2147483646 h 89"/>
                  <a:gd name="T32" fmla="*/ 2147483646 w 37"/>
                  <a:gd name="T33" fmla="*/ 2147483646 h 89"/>
                  <a:gd name="T34" fmla="*/ 2147483646 w 37"/>
                  <a:gd name="T35" fmla="*/ 2147483646 h 89"/>
                  <a:gd name="T36" fmla="*/ 2147483646 w 37"/>
                  <a:gd name="T37" fmla="*/ 2147483646 h 89"/>
                  <a:gd name="T38" fmla="*/ 2147483646 w 37"/>
                  <a:gd name="T39" fmla="*/ 2147483646 h 89"/>
                  <a:gd name="T40" fmla="*/ 2147483646 w 37"/>
                  <a:gd name="T41" fmla="*/ 2147483646 h 89"/>
                  <a:gd name="T42" fmla="*/ 2147483646 w 37"/>
                  <a:gd name="T43" fmla="*/ 2147483646 h 89"/>
                  <a:gd name="T44" fmla="*/ 0 w 37"/>
                  <a:gd name="T45" fmla="*/ 2147483646 h 89"/>
                  <a:gd name="T46" fmla="*/ 2147483646 w 37"/>
                  <a:gd name="T47" fmla="*/ 2147483646 h 89"/>
                  <a:gd name="T48" fmla="*/ 2147483646 w 37"/>
                  <a:gd name="T49" fmla="*/ 2147483646 h 89"/>
                  <a:gd name="T50" fmla="*/ 2147483646 w 37"/>
                  <a:gd name="T51" fmla="*/ 2147483646 h 89"/>
                  <a:gd name="T52" fmla="*/ 2147483646 w 37"/>
                  <a:gd name="T53" fmla="*/ 2147483646 h 89"/>
                  <a:gd name="T54" fmla="*/ 2147483646 w 37"/>
                  <a:gd name="T55" fmla="*/ 2147483646 h 89"/>
                  <a:gd name="T56" fmla="*/ 2147483646 w 37"/>
                  <a:gd name="T57" fmla="*/ 2147483646 h 89"/>
                  <a:gd name="T58" fmla="*/ 2147483646 w 37"/>
                  <a:gd name="T59" fmla="*/ 2147483646 h 89"/>
                  <a:gd name="T60" fmla="*/ 2147483646 w 37"/>
                  <a:gd name="T61" fmla="*/ 2147483646 h 89"/>
                  <a:gd name="T62" fmla="*/ 2147483646 w 37"/>
                  <a:gd name="T63" fmla="*/ 2147483646 h 89"/>
                  <a:gd name="T64" fmla="*/ 2147483646 w 37"/>
                  <a:gd name="T65" fmla="*/ 2147483646 h 89"/>
                  <a:gd name="T66" fmla="*/ 2147483646 w 37"/>
                  <a:gd name="T67" fmla="*/ 2147483646 h 89"/>
                  <a:gd name="T68" fmla="*/ 2147483646 w 37"/>
                  <a:gd name="T69" fmla="*/ 2147483646 h 89"/>
                  <a:gd name="T70" fmla="*/ 2147483646 w 37"/>
                  <a:gd name="T71" fmla="*/ 2147483646 h 89"/>
                  <a:gd name="T72" fmla="*/ 2147483646 w 37"/>
                  <a:gd name="T73" fmla="*/ 2147483646 h 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7"/>
                  <a:gd name="T112" fmla="*/ 0 h 89"/>
                  <a:gd name="T113" fmla="*/ 37 w 37"/>
                  <a:gd name="T114" fmla="*/ 89 h 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7" h="89">
                    <a:moveTo>
                      <a:pt x="22" y="35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19"/>
                      <a:pt x="22" y="15"/>
                      <a:pt x="22" y="14"/>
                    </a:cubicBezTo>
                    <a:cubicBezTo>
                      <a:pt x="22" y="12"/>
                      <a:pt x="21" y="11"/>
                      <a:pt x="21" y="10"/>
                    </a:cubicBezTo>
                    <a:cubicBezTo>
                      <a:pt x="21" y="7"/>
                      <a:pt x="19" y="5"/>
                      <a:pt x="17" y="5"/>
                    </a:cubicBezTo>
                    <a:cubicBezTo>
                      <a:pt x="13" y="5"/>
                      <a:pt x="10" y="9"/>
                      <a:pt x="8" y="15"/>
                    </a:cubicBezTo>
                    <a:cubicBezTo>
                      <a:pt x="7" y="18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4" y="17"/>
                      <a:pt x="4" y="16"/>
                      <a:pt x="4" y="15"/>
                    </a:cubicBezTo>
                    <a:cubicBezTo>
                      <a:pt x="4" y="12"/>
                      <a:pt x="5" y="8"/>
                      <a:pt x="8" y="5"/>
                    </a:cubicBezTo>
                    <a:cubicBezTo>
                      <a:pt x="11" y="2"/>
                      <a:pt x="14" y="0"/>
                      <a:pt x="18" y="0"/>
                    </a:cubicBezTo>
                    <a:cubicBezTo>
                      <a:pt x="25" y="0"/>
                      <a:pt x="30" y="3"/>
                      <a:pt x="33" y="9"/>
                    </a:cubicBezTo>
                    <a:cubicBezTo>
                      <a:pt x="34" y="11"/>
                      <a:pt x="35" y="14"/>
                      <a:pt x="35" y="17"/>
                    </a:cubicBezTo>
                    <a:cubicBezTo>
                      <a:pt x="36" y="20"/>
                      <a:pt x="36" y="26"/>
                      <a:pt x="36" y="34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71"/>
                      <a:pt x="36" y="75"/>
                      <a:pt x="36" y="78"/>
                    </a:cubicBezTo>
                    <a:cubicBezTo>
                      <a:pt x="36" y="81"/>
                      <a:pt x="37" y="84"/>
                      <a:pt x="37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0" y="82"/>
                      <a:pt x="18" y="85"/>
                      <a:pt x="17" y="86"/>
                    </a:cubicBezTo>
                    <a:cubicBezTo>
                      <a:pt x="15" y="88"/>
                      <a:pt x="13" y="89"/>
                      <a:pt x="12" y="89"/>
                    </a:cubicBezTo>
                    <a:cubicBezTo>
                      <a:pt x="9" y="89"/>
                      <a:pt x="7" y="87"/>
                      <a:pt x="4" y="82"/>
                    </a:cubicBezTo>
                    <a:cubicBezTo>
                      <a:pt x="2" y="76"/>
                      <a:pt x="0" y="68"/>
                      <a:pt x="0" y="59"/>
                    </a:cubicBezTo>
                    <a:cubicBezTo>
                      <a:pt x="0" y="51"/>
                      <a:pt x="1" y="44"/>
                      <a:pt x="4" y="39"/>
                    </a:cubicBezTo>
                    <a:cubicBezTo>
                      <a:pt x="6" y="33"/>
                      <a:pt x="10" y="30"/>
                      <a:pt x="13" y="30"/>
                    </a:cubicBezTo>
                    <a:cubicBezTo>
                      <a:pt x="15" y="30"/>
                      <a:pt x="16" y="30"/>
                      <a:pt x="18" y="31"/>
                    </a:cubicBezTo>
                    <a:cubicBezTo>
                      <a:pt x="19" y="32"/>
                      <a:pt x="20" y="33"/>
                      <a:pt x="22" y="35"/>
                    </a:cubicBezTo>
                    <a:close/>
                    <a:moveTo>
                      <a:pt x="22" y="41"/>
                    </a:moveTo>
                    <a:cubicBezTo>
                      <a:pt x="19" y="38"/>
                      <a:pt x="18" y="36"/>
                      <a:pt x="16" y="36"/>
                    </a:cubicBezTo>
                    <a:cubicBezTo>
                      <a:pt x="15" y="36"/>
                      <a:pt x="15" y="37"/>
                      <a:pt x="14" y="40"/>
                    </a:cubicBezTo>
                    <a:cubicBezTo>
                      <a:pt x="14" y="41"/>
                      <a:pt x="14" y="45"/>
                      <a:pt x="14" y="51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6"/>
                      <a:pt x="14" y="77"/>
                    </a:cubicBezTo>
                    <a:cubicBezTo>
                      <a:pt x="14" y="79"/>
                      <a:pt x="15" y="80"/>
                      <a:pt x="16" y="80"/>
                    </a:cubicBezTo>
                    <a:cubicBezTo>
                      <a:pt x="17" y="80"/>
                      <a:pt x="18" y="80"/>
                      <a:pt x="19" y="78"/>
                    </a:cubicBezTo>
                    <a:cubicBezTo>
                      <a:pt x="20" y="77"/>
                      <a:pt x="21" y="75"/>
                      <a:pt x="22" y="73"/>
                    </a:cubicBezTo>
                    <a:lnTo>
                      <a:pt x="22" y="4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Freeform 40"/>
              <p:cNvSpPr>
                <a:spLocks noEditPoints="1"/>
              </p:cNvSpPr>
              <p:nvPr/>
            </p:nvSpPr>
            <p:spPr bwMode="auto">
              <a:xfrm>
                <a:off x="3808412" y="2084387"/>
                <a:ext cx="55563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0" y="52"/>
                      <a:pt x="6" y="52"/>
                    </a:cubicBezTo>
                    <a:cubicBezTo>
                      <a:pt x="4" y="52"/>
                      <a:pt x="2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2" y="47"/>
                      <a:pt x="2" y="48"/>
                    </a:cubicBezTo>
                    <a:cubicBezTo>
                      <a:pt x="2" y="49"/>
                      <a:pt x="3" y="50"/>
                      <a:pt x="4" y="50"/>
                    </a:cubicBezTo>
                    <a:cubicBezTo>
                      <a:pt x="4" y="50"/>
                      <a:pt x="4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4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Freeform 41"/>
              <p:cNvSpPr>
                <a:spLocks noEditPoints="1"/>
              </p:cNvSpPr>
              <p:nvPr/>
            </p:nvSpPr>
            <p:spPr bwMode="auto">
              <a:xfrm>
                <a:off x="3131840" y="2081212"/>
                <a:ext cx="55563" cy="169863"/>
              </a:xfrm>
              <a:custGeom>
                <a:avLst/>
                <a:gdLst>
                  <a:gd name="T0" fmla="*/ 2147483646 w 17"/>
                  <a:gd name="T1" fmla="*/ 2147483646 h 53"/>
                  <a:gd name="T2" fmla="*/ 2147483646 w 17"/>
                  <a:gd name="T3" fmla="*/ 2147483646 h 53"/>
                  <a:gd name="T4" fmla="*/ 2147483646 w 17"/>
                  <a:gd name="T5" fmla="*/ 2147483646 h 53"/>
                  <a:gd name="T6" fmla="*/ 2147483646 w 17"/>
                  <a:gd name="T7" fmla="*/ 2147483646 h 53"/>
                  <a:gd name="T8" fmla="*/ 2147483646 w 17"/>
                  <a:gd name="T9" fmla="*/ 2147483646 h 53"/>
                  <a:gd name="T10" fmla="*/ 2147483646 w 17"/>
                  <a:gd name="T11" fmla="*/ 2147483646 h 53"/>
                  <a:gd name="T12" fmla="*/ 2147483646 w 17"/>
                  <a:gd name="T13" fmla="*/ 2147483646 h 53"/>
                  <a:gd name="T14" fmla="*/ 2147483646 w 17"/>
                  <a:gd name="T15" fmla="*/ 2147483646 h 53"/>
                  <a:gd name="T16" fmla="*/ 0 w 17"/>
                  <a:gd name="T17" fmla="*/ 2147483646 h 53"/>
                  <a:gd name="T18" fmla="*/ 0 w 17"/>
                  <a:gd name="T19" fmla="*/ 2147483646 h 53"/>
                  <a:gd name="T20" fmla="*/ 2147483646 w 17"/>
                  <a:gd name="T21" fmla="*/ 2147483646 h 53"/>
                  <a:gd name="T22" fmla="*/ 2147483646 w 17"/>
                  <a:gd name="T23" fmla="*/ 2147483646 h 53"/>
                  <a:gd name="T24" fmla="*/ 2147483646 w 17"/>
                  <a:gd name="T25" fmla="*/ 2147483646 h 53"/>
                  <a:gd name="T26" fmla="*/ 2147483646 w 17"/>
                  <a:gd name="T27" fmla="*/ 2147483646 h 53"/>
                  <a:gd name="T28" fmla="*/ 2147483646 w 17"/>
                  <a:gd name="T29" fmla="*/ 2147483646 h 53"/>
                  <a:gd name="T30" fmla="*/ 2147483646 w 17"/>
                  <a:gd name="T31" fmla="*/ 2147483646 h 53"/>
                  <a:gd name="T32" fmla="*/ 2147483646 w 17"/>
                  <a:gd name="T33" fmla="*/ 2147483646 h 53"/>
                  <a:gd name="T34" fmla="*/ 2147483646 w 17"/>
                  <a:gd name="T35" fmla="*/ 2147483646 h 53"/>
                  <a:gd name="T36" fmla="*/ 2147483646 w 17"/>
                  <a:gd name="T37" fmla="*/ 2147483646 h 53"/>
                  <a:gd name="T38" fmla="*/ 2147483646 w 17"/>
                  <a:gd name="T39" fmla="*/ 2147483646 h 53"/>
                  <a:gd name="T40" fmla="*/ 2147483646 w 17"/>
                  <a:gd name="T41" fmla="*/ 2147483646 h 53"/>
                  <a:gd name="T42" fmla="*/ 2147483646 w 17"/>
                  <a:gd name="T43" fmla="*/ 2147483646 h 53"/>
                  <a:gd name="T44" fmla="*/ 2147483646 w 17"/>
                  <a:gd name="T45" fmla="*/ 0 h 53"/>
                  <a:gd name="T46" fmla="*/ 2147483646 w 17"/>
                  <a:gd name="T47" fmla="*/ 2147483646 h 53"/>
                  <a:gd name="T48" fmla="*/ 2147483646 w 17"/>
                  <a:gd name="T49" fmla="*/ 2147483646 h 53"/>
                  <a:gd name="T50" fmla="*/ 2147483646 w 17"/>
                  <a:gd name="T51" fmla="*/ 2147483646 h 53"/>
                  <a:gd name="T52" fmla="*/ 2147483646 w 17"/>
                  <a:gd name="T53" fmla="*/ 2147483646 h 53"/>
                  <a:gd name="T54" fmla="*/ 2147483646 w 17"/>
                  <a:gd name="T55" fmla="*/ 0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3"/>
                  <a:gd name="T86" fmla="*/ 17 w 17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3">
                    <a:moveTo>
                      <a:pt x="17" y="13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0" y="53"/>
                      <a:pt x="7" y="53"/>
                    </a:cubicBezTo>
                    <a:cubicBezTo>
                      <a:pt x="4" y="53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lnTo>
                      <a:pt x="17" y="13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5" y="10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Freeform 42"/>
              <p:cNvSpPr>
                <a:spLocks noEditPoints="1"/>
              </p:cNvSpPr>
              <p:nvPr/>
            </p:nvSpPr>
            <p:spPr bwMode="auto">
              <a:xfrm>
                <a:off x="4110037" y="2336229"/>
                <a:ext cx="100013" cy="163513"/>
              </a:xfrm>
              <a:custGeom>
                <a:avLst/>
                <a:gdLst>
                  <a:gd name="T0" fmla="*/ 2147483646 w 31"/>
                  <a:gd name="T1" fmla="*/ 2147483646 h 51"/>
                  <a:gd name="T2" fmla="*/ 2147483646 w 31"/>
                  <a:gd name="T3" fmla="*/ 2147483646 h 51"/>
                  <a:gd name="T4" fmla="*/ 2147483646 w 31"/>
                  <a:gd name="T5" fmla="*/ 2147483646 h 51"/>
                  <a:gd name="T6" fmla="*/ 2147483646 w 31"/>
                  <a:gd name="T7" fmla="*/ 2147483646 h 51"/>
                  <a:gd name="T8" fmla="*/ 2147483646 w 31"/>
                  <a:gd name="T9" fmla="*/ 2147483646 h 51"/>
                  <a:gd name="T10" fmla="*/ 2147483646 w 31"/>
                  <a:gd name="T11" fmla="*/ 2147483646 h 51"/>
                  <a:gd name="T12" fmla="*/ 2147483646 w 31"/>
                  <a:gd name="T13" fmla="*/ 2147483646 h 51"/>
                  <a:gd name="T14" fmla="*/ 2147483646 w 31"/>
                  <a:gd name="T15" fmla="*/ 2147483646 h 51"/>
                  <a:gd name="T16" fmla="*/ 2147483646 w 31"/>
                  <a:gd name="T17" fmla="*/ 2147483646 h 51"/>
                  <a:gd name="T18" fmla="*/ 2147483646 w 31"/>
                  <a:gd name="T19" fmla="*/ 2147483646 h 51"/>
                  <a:gd name="T20" fmla="*/ 2147483646 w 31"/>
                  <a:gd name="T21" fmla="*/ 2147483646 h 51"/>
                  <a:gd name="T22" fmla="*/ 2147483646 w 31"/>
                  <a:gd name="T23" fmla="*/ 2147483646 h 51"/>
                  <a:gd name="T24" fmla="*/ 2147483646 w 31"/>
                  <a:gd name="T25" fmla="*/ 2147483646 h 51"/>
                  <a:gd name="T26" fmla="*/ 2147483646 w 31"/>
                  <a:gd name="T27" fmla="*/ 2147483646 h 51"/>
                  <a:gd name="T28" fmla="*/ 2147483646 w 31"/>
                  <a:gd name="T29" fmla="*/ 2147483646 h 51"/>
                  <a:gd name="T30" fmla="*/ 2147483646 w 31"/>
                  <a:gd name="T31" fmla="*/ 2147483646 h 51"/>
                  <a:gd name="T32" fmla="*/ 2147483646 w 31"/>
                  <a:gd name="T33" fmla="*/ 2147483646 h 51"/>
                  <a:gd name="T34" fmla="*/ 2147483646 w 31"/>
                  <a:gd name="T35" fmla="*/ 2147483646 h 51"/>
                  <a:gd name="T36" fmla="*/ 2147483646 w 31"/>
                  <a:gd name="T37" fmla="*/ 2147483646 h 51"/>
                  <a:gd name="T38" fmla="*/ 2147483646 w 31"/>
                  <a:gd name="T39" fmla="*/ 2147483646 h 51"/>
                  <a:gd name="T40" fmla="*/ 2147483646 w 31"/>
                  <a:gd name="T41" fmla="*/ 2147483646 h 51"/>
                  <a:gd name="T42" fmla="*/ 2147483646 w 31"/>
                  <a:gd name="T43" fmla="*/ 2147483646 h 51"/>
                  <a:gd name="T44" fmla="*/ 2147483646 w 31"/>
                  <a:gd name="T45" fmla="*/ 2147483646 h 51"/>
                  <a:gd name="T46" fmla="*/ 2147483646 w 31"/>
                  <a:gd name="T47" fmla="*/ 2147483646 h 51"/>
                  <a:gd name="T48" fmla="*/ 2147483646 w 31"/>
                  <a:gd name="T49" fmla="*/ 2147483646 h 51"/>
                  <a:gd name="T50" fmla="*/ 2147483646 w 31"/>
                  <a:gd name="T51" fmla="*/ 2147483646 h 51"/>
                  <a:gd name="T52" fmla="*/ 2147483646 w 31"/>
                  <a:gd name="T53" fmla="*/ 2147483646 h 51"/>
                  <a:gd name="T54" fmla="*/ 2147483646 w 31"/>
                  <a:gd name="T55" fmla="*/ 2147483646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51"/>
                  <a:gd name="T86" fmla="*/ 31 w 31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51">
                    <a:moveTo>
                      <a:pt x="16" y="10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7" y="29"/>
                      <a:pt x="29" y="33"/>
                      <a:pt x="30" y="35"/>
                    </a:cubicBezTo>
                    <a:cubicBezTo>
                      <a:pt x="30" y="36"/>
                      <a:pt x="31" y="38"/>
                      <a:pt x="31" y="40"/>
                    </a:cubicBezTo>
                    <a:cubicBezTo>
                      <a:pt x="31" y="45"/>
                      <a:pt x="30" y="48"/>
                      <a:pt x="26" y="50"/>
                    </a:cubicBezTo>
                    <a:cubicBezTo>
                      <a:pt x="25" y="51"/>
                      <a:pt x="23" y="51"/>
                      <a:pt x="21" y="51"/>
                    </a:cubicBezTo>
                    <a:cubicBezTo>
                      <a:pt x="20" y="50"/>
                      <a:pt x="19" y="50"/>
                      <a:pt x="18" y="49"/>
                    </a:cubicBezTo>
                    <a:cubicBezTo>
                      <a:pt x="18" y="49"/>
                      <a:pt x="18" y="48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20" y="48"/>
                      <a:pt x="21" y="48"/>
                    </a:cubicBezTo>
                    <a:cubicBezTo>
                      <a:pt x="21" y="49"/>
                      <a:pt x="22" y="49"/>
                      <a:pt x="23" y="49"/>
                    </a:cubicBezTo>
                    <a:cubicBezTo>
                      <a:pt x="23" y="49"/>
                      <a:pt x="23" y="48"/>
                      <a:pt x="23" y="48"/>
                    </a:cubicBezTo>
                    <a:cubicBezTo>
                      <a:pt x="23" y="48"/>
                      <a:pt x="23" y="47"/>
                      <a:pt x="22" y="4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5" y="16"/>
                      <a:pt x="5" y="16"/>
                    </a:cubicBezTo>
                    <a:lnTo>
                      <a:pt x="16" y="10"/>
                    </a:lnTo>
                    <a:close/>
                    <a:moveTo>
                      <a:pt x="5" y="2"/>
                    </a:moveTo>
                    <a:cubicBezTo>
                      <a:pt x="8" y="0"/>
                      <a:pt x="11" y="0"/>
                      <a:pt x="12" y="3"/>
                    </a:cubicBezTo>
                    <a:cubicBezTo>
                      <a:pt x="13" y="4"/>
                      <a:pt x="13" y="6"/>
                      <a:pt x="13" y="7"/>
                    </a:cubicBezTo>
                    <a:cubicBezTo>
                      <a:pt x="12" y="8"/>
                      <a:pt x="11" y="10"/>
                      <a:pt x="9" y="11"/>
                    </a:cubicBezTo>
                    <a:cubicBezTo>
                      <a:pt x="6" y="13"/>
                      <a:pt x="3" y="12"/>
                      <a:pt x="2" y="9"/>
                    </a:cubicBezTo>
                    <a:cubicBezTo>
                      <a:pt x="0" y="7"/>
                      <a:pt x="1" y="4"/>
                      <a:pt x="5" y="2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Freeform 43"/>
              <p:cNvSpPr>
                <a:spLocks noEditPoints="1"/>
              </p:cNvSpPr>
              <p:nvPr/>
            </p:nvSpPr>
            <p:spPr bwMode="auto">
              <a:xfrm>
                <a:off x="3889375" y="2093912"/>
                <a:ext cx="104775" cy="153988"/>
              </a:xfrm>
              <a:custGeom>
                <a:avLst/>
                <a:gdLst>
                  <a:gd name="T0" fmla="*/ 2147483646 w 33"/>
                  <a:gd name="T1" fmla="*/ 0 h 48"/>
                  <a:gd name="T2" fmla="*/ 2147483646 w 33"/>
                  <a:gd name="T3" fmla="*/ 2147483646 h 48"/>
                  <a:gd name="T4" fmla="*/ 2147483646 w 33"/>
                  <a:gd name="T5" fmla="*/ 2147483646 h 48"/>
                  <a:gd name="T6" fmla="*/ 2147483646 w 33"/>
                  <a:gd name="T7" fmla="*/ 2147483646 h 48"/>
                  <a:gd name="T8" fmla="*/ 2147483646 w 33"/>
                  <a:gd name="T9" fmla="*/ 2147483646 h 48"/>
                  <a:gd name="T10" fmla="*/ 2147483646 w 33"/>
                  <a:gd name="T11" fmla="*/ 2147483646 h 48"/>
                  <a:gd name="T12" fmla="*/ 2147483646 w 33"/>
                  <a:gd name="T13" fmla="*/ 2147483646 h 48"/>
                  <a:gd name="T14" fmla="*/ 2147483646 w 33"/>
                  <a:gd name="T15" fmla="*/ 2147483646 h 48"/>
                  <a:gd name="T16" fmla="*/ 2147483646 w 33"/>
                  <a:gd name="T17" fmla="*/ 2147483646 h 48"/>
                  <a:gd name="T18" fmla="*/ 2147483646 w 33"/>
                  <a:gd name="T19" fmla="*/ 2147483646 h 48"/>
                  <a:gd name="T20" fmla="*/ 0 w 33"/>
                  <a:gd name="T21" fmla="*/ 2147483646 h 48"/>
                  <a:gd name="T22" fmla="*/ 2147483646 w 33"/>
                  <a:gd name="T23" fmla="*/ 2147483646 h 48"/>
                  <a:gd name="T24" fmla="*/ 2147483646 w 33"/>
                  <a:gd name="T25" fmla="*/ 2147483646 h 48"/>
                  <a:gd name="T26" fmla="*/ 2147483646 w 33"/>
                  <a:gd name="T27" fmla="*/ 2147483646 h 48"/>
                  <a:gd name="T28" fmla="*/ 2147483646 w 33"/>
                  <a:gd name="T29" fmla="*/ 2147483646 h 48"/>
                  <a:gd name="T30" fmla="*/ 2147483646 w 33"/>
                  <a:gd name="T31" fmla="*/ 0 h 48"/>
                  <a:gd name="T32" fmla="*/ 2147483646 w 33"/>
                  <a:gd name="T33" fmla="*/ 0 h 48"/>
                  <a:gd name="T34" fmla="*/ 2147483646 w 33"/>
                  <a:gd name="T35" fmla="*/ 2147483646 h 48"/>
                  <a:gd name="T36" fmla="*/ 2147483646 w 33"/>
                  <a:gd name="T37" fmla="*/ 2147483646 h 48"/>
                  <a:gd name="T38" fmla="*/ 2147483646 w 33"/>
                  <a:gd name="T39" fmla="*/ 2147483646 h 48"/>
                  <a:gd name="T40" fmla="*/ 2147483646 w 33"/>
                  <a:gd name="T41" fmla="*/ 2147483646 h 48"/>
                  <a:gd name="T42" fmla="*/ 2147483646 w 33"/>
                  <a:gd name="T43" fmla="*/ 2147483646 h 48"/>
                  <a:gd name="T44" fmla="*/ 2147483646 w 33"/>
                  <a:gd name="T45" fmla="*/ 2147483646 h 48"/>
                  <a:gd name="T46" fmla="*/ 2147483646 w 33"/>
                  <a:gd name="T47" fmla="*/ 2147483646 h 48"/>
                  <a:gd name="T48" fmla="*/ 2147483646 w 33"/>
                  <a:gd name="T49" fmla="*/ 2147483646 h 48"/>
                  <a:gd name="T50" fmla="*/ 2147483646 w 33"/>
                  <a:gd name="T51" fmla="*/ 2147483646 h 48"/>
                  <a:gd name="T52" fmla="*/ 2147483646 w 33"/>
                  <a:gd name="T53" fmla="*/ 2147483646 h 48"/>
                  <a:gd name="T54" fmla="*/ 2147483646 w 33"/>
                  <a:gd name="T55" fmla="*/ 2147483646 h 48"/>
                  <a:gd name="T56" fmla="*/ 2147483646 w 33"/>
                  <a:gd name="T57" fmla="*/ 2147483646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8"/>
                  <a:gd name="T89" fmla="*/ 33 w 33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8">
                    <a:moveTo>
                      <a:pt x="33" y="0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19" y="45"/>
                      <a:pt x="18" y="46"/>
                      <a:pt x="17" y="47"/>
                    </a:cubicBezTo>
                    <a:cubicBezTo>
                      <a:pt x="16" y="48"/>
                      <a:pt x="14" y="48"/>
                      <a:pt x="13" y="48"/>
                    </a:cubicBezTo>
                    <a:cubicBezTo>
                      <a:pt x="9" y="48"/>
                      <a:pt x="7" y="47"/>
                      <a:pt x="4" y="43"/>
                    </a:cubicBezTo>
                    <a:cubicBezTo>
                      <a:pt x="1" y="39"/>
                      <a:pt x="0" y="34"/>
                      <a:pt x="0" y="28"/>
                    </a:cubicBezTo>
                    <a:cubicBezTo>
                      <a:pt x="0" y="22"/>
                      <a:pt x="1" y="17"/>
                      <a:pt x="4" y="13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4" y="8"/>
                      <a:pt x="16" y="9"/>
                      <a:pt x="17" y="10"/>
                    </a:cubicBezTo>
                    <a:cubicBezTo>
                      <a:pt x="18" y="10"/>
                      <a:pt x="19" y="11"/>
                      <a:pt x="21" y="1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3" y="0"/>
                    </a:lnTo>
                    <a:close/>
                    <a:moveTo>
                      <a:pt x="21" y="16"/>
                    </a:moveTo>
                    <a:cubicBezTo>
                      <a:pt x="19" y="14"/>
                      <a:pt x="18" y="13"/>
                      <a:pt x="17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13" y="13"/>
                      <a:pt x="13" y="14"/>
                      <a:pt x="13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2"/>
                      <a:pt x="13" y="44"/>
                      <a:pt x="13" y="44"/>
                    </a:cubicBezTo>
                    <a:cubicBezTo>
                      <a:pt x="13" y="45"/>
                      <a:pt x="14" y="46"/>
                      <a:pt x="15" y="46"/>
                    </a:cubicBezTo>
                    <a:cubicBezTo>
                      <a:pt x="15" y="46"/>
                      <a:pt x="16" y="45"/>
                      <a:pt x="17" y="44"/>
                    </a:cubicBezTo>
                    <a:cubicBezTo>
                      <a:pt x="18" y="43"/>
                      <a:pt x="19" y="42"/>
                      <a:pt x="21" y="40"/>
                    </a:cubicBezTo>
                    <a:lnTo>
                      <a:pt x="21" y="16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Freeform 44"/>
              <p:cNvSpPr/>
              <p:nvPr/>
            </p:nvSpPr>
            <p:spPr bwMode="auto">
              <a:xfrm>
                <a:off x="3997325" y="2116137"/>
                <a:ext cx="147638" cy="138113"/>
              </a:xfrm>
              <a:custGeom>
                <a:avLst/>
                <a:gdLst>
                  <a:gd name="T0" fmla="*/ 2147483646 w 46"/>
                  <a:gd name="T1" fmla="*/ 2147483646 h 43"/>
                  <a:gd name="T2" fmla="*/ 2147483646 w 46"/>
                  <a:gd name="T3" fmla="*/ 2147483646 h 43"/>
                  <a:gd name="T4" fmla="*/ 2147483646 w 46"/>
                  <a:gd name="T5" fmla="*/ 2147483646 h 43"/>
                  <a:gd name="T6" fmla="*/ 2147483646 w 46"/>
                  <a:gd name="T7" fmla="*/ 2147483646 h 43"/>
                  <a:gd name="T8" fmla="*/ 2147483646 w 46"/>
                  <a:gd name="T9" fmla="*/ 2147483646 h 43"/>
                  <a:gd name="T10" fmla="*/ 2147483646 w 46"/>
                  <a:gd name="T11" fmla="*/ 2147483646 h 43"/>
                  <a:gd name="T12" fmla="*/ 2147483646 w 46"/>
                  <a:gd name="T13" fmla="*/ 2147483646 h 43"/>
                  <a:gd name="T14" fmla="*/ 2147483646 w 46"/>
                  <a:gd name="T15" fmla="*/ 2147483646 h 43"/>
                  <a:gd name="T16" fmla="*/ 2147483646 w 46"/>
                  <a:gd name="T17" fmla="*/ 2147483646 h 43"/>
                  <a:gd name="T18" fmla="*/ 2147483646 w 46"/>
                  <a:gd name="T19" fmla="*/ 2147483646 h 43"/>
                  <a:gd name="T20" fmla="*/ 2147483646 w 46"/>
                  <a:gd name="T21" fmla="*/ 2147483646 h 43"/>
                  <a:gd name="T22" fmla="*/ 2147483646 w 46"/>
                  <a:gd name="T23" fmla="*/ 2147483646 h 43"/>
                  <a:gd name="T24" fmla="*/ 2147483646 w 46"/>
                  <a:gd name="T25" fmla="*/ 2147483646 h 43"/>
                  <a:gd name="T26" fmla="*/ 2147483646 w 46"/>
                  <a:gd name="T27" fmla="*/ 2147483646 h 43"/>
                  <a:gd name="T28" fmla="*/ 2147483646 w 46"/>
                  <a:gd name="T29" fmla="*/ 2147483646 h 43"/>
                  <a:gd name="T30" fmla="*/ 2147483646 w 46"/>
                  <a:gd name="T31" fmla="*/ 2147483646 h 43"/>
                  <a:gd name="T32" fmla="*/ 2147483646 w 46"/>
                  <a:gd name="T33" fmla="*/ 2147483646 h 43"/>
                  <a:gd name="T34" fmla="*/ 2147483646 w 46"/>
                  <a:gd name="T35" fmla="*/ 2147483646 h 43"/>
                  <a:gd name="T36" fmla="*/ 0 w 46"/>
                  <a:gd name="T37" fmla="*/ 2147483646 h 43"/>
                  <a:gd name="T38" fmla="*/ 2147483646 w 46"/>
                  <a:gd name="T39" fmla="*/ 2147483646 h 43"/>
                  <a:gd name="T40" fmla="*/ 2147483646 w 46"/>
                  <a:gd name="T41" fmla="*/ 2147483646 h 43"/>
                  <a:gd name="T42" fmla="*/ 2147483646 w 46"/>
                  <a:gd name="T43" fmla="*/ 2147483646 h 43"/>
                  <a:gd name="T44" fmla="*/ 2147483646 w 46"/>
                  <a:gd name="T45" fmla="*/ 0 h 43"/>
                  <a:gd name="T46" fmla="*/ 2147483646 w 46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6"/>
                  <a:gd name="T73" fmla="*/ 0 h 43"/>
                  <a:gd name="T74" fmla="*/ 46 w 46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6" h="43">
                    <a:moveTo>
                      <a:pt x="38" y="21"/>
                    </a:moveTo>
                    <a:cubicBezTo>
                      <a:pt x="40" y="16"/>
                      <a:pt x="41" y="10"/>
                      <a:pt x="43" y="4"/>
                    </a:cubicBezTo>
                    <a:cubicBezTo>
                      <a:pt x="43" y="2"/>
                      <a:pt x="44" y="2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3"/>
                      <a:pt x="45" y="3"/>
                    </a:cubicBezTo>
                    <a:cubicBezTo>
                      <a:pt x="45" y="4"/>
                      <a:pt x="45" y="6"/>
                      <a:pt x="44" y="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2"/>
                      <a:pt x="22" y="24"/>
                      <a:pt x="21" y="26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3" y="19"/>
                      <a:pt x="23" y="16"/>
                      <a:pt x="24" y="15"/>
                    </a:cubicBezTo>
                    <a:cubicBezTo>
                      <a:pt x="25" y="14"/>
                      <a:pt x="26" y="9"/>
                      <a:pt x="30" y="0"/>
                    </a:cubicBez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Freeform 45"/>
              <p:cNvSpPr>
                <a:spLocks noEditPoints="1"/>
              </p:cNvSpPr>
              <p:nvPr/>
            </p:nvSpPr>
            <p:spPr bwMode="auto">
              <a:xfrm>
                <a:off x="4368800" y="2119312"/>
                <a:ext cx="87313" cy="128588"/>
              </a:xfrm>
              <a:custGeom>
                <a:avLst/>
                <a:gdLst>
                  <a:gd name="T0" fmla="*/ 2147483646 w 27"/>
                  <a:gd name="T1" fmla="*/ 2147483646 h 40"/>
                  <a:gd name="T2" fmla="*/ 2147483646 w 27"/>
                  <a:gd name="T3" fmla="*/ 2147483646 h 40"/>
                  <a:gd name="T4" fmla="*/ 2147483646 w 27"/>
                  <a:gd name="T5" fmla="*/ 2147483646 h 40"/>
                  <a:gd name="T6" fmla="*/ 2147483646 w 27"/>
                  <a:gd name="T7" fmla="*/ 2147483646 h 40"/>
                  <a:gd name="T8" fmla="*/ 2147483646 w 27"/>
                  <a:gd name="T9" fmla="*/ 2147483646 h 40"/>
                  <a:gd name="T10" fmla="*/ 2147483646 w 27"/>
                  <a:gd name="T11" fmla="*/ 2147483646 h 40"/>
                  <a:gd name="T12" fmla="*/ 2147483646 w 27"/>
                  <a:gd name="T13" fmla="*/ 2147483646 h 40"/>
                  <a:gd name="T14" fmla="*/ 2147483646 w 27"/>
                  <a:gd name="T15" fmla="*/ 2147483646 h 40"/>
                  <a:gd name="T16" fmla="*/ 2147483646 w 27"/>
                  <a:gd name="T17" fmla="*/ 2147483646 h 40"/>
                  <a:gd name="T18" fmla="*/ 2147483646 w 27"/>
                  <a:gd name="T19" fmla="*/ 2147483646 h 40"/>
                  <a:gd name="T20" fmla="*/ 2147483646 w 27"/>
                  <a:gd name="T21" fmla="*/ 2147483646 h 40"/>
                  <a:gd name="T22" fmla="*/ 2147483646 w 27"/>
                  <a:gd name="T23" fmla="*/ 2147483646 h 40"/>
                  <a:gd name="T24" fmla="*/ 2147483646 w 27"/>
                  <a:gd name="T25" fmla="*/ 2147483646 h 40"/>
                  <a:gd name="T26" fmla="*/ 2147483646 w 27"/>
                  <a:gd name="T27" fmla="*/ 2147483646 h 40"/>
                  <a:gd name="T28" fmla="*/ 2147483646 w 27"/>
                  <a:gd name="T29" fmla="*/ 2147483646 h 40"/>
                  <a:gd name="T30" fmla="*/ 0 w 27"/>
                  <a:gd name="T31" fmla="*/ 2147483646 h 40"/>
                  <a:gd name="T32" fmla="*/ 2147483646 w 27"/>
                  <a:gd name="T33" fmla="*/ 2147483646 h 40"/>
                  <a:gd name="T34" fmla="*/ 2147483646 w 27"/>
                  <a:gd name="T35" fmla="*/ 2147483646 h 40"/>
                  <a:gd name="T36" fmla="*/ 2147483646 w 27"/>
                  <a:gd name="T37" fmla="*/ 2147483646 h 40"/>
                  <a:gd name="T38" fmla="*/ 2147483646 w 27"/>
                  <a:gd name="T39" fmla="*/ 0 h 40"/>
                  <a:gd name="T40" fmla="*/ 2147483646 w 27"/>
                  <a:gd name="T41" fmla="*/ 2147483646 h 40"/>
                  <a:gd name="T42" fmla="*/ 2147483646 w 27"/>
                  <a:gd name="T43" fmla="*/ 2147483646 h 40"/>
                  <a:gd name="T44" fmla="*/ 2147483646 w 27"/>
                  <a:gd name="T45" fmla="*/ 2147483646 h 40"/>
                  <a:gd name="T46" fmla="*/ 2147483646 w 27"/>
                  <a:gd name="T47" fmla="*/ 2147483646 h 40"/>
                  <a:gd name="T48" fmla="*/ 2147483646 w 27"/>
                  <a:gd name="T49" fmla="*/ 2147483646 h 40"/>
                  <a:gd name="T50" fmla="*/ 2147483646 w 27"/>
                  <a:gd name="T51" fmla="*/ 2147483646 h 40"/>
                  <a:gd name="T52" fmla="*/ 2147483646 w 27"/>
                  <a:gd name="T53" fmla="*/ 2147483646 h 40"/>
                  <a:gd name="T54" fmla="*/ 2147483646 w 27"/>
                  <a:gd name="T55" fmla="*/ 2147483646 h 40"/>
                  <a:gd name="T56" fmla="*/ 2147483646 w 27"/>
                  <a:gd name="T57" fmla="*/ 2147483646 h 40"/>
                  <a:gd name="T58" fmla="*/ 2147483646 w 27"/>
                  <a:gd name="T59" fmla="*/ 2147483646 h 40"/>
                  <a:gd name="T60" fmla="*/ 2147483646 w 27"/>
                  <a:gd name="T61" fmla="*/ 2147483646 h 40"/>
                  <a:gd name="T62" fmla="*/ 2147483646 w 27"/>
                  <a:gd name="T63" fmla="*/ 2147483646 h 40"/>
                  <a:gd name="T64" fmla="*/ 2147483646 w 27"/>
                  <a:gd name="T65" fmla="*/ 2147483646 h 40"/>
                  <a:gd name="T66" fmla="*/ 2147483646 w 27"/>
                  <a:gd name="T67" fmla="*/ 2147483646 h 40"/>
                  <a:gd name="T68" fmla="*/ 2147483646 w 27"/>
                  <a:gd name="T69" fmla="*/ 214748364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40"/>
                  <a:gd name="T107" fmla="*/ 27 w 27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40">
                    <a:moveTo>
                      <a:pt x="11" y="2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1" y="36"/>
                      <a:pt x="11" y="36"/>
                    </a:cubicBezTo>
                    <a:cubicBezTo>
                      <a:pt x="12" y="37"/>
                      <a:pt x="12" y="38"/>
                      <a:pt x="14" y="38"/>
                    </a:cubicBezTo>
                    <a:cubicBezTo>
                      <a:pt x="15" y="38"/>
                      <a:pt x="17" y="37"/>
                      <a:pt x="19" y="36"/>
                    </a:cubicBezTo>
                    <a:cubicBezTo>
                      <a:pt x="21" y="34"/>
                      <a:pt x="23" y="32"/>
                      <a:pt x="24" y="30"/>
                    </a:cubicBezTo>
                    <a:cubicBezTo>
                      <a:pt x="24" y="29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9"/>
                      <a:pt x="26" y="29"/>
                    </a:cubicBezTo>
                    <a:cubicBezTo>
                      <a:pt x="26" y="30"/>
                      <a:pt x="26" y="31"/>
                      <a:pt x="25" y="33"/>
                    </a:cubicBezTo>
                    <a:cubicBezTo>
                      <a:pt x="23" y="35"/>
                      <a:pt x="22" y="37"/>
                      <a:pt x="20" y="38"/>
                    </a:cubicBezTo>
                    <a:cubicBezTo>
                      <a:pt x="17" y="40"/>
                      <a:pt x="15" y="40"/>
                      <a:pt x="13" y="40"/>
                    </a:cubicBezTo>
                    <a:cubicBezTo>
                      <a:pt x="10" y="40"/>
                      <a:pt x="7" y="39"/>
                      <a:pt x="4" y="35"/>
                    </a:cubicBezTo>
                    <a:cubicBezTo>
                      <a:pt x="3" y="33"/>
                      <a:pt x="2" y="31"/>
                      <a:pt x="1" y="28"/>
                    </a:cubicBezTo>
                    <a:cubicBezTo>
                      <a:pt x="0" y="25"/>
                      <a:pt x="0" y="23"/>
                      <a:pt x="0" y="20"/>
                    </a:cubicBezTo>
                    <a:cubicBezTo>
                      <a:pt x="0" y="18"/>
                      <a:pt x="0" y="16"/>
                      <a:pt x="1" y="13"/>
                    </a:cubicBezTo>
                    <a:cubicBezTo>
                      <a:pt x="1" y="11"/>
                      <a:pt x="2" y="9"/>
                      <a:pt x="3" y="7"/>
                    </a:cubicBezTo>
                    <a:cubicBezTo>
                      <a:pt x="5" y="5"/>
                      <a:pt x="6" y="3"/>
                      <a:pt x="8" y="2"/>
                    </a:cubicBezTo>
                    <a:cubicBezTo>
                      <a:pt x="10" y="1"/>
                      <a:pt x="12" y="0"/>
                      <a:pt x="13" y="0"/>
                    </a:cubicBezTo>
                    <a:cubicBezTo>
                      <a:pt x="16" y="0"/>
                      <a:pt x="19" y="2"/>
                      <a:pt x="22" y="4"/>
                    </a:cubicBezTo>
                    <a:cubicBezTo>
                      <a:pt x="25" y="8"/>
                      <a:pt x="27" y="14"/>
                      <a:pt x="27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4" y="21"/>
                      <a:pt x="14" y="21"/>
                      <a:pt x="14" y="21"/>
                    </a:cubicBezTo>
                    <a:lnTo>
                      <a:pt x="11" y="22"/>
                    </a:lnTo>
                    <a:close/>
                    <a:moveTo>
                      <a:pt x="17" y="1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7"/>
                      <a:pt x="17" y="6"/>
                      <a:pt x="17" y="5"/>
                    </a:cubicBezTo>
                    <a:cubicBezTo>
                      <a:pt x="17" y="5"/>
                      <a:pt x="17" y="4"/>
                      <a:pt x="17" y="4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2" y="3"/>
                      <a:pt x="11" y="4"/>
                    </a:cubicBezTo>
                    <a:cubicBezTo>
                      <a:pt x="11" y="5"/>
                      <a:pt x="11" y="6"/>
                      <a:pt x="11" y="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17" y="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Freeform 46"/>
              <p:cNvSpPr/>
              <p:nvPr/>
            </p:nvSpPr>
            <p:spPr bwMode="auto">
              <a:xfrm>
                <a:off x="4459287" y="2084387"/>
                <a:ext cx="69850" cy="160338"/>
              </a:xfrm>
              <a:custGeom>
                <a:avLst/>
                <a:gdLst>
                  <a:gd name="T0" fmla="*/ 2147483646 w 22"/>
                  <a:gd name="T1" fmla="*/ 2147483646 h 50"/>
                  <a:gd name="T2" fmla="*/ 2147483646 w 22"/>
                  <a:gd name="T3" fmla="*/ 2147483646 h 50"/>
                  <a:gd name="T4" fmla="*/ 2147483646 w 22"/>
                  <a:gd name="T5" fmla="*/ 2147483646 h 50"/>
                  <a:gd name="T6" fmla="*/ 2147483646 w 22"/>
                  <a:gd name="T7" fmla="*/ 2147483646 h 50"/>
                  <a:gd name="T8" fmla="*/ 2147483646 w 22"/>
                  <a:gd name="T9" fmla="*/ 2147483646 h 50"/>
                  <a:gd name="T10" fmla="*/ 2147483646 w 22"/>
                  <a:gd name="T11" fmla="*/ 2147483646 h 50"/>
                  <a:gd name="T12" fmla="*/ 2147483646 w 22"/>
                  <a:gd name="T13" fmla="*/ 2147483646 h 50"/>
                  <a:gd name="T14" fmla="*/ 2147483646 w 22"/>
                  <a:gd name="T15" fmla="*/ 2147483646 h 50"/>
                  <a:gd name="T16" fmla="*/ 2147483646 w 22"/>
                  <a:gd name="T17" fmla="*/ 2147483646 h 50"/>
                  <a:gd name="T18" fmla="*/ 2147483646 w 22"/>
                  <a:gd name="T19" fmla="*/ 2147483646 h 50"/>
                  <a:gd name="T20" fmla="*/ 2147483646 w 22"/>
                  <a:gd name="T21" fmla="*/ 2147483646 h 50"/>
                  <a:gd name="T22" fmla="*/ 2147483646 w 22"/>
                  <a:gd name="T23" fmla="*/ 2147483646 h 50"/>
                  <a:gd name="T24" fmla="*/ 2147483646 w 22"/>
                  <a:gd name="T25" fmla="*/ 2147483646 h 50"/>
                  <a:gd name="T26" fmla="*/ 0 w 22"/>
                  <a:gd name="T27" fmla="*/ 2147483646 h 50"/>
                  <a:gd name="T28" fmla="*/ 2147483646 w 22"/>
                  <a:gd name="T29" fmla="*/ 2147483646 h 50"/>
                  <a:gd name="T30" fmla="*/ 2147483646 w 22"/>
                  <a:gd name="T31" fmla="*/ 2147483646 h 50"/>
                  <a:gd name="T32" fmla="*/ 2147483646 w 22"/>
                  <a:gd name="T33" fmla="*/ 2147483646 h 50"/>
                  <a:gd name="T34" fmla="*/ 2147483646 w 22"/>
                  <a:gd name="T35" fmla="*/ 2147483646 h 50"/>
                  <a:gd name="T36" fmla="*/ 2147483646 w 22"/>
                  <a:gd name="T37" fmla="*/ 2147483646 h 50"/>
                  <a:gd name="T38" fmla="*/ 2147483646 w 22"/>
                  <a:gd name="T39" fmla="*/ 0 h 50"/>
                  <a:gd name="T40" fmla="*/ 2147483646 w 22"/>
                  <a:gd name="T41" fmla="*/ 2147483646 h 50"/>
                  <a:gd name="T42" fmla="*/ 2147483646 w 22"/>
                  <a:gd name="T43" fmla="*/ 2147483646 h 50"/>
                  <a:gd name="T44" fmla="*/ 2147483646 w 22"/>
                  <a:gd name="T45" fmla="*/ 2147483646 h 50"/>
                  <a:gd name="T46" fmla="*/ 2147483646 w 22"/>
                  <a:gd name="T47" fmla="*/ 2147483646 h 50"/>
                  <a:gd name="T48" fmla="*/ 2147483646 w 22"/>
                  <a:gd name="T49" fmla="*/ 2147483646 h 50"/>
                  <a:gd name="T50" fmla="*/ 2147483646 w 22"/>
                  <a:gd name="T51" fmla="*/ 2147483646 h 50"/>
                  <a:gd name="T52" fmla="*/ 2147483646 w 22"/>
                  <a:gd name="T53" fmla="*/ 2147483646 h 50"/>
                  <a:gd name="T54" fmla="*/ 2147483646 w 22"/>
                  <a:gd name="T55" fmla="*/ 2147483646 h 50"/>
                  <a:gd name="T56" fmla="*/ 2147483646 w 22"/>
                  <a:gd name="T57" fmla="*/ 2147483646 h 50"/>
                  <a:gd name="T58" fmla="*/ 2147483646 w 22"/>
                  <a:gd name="T59" fmla="*/ 2147483646 h 50"/>
                  <a:gd name="T60" fmla="*/ 2147483646 w 22"/>
                  <a:gd name="T61" fmla="*/ 2147483646 h 50"/>
                  <a:gd name="T62" fmla="*/ 2147483646 w 22"/>
                  <a:gd name="T63" fmla="*/ 2147483646 h 50"/>
                  <a:gd name="T64" fmla="*/ 2147483646 w 22"/>
                  <a:gd name="T65" fmla="*/ 2147483646 h 50"/>
                  <a:gd name="T66" fmla="*/ 2147483646 w 22"/>
                  <a:gd name="T67" fmla="*/ 2147483646 h 50"/>
                  <a:gd name="T68" fmla="*/ 2147483646 w 22"/>
                  <a:gd name="T69" fmla="*/ 2147483646 h 50"/>
                  <a:gd name="T70" fmla="*/ 2147483646 w 22"/>
                  <a:gd name="T71" fmla="*/ 2147483646 h 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"/>
                  <a:gd name="T109" fmla="*/ 0 h 50"/>
                  <a:gd name="T110" fmla="*/ 22 w 22"/>
                  <a:gd name="T111" fmla="*/ 50 h 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" h="50">
                    <a:moveTo>
                      <a:pt x="16" y="14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5" y="7"/>
                      <a:pt x="5" y="5"/>
                      <a:pt x="6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7" y="0"/>
                      <a:pt x="18" y="0"/>
                      <a:pt x="20" y="1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2" y="4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4"/>
                      <a:pt x="16" y="5"/>
                    </a:cubicBezTo>
                    <a:cubicBezTo>
                      <a:pt x="16" y="6"/>
                      <a:pt x="16" y="9"/>
                      <a:pt x="1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2"/>
                      <a:pt x="20" y="13"/>
                      <a:pt x="20" y="13"/>
                    </a:cubicBezTo>
                    <a:cubicBezTo>
                      <a:pt x="20" y="14"/>
                      <a:pt x="20" y="15"/>
                      <a:pt x="19" y="15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Freeform 47"/>
              <p:cNvSpPr>
                <a:spLocks noEditPoints="1"/>
              </p:cNvSpPr>
              <p:nvPr/>
            </p:nvSpPr>
            <p:spPr bwMode="auto">
              <a:xfrm>
                <a:off x="4519613" y="2084387"/>
                <a:ext cx="55563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1" y="52"/>
                      <a:pt x="7" y="52"/>
                    </a:cubicBezTo>
                    <a:cubicBezTo>
                      <a:pt x="4" y="52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5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Freeform 48"/>
              <p:cNvSpPr/>
              <p:nvPr/>
            </p:nvSpPr>
            <p:spPr bwMode="auto">
              <a:xfrm>
                <a:off x="4594225" y="2093912"/>
                <a:ext cx="111125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7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9" y="36"/>
                      <a:pt x="31" y="40"/>
                      <a:pt x="32" y="42"/>
                    </a:cubicBezTo>
                    <a:cubicBezTo>
                      <a:pt x="33" y="44"/>
                      <a:pt x="34" y="46"/>
                      <a:pt x="35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19"/>
                      <a:pt x="20" y="15"/>
                      <a:pt x="21" y="13"/>
                    </a:cubicBezTo>
                    <a:cubicBezTo>
                      <a:pt x="24" y="11"/>
                      <a:pt x="26" y="10"/>
                      <a:pt x="27" y="10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5" y="13"/>
                      <a:pt x="24" y="14"/>
                    </a:cubicBezTo>
                    <a:cubicBezTo>
                      <a:pt x="23" y="14"/>
                      <a:pt x="22" y="15"/>
                      <a:pt x="21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Freeform 49"/>
              <p:cNvSpPr>
                <a:spLocks noEditPoints="1"/>
              </p:cNvSpPr>
              <p:nvPr/>
            </p:nvSpPr>
            <p:spPr bwMode="auto">
              <a:xfrm>
                <a:off x="7666038" y="2112962"/>
                <a:ext cx="104775" cy="128588"/>
              </a:xfrm>
              <a:custGeom>
                <a:avLst/>
                <a:gdLst>
                  <a:gd name="T0" fmla="*/ 2147483646 w 33"/>
                  <a:gd name="T1" fmla="*/ 2147483646 h 40"/>
                  <a:gd name="T2" fmla="*/ 2147483646 w 33"/>
                  <a:gd name="T3" fmla="*/ 2147483646 h 40"/>
                  <a:gd name="T4" fmla="*/ 2147483646 w 33"/>
                  <a:gd name="T5" fmla="*/ 2147483646 h 40"/>
                  <a:gd name="T6" fmla="*/ 2147483646 w 33"/>
                  <a:gd name="T7" fmla="*/ 2147483646 h 40"/>
                  <a:gd name="T8" fmla="*/ 2147483646 w 33"/>
                  <a:gd name="T9" fmla="*/ 2147483646 h 40"/>
                  <a:gd name="T10" fmla="*/ 2147483646 w 33"/>
                  <a:gd name="T11" fmla="*/ 2147483646 h 40"/>
                  <a:gd name="T12" fmla="*/ 2147483646 w 33"/>
                  <a:gd name="T13" fmla="*/ 2147483646 h 40"/>
                  <a:gd name="T14" fmla="*/ 2147483646 w 33"/>
                  <a:gd name="T15" fmla="*/ 2147483646 h 40"/>
                  <a:gd name="T16" fmla="*/ 2147483646 w 33"/>
                  <a:gd name="T17" fmla="*/ 2147483646 h 40"/>
                  <a:gd name="T18" fmla="*/ 2147483646 w 33"/>
                  <a:gd name="T19" fmla="*/ 2147483646 h 40"/>
                  <a:gd name="T20" fmla="*/ 2147483646 w 33"/>
                  <a:gd name="T21" fmla="*/ 0 h 40"/>
                  <a:gd name="T22" fmla="*/ 2147483646 w 33"/>
                  <a:gd name="T23" fmla="*/ 2147483646 h 40"/>
                  <a:gd name="T24" fmla="*/ 2147483646 w 33"/>
                  <a:gd name="T25" fmla="*/ 2147483646 h 40"/>
                  <a:gd name="T26" fmla="*/ 2147483646 w 33"/>
                  <a:gd name="T27" fmla="*/ 2147483646 h 40"/>
                  <a:gd name="T28" fmla="*/ 2147483646 w 33"/>
                  <a:gd name="T29" fmla="*/ 2147483646 h 40"/>
                  <a:gd name="T30" fmla="*/ 2147483646 w 33"/>
                  <a:gd name="T31" fmla="*/ 2147483646 h 40"/>
                  <a:gd name="T32" fmla="*/ 2147483646 w 33"/>
                  <a:gd name="T33" fmla="*/ 2147483646 h 40"/>
                  <a:gd name="T34" fmla="*/ 2147483646 w 33"/>
                  <a:gd name="T35" fmla="*/ 2147483646 h 40"/>
                  <a:gd name="T36" fmla="*/ 2147483646 w 33"/>
                  <a:gd name="T37" fmla="*/ 2147483646 h 40"/>
                  <a:gd name="T38" fmla="*/ 2147483646 w 33"/>
                  <a:gd name="T39" fmla="*/ 2147483646 h 40"/>
                  <a:gd name="T40" fmla="*/ 2147483646 w 33"/>
                  <a:gd name="T41" fmla="*/ 2147483646 h 40"/>
                  <a:gd name="T42" fmla="*/ 2147483646 w 33"/>
                  <a:gd name="T43" fmla="*/ 2147483646 h 40"/>
                  <a:gd name="T44" fmla="*/ 0 w 33"/>
                  <a:gd name="T45" fmla="*/ 2147483646 h 40"/>
                  <a:gd name="T46" fmla="*/ 2147483646 w 33"/>
                  <a:gd name="T47" fmla="*/ 2147483646 h 40"/>
                  <a:gd name="T48" fmla="*/ 2147483646 w 33"/>
                  <a:gd name="T49" fmla="*/ 2147483646 h 40"/>
                  <a:gd name="T50" fmla="*/ 2147483646 w 33"/>
                  <a:gd name="T51" fmla="*/ 2147483646 h 40"/>
                  <a:gd name="T52" fmla="*/ 2147483646 w 33"/>
                  <a:gd name="T53" fmla="*/ 2147483646 h 40"/>
                  <a:gd name="T54" fmla="*/ 2147483646 w 33"/>
                  <a:gd name="T55" fmla="*/ 2147483646 h 40"/>
                  <a:gd name="T56" fmla="*/ 2147483646 w 33"/>
                  <a:gd name="T57" fmla="*/ 2147483646 h 40"/>
                  <a:gd name="T58" fmla="*/ 2147483646 w 33"/>
                  <a:gd name="T59" fmla="*/ 2147483646 h 40"/>
                  <a:gd name="T60" fmla="*/ 2147483646 w 33"/>
                  <a:gd name="T61" fmla="*/ 2147483646 h 40"/>
                  <a:gd name="T62" fmla="*/ 2147483646 w 33"/>
                  <a:gd name="T63" fmla="*/ 2147483646 h 40"/>
                  <a:gd name="T64" fmla="*/ 2147483646 w 33"/>
                  <a:gd name="T65" fmla="*/ 2147483646 h 40"/>
                  <a:gd name="T66" fmla="*/ 2147483646 w 33"/>
                  <a:gd name="T67" fmla="*/ 2147483646 h 40"/>
                  <a:gd name="T68" fmla="*/ 2147483646 w 33"/>
                  <a:gd name="T69" fmla="*/ 2147483646 h 40"/>
                  <a:gd name="T70" fmla="*/ 2147483646 w 33"/>
                  <a:gd name="T71" fmla="*/ 2147483646 h 40"/>
                  <a:gd name="T72" fmla="*/ 2147483646 w 33"/>
                  <a:gd name="T73" fmla="*/ 2147483646 h 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"/>
                  <a:gd name="T112" fmla="*/ 0 h 40"/>
                  <a:gd name="T113" fmla="*/ 33 w 33"/>
                  <a:gd name="T114" fmla="*/ 40 h 4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" h="40">
                    <a:moveTo>
                      <a:pt x="19" y="16"/>
                    </a:move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19" y="6"/>
                      <a:pt x="19" y="5"/>
                      <a:pt x="19" y="5"/>
                    </a:cubicBezTo>
                    <a:cubicBezTo>
                      <a:pt x="18" y="3"/>
                      <a:pt x="17" y="3"/>
                      <a:pt x="15" y="3"/>
                    </a:cubicBezTo>
                    <a:cubicBezTo>
                      <a:pt x="11" y="3"/>
                      <a:pt x="9" y="4"/>
                      <a:pt x="7" y="7"/>
                    </a:cubicBezTo>
                    <a:cubicBezTo>
                      <a:pt x="6" y="8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5" y="4"/>
                      <a:pt x="7" y="3"/>
                    </a:cubicBezTo>
                    <a:cubicBezTo>
                      <a:pt x="10" y="1"/>
                      <a:pt x="13" y="0"/>
                      <a:pt x="16" y="0"/>
                    </a:cubicBezTo>
                    <a:cubicBezTo>
                      <a:pt x="22" y="0"/>
                      <a:pt x="27" y="2"/>
                      <a:pt x="29" y="4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32" y="12"/>
                      <a:pt x="32" y="16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2"/>
                      <a:pt x="32" y="34"/>
                      <a:pt x="32" y="35"/>
                    </a:cubicBezTo>
                    <a:cubicBezTo>
                      <a:pt x="32" y="36"/>
                      <a:pt x="32" y="38"/>
                      <a:pt x="33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6" y="38"/>
                      <a:pt x="15" y="39"/>
                    </a:cubicBezTo>
                    <a:cubicBezTo>
                      <a:pt x="13" y="40"/>
                      <a:pt x="12" y="40"/>
                      <a:pt x="11" y="40"/>
                    </a:cubicBezTo>
                    <a:cubicBezTo>
                      <a:pt x="8" y="40"/>
                      <a:pt x="6" y="39"/>
                      <a:pt x="4" y="37"/>
                    </a:cubicBezTo>
                    <a:cubicBezTo>
                      <a:pt x="2" y="34"/>
                      <a:pt x="0" y="31"/>
                      <a:pt x="0" y="27"/>
                    </a:cubicBezTo>
                    <a:cubicBezTo>
                      <a:pt x="0" y="23"/>
                      <a:pt x="1" y="20"/>
                      <a:pt x="3" y="18"/>
                    </a:cubicBezTo>
                    <a:cubicBezTo>
                      <a:pt x="6" y="15"/>
                      <a:pt x="9" y="14"/>
                      <a:pt x="12" y="14"/>
                    </a:cubicBezTo>
                    <a:cubicBezTo>
                      <a:pt x="13" y="14"/>
                      <a:pt x="15" y="14"/>
                      <a:pt x="16" y="14"/>
                    </a:cubicBezTo>
                    <a:cubicBezTo>
                      <a:pt x="17" y="15"/>
                      <a:pt x="18" y="15"/>
                      <a:pt x="19" y="16"/>
                    </a:cubicBezTo>
                    <a:close/>
                    <a:moveTo>
                      <a:pt x="19" y="19"/>
                    </a:moveTo>
                    <a:cubicBezTo>
                      <a:pt x="17" y="17"/>
                      <a:pt x="16" y="16"/>
                      <a:pt x="15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3" y="19"/>
                      <a:pt x="13" y="20"/>
                      <a:pt x="13" y="23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3"/>
                      <a:pt x="13" y="34"/>
                      <a:pt x="13" y="35"/>
                    </a:cubicBezTo>
                    <a:cubicBezTo>
                      <a:pt x="13" y="36"/>
                      <a:pt x="13" y="36"/>
                      <a:pt x="14" y="36"/>
                    </a:cubicBezTo>
                    <a:cubicBezTo>
                      <a:pt x="15" y="36"/>
                      <a:pt x="16" y="36"/>
                      <a:pt x="17" y="35"/>
                    </a:cubicBezTo>
                    <a:cubicBezTo>
                      <a:pt x="18" y="35"/>
                      <a:pt x="19" y="34"/>
                      <a:pt x="19" y="33"/>
                    </a:cubicBez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Freeform 50"/>
              <p:cNvSpPr/>
              <p:nvPr/>
            </p:nvSpPr>
            <p:spPr bwMode="auto">
              <a:xfrm>
                <a:off x="7780338" y="2112962"/>
                <a:ext cx="68263" cy="128588"/>
              </a:xfrm>
              <a:custGeom>
                <a:avLst/>
                <a:gdLst>
                  <a:gd name="T0" fmla="*/ 2147483646 w 21"/>
                  <a:gd name="T1" fmla="*/ 2147483646 h 40"/>
                  <a:gd name="T2" fmla="*/ 2147483646 w 21"/>
                  <a:gd name="T3" fmla="*/ 2147483646 h 40"/>
                  <a:gd name="T4" fmla="*/ 2147483646 w 21"/>
                  <a:gd name="T5" fmla="*/ 2147483646 h 40"/>
                  <a:gd name="T6" fmla="*/ 2147483646 w 21"/>
                  <a:gd name="T7" fmla="*/ 2147483646 h 40"/>
                  <a:gd name="T8" fmla="*/ 2147483646 w 21"/>
                  <a:gd name="T9" fmla="*/ 2147483646 h 40"/>
                  <a:gd name="T10" fmla="*/ 2147483646 w 21"/>
                  <a:gd name="T11" fmla="*/ 2147483646 h 40"/>
                  <a:gd name="T12" fmla="*/ 2147483646 w 21"/>
                  <a:gd name="T13" fmla="*/ 2147483646 h 40"/>
                  <a:gd name="T14" fmla="*/ 2147483646 w 21"/>
                  <a:gd name="T15" fmla="*/ 2147483646 h 40"/>
                  <a:gd name="T16" fmla="*/ 2147483646 w 21"/>
                  <a:gd name="T17" fmla="*/ 2147483646 h 40"/>
                  <a:gd name="T18" fmla="*/ 0 w 21"/>
                  <a:gd name="T19" fmla="*/ 2147483646 h 40"/>
                  <a:gd name="T20" fmla="*/ 2147483646 w 21"/>
                  <a:gd name="T21" fmla="*/ 2147483646 h 40"/>
                  <a:gd name="T22" fmla="*/ 2147483646 w 21"/>
                  <a:gd name="T23" fmla="*/ 2147483646 h 40"/>
                  <a:gd name="T24" fmla="*/ 2147483646 w 21"/>
                  <a:gd name="T25" fmla="*/ 0 h 40"/>
                  <a:gd name="T26" fmla="*/ 2147483646 w 21"/>
                  <a:gd name="T27" fmla="*/ 2147483646 h 40"/>
                  <a:gd name="T28" fmla="*/ 2147483646 w 21"/>
                  <a:gd name="T29" fmla="*/ 2147483646 h 40"/>
                  <a:gd name="T30" fmla="*/ 2147483646 w 21"/>
                  <a:gd name="T31" fmla="*/ 2147483646 h 40"/>
                  <a:gd name="T32" fmla="*/ 2147483646 w 21"/>
                  <a:gd name="T33" fmla="*/ 2147483646 h 40"/>
                  <a:gd name="T34" fmla="*/ 2147483646 w 21"/>
                  <a:gd name="T35" fmla="*/ 2147483646 h 40"/>
                  <a:gd name="T36" fmla="*/ 2147483646 w 21"/>
                  <a:gd name="T37" fmla="*/ 2147483646 h 40"/>
                  <a:gd name="T38" fmla="*/ 2147483646 w 21"/>
                  <a:gd name="T39" fmla="*/ 2147483646 h 40"/>
                  <a:gd name="T40" fmla="*/ 2147483646 w 21"/>
                  <a:gd name="T41" fmla="*/ 2147483646 h 40"/>
                  <a:gd name="T42" fmla="*/ 2147483646 w 21"/>
                  <a:gd name="T43" fmla="*/ 2147483646 h 40"/>
                  <a:gd name="T44" fmla="*/ 2147483646 w 21"/>
                  <a:gd name="T45" fmla="*/ 2147483646 h 40"/>
                  <a:gd name="T46" fmla="*/ 2147483646 w 21"/>
                  <a:gd name="T47" fmla="*/ 2147483646 h 40"/>
                  <a:gd name="T48" fmla="*/ 2147483646 w 21"/>
                  <a:gd name="T49" fmla="*/ 2147483646 h 40"/>
                  <a:gd name="T50" fmla="*/ 2147483646 w 21"/>
                  <a:gd name="T51" fmla="*/ 2147483646 h 40"/>
                  <a:gd name="T52" fmla="*/ 2147483646 w 21"/>
                  <a:gd name="T53" fmla="*/ 2147483646 h 40"/>
                  <a:gd name="T54" fmla="*/ 2147483646 w 21"/>
                  <a:gd name="T55" fmla="*/ 2147483646 h 40"/>
                  <a:gd name="T56" fmla="*/ 2147483646 w 21"/>
                  <a:gd name="T57" fmla="*/ 2147483646 h 40"/>
                  <a:gd name="T58" fmla="*/ 0 w 21"/>
                  <a:gd name="T59" fmla="*/ 2147483646 h 40"/>
                  <a:gd name="T60" fmla="*/ 0 w 21"/>
                  <a:gd name="T61" fmla="*/ 2147483646 h 40"/>
                  <a:gd name="T62" fmla="*/ 2147483646 w 21"/>
                  <a:gd name="T63" fmla="*/ 2147483646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40"/>
                  <a:gd name="T98" fmla="*/ 21 w 21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40">
                    <a:moveTo>
                      <a:pt x="1" y="33"/>
                    </a:moveTo>
                    <a:cubicBezTo>
                      <a:pt x="1" y="33"/>
                      <a:pt x="1" y="33"/>
                      <a:pt x="2" y="34"/>
                    </a:cubicBezTo>
                    <a:cubicBezTo>
                      <a:pt x="3" y="35"/>
                      <a:pt x="4" y="36"/>
                      <a:pt x="5" y="37"/>
                    </a:cubicBezTo>
                    <a:cubicBezTo>
                      <a:pt x="7" y="38"/>
                      <a:pt x="8" y="38"/>
                      <a:pt x="9" y="38"/>
                    </a:cubicBezTo>
                    <a:cubicBezTo>
                      <a:pt x="10" y="38"/>
                      <a:pt x="11" y="38"/>
                      <a:pt x="11" y="37"/>
                    </a:cubicBezTo>
                    <a:cubicBezTo>
                      <a:pt x="11" y="37"/>
                      <a:pt x="11" y="37"/>
                      <a:pt x="11" y="36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0" y="33"/>
                      <a:pt x="9" y="32"/>
                      <a:pt x="8" y="30"/>
                    </a:cubicBezTo>
                    <a:cubicBezTo>
                      <a:pt x="4" y="24"/>
                      <a:pt x="2" y="21"/>
                      <a:pt x="1" y="18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0"/>
                      <a:pt x="0" y="9"/>
                      <a:pt x="1" y="7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1"/>
                      <a:pt x="17" y="2"/>
                    </a:cubicBezTo>
                    <a:cubicBezTo>
                      <a:pt x="19" y="3"/>
                      <a:pt x="20" y="4"/>
                      <a:pt x="20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5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1" y="9"/>
                      <a:pt x="12" y="11"/>
                      <a:pt x="14" y="14"/>
                    </a:cubicBezTo>
                    <a:cubicBezTo>
                      <a:pt x="16" y="17"/>
                      <a:pt x="18" y="18"/>
                      <a:pt x="18" y="19"/>
                    </a:cubicBezTo>
                    <a:cubicBezTo>
                      <a:pt x="19" y="20"/>
                      <a:pt x="19" y="21"/>
                      <a:pt x="20" y="22"/>
                    </a:cubicBezTo>
                    <a:cubicBezTo>
                      <a:pt x="21" y="24"/>
                      <a:pt x="21" y="26"/>
                      <a:pt x="21" y="29"/>
                    </a:cubicBezTo>
                    <a:cubicBezTo>
                      <a:pt x="21" y="32"/>
                      <a:pt x="20" y="35"/>
                      <a:pt x="17" y="37"/>
                    </a:cubicBezTo>
                    <a:cubicBezTo>
                      <a:pt x="15" y="39"/>
                      <a:pt x="13" y="40"/>
                      <a:pt x="10" y="40"/>
                    </a:cubicBezTo>
                    <a:cubicBezTo>
                      <a:pt x="7" y="40"/>
                      <a:pt x="4" y="39"/>
                      <a:pt x="2" y="37"/>
                    </a:cubicBezTo>
                    <a:cubicBezTo>
                      <a:pt x="1" y="36"/>
                      <a:pt x="0" y="36"/>
                      <a:pt x="0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0" y="33"/>
                      <a:pt x="1" y="33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3" name="Freeform 51"/>
              <p:cNvSpPr/>
              <p:nvPr/>
            </p:nvSpPr>
            <p:spPr bwMode="auto">
              <a:xfrm>
                <a:off x="7851775" y="2078037"/>
                <a:ext cx="69850" cy="160338"/>
              </a:xfrm>
              <a:custGeom>
                <a:avLst/>
                <a:gdLst>
                  <a:gd name="T0" fmla="*/ 2147483646 w 22"/>
                  <a:gd name="T1" fmla="*/ 2147483646 h 50"/>
                  <a:gd name="T2" fmla="*/ 2147483646 w 22"/>
                  <a:gd name="T3" fmla="*/ 2147483646 h 50"/>
                  <a:gd name="T4" fmla="*/ 2147483646 w 22"/>
                  <a:gd name="T5" fmla="*/ 2147483646 h 50"/>
                  <a:gd name="T6" fmla="*/ 2147483646 w 22"/>
                  <a:gd name="T7" fmla="*/ 2147483646 h 50"/>
                  <a:gd name="T8" fmla="*/ 2147483646 w 22"/>
                  <a:gd name="T9" fmla="*/ 2147483646 h 50"/>
                  <a:gd name="T10" fmla="*/ 2147483646 w 22"/>
                  <a:gd name="T11" fmla="*/ 2147483646 h 50"/>
                  <a:gd name="T12" fmla="*/ 2147483646 w 22"/>
                  <a:gd name="T13" fmla="*/ 2147483646 h 50"/>
                  <a:gd name="T14" fmla="*/ 2147483646 w 22"/>
                  <a:gd name="T15" fmla="*/ 2147483646 h 50"/>
                  <a:gd name="T16" fmla="*/ 2147483646 w 22"/>
                  <a:gd name="T17" fmla="*/ 2147483646 h 50"/>
                  <a:gd name="T18" fmla="*/ 2147483646 w 22"/>
                  <a:gd name="T19" fmla="*/ 2147483646 h 50"/>
                  <a:gd name="T20" fmla="*/ 2147483646 w 22"/>
                  <a:gd name="T21" fmla="*/ 2147483646 h 50"/>
                  <a:gd name="T22" fmla="*/ 2147483646 w 22"/>
                  <a:gd name="T23" fmla="*/ 2147483646 h 50"/>
                  <a:gd name="T24" fmla="*/ 2147483646 w 22"/>
                  <a:gd name="T25" fmla="*/ 2147483646 h 50"/>
                  <a:gd name="T26" fmla="*/ 0 w 22"/>
                  <a:gd name="T27" fmla="*/ 2147483646 h 50"/>
                  <a:gd name="T28" fmla="*/ 2147483646 w 22"/>
                  <a:gd name="T29" fmla="*/ 2147483646 h 50"/>
                  <a:gd name="T30" fmla="*/ 2147483646 w 22"/>
                  <a:gd name="T31" fmla="*/ 2147483646 h 50"/>
                  <a:gd name="T32" fmla="*/ 2147483646 w 22"/>
                  <a:gd name="T33" fmla="*/ 2147483646 h 50"/>
                  <a:gd name="T34" fmla="*/ 2147483646 w 22"/>
                  <a:gd name="T35" fmla="*/ 2147483646 h 50"/>
                  <a:gd name="T36" fmla="*/ 2147483646 w 22"/>
                  <a:gd name="T37" fmla="*/ 2147483646 h 50"/>
                  <a:gd name="T38" fmla="*/ 2147483646 w 22"/>
                  <a:gd name="T39" fmla="*/ 0 h 50"/>
                  <a:gd name="T40" fmla="*/ 2147483646 w 22"/>
                  <a:gd name="T41" fmla="*/ 2147483646 h 50"/>
                  <a:gd name="T42" fmla="*/ 2147483646 w 22"/>
                  <a:gd name="T43" fmla="*/ 2147483646 h 50"/>
                  <a:gd name="T44" fmla="*/ 2147483646 w 22"/>
                  <a:gd name="T45" fmla="*/ 2147483646 h 50"/>
                  <a:gd name="T46" fmla="*/ 2147483646 w 22"/>
                  <a:gd name="T47" fmla="*/ 2147483646 h 50"/>
                  <a:gd name="T48" fmla="*/ 2147483646 w 22"/>
                  <a:gd name="T49" fmla="*/ 2147483646 h 50"/>
                  <a:gd name="T50" fmla="*/ 2147483646 w 22"/>
                  <a:gd name="T51" fmla="*/ 2147483646 h 50"/>
                  <a:gd name="T52" fmla="*/ 2147483646 w 22"/>
                  <a:gd name="T53" fmla="*/ 2147483646 h 50"/>
                  <a:gd name="T54" fmla="*/ 2147483646 w 22"/>
                  <a:gd name="T55" fmla="*/ 2147483646 h 50"/>
                  <a:gd name="T56" fmla="*/ 2147483646 w 22"/>
                  <a:gd name="T57" fmla="*/ 2147483646 h 50"/>
                  <a:gd name="T58" fmla="*/ 2147483646 w 22"/>
                  <a:gd name="T59" fmla="*/ 2147483646 h 50"/>
                  <a:gd name="T60" fmla="*/ 2147483646 w 22"/>
                  <a:gd name="T61" fmla="*/ 2147483646 h 50"/>
                  <a:gd name="T62" fmla="*/ 2147483646 w 22"/>
                  <a:gd name="T63" fmla="*/ 2147483646 h 50"/>
                  <a:gd name="T64" fmla="*/ 2147483646 w 22"/>
                  <a:gd name="T65" fmla="*/ 2147483646 h 50"/>
                  <a:gd name="T66" fmla="*/ 2147483646 w 22"/>
                  <a:gd name="T67" fmla="*/ 2147483646 h 50"/>
                  <a:gd name="T68" fmla="*/ 2147483646 w 22"/>
                  <a:gd name="T69" fmla="*/ 2147483646 h 50"/>
                  <a:gd name="T70" fmla="*/ 2147483646 w 22"/>
                  <a:gd name="T71" fmla="*/ 2147483646 h 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"/>
                  <a:gd name="T109" fmla="*/ 0 h 50"/>
                  <a:gd name="T110" fmla="*/ 22 w 22"/>
                  <a:gd name="T111" fmla="*/ 50 h 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" h="50">
                    <a:moveTo>
                      <a:pt x="16" y="14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5" y="6"/>
                      <a:pt x="5" y="5"/>
                      <a:pt x="6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7" y="0"/>
                      <a:pt x="18" y="0"/>
                      <a:pt x="20" y="1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2" y="4"/>
                      <a:pt x="22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4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4"/>
                      <a:pt x="16" y="5"/>
                    </a:cubicBezTo>
                    <a:cubicBezTo>
                      <a:pt x="16" y="6"/>
                      <a:pt x="16" y="9"/>
                      <a:pt x="1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Freeform 52"/>
              <p:cNvSpPr/>
              <p:nvPr/>
            </p:nvSpPr>
            <p:spPr bwMode="auto">
              <a:xfrm>
                <a:off x="7921625" y="2087562"/>
                <a:ext cx="112713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7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36"/>
                      <a:pt x="31" y="40"/>
                      <a:pt x="32" y="42"/>
                    </a:cubicBezTo>
                    <a:cubicBezTo>
                      <a:pt x="33" y="44"/>
                      <a:pt x="34" y="46"/>
                      <a:pt x="35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19"/>
                      <a:pt x="20" y="15"/>
                      <a:pt x="22" y="13"/>
                    </a:cubicBezTo>
                    <a:cubicBezTo>
                      <a:pt x="24" y="11"/>
                      <a:pt x="26" y="9"/>
                      <a:pt x="28" y="9"/>
                    </a:cubicBezTo>
                    <a:cubicBezTo>
                      <a:pt x="29" y="9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5" y="13"/>
                      <a:pt x="24" y="13"/>
                    </a:cubicBezTo>
                    <a:cubicBezTo>
                      <a:pt x="24" y="14"/>
                      <a:pt x="23" y="15"/>
                      <a:pt x="21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Freeform 53"/>
              <p:cNvSpPr>
                <a:spLocks noEditPoints="1"/>
              </p:cNvSpPr>
              <p:nvPr/>
            </p:nvSpPr>
            <p:spPr bwMode="auto">
              <a:xfrm>
                <a:off x="8027988" y="2078037"/>
                <a:ext cx="53975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2"/>
                      <a:pt x="16" y="44"/>
                      <a:pt x="16" y="46"/>
                    </a:cubicBezTo>
                    <a:cubicBezTo>
                      <a:pt x="14" y="50"/>
                      <a:pt x="11" y="52"/>
                      <a:pt x="7" y="52"/>
                    </a:cubicBezTo>
                    <a:cubicBezTo>
                      <a:pt x="4" y="52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49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6"/>
                      <a:pt x="17" y="8"/>
                      <a:pt x="16" y="9"/>
                    </a:cubicBezTo>
                    <a:cubicBezTo>
                      <a:pt x="15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Freeform 54"/>
              <p:cNvSpPr>
                <a:spLocks noEditPoints="1"/>
              </p:cNvSpPr>
              <p:nvPr/>
            </p:nvSpPr>
            <p:spPr bwMode="auto">
              <a:xfrm>
                <a:off x="8094663" y="2087562"/>
                <a:ext cx="104775" cy="153988"/>
              </a:xfrm>
              <a:custGeom>
                <a:avLst/>
                <a:gdLst>
                  <a:gd name="T0" fmla="*/ 2147483646 w 33"/>
                  <a:gd name="T1" fmla="*/ 0 h 48"/>
                  <a:gd name="T2" fmla="*/ 2147483646 w 33"/>
                  <a:gd name="T3" fmla="*/ 2147483646 h 48"/>
                  <a:gd name="T4" fmla="*/ 2147483646 w 33"/>
                  <a:gd name="T5" fmla="*/ 2147483646 h 48"/>
                  <a:gd name="T6" fmla="*/ 2147483646 w 33"/>
                  <a:gd name="T7" fmla="*/ 2147483646 h 48"/>
                  <a:gd name="T8" fmla="*/ 2147483646 w 33"/>
                  <a:gd name="T9" fmla="*/ 2147483646 h 48"/>
                  <a:gd name="T10" fmla="*/ 2147483646 w 33"/>
                  <a:gd name="T11" fmla="*/ 2147483646 h 48"/>
                  <a:gd name="T12" fmla="*/ 2147483646 w 33"/>
                  <a:gd name="T13" fmla="*/ 2147483646 h 48"/>
                  <a:gd name="T14" fmla="*/ 2147483646 w 33"/>
                  <a:gd name="T15" fmla="*/ 2147483646 h 48"/>
                  <a:gd name="T16" fmla="*/ 2147483646 w 33"/>
                  <a:gd name="T17" fmla="*/ 2147483646 h 48"/>
                  <a:gd name="T18" fmla="*/ 2147483646 w 33"/>
                  <a:gd name="T19" fmla="*/ 2147483646 h 48"/>
                  <a:gd name="T20" fmla="*/ 0 w 33"/>
                  <a:gd name="T21" fmla="*/ 2147483646 h 48"/>
                  <a:gd name="T22" fmla="*/ 2147483646 w 33"/>
                  <a:gd name="T23" fmla="*/ 2147483646 h 48"/>
                  <a:gd name="T24" fmla="*/ 2147483646 w 33"/>
                  <a:gd name="T25" fmla="*/ 2147483646 h 48"/>
                  <a:gd name="T26" fmla="*/ 2147483646 w 33"/>
                  <a:gd name="T27" fmla="*/ 2147483646 h 48"/>
                  <a:gd name="T28" fmla="*/ 2147483646 w 33"/>
                  <a:gd name="T29" fmla="*/ 2147483646 h 48"/>
                  <a:gd name="T30" fmla="*/ 2147483646 w 33"/>
                  <a:gd name="T31" fmla="*/ 0 h 48"/>
                  <a:gd name="T32" fmla="*/ 2147483646 w 33"/>
                  <a:gd name="T33" fmla="*/ 0 h 48"/>
                  <a:gd name="T34" fmla="*/ 2147483646 w 33"/>
                  <a:gd name="T35" fmla="*/ 2147483646 h 48"/>
                  <a:gd name="T36" fmla="*/ 2147483646 w 33"/>
                  <a:gd name="T37" fmla="*/ 2147483646 h 48"/>
                  <a:gd name="T38" fmla="*/ 2147483646 w 33"/>
                  <a:gd name="T39" fmla="*/ 2147483646 h 48"/>
                  <a:gd name="T40" fmla="*/ 2147483646 w 33"/>
                  <a:gd name="T41" fmla="*/ 2147483646 h 48"/>
                  <a:gd name="T42" fmla="*/ 2147483646 w 33"/>
                  <a:gd name="T43" fmla="*/ 2147483646 h 48"/>
                  <a:gd name="T44" fmla="*/ 2147483646 w 33"/>
                  <a:gd name="T45" fmla="*/ 2147483646 h 48"/>
                  <a:gd name="T46" fmla="*/ 2147483646 w 33"/>
                  <a:gd name="T47" fmla="*/ 2147483646 h 48"/>
                  <a:gd name="T48" fmla="*/ 2147483646 w 33"/>
                  <a:gd name="T49" fmla="*/ 2147483646 h 48"/>
                  <a:gd name="T50" fmla="*/ 2147483646 w 33"/>
                  <a:gd name="T51" fmla="*/ 2147483646 h 48"/>
                  <a:gd name="T52" fmla="*/ 2147483646 w 33"/>
                  <a:gd name="T53" fmla="*/ 2147483646 h 48"/>
                  <a:gd name="T54" fmla="*/ 2147483646 w 33"/>
                  <a:gd name="T55" fmla="*/ 2147483646 h 48"/>
                  <a:gd name="T56" fmla="*/ 2147483646 w 33"/>
                  <a:gd name="T57" fmla="*/ 2147483646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8"/>
                  <a:gd name="T89" fmla="*/ 33 w 33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8">
                    <a:moveTo>
                      <a:pt x="33" y="0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8" y="46"/>
                      <a:pt x="17" y="47"/>
                    </a:cubicBezTo>
                    <a:cubicBezTo>
                      <a:pt x="16" y="48"/>
                      <a:pt x="14" y="48"/>
                      <a:pt x="13" y="48"/>
                    </a:cubicBezTo>
                    <a:cubicBezTo>
                      <a:pt x="10" y="48"/>
                      <a:pt x="7" y="46"/>
                      <a:pt x="5" y="43"/>
                    </a:cubicBezTo>
                    <a:cubicBezTo>
                      <a:pt x="2" y="39"/>
                      <a:pt x="0" y="34"/>
                      <a:pt x="0" y="28"/>
                    </a:cubicBezTo>
                    <a:cubicBezTo>
                      <a:pt x="0" y="22"/>
                      <a:pt x="2" y="17"/>
                      <a:pt x="4" y="13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4" y="8"/>
                      <a:pt x="16" y="9"/>
                      <a:pt x="17" y="9"/>
                    </a:cubicBezTo>
                    <a:cubicBezTo>
                      <a:pt x="18" y="10"/>
                      <a:pt x="20" y="11"/>
                      <a:pt x="21" y="1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3" y="0"/>
                    </a:lnTo>
                    <a:close/>
                    <a:moveTo>
                      <a:pt x="21" y="16"/>
                    </a:moveTo>
                    <a:cubicBezTo>
                      <a:pt x="20" y="14"/>
                      <a:pt x="19" y="13"/>
                      <a:pt x="18" y="12"/>
                    </a:cubicBezTo>
                    <a:cubicBezTo>
                      <a:pt x="16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4" y="12"/>
                    </a:cubicBezTo>
                    <a:cubicBezTo>
                      <a:pt x="13" y="12"/>
                      <a:pt x="13" y="14"/>
                      <a:pt x="13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2"/>
                      <a:pt x="13" y="43"/>
                      <a:pt x="13" y="44"/>
                    </a:cubicBezTo>
                    <a:cubicBezTo>
                      <a:pt x="14" y="45"/>
                      <a:pt x="14" y="45"/>
                      <a:pt x="15" y="45"/>
                    </a:cubicBezTo>
                    <a:cubicBezTo>
                      <a:pt x="16" y="45"/>
                      <a:pt x="17" y="45"/>
                      <a:pt x="17" y="44"/>
                    </a:cubicBezTo>
                    <a:cubicBezTo>
                      <a:pt x="18" y="43"/>
                      <a:pt x="19" y="42"/>
                      <a:pt x="21" y="40"/>
                    </a:cubicBezTo>
                    <a:lnTo>
                      <a:pt x="21" y="16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7" name="Freeform 55"/>
              <p:cNvSpPr/>
              <p:nvPr/>
            </p:nvSpPr>
            <p:spPr bwMode="auto">
              <a:xfrm>
                <a:off x="8220075" y="2109787"/>
                <a:ext cx="142875" cy="138113"/>
              </a:xfrm>
              <a:custGeom>
                <a:avLst/>
                <a:gdLst>
                  <a:gd name="T0" fmla="*/ 2147483646 w 45"/>
                  <a:gd name="T1" fmla="*/ 2147483646 h 43"/>
                  <a:gd name="T2" fmla="*/ 2147483646 w 45"/>
                  <a:gd name="T3" fmla="*/ 2147483646 h 43"/>
                  <a:gd name="T4" fmla="*/ 2147483646 w 45"/>
                  <a:gd name="T5" fmla="*/ 2147483646 h 43"/>
                  <a:gd name="T6" fmla="*/ 2147483646 w 45"/>
                  <a:gd name="T7" fmla="*/ 2147483646 h 43"/>
                  <a:gd name="T8" fmla="*/ 2147483646 w 45"/>
                  <a:gd name="T9" fmla="*/ 2147483646 h 43"/>
                  <a:gd name="T10" fmla="*/ 2147483646 w 45"/>
                  <a:gd name="T11" fmla="*/ 2147483646 h 43"/>
                  <a:gd name="T12" fmla="*/ 2147483646 w 45"/>
                  <a:gd name="T13" fmla="*/ 2147483646 h 43"/>
                  <a:gd name="T14" fmla="*/ 2147483646 w 45"/>
                  <a:gd name="T15" fmla="*/ 2147483646 h 43"/>
                  <a:gd name="T16" fmla="*/ 2147483646 w 45"/>
                  <a:gd name="T17" fmla="*/ 2147483646 h 43"/>
                  <a:gd name="T18" fmla="*/ 2147483646 w 45"/>
                  <a:gd name="T19" fmla="*/ 2147483646 h 43"/>
                  <a:gd name="T20" fmla="*/ 2147483646 w 45"/>
                  <a:gd name="T21" fmla="*/ 2147483646 h 43"/>
                  <a:gd name="T22" fmla="*/ 2147483646 w 45"/>
                  <a:gd name="T23" fmla="*/ 2147483646 h 43"/>
                  <a:gd name="T24" fmla="*/ 2147483646 w 45"/>
                  <a:gd name="T25" fmla="*/ 2147483646 h 43"/>
                  <a:gd name="T26" fmla="*/ 2147483646 w 45"/>
                  <a:gd name="T27" fmla="*/ 2147483646 h 43"/>
                  <a:gd name="T28" fmla="*/ 2147483646 w 45"/>
                  <a:gd name="T29" fmla="*/ 2147483646 h 43"/>
                  <a:gd name="T30" fmla="*/ 2147483646 w 45"/>
                  <a:gd name="T31" fmla="*/ 2147483646 h 43"/>
                  <a:gd name="T32" fmla="*/ 2147483646 w 45"/>
                  <a:gd name="T33" fmla="*/ 2147483646 h 43"/>
                  <a:gd name="T34" fmla="*/ 2147483646 w 45"/>
                  <a:gd name="T35" fmla="*/ 2147483646 h 43"/>
                  <a:gd name="T36" fmla="*/ 0 w 45"/>
                  <a:gd name="T37" fmla="*/ 2147483646 h 43"/>
                  <a:gd name="T38" fmla="*/ 2147483646 w 45"/>
                  <a:gd name="T39" fmla="*/ 2147483646 h 43"/>
                  <a:gd name="T40" fmla="*/ 2147483646 w 45"/>
                  <a:gd name="T41" fmla="*/ 2147483646 h 43"/>
                  <a:gd name="T42" fmla="*/ 2147483646 w 45"/>
                  <a:gd name="T43" fmla="*/ 2147483646 h 43"/>
                  <a:gd name="T44" fmla="*/ 2147483646 w 45"/>
                  <a:gd name="T45" fmla="*/ 0 h 43"/>
                  <a:gd name="T46" fmla="*/ 2147483646 w 45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5"/>
                  <a:gd name="T73" fmla="*/ 0 h 43"/>
                  <a:gd name="T74" fmla="*/ 45 w 45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5" h="43">
                    <a:moveTo>
                      <a:pt x="37" y="21"/>
                    </a:moveTo>
                    <a:cubicBezTo>
                      <a:pt x="39" y="16"/>
                      <a:pt x="41" y="10"/>
                      <a:pt x="42" y="4"/>
                    </a:cubicBezTo>
                    <a:cubicBezTo>
                      <a:pt x="43" y="2"/>
                      <a:pt x="43" y="1"/>
                      <a:pt x="43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3"/>
                      <a:pt x="45" y="3"/>
                    </a:cubicBezTo>
                    <a:cubicBezTo>
                      <a:pt x="44" y="4"/>
                      <a:pt x="44" y="6"/>
                      <a:pt x="43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2"/>
                      <a:pt x="22" y="24"/>
                      <a:pt x="21" y="26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2" y="19"/>
                      <a:pt x="23" y="16"/>
                      <a:pt x="23" y="15"/>
                    </a:cubicBezTo>
                    <a:cubicBezTo>
                      <a:pt x="24" y="14"/>
                      <a:pt x="26" y="8"/>
                      <a:pt x="29" y="0"/>
                    </a:cubicBezTo>
                    <a:lnTo>
                      <a:pt x="37" y="2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Freeform 56"/>
              <p:cNvSpPr/>
              <p:nvPr/>
            </p:nvSpPr>
            <p:spPr bwMode="auto">
              <a:xfrm>
                <a:off x="4708525" y="2093912"/>
                <a:ext cx="38100" cy="150813"/>
              </a:xfrm>
              <a:custGeom>
                <a:avLst/>
                <a:gdLst>
                  <a:gd name="T0" fmla="*/ 2147483646 w 24"/>
                  <a:gd name="T1" fmla="*/ 0 h 95"/>
                  <a:gd name="T2" fmla="*/ 2147483646 w 24"/>
                  <a:gd name="T3" fmla="*/ 2147483646 h 95"/>
                  <a:gd name="T4" fmla="*/ 2147483646 w 24"/>
                  <a:gd name="T5" fmla="*/ 2147483646 h 95"/>
                  <a:gd name="T6" fmla="*/ 2147483646 w 24"/>
                  <a:gd name="T7" fmla="*/ 2147483646 h 95"/>
                  <a:gd name="T8" fmla="*/ 2147483646 w 24"/>
                  <a:gd name="T9" fmla="*/ 2147483646 h 95"/>
                  <a:gd name="T10" fmla="*/ 2147483646 w 24"/>
                  <a:gd name="T11" fmla="*/ 2147483646 h 95"/>
                  <a:gd name="T12" fmla="*/ 2147483646 w 24"/>
                  <a:gd name="T13" fmla="*/ 2147483646 h 95"/>
                  <a:gd name="T14" fmla="*/ 0 w 24"/>
                  <a:gd name="T15" fmla="*/ 2147483646 h 95"/>
                  <a:gd name="T16" fmla="*/ 0 w 24"/>
                  <a:gd name="T17" fmla="*/ 2147483646 h 95"/>
                  <a:gd name="T18" fmla="*/ 0 w 24"/>
                  <a:gd name="T19" fmla="*/ 2147483646 h 95"/>
                  <a:gd name="T20" fmla="*/ 0 w 24"/>
                  <a:gd name="T21" fmla="*/ 2147483646 h 95"/>
                  <a:gd name="T22" fmla="*/ 0 w 24"/>
                  <a:gd name="T23" fmla="*/ 2147483646 h 95"/>
                  <a:gd name="T24" fmla="*/ 0 w 24"/>
                  <a:gd name="T25" fmla="*/ 2147483646 h 95"/>
                  <a:gd name="T26" fmla="*/ 0 w 24"/>
                  <a:gd name="T27" fmla="*/ 2147483646 h 95"/>
                  <a:gd name="T28" fmla="*/ 0 w 24"/>
                  <a:gd name="T29" fmla="*/ 0 h 95"/>
                  <a:gd name="T30" fmla="*/ 2147483646 w 24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95"/>
                  <a:gd name="T50" fmla="*/ 24 w 24"/>
                  <a:gd name="T51" fmla="*/ 95 h 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95">
                    <a:moveTo>
                      <a:pt x="24" y="0"/>
                    </a:moveTo>
                    <a:lnTo>
                      <a:pt x="24" y="4"/>
                    </a:lnTo>
                    <a:lnTo>
                      <a:pt x="24" y="28"/>
                    </a:lnTo>
                    <a:lnTo>
                      <a:pt x="24" y="38"/>
                    </a:lnTo>
                    <a:lnTo>
                      <a:pt x="24" y="58"/>
                    </a:lnTo>
                    <a:lnTo>
                      <a:pt x="24" y="93"/>
                    </a:lnTo>
                    <a:lnTo>
                      <a:pt x="24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0" y="81"/>
                    </a:lnTo>
                    <a:lnTo>
                      <a:pt x="0" y="6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9" name="Freeform 57"/>
              <p:cNvSpPr>
                <a:spLocks noEditPoints="1"/>
              </p:cNvSpPr>
              <p:nvPr/>
            </p:nvSpPr>
            <p:spPr bwMode="auto">
              <a:xfrm>
                <a:off x="4746625" y="2081212"/>
                <a:ext cx="128588" cy="163513"/>
              </a:xfrm>
              <a:custGeom>
                <a:avLst/>
                <a:gdLst>
                  <a:gd name="T0" fmla="*/ 2147483646 w 40"/>
                  <a:gd name="T1" fmla="*/ 0 h 51"/>
                  <a:gd name="T2" fmla="*/ 2147483646 w 40"/>
                  <a:gd name="T3" fmla="*/ 2147483646 h 51"/>
                  <a:gd name="T4" fmla="*/ 2147483646 w 40"/>
                  <a:gd name="T5" fmla="*/ 2147483646 h 51"/>
                  <a:gd name="T6" fmla="*/ 2147483646 w 40"/>
                  <a:gd name="T7" fmla="*/ 2147483646 h 51"/>
                  <a:gd name="T8" fmla="*/ 2147483646 w 40"/>
                  <a:gd name="T9" fmla="*/ 2147483646 h 51"/>
                  <a:gd name="T10" fmla="*/ 2147483646 w 40"/>
                  <a:gd name="T11" fmla="*/ 2147483646 h 51"/>
                  <a:gd name="T12" fmla="*/ 2147483646 w 40"/>
                  <a:gd name="T13" fmla="*/ 2147483646 h 51"/>
                  <a:gd name="T14" fmla="*/ 2147483646 w 40"/>
                  <a:gd name="T15" fmla="*/ 2147483646 h 51"/>
                  <a:gd name="T16" fmla="*/ 2147483646 w 40"/>
                  <a:gd name="T17" fmla="*/ 2147483646 h 51"/>
                  <a:gd name="T18" fmla="*/ 2147483646 w 40"/>
                  <a:gd name="T19" fmla="*/ 2147483646 h 51"/>
                  <a:gd name="T20" fmla="*/ 0 w 40"/>
                  <a:gd name="T21" fmla="*/ 2147483646 h 51"/>
                  <a:gd name="T22" fmla="*/ 2147483646 w 40"/>
                  <a:gd name="T23" fmla="*/ 2147483646 h 51"/>
                  <a:gd name="T24" fmla="*/ 2147483646 w 40"/>
                  <a:gd name="T25" fmla="*/ 2147483646 h 51"/>
                  <a:gd name="T26" fmla="*/ 2147483646 w 40"/>
                  <a:gd name="T27" fmla="*/ 2147483646 h 51"/>
                  <a:gd name="T28" fmla="*/ 2147483646 w 40"/>
                  <a:gd name="T29" fmla="*/ 0 h 51"/>
                  <a:gd name="T30" fmla="*/ 2147483646 w 40"/>
                  <a:gd name="T31" fmla="*/ 2147483646 h 51"/>
                  <a:gd name="T32" fmla="*/ 2147483646 w 40"/>
                  <a:gd name="T33" fmla="*/ 2147483646 h 51"/>
                  <a:gd name="T34" fmla="*/ 2147483646 w 40"/>
                  <a:gd name="T35" fmla="*/ 2147483646 h 51"/>
                  <a:gd name="T36" fmla="*/ 2147483646 w 40"/>
                  <a:gd name="T37" fmla="*/ 2147483646 h 51"/>
                  <a:gd name="T38" fmla="*/ 2147483646 w 40"/>
                  <a:gd name="T39" fmla="*/ 2147483646 h 51"/>
                  <a:gd name="T40" fmla="*/ 2147483646 w 40"/>
                  <a:gd name="T41" fmla="*/ 2147483646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51"/>
                  <a:gd name="T65" fmla="*/ 40 w 40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51">
                    <a:moveTo>
                      <a:pt x="21" y="0"/>
                    </a:moveTo>
                    <a:cubicBezTo>
                      <a:pt x="40" y="50"/>
                      <a:pt x="40" y="50"/>
                      <a:pt x="40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9"/>
                      <a:pt x="2" y="50"/>
                      <a:pt x="2" y="50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0" y="51"/>
                      <a:pt x="0" y="50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1" y="47"/>
                      <a:pt x="2" y="45"/>
                      <a:pt x="4" y="40"/>
                    </a:cubicBezTo>
                    <a:cubicBezTo>
                      <a:pt x="19" y="5"/>
                      <a:pt x="19" y="5"/>
                      <a:pt x="19" y="5"/>
                    </a:cubicBezTo>
                    <a:lnTo>
                      <a:pt x="21" y="0"/>
                    </a:lnTo>
                    <a:close/>
                    <a:moveTo>
                      <a:pt x="13" y="23"/>
                    </a:moveTo>
                    <a:cubicBezTo>
                      <a:pt x="9" y="33"/>
                      <a:pt x="9" y="33"/>
                      <a:pt x="9" y="3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0" y="41"/>
                      <a:pt x="20" y="41"/>
                      <a:pt x="20" y="41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0" name="Freeform 58"/>
              <p:cNvSpPr>
                <a:spLocks noEditPoints="1"/>
              </p:cNvSpPr>
              <p:nvPr/>
            </p:nvSpPr>
            <p:spPr bwMode="auto">
              <a:xfrm>
                <a:off x="4946650" y="2090737"/>
                <a:ext cx="101600" cy="150813"/>
              </a:xfrm>
              <a:custGeom>
                <a:avLst/>
                <a:gdLst>
                  <a:gd name="T0" fmla="*/ 2147483646 w 32"/>
                  <a:gd name="T1" fmla="*/ 2147483646 h 47"/>
                  <a:gd name="T2" fmla="*/ 2147483646 w 32"/>
                  <a:gd name="T3" fmla="*/ 2147483646 h 47"/>
                  <a:gd name="T4" fmla="*/ 2147483646 w 32"/>
                  <a:gd name="T5" fmla="*/ 2147483646 h 47"/>
                  <a:gd name="T6" fmla="*/ 2147483646 w 32"/>
                  <a:gd name="T7" fmla="*/ 2147483646 h 47"/>
                  <a:gd name="T8" fmla="*/ 2147483646 w 32"/>
                  <a:gd name="T9" fmla="*/ 2147483646 h 47"/>
                  <a:gd name="T10" fmla="*/ 2147483646 w 32"/>
                  <a:gd name="T11" fmla="*/ 2147483646 h 47"/>
                  <a:gd name="T12" fmla="*/ 0 w 32"/>
                  <a:gd name="T13" fmla="*/ 2147483646 h 47"/>
                  <a:gd name="T14" fmla="*/ 0 w 32"/>
                  <a:gd name="T15" fmla="*/ 2147483646 h 47"/>
                  <a:gd name="T16" fmla="*/ 0 w 32"/>
                  <a:gd name="T17" fmla="*/ 2147483646 h 47"/>
                  <a:gd name="T18" fmla="*/ 0 w 32"/>
                  <a:gd name="T19" fmla="*/ 2147483646 h 47"/>
                  <a:gd name="T20" fmla="*/ 0 w 32"/>
                  <a:gd name="T21" fmla="*/ 2147483646 h 47"/>
                  <a:gd name="T22" fmla="*/ 0 w 32"/>
                  <a:gd name="T23" fmla="*/ 0 h 47"/>
                  <a:gd name="T24" fmla="*/ 2147483646 w 32"/>
                  <a:gd name="T25" fmla="*/ 0 h 47"/>
                  <a:gd name="T26" fmla="*/ 2147483646 w 32"/>
                  <a:gd name="T27" fmla="*/ 0 h 47"/>
                  <a:gd name="T28" fmla="*/ 2147483646 w 32"/>
                  <a:gd name="T29" fmla="*/ 2147483646 h 47"/>
                  <a:gd name="T30" fmla="*/ 2147483646 w 32"/>
                  <a:gd name="T31" fmla="*/ 2147483646 h 47"/>
                  <a:gd name="T32" fmla="*/ 2147483646 w 32"/>
                  <a:gd name="T33" fmla="*/ 2147483646 h 47"/>
                  <a:gd name="T34" fmla="*/ 2147483646 w 32"/>
                  <a:gd name="T35" fmla="*/ 2147483646 h 47"/>
                  <a:gd name="T36" fmla="*/ 2147483646 w 32"/>
                  <a:gd name="T37" fmla="*/ 2147483646 h 47"/>
                  <a:gd name="T38" fmla="*/ 2147483646 w 32"/>
                  <a:gd name="T39" fmla="*/ 2147483646 h 47"/>
                  <a:gd name="T40" fmla="*/ 2147483646 w 32"/>
                  <a:gd name="T41" fmla="*/ 2147483646 h 47"/>
                  <a:gd name="T42" fmla="*/ 2147483646 w 32"/>
                  <a:gd name="T43" fmla="*/ 2147483646 h 47"/>
                  <a:gd name="T44" fmla="*/ 2147483646 w 32"/>
                  <a:gd name="T45" fmla="*/ 2147483646 h 47"/>
                  <a:gd name="T46" fmla="*/ 2147483646 w 32"/>
                  <a:gd name="T47" fmla="*/ 2147483646 h 47"/>
                  <a:gd name="T48" fmla="*/ 2147483646 w 32"/>
                  <a:gd name="T49" fmla="*/ 2147483646 h 47"/>
                  <a:gd name="T50" fmla="*/ 2147483646 w 32"/>
                  <a:gd name="T51" fmla="*/ 2147483646 h 47"/>
                  <a:gd name="T52" fmla="*/ 2147483646 w 32"/>
                  <a:gd name="T53" fmla="*/ 2147483646 h 47"/>
                  <a:gd name="T54" fmla="*/ 2147483646 w 32"/>
                  <a:gd name="T55" fmla="*/ 2147483646 h 47"/>
                  <a:gd name="T56" fmla="*/ 2147483646 w 32"/>
                  <a:gd name="T57" fmla="*/ 2147483646 h 47"/>
                  <a:gd name="T58" fmla="*/ 2147483646 w 32"/>
                  <a:gd name="T59" fmla="*/ 2147483646 h 47"/>
                  <a:gd name="T60" fmla="*/ 2147483646 w 32"/>
                  <a:gd name="T61" fmla="*/ 2147483646 h 47"/>
                  <a:gd name="T62" fmla="*/ 2147483646 w 32"/>
                  <a:gd name="T63" fmla="*/ 2147483646 h 47"/>
                  <a:gd name="T64" fmla="*/ 2147483646 w 32"/>
                  <a:gd name="T65" fmla="*/ 2147483646 h 47"/>
                  <a:gd name="T66" fmla="*/ 2147483646 w 32"/>
                  <a:gd name="T67" fmla="*/ 2147483646 h 47"/>
                  <a:gd name="T68" fmla="*/ 2147483646 w 32"/>
                  <a:gd name="T69" fmla="*/ 2147483646 h 47"/>
                  <a:gd name="T70" fmla="*/ 2147483646 w 32"/>
                  <a:gd name="T71" fmla="*/ 2147483646 h 47"/>
                  <a:gd name="T72" fmla="*/ 2147483646 w 32"/>
                  <a:gd name="T73" fmla="*/ 2147483646 h 47"/>
                  <a:gd name="T74" fmla="*/ 2147483646 w 32"/>
                  <a:gd name="T75" fmla="*/ 2147483646 h 47"/>
                  <a:gd name="T76" fmla="*/ 2147483646 w 32"/>
                  <a:gd name="T77" fmla="*/ 2147483646 h 47"/>
                  <a:gd name="T78" fmla="*/ 2147483646 w 32"/>
                  <a:gd name="T79" fmla="*/ 2147483646 h 47"/>
                  <a:gd name="T80" fmla="*/ 2147483646 w 32"/>
                  <a:gd name="T81" fmla="*/ 2147483646 h 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2"/>
                  <a:gd name="T124" fmla="*/ 0 h 47"/>
                  <a:gd name="T125" fmla="*/ 32 w 32"/>
                  <a:gd name="T126" fmla="*/ 47 h 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2" h="47">
                    <a:moveTo>
                      <a:pt x="27" y="27"/>
                    </a:moveTo>
                    <a:cubicBezTo>
                      <a:pt x="28" y="28"/>
                      <a:pt x="29" y="29"/>
                      <a:pt x="30" y="31"/>
                    </a:cubicBezTo>
                    <a:cubicBezTo>
                      <a:pt x="30" y="32"/>
                      <a:pt x="31" y="33"/>
                      <a:pt x="31" y="35"/>
                    </a:cubicBezTo>
                    <a:cubicBezTo>
                      <a:pt x="31" y="38"/>
                      <a:pt x="30" y="40"/>
                      <a:pt x="28" y="43"/>
                    </a:cubicBezTo>
                    <a:cubicBezTo>
                      <a:pt x="27" y="45"/>
                      <a:pt x="24" y="47"/>
                      <a:pt x="20" y="47"/>
                    </a:cubicBezTo>
                    <a:cubicBezTo>
                      <a:pt x="18" y="47"/>
                      <a:pt x="16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9" y="0"/>
                      <a:pt x="20" y="0"/>
                    </a:cubicBezTo>
                    <a:cubicBezTo>
                      <a:pt x="21" y="0"/>
                      <a:pt x="22" y="0"/>
                      <a:pt x="24" y="1"/>
                    </a:cubicBezTo>
                    <a:cubicBezTo>
                      <a:pt x="25" y="2"/>
                      <a:pt x="26" y="3"/>
                      <a:pt x="27" y="4"/>
                    </a:cubicBezTo>
                    <a:cubicBezTo>
                      <a:pt x="29" y="5"/>
                      <a:pt x="30" y="6"/>
                      <a:pt x="30" y="8"/>
                    </a:cubicBezTo>
                    <a:cubicBezTo>
                      <a:pt x="31" y="10"/>
                      <a:pt x="32" y="13"/>
                      <a:pt x="32" y="15"/>
                    </a:cubicBezTo>
                    <a:cubicBezTo>
                      <a:pt x="32" y="18"/>
                      <a:pt x="31" y="20"/>
                      <a:pt x="31" y="22"/>
                    </a:cubicBezTo>
                    <a:cubicBezTo>
                      <a:pt x="30" y="24"/>
                      <a:pt x="29" y="26"/>
                      <a:pt x="27" y="27"/>
                    </a:cubicBezTo>
                    <a:close/>
                    <a:moveTo>
                      <a:pt x="25" y="27"/>
                    </a:moveTo>
                    <a:cubicBezTo>
                      <a:pt x="24" y="28"/>
                      <a:pt x="24" y="28"/>
                      <a:pt x="23" y="28"/>
                    </a:cubicBezTo>
                    <a:cubicBezTo>
                      <a:pt x="22" y="28"/>
                      <a:pt x="21" y="27"/>
                      <a:pt x="20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4" y="25"/>
                    </a:cubicBezTo>
                    <a:cubicBezTo>
                      <a:pt x="26" y="25"/>
                      <a:pt x="28" y="24"/>
                      <a:pt x="29" y="21"/>
                    </a:cubicBezTo>
                    <a:cubicBezTo>
                      <a:pt x="30" y="20"/>
                      <a:pt x="30" y="18"/>
                      <a:pt x="30" y="15"/>
                    </a:cubicBezTo>
                    <a:cubicBezTo>
                      <a:pt x="30" y="12"/>
                      <a:pt x="29" y="9"/>
                      <a:pt x="28" y="7"/>
                    </a:cubicBezTo>
                    <a:cubicBezTo>
                      <a:pt x="26" y="5"/>
                      <a:pt x="25" y="4"/>
                      <a:pt x="23" y="3"/>
                    </a:cubicBezTo>
                    <a:cubicBezTo>
                      <a:pt x="21" y="2"/>
                      <a:pt x="19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20" y="45"/>
                      <a:pt x="21" y="45"/>
                      <a:pt x="23" y="44"/>
                    </a:cubicBezTo>
                    <a:cubicBezTo>
                      <a:pt x="24" y="44"/>
                      <a:pt x="25" y="43"/>
                      <a:pt x="26" y="42"/>
                    </a:cubicBezTo>
                    <a:cubicBezTo>
                      <a:pt x="28" y="41"/>
                      <a:pt x="29" y="38"/>
                      <a:pt x="29" y="35"/>
                    </a:cubicBezTo>
                    <a:cubicBezTo>
                      <a:pt x="29" y="34"/>
                      <a:pt x="29" y="32"/>
                      <a:pt x="28" y="31"/>
                    </a:cubicBezTo>
                    <a:cubicBezTo>
                      <a:pt x="27" y="30"/>
                      <a:pt x="26" y="28"/>
                      <a:pt x="2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Freeform 59"/>
              <p:cNvSpPr>
                <a:spLocks noEditPoints="1"/>
              </p:cNvSpPr>
              <p:nvPr/>
            </p:nvSpPr>
            <p:spPr bwMode="auto">
              <a:xfrm>
                <a:off x="5064125" y="2081212"/>
                <a:ext cx="128588" cy="227013"/>
              </a:xfrm>
              <a:custGeom>
                <a:avLst/>
                <a:gdLst>
                  <a:gd name="T0" fmla="*/ 2147483646 w 40"/>
                  <a:gd name="T1" fmla="*/ 0 h 71"/>
                  <a:gd name="T2" fmla="*/ 2147483646 w 40"/>
                  <a:gd name="T3" fmla="*/ 2147483646 h 71"/>
                  <a:gd name="T4" fmla="*/ 2147483646 w 40"/>
                  <a:gd name="T5" fmla="*/ 2147483646 h 71"/>
                  <a:gd name="T6" fmla="*/ 2147483646 w 40"/>
                  <a:gd name="T7" fmla="*/ 2147483646 h 71"/>
                  <a:gd name="T8" fmla="*/ 2147483646 w 40"/>
                  <a:gd name="T9" fmla="*/ 2147483646 h 71"/>
                  <a:gd name="T10" fmla="*/ 2147483646 w 40"/>
                  <a:gd name="T11" fmla="*/ 2147483646 h 71"/>
                  <a:gd name="T12" fmla="*/ 2147483646 w 40"/>
                  <a:gd name="T13" fmla="*/ 2147483646 h 71"/>
                  <a:gd name="T14" fmla="*/ 2147483646 w 40"/>
                  <a:gd name="T15" fmla="*/ 2147483646 h 71"/>
                  <a:gd name="T16" fmla="*/ 2147483646 w 40"/>
                  <a:gd name="T17" fmla="*/ 2147483646 h 71"/>
                  <a:gd name="T18" fmla="*/ 2147483646 w 40"/>
                  <a:gd name="T19" fmla="*/ 2147483646 h 71"/>
                  <a:gd name="T20" fmla="*/ 0 w 40"/>
                  <a:gd name="T21" fmla="*/ 2147483646 h 71"/>
                  <a:gd name="T22" fmla="*/ 0 w 40"/>
                  <a:gd name="T23" fmla="*/ 2147483646 h 71"/>
                  <a:gd name="T24" fmla="*/ 2147483646 w 40"/>
                  <a:gd name="T25" fmla="*/ 2147483646 h 71"/>
                  <a:gd name="T26" fmla="*/ 2147483646 w 40"/>
                  <a:gd name="T27" fmla="*/ 2147483646 h 71"/>
                  <a:gd name="T28" fmla="*/ 2147483646 w 40"/>
                  <a:gd name="T29" fmla="*/ 0 h 71"/>
                  <a:gd name="T30" fmla="*/ 2147483646 w 40"/>
                  <a:gd name="T31" fmla="*/ 2147483646 h 71"/>
                  <a:gd name="T32" fmla="*/ 2147483646 w 40"/>
                  <a:gd name="T33" fmla="*/ 2147483646 h 71"/>
                  <a:gd name="T34" fmla="*/ 2147483646 w 40"/>
                  <a:gd name="T35" fmla="*/ 2147483646 h 71"/>
                  <a:gd name="T36" fmla="*/ 2147483646 w 40"/>
                  <a:gd name="T37" fmla="*/ 2147483646 h 71"/>
                  <a:gd name="T38" fmla="*/ 2147483646 w 40"/>
                  <a:gd name="T39" fmla="*/ 2147483646 h 71"/>
                  <a:gd name="T40" fmla="*/ 2147483646 w 40"/>
                  <a:gd name="T41" fmla="*/ 2147483646 h 7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71"/>
                  <a:gd name="T65" fmla="*/ 40 w 40"/>
                  <a:gd name="T66" fmla="*/ 71 h 7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71">
                    <a:moveTo>
                      <a:pt x="20" y="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2" y="69"/>
                      <a:pt x="1" y="70"/>
                    </a:cubicBezTo>
                    <a:cubicBezTo>
                      <a:pt x="1" y="70"/>
                      <a:pt x="1" y="71"/>
                      <a:pt x="1" y="71"/>
                    </a:cubicBezTo>
                    <a:cubicBezTo>
                      <a:pt x="0" y="71"/>
                      <a:pt x="0" y="70"/>
                      <a:pt x="0" y="69"/>
                    </a:cubicBezTo>
                    <a:cubicBezTo>
                      <a:pt x="0" y="69"/>
                      <a:pt x="0" y="68"/>
                      <a:pt x="0" y="67"/>
                    </a:cubicBezTo>
                    <a:cubicBezTo>
                      <a:pt x="1" y="66"/>
                      <a:pt x="2" y="62"/>
                      <a:pt x="4" y="56"/>
                    </a:cubicBezTo>
                    <a:cubicBezTo>
                      <a:pt x="18" y="6"/>
                      <a:pt x="18" y="6"/>
                      <a:pt x="18" y="6"/>
                    </a:cubicBezTo>
                    <a:lnTo>
                      <a:pt x="20" y="0"/>
                    </a:lnTo>
                    <a:close/>
                    <a:moveTo>
                      <a:pt x="13" y="32"/>
                    </a:moveTo>
                    <a:cubicBezTo>
                      <a:pt x="9" y="46"/>
                      <a:pt x="9" y="46"/>
                      <a:pt x="9" y="4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2" name="Freeform 60"/>
              <p:cNvSpPr/>
              <p:nvPr/>
            </p:nvSpPr>
            <p:spPr bwMode="auto">
              <a:xfrm>
                <a:off x="5240338" y="2257425"/>
                <a:ext cx="109538" cy="157163"/>
              </a:xfrm>
              <a:custGeom>
                <a:avLst/>
                <a:gdLst>
                  <a:gd name="T0" fmla="*/ 2147483646 w 34"/>
                  <a:gd name="T1" fmla="*/ 2147483646 h 49"/>
                  <a:gd name="T2" fmla="*/ 2147483646 w 34"/>
                  <a:gd name="T3" fmla="*/ 2147483646 h 49"/>
                  <a:gd name="T4" fmla="*/ 2147483646 w 34"/>
                  <a:gd name="T5" fmla="*/ 2147483646 h 49"/>
                  <a:gd name="T6" fmla="*/ 2147483646 w 34"/>
                  <a:gd name="T7" fmla="*/ 2147483646 h 49"/>
                  <a:gd name="T8" fmla="*/ 2147483646 w 34"/>
                  <a:gd name="T9" fmla="*/ 2147483646 h 49"/>
                  <a:gd name="T10" fmla="*/ 2147483646 w 34"/>
                  <a:gd name="T11" fmla="*/ 2147483646 h 49"/>
                  <a:gd name="T12" fmla="*/ 2147483646 w 34"/>
                  <a:gd name="T13" fmla="*/ 2147483646 h 49"/>
                  <a:gd name="T14" fmla="*/ 2147483646 w 34"/>
                  <a:gd name="T15" fmla="*/ 2147483646 h 49"/>
                  <a:gd name="T16" fmla="*/ 2147483646 w 34"/>
                  <a:gd name="T17" fmla="*/ 2147483646 h 49"/>
                  <a:gd name="T18" fmla="*/ 2147483646 w 34"/>
                  <a:gd name="T19" fmla="*/ 2147483646 h 49"/>
                  <a:gd name="T20" fmla="*/ 2147483646 w 34"/>
                  <a:gd name="T21" fmla="*/ 2147483646 h 49"/>
                  <a:gd name="T22" fmla="*/ 2147483646 w 34"/>
                  <a:gd name="T23" fmla="*/ 2147483646 h 49"/>
                  <a:gd name="T24" fmla="*/ 2147483646 w 34"/>
                  <a:gd name="T25" fmla="*/ 2147483646 h 49"/>
                  <a:gd name="T26" fmla="*/ 2147483646 w 34"/>
                  <a:gd name="T27" fmla="*/ 2147483646 h 49"/>
                  <a:gd name="T28" fmla="*/ 2147483646 w 34"/>
                  <a:gd name="T29" fmla="*/ 2147483646 h 49"/>
                  <a:gd name="T30" fmla="*/ 2147483646 w 34"/>
                  <a:gd name="T31" fmla="*/ 2147483646 h 49"/>
                  <a:gd name="T32" fmla="*/ 2147483646 w 34"/>
                  <a:gd name="T33" fmla="*/ 2147483646 h 49"/>
                  <a:gd name="T34" fmla="*/ 2147483646 w 34"/>
                  <a:gd name="T35" fmla="*/ 2147483646 h 49"/>
                  <a:gd name="T36" fmla="*/ 0 w 34"/>
                  <a:gd name="T37" fmla="*/ 2147483646 h 49"/>
                  <a:gd name="T38" fmla="*/ 0 w 34"/>
                  <a:gd name="T39" fmla="*/ 2147483646 h 49"/>
                  <a:gd name="T40" fmla="*/ 0 w 34"/>
                  <a:gd name="T41" fmla="*/ 2147483646 h 49"/>
                  <a:gd name="T42" fmla="*/ 0 w 34"/>
                  <a:gd name="T43" fmla="*/ 2147483646 h 49"/>
                  <a:gd name="T44" fmla="*/ 0 w 34"/>
                  <a:gd name="T45" fmla="*/ 2147483646 h 49"/>
                  <a:gd name="T46" fmla="*/ 2147483646 w 34"/>
                  <a:gd name="T47" fmla="*/ 2147483646 h 49"/>
                  <a:gd name="T48" fmla="*/ 2147483646 w 34"/>
                  <a:gd name="T49" fmla="*/ 2147483646 h 49"/>
                  <a:gd name="T50" fmla="*/ 2147483646 w 34"/>
                  <a:gd name="T51" fmla="*/ 2147483646 h 49"/>
                  <a:gd name="T52" fmla="*/ 2147483646 w 34"/>
                  <a:gd name="T53" fmla="*/ 2147483646 h 49"/>
                  <a:gd name="T54" fmla="*/ 2147483646 w 34"/>
                  <a:gd name="T55" fmla="*/ 2147483646 h 49"/>
                  <a:gd name="T56" fmla="*/ 2147483646 w 34"/>
                  <a:gd name="T57" fmla="*/ 2147483646 h 49"/>
                  <a:gd name="T58" fmla="*/ 2147483646 w 34"/>
                  <a:gd name="T59" fmla="*/ 0 h 49"/>
                  <a:gd name="T60" fmla="*/ 2147483646 w 34"/>
                  <a:gd name="T61" fmla="*/ 2147483646 h 49"/>
                  <a:gd name="T62" fmla="*/ 2147483646 w 34"/>
                  <a:gd name="T63" fmla="*/ 2147483646 h 49"/>
                  <a:gd name="T64" fmla="*/ 2147483646 w 34"/>
                  <a:gd name="T65" fmla="*/ 2147483646 h 49"/>
                  <a:gd name="T66" fmla="*/ 2147483646 w 34"/>
                  <a:gd name="T67" fmla="*/ 2147483646 h 49"/>
                  <a:gd name="T68" fmla="*/ 2147483646 w 34"/>
                  <a:gd name="T69" fmla="*/ 2147483646 h 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"/>
                  <a:gd name="T106" fmla="*/ 0 h 49"/>
                  <a:gd name="T107" fmla="*/ 34 w 34"/>
                  <a:gd name="T108" fmla="*/ 49 h 4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" h="49">
                    <a:moveTo>
                      <a:pt x="21" y="1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7"/>
                      <a:pt x="28" y="32"/>
                      <a:pt x="30" y="37"/>
                    </a:cubicBezTo>
                    <a:cubicBezTo>
                      <a:pt x="31" y="41"/>
                      <a:pt x="33" y="44"/>
                      <a:pt x="33" y="46"/>
                    </a:cubicBezTo>
                    <a:cubicBezTo>
                      <a:pt x="34" y="47"/>
                      <a:pt x="34" y="47"/>
                      <a:pt x="34" y="48"/>
                    </a:cubicBezTo>
                    <a:cubicBezTo>
                      <a:pt x="34" y="49"/>
                      <a:pt x="34" y="49"/>
                      <a:pt x="33" y="49"/>
                    </a:cubicBezTo>
                    <a:cubicBezTo>
                      <a:pt x="32" y="49"/>
                      <a:pt x="32" y="49"/>
                      <a:pt x="32" y="48"/>
                    </a:cubicBezTo>
                    <a:cubicBezTo>
                      <a:pt x="32" y="48"/>
                      <a:pt x="31" y="47"/>
                      <a:pt x="31" y="45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7"/>
                      <a:pt x="24" y="6"/>
                      <a:pt x="25" y="4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29" y="0"/>
                      <a:pt x="30" y="0"/>
                      <a:pt x="30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9" y="4"/>
                      <a:pt x="26" y="6"/>
                      <a:pt x="23" y="9"/>
                    </a:cubicBez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3" name="Freeform 61"/>
              <p:cNvSpPr/>
              <p:nvPr/>
            </p:nvSpPr>
            <p:spPr bwMode="auto">
              <a:xfrm>
                <a:off x="5129213" y="2324100"/>
                <a:ext cx="88900" cy="106363"/>
              </a:xfrm>
              <a:custGeom>
                <a:avLst/>
                <a:gdLst>
                  <a:gd name="T0" fmla="*/ 2147483646 w 28"/>
                  <a:gd name="T1" fmla="*/ 0 h 33"/>
                  <a:gd name="T2" fmla="*/ 2147483646 w 28"/>
                  <a:gd name="T3" fmla="*/ 2147483646 h 33"/>
                  <a:gd name="T4" fmla="*/ 2147483646 w 28"/>
                  <a:gd name="T5" fmla="*/ 2147483646 h 33"/>
                  <a:gd name="T6" fmla="*/ 2147483646 w 28"/>
                  <a:gd name="T7" fmla="*/ 2147483646 h 33"/>
                  <a:gd name="T8" fmla="*/ 2147483646 w 28"/>
                  <a:gd name="T9" fmla="*/ 2147483646 h 33"/>
                  <a:gd name="T10" fmla="*/ 2147483646 w 28"/>
                  <a:gd name="T11" fmla="*/ 2147483646 h 33"/>
                  <a:gd name="T12" fmla="*/ 2147483646 w 28"/>
                  <a:gd name="T13" fmla="*/ 2147483646 h 33"/>
                  <a:gd name="T14" fmla="*/ 2147483646 w 28"/>
                  <a:gd name="T15" fmla="*/ 2147483646 h 33"/>
                  <a:gd name="T16" fmla="*/ 2147483646 w 28"/>
                  <a:gd name="T17" fmla="*/ 2147483646 h 33"/>
                  <a:gd name="T18" fmla="*/ 0 w 28"/>
                  <a:gd name="T19" fmla="*/ 2147483646 h 33"/>
                  <a:gd name="T20" fmla="*/ 2147483646 w 28"/>
                  <a:gd name="T21" fmla="*/ 2147483646 h 33"/>
                  <a:gd name="T22" fmla="*/ 2147483646 w 28"/>
                  <a:gd name="T23" fmla="*/ 2147483646 h 33"/>
                  <a:gd name="T24" fmla="*/ 2147483646 w 28"/>
                  <a:gd name="T25" fmla="*/ 2147483646 h 33"/>
                  <a:gd name="T26" fmla="*/ 2147483646 w 28"/>
                  <a:gd name="T27" fmla="*/ 2147483646 h 33"/>
                  <a:gd name="T28" fmla="*/ 2147483646 w 28"/>
                  <a:gd name="T29" fmla="*/ 2147483646 h 33"/>
                  <a:gd name="T30" fmla="*/ 2147483646 w 28"/>
                  <a:gd name="T31" fmla="*/ 2147483646 h 33"/>
                  <a:gd name="T32" fmla="*/ 2147483646 w 28"/>
                  <a:gd name="T33" fmla="*/ 2147483646 h 33"/>
                  <a:gd name="T34" fmla="*/ 2147483646 w 28"/>
                  <a:gd name="T35" fmla="*/ 2147483646 h 33"/>
                  <a:gd name="T36" fmla="*/ 2147483646 w 28"/>
                  <a:gd name="T37" fmla="*/ 0 h 33"/>
                  <a:gd name="T38" fmla="*/ 2147483646 w 28"/>
                  <a:gd name="T39" fmla="*/ 0 h 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3"/>
                  <a:gd name="T62" fmla="*/ 28 w 28"/>
                  <a:gd name="T63" fmla="*/ 33 h 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3">
                    <a:moveTo>
                      <a:pt x="28" y="0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3"/>
                      <a:pt x="27" y="26"/>
                      <a:pt x="24" y="29"/>
                    </a:cubicBezTo>
                    <a:cubicBezTo>
                      <a:pt x="23" y="30"/>
                      <a:pt x="21" y="31"/>
                      <a:pt x="20" y="32"/>
                    </a:cubicBezTo>
                    <a:cubicBezTo>
                      <a:pt x="18" y="32"/>
                      <a:pt x="15" y="33"/>
                      <a:pt x="12" y="33"/>
                    </a:cubicBezTo>
                    <a:cubicBezTo>
                      <a:pt x="8" y="33"/>
                      <a:pt x="5" y="32"/>
                      <a:pt x="3" y="30"/>
                    </a:cubicBezTo>
                    <a:cubicBezTo>
                      <a:pt x="2" y="29"/>
                      <a:pt x="1" y="29"/>
                      <a:pt x="1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4"/>
                      <a:pt x="0" y="24"/>
                      <a:pt x="1" y="24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7"/>
                      <a:pt x="4" y="29"/>
                      <a:pt x="6" y="30"/>
                    </a:cubicBezTo>
                    <a:cubicBezTo>
                      <a:pt x="8" y="31"/>
                      <a:pt x="10" y="31"/>
                      <a:pt x="12" y="31"/>
                    </a:cubicBezTo>
                    <a:cubicBezTo>
                      <a:pt x="12" y="31"/>
                      <a:pt x="12" y="31"/>
                      <a:pt x="13" y="3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4" name="Freeform 62"/>
              <p:cNvSpPr/>
              <p:nvPr/>
            </p:nvSpPr>
            <p:spPr bwMode="auto">
              <a:xfrm>
                <a:off x="5299075" y="2493962"/>
                <a:ext cx="95250" cy="103188"/>
              </a:xfrm>
              <a:custGeom>
                <a:avLst/>
                <a:gdLst>
                  <a:gd name="T0" fmla="*/ 2147483646 w 30"/>
                  <a:gd name="T1" fmla="*/ 0 h 32"/>
                  <a:gd name="T2" fmla="*/ 2147483646 w 30"/>
                  <a:gd name="T3" fmla="*/ 2147483646 h 32"/>
                  <a:gd name="T4" fmla="*/ 2147483646 w 30"/>
                  <a:gd name="T5" fmla="*/ 2147483646 h 32"/>
                  <a:gd name="T6" fmla="*/ 2147483646 w 30"/>
                  <a:gd name="T7" fmla="*/ 2147483646 h 32"/>
                  <a:gd name="T8" fmla="*/ 2147483646 w 30"/>
                  <a:gd name="T9" fmla="*/ 2147483646 h 32"/>
                  <a:gd name="T10" fmla="*/ 2147483646 w 30"/>
                  <a:gd name="T11" fmla="*/ 2147483646 h 32"/>
                  <a:gd name="T12" fmla="*/ 2147483646 w 30"/>
                  <a:gd name="T13" fmla="*/ 2147483646 h 32"/>
                  <a:gd name="T14" fmla="*/ 2147483646 w 30"/>
                  <a:gd name="T15" fmla="*/ 2147483646 h 32"/>
                  <a:gd name="T16" fmla="*/ 2147483646 w 30"/>
                  <a:gd name="T17" fmla="*/ 2147483646 h 32"/>
                  <a:gd name="T18" fmla="*/ 2147483646 w 30"/>
                  <a:gd name="T19" fmla="*/ 2147483646 h 32"/>
                  <a:gd name="T20" fmla="*/ 2147483646 w 30"/>
                  <a:gd name="T21" fmla="*/ 2147483646 h 32"/>
                  <a:gd name="T22" fmla="*/ 0 w 30"/>
                  <a:gd name="T23" fmla="*/ 2147483646 h 32"/>
                  <a:gd name="T24" fmla="*/ 0 w 30"/>
                  <a:gd name="T25" fmla="*/ 2147483646 h 32"/>
                  <a:gd name="T26" fmla="*/ 0 w 30"/>
                  <a:gd name="T27" fmla="*/ 2147483646 h 32"/>
                  <a:gd name="T28" fmla="*/ 0 w 30"/>
                  <a:gd name="T29" fmla="*/ 2147483646 h 32"/>
                  <a:gd name="T30" fmla="*/ 0 w 30"/>
                  <a:gd name="T31" fmla="*/ 2147483646 h 32"/>
                  <a:gd name="T32" fmla="*/ 0 w 30"/>
                  <a:gd name="T33" fmla="*/ 0 h 32"/>
                  <a:gd name="T34" fmla="*/ 2147483646 w 30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2"/>
                  <a:gd name="T56" fmla="*/ 30 w 30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2">
                    <a:moveTo>
                      <a:pt x="15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30" y="31"/>
                      <a:pt x="30" y="31"/>
                    </a:cubicBezTo>
                    <a:cubicBezTo>
                      <a:pt x="30" y="32"/>
                      <a:pt x="29" y="32"/>
                      <a:pt x="29" y="32"/>
                    </a:cubicBezTo>
                    <a:cubicBezTo>
                      <a:pt x="29" y="32"/>
                      <a:pt x="28" y="32"/>
                      <a:pt x="28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Freeform 63"/>
              <p:cNvSpPr/>
              <p:nvPr/>
            </p:nvSpPr>
            <p:spPr bwMode="auto">
              <a:xfrm>
                <a:off x="5305425" y="2603500"/>
                <a:ext cx="88900" cy="104775"/>
              </a:xfrm>
              <a:custGeom>
                <a:avLst/>
                <a:gdLst>
                  <a:gd name="T0" fmla="*/ 2147483646 w 28"/>
                  <a:gd name="T1" fmla="*/ 0 h 33"/>
                  <a:gd name="T2" fmla="*/ 2147483646 w 28"/>
                  <a:gd name="T3" fmla="*/ 2147483646 h 33"/>
                  <a:gd name="T4" fmla="*/ 2147483646 w 28"/>
                  <a:gd name="T5" fmla="*/ 2147483646 h 33"/>
                  <a:gd name="T6" fmla="*/ 2147483646 w 28"/>
                  <a:gd name="T7" fmla="*/ 2147483646 h 33"/>
                  <a:gd name="T8" fmla="*/ 2147483646 w 28"/>
                  <a:gd name="T9" fmla="*/ 2147483646 h 33"/>
                  <a:gd name="T10" fmla="*/ 2147483646 w 28"/>
                  <a:gd name="T11" fmla="*/ 2147483646 h 33"/>
                  <a:gd name="T12" fmla="*/ 2147483646 w 28"/>
                  <a:gd name="T13" fmla="*/ 2147483646 h 33"/>
                  <a:gd name="T14" fmla="*/ 2147483646 w 28"/>
                  <a:gd name="T15" fmla="*/ 2147483646 h 33"/>
                  <a:gd name="T16" fmla="*/ 2147483646 w 28"/>
                  <a:gd name="T17" fmla="*/ 2147483646 h 33"/>
                  <a:gd name="T18" fmla="*/ 0 w 28"/>
                  <a:gd name="T19" fmla="*/ 2147483646 h 33"/>
                  <a:gd name="T20" fmla="*/ 2147483646 w 28"/>
                  <a:gd name="T21" fmla="*/ 2147483646 h 33"/>
                  <a:gd name="T22" fmla="*/ 2147483646 w 28"/>
                  <a:gd name="T23" fmla="*/ 2147483646 h 33"/>
                  <a:gd name="T24" fmla="*/ 2147483646 w 28"/>
                  <a:gd name="T25" fmla="*/ 2147483646 h 33"/>
                  <a:gd name="T26" fmla="*/ 2147483646 w 28"/>
                  <a:gd name="T27" fmla="*/ 2147483646 h 33"/>
                  <a:gd name="T28" fmla="*/ 2147483646 w 28"/>
                  <a:gd name="T29" fmla="*/ 2147483646 h 33"/>
                  <a:gd name="T30" fmla="*/ 2147483646 w 28"/>
                  <a:gd name="T31" fmla="*/ 2147483646 h 33"/>
                  <a:gd name="T32" fmla="*/ 2147483646 w 28"/>
                  <a:gd name="T33" fmla="*/ 2147483646 h 33"/>
                  <a:gd name="T34" fmla="*/ 2147483646 w 28"/>
                  <a:gd name="T35" fmla="*/ 2147483646 h 33"/>
                  <a:gd name="T36" fmla="*/ 2147483646 w 28"/>
                  <a:gd name="T37" fmla="*/ 0 h 33"/>
                  <a:gd name="T38" fmla="*/ 2147483646 w 28"/>
                  <a:gd name="T39" fmla="*/ 0 h 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3"/>
                  <a:gd name="T62" fmla="*/ 28 w 28"/>
                  <a:gd name="T63" fmla="*/ 33 h 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3">
                    <a:moveTo>
                      <a:pt x="27" y="0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4"/>
                      <a:pt x="26" y="27"/>
                      <a:pt x="24" y="29"/>
                    </a:cubicBezTo>
                    <a:cubicBezTo>
                      <a:pt x="23" y="31"/>
                      <a:pt x="21" y="32"/>
                      <a:pt x="19" y="32"/>
                    </a:cubicBezTo>
                    <a:cubicBezTo>
                      <a:pt x="17" y="33"/>
                      <a:pt x="15" y="33"/>
                      <a:pt x="12" y="33"/>
                    </a:cubicBezTo>
                    <a:cubicBezTo>
                      <a:pt x="9" y="33"/>
                      <a:pt x="5" y="33"/>
                      <a:pt x="3" y="31"/>
                    </a:cubicBezTo>
                    <a:cubicBezTo>
                      <a:pt x="2" y="30"/>
                      <a:pt x="2" y="29"/>
                      <a:pt x="1" y="28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8"/>
                      <a:pt x="4" y="29"/>
                      <a:pt x="6" y="31"/>
                    </a:cubicBezTo>
                    <a:cubicBezTo>
                      <a:pt x="8" y="31"/>
                      <a:pt x="10" y="32"/>
                      <a:pt x="12" y="32"/>
                    </a:cubicBezTo>
                    <a:cubicBezTo>
                      <a:pt x="12" y="32"/>
                      <a:pt x="12" y="32"/>
                      <a:pt x="13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6" name="Freeform 64"/>
              <p:cNvSpPr/>
              <p:nvPr/>
            </p:nvSpPr>
            <p:spPr bwMode="auto">
              <a:xfrm>
                <a:off x="5375275" y="2708275"/>
                <a:ext cx="38100" cy="103188"/>
              </a:xfrm>
              <a:custGeom>
                <a:avLst/>
                <a:gdLst>
                  <a:gd name="T0" fmla="*/ 2147483646 w 24"/>
                  <a:gd name="T1" fmla="*/ 0 h 65"/>
                  <a:gd name="T2" fmla="*/ 2147483646 w 24"/>
                  <a:gd name="T3" fmla="*/ 2147483646 h 65"/>
                  <a:gd name="T4" fmla="*/ 2147483646 w 24"/>
                  <a:gd name="T5" fmla="*/ 2147483646 h 65"/>
                  <a:gd name="T6" fmla="*/ 2147483646 w 24"/>
                  <a:gd name="T7" fmla="*/ 2147483646 h 65"/>
                  <a:gd name="T8" fmla="*/ 2147483646 w 24"/>
                  <a:gd name="T9" fmla="*/ 2147483646 h 65"/>
                  <a:gd name="T10" fmla="*/ 2147483646 w 24"/>
                  <a:gd name="T11" fmla="*/ 2147483646 h 65"/>
                  <a:gd name="T12" fmla="*/ 2147483646 w 24"/>
                  <a:gd name="T13" fmla="*/ 2147483646 h 65"/>
                  <a:gd name="T14" fmla="*/ 0 w 24"/>
                  <a:gd name="T15" fmla="*/ 2147483646 h 65"/>
                  <a:gd name="T16" fmla="*/ 0 w 24"/>
                  <a:gd name="T17" fmla="*/ 2147483646 h 65"/>
                  <a:gd name="T18" fmla="*/ 0 w 24"/>
                  <a:gd name="T19" fmla="*/ 2147483646 h 65"/>
                  <a:gd name="T20" fmla="*/ 0 w 24"/>
                  <a:gd name="T21" fmla="*/ 2147483646 h 65"/>
                  <a:gd name="T22" fmla="*/ 0 w 24"/>
                  <a:gd name="T23" fmla="*/ 2147483646 h 65"/>
                  <a:gd name="T24" fmla="*/ 0 w 24"/>
                  <a:gd name="T25" fmla="*/ 2147483646 h 65"/>
                  <a:gd name="T26" fmla="*/ 0 w 24"/>
                  <a:gd name="T27" fmla="*/ 2147483646 h 65"/>
                  <a:gd name="T28" fmla="*/ 0 w 24"/>
                  <a:gd name="T29" fmla="*/ 0 h 65"/>
                  <a:gd name="T30" fmla="*/ 2147483646 w 24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65"/>
                  <a:gd name="T50" fmla="*/ 24 w 24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65">
                    <a:moveTo>
                      <a:pt x="24" y="0"/>
                    </a:moveTo>
                    <a:lnTo>
                      <a:pt x="24" y="4"/>
                    </a:lnTo>
                    <a:lnTo>
                      <a:pt x="22" y="20"/>
                    </a:lnTo>
                    <a:lnTo>
                      <a:pt x="22" y="26"/>
                    </a:lnTo>
                    <a:lnTo>
                      <a:pt x="22" y="41"/>
                    </a:lnTo>
                    <a:lnTo>
                      <a:pt x="24" y="63"/>
                    </a:lnTo>
                    <a:lnTo>
                      <a:pt x="24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43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7" name="Freeform 65"/>
              <p:cNvSpPr>
                <a:spLocks noEditPoints="1"/>
              </p:cNvSpPr>
              <p:nvPr/>
            </p:nvSpPr>
            <p:spPr bwMode="auto">
              <a:xfrm>
                <a:off x="5400675" y="2811462"/>
                <a:ext cx="100013" cy="85725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8" y="11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6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2"/>
                      <a:pt x="16" y="2"/>
                      <a:pt x="14" y="2"/>
                    </a:cubicBezTo>
                    <a:cubicBezTo>
                      <a:pt x="10" y="2"/>
                      <a:pt x="8" y="3"/>
                      <a:pt x="6" y="5"/>
                    </a:cubicBezTo>
                    <a:cubicBezTo>
                      <a:pt x="5" y="6"/>
                      <a:pt x="5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7" y="2"/>
                    </a:cubicBezTo>
                    <a:cubicBezTo>
                      <a:pt x="9" y="1"/>
                      <a:pt x="12" y="0"/>
                      <a:pt x="15" y="0"/>
                    </a:cubicBezTo>
                    <a:cubicBezTo>
                      <a:pt x="21" y="0"/>
                      <a:pt x="25" y="1"/>
                      <a:pt x="27" y="3"/>
                    </a:cubicBezTo>
                    <a:cubicBezTo>
                      <a:pt x="28" y="4"/>
                      <a:pt x="29" y="5"/>
                      <a:pt x="29" y="6"/>
                    </a:cubicBezTo>
                    <a:cubicBezTo>
                      <a:pt x="30" y="7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1" y="26"/>
                      <a:pt x="3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5"/>
                      <a:pt x="15" y="26"/>
                      <a:pt x="14" y="26"/>
                    </a:cubicBezTo>
                    <a:cubicBezTo>
                      <a:pt x="12" y="27"/>
                      <a:pt x="11" y="27"/>
                      <a:pt x="10" y="27"/>
                    </a:cubicBezTo>
                    <a:cubicBezTo>
                      <a:pt x="7" y="27"/>
                      <a:pt x="5" y="26"/>
                      <a:pt x="3" y="25"/>
                    </a:cubicBezTo>
                    <a:cubicBezTo>
                      <a:pt x="1" y="23"/>
                      <a:pt x="0" y="21"/>
                      <a:pt x="0" y="18"/>
                    </a:cubicBezTo>
                    <a:cubicBezTo>
                      <a:pt x="0" y="16"/>
                      <a:pt x="1" y="14"/>
                      <a:pt x="3" y="12"/>
                    </a:cubicBezTo>
                    <a:cubicBezTo>
                      <a:pt x="5" y="10"/>
                      <a:pt x="8" y="9"/>
                      <a:pt x="11" y="9"/>
                    </a:cubicBezTo>
                    <a:cubicBezTo>
                      <a:pt x="12" y="9"/>
                      <a:pt x="13" y="9"/>
                      <a:pt x="15" y="10"/>
                    </a:cubicBezTo>
                    <a:cubicBezTo>
                      <a:pt x="16" y="10"/>
                      <a:pt x="17" y="10"/>
                      <a:pt x="18" y="11"/>
                    </a:cubicBezTo>
                    <a:close/>
                    <a:moveTo>
                      <a:pt x="18" y="13"/>
                    </a:moveTo>
                    <a:cubicBezTo>
                      <a:pt x="16" y="12"/>
                      <a:pt x="15" y="11"/>
                      <a:pt x="13" y="11"/>
                    </a:cubicBezTo>
                    <a:cubicBezTo>
                      <a:pt x="13" y="11"/>
                      <a:pt x="12" y="12"/>
                      <a:pt x="12" y="12"/>
                    </a:cubicBezTo>
                    <a:cubicBezTo>
                      <a:pt x="12" y="13"/>
                      <a:pt x="11" y="14"/>
                      <a:pt x="11" y="1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2" y="24"/>
                      <a:pt x="12" y="25"/>
                      <a:pt x="13" y="25"/>
                    </a:cubicBezTo>
                    <a:cubicBezTo>
                      <a:pt x="14" y="25"/>
                      <a:pt x="15" y="24"/>
                      <a:pt x="16" y="24"/>
                    </a:cubicBezTo>
                    <a:cubicBezTo>
                      <a:pt x="16" y="24"/>
                      <a:pt x="17" y="23"/>
                      <a:pt x="18" y="22"/>
                    </a:cubicBez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8" name="Freeform 66"/>
              <p:cNvSpPr/>
              <p:nvPr/>
            </p:nvSpPr>
            <p:spPr bwMode="auto">
              <a:xfrm>
                <a:off x="5749925" y="3516312"/>
                <a:ext cx="66675" cy="85725"/>
              </a:xfrm>
              <a:custGeom>
                <a:avLst/>
                <a:gdLst>
                  <a:gd name="T0" fmla="*/ 2147483646 w 21"/>
                  <a:gd name="T1" fmla="*/ 2147483646 h 27"/>
                  <a:gd name="T2" fmla="*/ 2147483646 w 21"/>
                  <a:gd name="T3" fmla="*/ 2147483646 h 27"/>
                  <a:gd name="T4" fmla="*/ 2147483646 w 21"/>
                  <a:gd name="T5" fmla="*/ 2147483646 h 27"/>
                  <a:gd name="T6" fmla="*/ 2147483646 w 21"/>
                  <a:gd name="T7" fmla="*/ 2147483646 h 27"/>
                  <a:gd name="T8" fmla="*/ 2147483646 w 21"/>
                  <a:gd name="T9" fmla="*/ 2147483646 h 27"/>
                  <a:gd name="T10" fmla="*/ 2147483646 w 21"/>
                  <a:gd name="T11" fmla="*/ 2147483646 h 27"/>
                  <a:gd name="T12" fmla="*/ 2147483646 w 21"/>
                  <a:gd name="T13" fmla="*/ 2147483646 h 27"/>
                  <a:gd name="T14" fmla="*/ 2147483646 w 21"/>
                  <a:gd name="T15" fmla="*/ 2147483646 h 27"/>
                  <a:gd name="T16" fmla="*/ 2147483646 w 21"/>
                  <a:gd name="T17" fmla="*/ 2147483646 h 27"/>
                  <a:gd name="T18" fmla="*/ 0 w 21"/>
                  <a:gd name="T19" fmla="*/ 2147483646 h 27"/>
                  <a:gd name="T20" fmla="*/ 2147483646 w 21"/>
                  <a:gd name="T21" fmla="*/ 2147483646 h 27"/>
                  <a:gd name="T22" fmla="*/ 2147483646 w 21"/>
                  <a:gd name="T23" fmla="*/ 2147483646 h 27"/>
                  <a:gd name="T24" fmla="*/ 2147483646 w 21"/>
                  <a:gd name="T25" fmla="*/ 0 h 27"/>
                  <a:gd name="T26" fmla="*/ 2147483646 w 21"/>
                  <a:gd name="T27" fmla="*/ 2147483646 h 27"/>
                  <a:gd name="T28" fmla="*/ 2147483646 w 21"/>
                  <a:gd name="T29" fmla="*/ 2147483646 h 27"/>
                  <a:gd name="T30" fmla="*/ 2147483646 w 21"/>
                  <a:gd name="T31" fmla="*/ 2147483646 h 27"/>
                  <a:gd name="T32" fmla="*/ 2147483646 w 21"/>
                  <a:gd name="T33" fmla="*/ 2147483646 h 27"/>
                  <a:gd name="T34" fmla="*/ 2147483646 w 21"/>
                  <a:gd name="T35" fmla="*/ 2147483646 h 27"/>
                  <a:gd name="T36" fmla="*/ 2147483646 w 21"/>
                  <a:gd name="T37" fmla="*/ 2147483646 h 27"/>
                  <a:gd name="T38" fmla="*/ 2147483646 w 21"/>
                  <a:gd name="T39" fmla="*/ 2147483646 h 27"/>
                  <a:gd name="T40" fmla="*/ 2147483646 w 21"/>
                  <a:gd name="T41" fmla="*/ 2147483646 h 27"/>
                  <a:gd name="T42" fmla="*/ 2147483646 w 21"/>
                  <a:gd name="T43" fmla="*/ 2147483646 h 27"/>
                  <a:gd name="T44" fmla="*/ 2147483646 w 21"/>
                  <a:gd name="T45" fmla="*/ 2147483646 h 27"/>
                  <a:gd name="T46" fmla="*/ 2147483646 w 21"/>
                  <a:gd name="T47" fmla="*/ 2147483646 h 27"/>
                  <a:gd name="T48" fmla="*/ 2147483646 w 21"/>
                  <a:gd name="T49" fmla="*/ 2147483646 h 27"/>
                  <a:gd name="T50" fmla="*/ 2147483646 w 21"/>
                  <a:gd name="T51" fmla="*/ 2147483646 h 27"/>
                  <a:gd name="T52" fmla="*/ 2147483646 w 21"/>
                  <a:gd name="T53" fmla="*/ 2147483646 h 27"/>
                  <a:gd name="T54" fmla="*/ 2147483646 w 21"/>
                  <a:gd name="T55" fmla="*/ 2147483646 h 27"/>
                  <a:gd name="T56" fmla="*/ 2147483646 w 21"/>
                  <a:gd name="T57" fmla="*/ 2147483646 h 27"/>
                  <a:gd name="T58" fmla="*/ 2147483646 w 21"/>
                  <a:gd name="T59" fmla="*/ 2147483646 h 27"/>
                  <a:gd name="T60" fmla="*/ 0 w 21"/>
                  <a:gd name="T61" fmla="*/ 2147483646 h 27"/>
                  <a:gd name="T62" fmla="*/ 2147483646 w 21"/>
                  <a:gd name="T63" fmla="*/ 2147483646 h 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7"/>
                  <a:gd name="T98" fmla="*/ 21 w 21"/>
                  <a:gd name="T99" fmla="*/ 27 h 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7">
                    <a:moveTo>
                      <a:pt x="1" y="22"/>
                    </a:moveTo>
                    <a:cubicBezTo>
                      <a:pt x="1" y="22"/>
                      <a:pt x="2" y="22"/>
                      <a:pt x="2" y="23"/>
                    </a:cubicBezTo>
                    <a:cubicBezTo>
                      <a:pt x="3" y="23"/>
                      <a:pt x="4" y="24"/>
                      <a:pt x="6" y="24"/>
                    </a:cubicBezTo>
                    <a:cubicBezTo>
                      <a:pt x="7" y="25"/>
                      <a:pt x="8" y="25"/>
                      <a:pt x="10" y="25"/>
                    </a:cubicBezTo>
                    <a:cubicBezTo>
                      <a:pt x="10" y="25"/>
                      <a:pt x="11" y="25"/>
                      <a:pt x="11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8" y="20"/>
                    </a:cubicBezTo>
                    <a:cubicBezTo>
                      <a:pt x="5" y="16"/>
                      <a:pt x="3" y="14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1"/>
                    </a:cubicBezTo>
                    <a:cubicBezTo>
                      <a:pt x="19" y="2"/>
                      <a:pt x="20" y="2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5" y="2"/>
                      <a:pt x="13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9" y="3"/>
                      <a:pt x="10" y="4"/>
                      <a:pt x="10" y="5"/>
                    </a:cubicBezTo>
                    <a:cubicBezTo>
                      <a:pt x="11" y="6"/>
                      <a:pt x="12" y="7"/>
                      <a:pt x="14" y="9"/>
                    </a:cubicBezTo>
                    <a:cubicBezTo>
                      <a:pt x="16" y="11"/>
                      <a:pt x="18" y="12"/>
                      <a:pt x="18" y="13"/>
                    </a:cubicBezTo>
                    <a:cubicBezTo>
                      <a:pt x="19" y="13"/>
                      <a:pt x="19" y="14"/>
                      <a:pt x="20" y="15"/>
                    </a:cubicBezTo>
                    <a:cubicBezTo>
                      <a:pt x="20" y="16"/>
                      <a:pt x="21" y="17"/>
                      <a:pt x="21" y="19"/>
                    </a:cubicBezTo>
                    <a:cubicBezTo>
                      <a:pt x="21" y="21"/>
                      <a:pt x="20" y="23"/>
                      <a:pt x="17" y="25"/>
                    </a:cubicBezTo>
                    <a:cubicBezTo>
                      <a:pt x="15" y="26"/>
                      <a:pt x="13" y="27"/>
                      <a:pt x="10" y="27"/>
                    </a:cubicBezTo>
                    <a:cubicBezTo>
                      <a:pt x="7" y="27"/>
                      <a:pt x="4" y="26"/>
                      <a:pt x="2" y="2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1" y="22"/>
                      <a:pt x="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9" name="Freeform 67"/>
              <p:cNvSpPr/>
              <p:nvPr/>
            </p:nvSpPr>
            <p:spPr bwMode="auto">
              <a:xfrm>
                <a:off x="5718175" y="3406775"/>
                <a:ext cx="63500" cy="109538"/>
              </a:xfrm>
              <a:custGeom>
                <a:avLst/>
                <a:gdLst>
                  <a:gd name="T0" fmla="*/ 2147483646 w 20"/>
                  <a:gd name="T1" fmla="*/ 2147483646 h 34"/>
                  <a:gd name="T2" fmla="*/ 2147483646 w 20"/>
                  <a:gd name="T3" fmla="*/ 2147483646 h 34"/>
                  <a:gd name="T4" fmla="*/ 2147483646 w 20"/>
                  <a:gd name="T5" fmla="*/ 2147483646 h 34"/>
                  <a:gd name="T6" fmla="*/ 2147483646 w 20"/>
                  <a:gd name="T7" fmla="*/ 2147483646 h 34"/>
                  <a:gd name="T8" fmla="*/ 2147483646 w 20"/>
                  <a:gd name="T9" fmla="*/ 2147483646 h 34"/>
                  <a:gd name="T10" fmla="*/ 2147483646 w 20"/>
                  <a:gd name="T11" fmla="*/ 2147483646 h 34"/>
                  <a:gd name="T12" fmla="*/ 2147483646 w 20"/>
                  <a:gd name="T13" fmla="*/ 2147483646 h 34"/>
                  <a:gd name="T14" fmla="*/ 2147483646 w 20"/>
                  <a:gd name="T15" fmla="*/ 2147483646 h 34"/>
                  <a:gd name="T16" fmla="*/ 2147483646 w 20"/>
                  <a:gd name="T17" fmla="*/ 2147483646 h 34"/>
                  <a:gd name="T18" fmla="*/ 2147483646 w 20"/>
                  <a:gd name="T19" fmla="*/ 2147483646 h 34"/>
                  <a:gd name="T20" fmla="*/ 2147483646 w 20"/>
                  <a:gd name="T21" fmla="*/ 2147483646 h 34"/>
                  <a:gd name="T22" fmla="*/ 2147483646 w 20"/>
                  <a:gd name="T23" fmla="*/ 2147483646 h 34"/>
                  <a:gd name="T24" fmla="*/ 2147483646 w 20"/>
                  <a:gd name="T25" fmla="*/ 2147483646 h 34"/>
                  <a:gd name="T26" fmla="*/ 0 w 20"/>
                  <a:gd name="T27" fmla="*/ 2147483646 h 34"/>
                  <a:gd name="T28" fmla="*/ 2147483646 w 20"/>
                  <a:gd name="T29" fmla="*/ 2147483646 h 34"/>
                  <a:gd name="T30" fmla="*/ 2147483646 w 20"/>
                  <a:gd name="T31" fmla="*/ 2147483646 h 34"/>
                  <a:gd name="T32" fmla="*/ 2147483646 w 20"/>
                  <a:gd name="T33" fmla="*/ 2147483646 h 34"/>
                  <a:gd name="T34" fmla="*/ 2147483646 w 20"/>
                  <a:gd name="T35" fmla="*/ 2147483646 h 34"/>
                  <a:gd name="T36" fmla="*/ 2147483646 w 20"/>
                  <a:gd name="T37" fmla="*/ 2147483646 h 34"/>
                  <a:gd name="T38" fmla="*/ 2147483646 w 20"/>
                  <a:gd name="T39" fmla="*/ 0 h 34"/>
                  <a:gd name="T40" fmla="*/ 2147483646 w 20"/>
                  <a:gd name="T41" fmla="*/ 2147483646 h 34"/>
                  <a:gd name="T42" fmla="*/ 2147483646 w 20"/>
                  <a:gd name="T43" fmla="*/ 2147483646 h 34"/>
                  <a:gd name="T44" fmla="*/ 2147483646 w 20"/>
                  <a:gd name="T45" fmla="*/ 2147483646 h 34"/>
                  <a:gd name="T46" fmla="*/ 2147483646 w 20"/>
                  <a:gd name="T47" fmla="*/ 2147483646 h 34"/>
                  <a:gd name="T48" fmla="*/ 2147483646 w 20"/>
                  <a:gd name="T49" fmla="*/ 2147483646 h 34"/>
                  <a:gd name="T50" fmla="*/ 2147483646 w 20"/>
                  <a:gd name="T51" fmla="*/ 2147483646 h 34"/>
                  <a:gd name="T52" fmla="*/ 2147483646 w 20"/>
                  <a:gd name="T53" fmla="*/ 2147483646 h 34"/>
                  <a:gd name="T54" fmla="*/ 2147483646 w 20"/>
                  <a:gd name="T55" fmla="*/ 2147483646 h 34"/>
                  <a:gd name="T56" fmla="*/ 2147483646 w 20"/>
                  <a:gd name="T57" fmla="*/ 2147483646 h 34"/>
                  <a:gd name="T58" fmla="*/ 2147483646 w 20"/>
                  <a:gd name="T59" fmla="*/ 2147483646 h 34"/>
                  <a:gd name="T60" fmla="*/ 2147483646 w 20"/>
                  <a:gd name="T61" fmla="*/ 2147483646 h 34"/>
                  <a:gd name="T62" fmla="*/ 2147483646 w 20"/>
                  <a:gd name="T63" fmla="*/ 2147483646 h 34"/>
                  <a:gd name="T64" fmla="*/ 2147483646 w 20"/>
                  <a:gd name="T65" fmla="*/ 2147483646 h 34"/>
                  <a:gd name="T66" fmla="*/ 2147483646 w 20"/>
                  <a:gd name="T67" fmla="*/ 2147483646 h 34"/>
                  <a:gd name="T68" fmla="*/ 2147483646 w 20"/>
                  <a:gd name="T69" fmla="*/ 2147483646 h 34"/>
                  <a:gd name="T70" fmla="*/ 2147483646 w 20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"/>
                  <a:gd name="T109" fmla="*/ 0 h 34"/>
                  <a:gd name="T110" fmla="*/ 20 w 20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" h="34">
                    <a:moveTo>
                      <a:pt x="15" y="10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6"/>
                      <a:pt x="4" y="5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7" y="1"/>
                      <a:pt x="10" y="0"/>
                      <a:pt x="14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20" y="1"/>
                      <a:pt x="20" y="2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3"/>
                      <a:pt x="15" y="3"/>
                    </a:cubicBezTo>
                    <a:cubicBezTo>
                      <a:pt x="15" y="4"/>
                      <a:pt x="15" y="6"/>
                      <a:pt x="15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Freeform 68"/>
              <p:cNvSpPr/>
              <p:nvPr/>
            </p:nvSpPr>
            <p:spPr bwMode="auto">
              <a:xfrm>
                <a:off x="5445125" y="2897187"/>
                <a:ext cx="109538" cy="103188"/>
              </a:xfrm>
              <a:custGeom>
                <a:avLst/>
                <a:gdLst>
                  <a:gd name="T0" fmla="*/ 2147483646 w 34"/>
                  <a:gd name="T1" fmla="*/ 2147483646 h 32"/>
                  <a:gd name="T2" fmla="*/ 2147483646 w 34"/>
                  <a:gd name="T3" fmla="*/ 2147483646 h 32"/>
                  <a:gd name="T4" fmla="*/ 2147483646 w 34"/>
                  <a:gd name="T5" fmla="*/ 2147483646 h 32"/>
                  <a:gd name="T6" fmla="*/ 2147483646 w 34"/>
                  <a:gd name="T7" fmla="*/ 2147483646 h 32"/>
                  <a:gd name="T8" fmla="*/ 2147483646 w 34"/>
                  <a:gd name="T9" fmla="*/ 2147483646 h 32"/>
                  <a:gd name="T10" fmla="*/ 2147483646 w 34"/>
                  <a:gd name="T11" fmla="*/ 2147483646 h 32"/>
                  <a:gd name="T12" fmla="*/ 2147483646 w 34"/>
                  <a:gd name="T13" fmla="*/ 2147483646 h 32"/>
                  <a:gd name="T14" fmla="*/ 2147483646 w 34"/>
                  <a:gd name="T15" fmla="*/ 2147483646 h 32"/>
                  <a:gd name="T16" fmla="*/ 2147483646 w 34"/>
                  <a:gd name="T17" fmla="*/ 2147483646 h 32"/>
                  <a:gd name="T18" fmla="*/ 2147483646 w 34"/>
                  <a:gd name="T19" fmla="*/ 2147483646 h 32"/>
                  <a:gd name="T20" fmla="*/ 2147483646 w 34"/>
                  <a:gd name="T21" fmla="*/ 2147483646 h 32"/>
                  <a:gd name="T22" fmla="*/ 2147483646 w 34"/>
                  <a:gd name="T23" fmla="*/ 2147483646 h 32"/>
                  <a:gd name="T24" fmla="*/ 0 w 34"/>
                  <a:gd name="T25" fmla="*/ 2147483646 h 32"/>
                  <a:gd name="T26" fmla="*/ 0 w 34"/>
                  <a:gd name="T27" fmla="*/ 2147483646 h 32"/>
                  <a:gd name="T28" fmla="*/ 0 w 34"/>
                  <a:gd name="T29" fmla="*/ 2147483646 h 32"/>
                  <a:gd name="T30" fmla="*/ 0 w 34"/>
                  <a:gd name="T31" fmla="*/ 2147483646 h 32"/>
                  <a:gd name="T32" fmla="*/ 0 w 34"/>
                  <a:gd name="T33" fmla="*/ 0 h 32"/>
                  <a:gd name="T34" fmla="*/ 2147483646 w 34"/>
                  <a:gd name="T35" fmla="*/ 0 h 32"/>
                  <a:gd name="T36" fmla="*/ 2147483646 w 34"/>
                  <a:gd name="T37" fmla="*/ 2147483646 h 32"/>
                  <a:gd name="T38" fmla="*/ 2147483646 w 34"/>
                  <a:gd name="T39" fmla="*/ 2147483646 h 32"/>
                  <a:gd name="T40" fmla="*/ 2147483646 w 34"/>
                  <a:gd name="T41" fmla="*/ 2147483646 h 32"/>
                  <a:gd name="T42" fmla="*/ 2147483646 w 34"/>
                  <a:gd name="T43" fmla="*/ 2147483646 h 32"/>
                  <a:gd name="T44" fmla="*/ 2147483646 w 34"/>
                  <a:gd name="T45" fmla="*/ 2147483646 h 32"/>
                  <a:gd name="T46" fmla="*/ 2147483646 w 34"/>
                  <a:gd name="T47" fmla="*/ 2147483646 h 32"/>
                  <a:gd name="T48" fmla="*/ 2147483646 w 34"/>
                  <a:gd name="T49" fmla="*/ 2147483646 h 32"/>
                  <a:gd name="T50" fmla="*/ 2147483646 w 34"/>
                  <a:gd name="T51" fmla="*/ 2147483646 h 32"/>
                  <a:gd name="T52" fmla="*/ 2147483646 w 34"/>
                  <a:gd name="T53" fmla="*/ 2147483646 h 32"/>
                  <a:gd name="T54" fmla="*/ 2147483646 w 34"/>
                  <a:gd name="T55" fmla="*/ 2147483646 h 32"/>
                  <a:gd name="T56" fmla="*/ 2147483646 w 34"/>
                  <a:gd name="T57" fmla="*/ 2147483646 h 3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2"/>
                  <a:gd name="T89" fmla="*/ 34 w 34"/>
                  <a:gd name="T90" fmla="*/ 32 h 3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2">
                    <a:moveTo>
                      <a:pt x="21" y="11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8" y="24"/>
                      <a:pt x="30" y="27"/>
                      <a:pt x="31" y="28"/>
                    </a:cubicBezTo>
                    <a:cubicBezTo>
                      <a:pt x="32" y="30"/>
                      <a:pt x="33" y="31"/>
                      <a:pt x="3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4" y="22"/>
                      <a:pt x="13" y="20"/>
                      <a:pt x="12" y="1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0" y="10"/>
                      <a:pt x="21" y="9"/>
                    </a:cubicBezTo>
                    <a:cubicBezTo>
                      <a:pt x="23" y="7"/>
                      <a:pt x="25" y="7"/>
                      <a:pt x="27" y="7"/>
                    </a:cubicBezTo>
                    <a:cubicBezTo>
                      <a:pt x="28" y="7"/>
                      <a:pt x="29" y="7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3" y="10"/>
                      <a:pt x="22" y="10"/>
                      <a:pt x="2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Freeform 69"/>
              <p:cNvSpPr>
                <a:spLocks noEditPoints="1"/>
              </p:cNvSpPr>
              <p:nvPr/>
            </p:nvSpPr>
            <p:spPr bwMode="auto">
              <a:xfrm>
                <a:off x="5513388" y="3003550"/>
                <a:ext cx="53975" cy="115888"/>
              </a:xfrm>
              <a:custGeom>
                <a:avLst/>
                <a:gdLst>
                  <a:gd name="T0" fmla="*/ 2147483646 w 17"/>
                  <a:gd name="T1" fmla="*/ 2147483646 h 36"/>
                  <a:gd name="T2" fmla="*/ 2147483646 w 17"/>
                  <a:gd name="T3" fmla="*/ 2147483646 h 36"/>
                  <a:gd name="T4" fmla="*/ 2147483646 w 17"/>
                  <a:gd name="T5" fmla="*/ 2147483646 h 36"/>
                  <a:gd name="T6" fmla="*/ 2147483646 w 17"/>
                  <a:gd name="T7" fmla="*/ 2147483646 h 36"/>
                  <a:gd name="T8" fmla="*/ 2147483646 w 17"/>
                  <a:gd name="T9" fmla="*/ 2147483646 h 36"/>
                  <a:gd name="T10" fmla="*/ 2147483646 w 17"/>
                  <a:gd name="T11" fmla="*/ 2147483646 h 36"/>
                  <a:gd name="T12" fmla="*/ 2147483646 w 17"/>
                  <a:gd name="T13" fmla="*/ 2147483646 h 36"/>
                  <a:gd name="T14" fmla="*/ 2147483646 w 17"/>
                  <a:gd name="T15" fmla="*/ 2147483646 h 36"/>
                  <a:gd name="T16" fmla="*/ 0 w 17"/>
                  <a:gd name="T17" fmla="*/ 2147483646 h 36"/>
                  <a:gd name="T18" fmla="*/ 2147483646 w 17"/>
                  <a:gd name="T19" fmla="*/ 2147483646 h 36"/>
                  <a:gd name="T20" fmla="*/ 2147483646 w 17"/>
                  <a:gd name="T21" fmla="*/ 2147483646 h 36"/>
                  <a:gd name="T22" fmla="*/ 2147483646 w 17"/>
                  <a:gd name="T23" fmla="*/ 2147483646 h 36"/>
                  <a:gd name="T24" fmla="*/ 2147483646 w 17"/>
                  <a:gd name="T25" fmla="*/ 2147483646 h 36"/>
                  <a:gd name="T26" fmla="*/ 2147483646 w 17"/>
                  <a:gd name="T27" fmla="*/ 2147483646 h 36"/>
                  <a:gd name="T28" fmla="*/ 2147483646 w 17"/>
                  <a:gd name="T29" fmla="*/ 2147483646 h 36"/>
                  <a:gd name="T30" fmla="*/ 2147483646 w 17"/>
                  <a:gd name="T31" fmla="*/ 2147483646 h 36"/>
                  <a:gd name="T32" fmla="*/ 2147483646 w 17"/>
                  <a:gd name="T33" fmla="*/ 2147483646 h 36"/>
                  <a:gd name="T34" fmla="*/ 2147483646 w 17"/>
                  <a:gd name="T35" fmla="*/ 2147483646 h 36"/>
                  <a:gd name="T36" fmla="*/ 2147483646 w 17"/>
                  <a:gd name="T37" fmla="*/ 2147483646 h 36"/>
                  <a:gd name="T38" fmla="*/ 2147483646 w 17"/>
                  <a:gd name="T39" fmla="*/ 2147483646 h 36"/>
                  <a:gd name="T40" fmla="*/ 2147483646 w 17"/>
                  <a:gd name="T41" fmla="*/ 2147483646 h 36"/>
                  <a:gd name="T42" fmla="*/ 2147483646 w 17"/>
                  <a:gd name="T43" fmla="*/ 2147483646 h 36"/>
                  <a:gd name="T44" fmla="*/ 2147483646 w 17"/>
                  <a:gd name="T45" fmla="*/ 0 h 36"/>
                  <a:gd name="T46" fmla="*/ 2147483646 w 17"/>
                  <a:gd name="T47" fmla="*/ 2147483646 h 36"/>
                  <a:gd name="T48" fmla="*/ 2147483646 w 17"/>
                  <a:gd name="T49" fmla="*/ 2147483646 h 36"/>
                  <a:gd name="T50" fmla="*/ 2147483646 w 17"/>
                  <a:gd name="T51" fmla="*/ 2147483646 h 36"/>
                  <a:gd name="T52" fmla="*/ 2147483646 w 17"/>
                  <a:gd name="T53" fmla="*/ 2147483646 h 36"/>
                  <a:gd name="T54" fmla="*/ 2147483646 w 17"/>
                  <a:gd name="T55" fmla="*/ 0 h 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36"/>
                  <a:gd name="T86" fmla="*/ 17 w 17"/>
                  <a:gd name="T87" fmla="*/ 36 h 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36">
                    <a:moveTo>
                      <a:pt x="17" y="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4"/>
                      <a:pt x="17" y="27"/>
                      <a:pt x="17" y="28"/>
                    </a:cubicBezTo>
                    <a:cubicBezTo>
                      <a:pt x="17" y="29"/>
                      <a:pt x="16" y="30"/>
                      <a:pt x="16" y="31"/>
                    </a:cubicBezTo>
                    <a:cubicBezTo>
                      <a:pt x="14" y="34"/>
                      <a:pt x="11" y="36"/>
                      <a:pt x="7" y="36"/>
                    </a:cubicBezTo>
                    <a:cubicBezTo>
                      <a:pt x="5" y="36"/>
                      <a:pt x="3" y="35"/>
                      <a:pt x="2" y="34"/>
                    </a:cubicBezTo>
                    <a:cubicBezTo>
                      <a:pt x="1" y="34"/>
                      <a:pt x="0" y="33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3" y="33"/>
                    </a:cubicBezTo>
                    <a:cubicBezTo>
                      <a:pt x="3" y="33"/>
                      <a:pt x="4" y="34"/>
                      <a:pt x="4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2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lnTo>
                      <a:pt x="17" y="9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1"/>
                      <a:pt x="17" y="4"/>
                    </a:cubicBezTo>
                    <a:cubicBezTo>
                      <a:pt x="17" y="5"/>
                      <a:pt x="17" y="5"/>
                      <a:pt x="16" y="6"/>
                    </a:cubicBezTo>
                    <a:cubicBezTo>
                      <a:pt x="15" y="7"/>
                      <a:pt x="13" y="7"/>
                      <a:pt x="11" y="7"/>
                    </a:cubicBezTo>
                    <a:cubicBezTo>
                      <a:pt x="7" y="7"/>
                      <a:pt x="5" y="6"/>
                      <a:pt x="5" y="4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Freeform 71"/>
              <p:cNvSpPr/>
              <p:nvPr/>
            </p:nvSpPr>
            <p:spPr bwMode="auto">
              <a:xfrm>
                <a:off x="5211763" y="2465387"/>
                <a:ext cx="141288" cy="92075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3"/>
                    </a:cubicBezTo>
                    <a:cubicBezTo>
                      <a:pt x="43" y="3"/>
                      <a:pt x="43" y="4"/>
                      <a:pt x="42" y="7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1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3" name="Freeform 72"/>
              <p:cNvSpPr/>
              <p:nvPr/>
            </p:nvSpPr>
            <p:spPr bwMode="auto">
              <a:xfrm>
                <a:off x="5592763" y="3221037"/>
                <a:ext cx="141288" cy="93663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3" y="3"/>
                    </a:cubicBezTo>
                    <a:cubicBezTo>
                      <a:pt x="43" y="3"/>
                      <a:pt x="43" y="4"/>
                      <a:pt x="42" y="6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0"/>
                    </a:cubicBezTo>
                    <a:cubicBezTo>
                      <a:pt x="23" y="9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Freeform 73"/>
              <p:cNvSpPr/>
              <p:nvPr/>
            </p:nvSpPr>
            <p:spPr bwMode="auto">
              <a:xfrm>
                <a:off x="5664200" y="3314700"/>
                <a:ext cx="136525" cy="92075"/>
              </a:xfrm>
              <a:custGeom>
                <a:avLst/>
                <a:gdLst>
                  <a:gd name="T0" fmla="*/ 2147483646 w 43"/>
                  <a:gd name="T1" fmla="*/ 2147483646 h 29"/>
                  <a:gd name="T2" fmla="*/ 2147483646 w 43"/>
                  <a:gd name="T3" fmla="*/ 2147483646 h 29"/>
                  <a:gd name="T4" fmla="*/ 2147483646 w 43"/>
                  <a:gd name="T5" fmla="*/ 2147483646 h 29"/>
                  <a:gd name="T6" fmla="*/ 2147483646 w 43"/>
                  <a:gd name="T7" fmla="*/ 2147483646 h 29"/>
                  <a:gd name="T8" fmla="*/ 2147483646 w 43"/>
                  <a:gd name="T9" fmla="*/ 2147483646 h 29"/>
                  <a:gd name="T10" fmla="*/ 2147483646 w 43"/>
                  <a:gd name="T11" fmla="*/ 2147483646 h 29"/>
                  <a:gd name="T12" fmla="*/ 2147483646 w 43"/>
                  <a:gd name="T13" fmla="*/ 2147483646 h 29"/>
                  <a:gd name="T14" fmla="*/ 2147483646 w 43"/>
                  <a:gd name="T15" fmla="*/ 2147483646 h 29"/>
                  <a:gd name="T16" fmla="*/ 2147483646 w 43"/>
                  <a:gd name="T17" fmla="*/ 2147483646 h 29"/>
                  <a:gd name="T18" fmla="*/ 2147483646 w 43"/>
                  <a:gd name="T19" fmla="*/ 2147483646 h 29"/>
                  <a:gd name="T20" fmla="*/ 2147483646 w 43"/>
                  <a:gd name="T21" fmla="*/ 2147483646 h 29"/>
                  <a:gd name="T22" fmla="*/ 2147483646 w 43"/>
                  <a:gd name="T23" fmla="*/ 2147483646 h 29"/>
                  <a:gd name="T24" fmla="*/ 2147483646 w 43"/>
                  <a:gd name="T25" fmla="*/ 2147483646 h 29"/>
                  <a:gd name="T26" fmla="*/ 2147483646 w 43"/>
                  <a:gd name="T27" fmla="*/ 2147483646 h 29"/>
                  <a:gd name="T28" fmla="*/ 2147483646 w 43"/>
                  <a:gd name="T29" fmla="*/ 2147483646 h 29"/>
                  <a:gd name="T30" fmla="*/ 2147483646 w 43"/>
                  <a:gd name="T31" fmla="*/ 2147483646 h 29"/>
                  <a:gd name="T32" fmla="*/ 2147483646 w 43"/>
                  <a:gd name="T33" fmla="*/ 2147483646 h 29"/>
                  <a:gd name="T34" fmla="*/ 2147483646 w 43"/>
                  <a:gd name="T35" fmla="*/ 2147483646 h 29"/>
                  <a:gd name="T36" fmla="*/ 0 w 43"/>
                  <a:gd name="T37" fmla="*/ 2147483646 h 29"/>
                  <a:gd name="T38" fmla="*/ 2147483646 w 43"/>
                  <a:gd name="T39" fmla="*/ 2147483646 h 29"/>
                  <a:gd name="T40" fmla="*/ 2147483646 w 43"/>
                  <a:gd name="T41" fmla="*/ 2147483646 h 29"/>
                  <a:gd name="T42" fmla="*/ 2147483646 w 43"/>
                  <a:gd name="T43" fmla="*/ 2147483646 h 29"/>
                  <a:gd name="T44" fmla="*/ 2147483646 w 43"/>
                  <a:gd name="T45" fmla="*/ 0 h 29"/>
                  <a:gd name="T46" fmla="*/ 2147483646 w 43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3"/>
                  <a:gd name="T73" fmla="*/ 0 h 29"/>
                  <a:gd name="T74" fmla="*/ 43 w 43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3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2"/>
                      <a:pt x="43" y="3"/>
                    </a:cubicBezTo>
                    <a:cubicBezTo>
                      <a:pt x="43" y="3"/>
                      <a:pt x="42" y="4"/>
                      <a:pt x="41" y="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2" y="10"/>
                    </a:cubicBezTo>
                    <a:cubicBezTo>
                      <a:pt x="23" y="9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Freeform 74"/>
              <p:cNvSpPr>
                <a:spLocks noEditPoints="1"/>
              </p:cNvSpPr>
              <p:nvPr/>
            </p:nvSpPr>
            <p:spPr bwMode="auto">
              <a:xfrm>
                <a:off x="5646738" y="3340100"/>
                <a:ext cx="87313" cy="85725"/>
              </a:xfrm>
              <a:custGeom>
                <a:avLst/>
                <a:gdLst>
                  <a:gd name="T0" fmla="*/ 2147483646 w 27"/>
                  <a:gd name="T1" fmla="*/ 2147483646 h 27"/>
                  <a:gd name="T2" fmla="*/ 2147483646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2147483646 h 27"/>
                  <a:gd name="T10" fmla="*/ 2147483646 w 27"/>
                  <a:gd name="T11" fmla="*/ 2147483646 h 27"/>
                  <a:gd name="T12" fmla="*/ 2147483646 w 27"/>
                  <a:gd name="T13" fmla="*/ 2147483646 h 27"/>
                  <a:gd name="T14" fmla="*/ 2147483646 w 27"/>
                  <a:gd name="T15" fmla="*/ 2147483646 h 27"/>
                  <a:gd name="T16" fmla="*/ 2147483646 w 27"/>
                  <a:gd name="T17" fmla="*/ 2147483646 h 27"/>
                  <a:gd name="T18" fmla="*/ 2147483646 w 27"/>
                  <a:gd name="T19" fmla="*/ 2147483646 h 27"/>
                  <a:gd name="T20" fmla="*/ 2147483646 w 27"/>
                  <a:gd name="T21" fmla="*/ 2147483646 h 27"/>
                  <a:gd name="T22" fmla="*/ 2147483646 w 27"/>
                  <a:gd name="T23" fmla="*/ 2147483646 h 27"/>
                  <a:gd name="T24" fmla="*/ 2147483646 w 27"/>
                  <a:gd name="T25" fmla="*/ 2147483646 h 27"/>
                  <a:gd name="T26" fmla="*/ 2147483646 w 27"/>
                  <a:gd name="T27" fmla="*/ 2147483646 h 27"/>
                  <a:gd name="T28" fmla="*/ 2147483646 w 27"/>
                  <a:gd name="T29" fmla="*/ 2147483646 h 27"/>
                  <a:gd name="T30" fmla="*/ 0 w 27"/>
                  <a:gd name="T31" fmla="*/ 2147483646 h 27"/>
                  <a:gd name="T32" fmla="*/ 2147483646 w 27"/>
                  <a:gd name="T33" fmla="*/ 2147483646 h 27"/>
                  <a:gd name="T34" fmla="*/ 2147483646 w 27"/>
                  <a:gd name="T35" fmla="*/ 2147483646 h 27"/>
                  <a:gd name="T36" fmla="*/ 2147483646 w 27"/>
                  <a:gd name="T37" fmla="*/ 2147483646 h 27"/>
                  <a:gd name="T38" fmla="*/ 2147483646 w 27"/>
                  <a:gd name="T39" fmla="*/ 0 h 27"/>
                  <a:gd name="T40" fmla="*/ 2147483646 w 27"/>
                  <a:gd name="T41" fmla="*/ 2147483646 h 27"/>
                  <a:gd name="T42" fmla="*/ 2147483646 w 27"/>
                  <a:gd name="T43" fmla="*/ 2147483646 h 27"/>
                  <a:gd name="T44" fmla="*/ 2147483646 w 27"/>
                  <a:gd name="T45" fmla="*/ 2147483646 h 27"/>
                  <a:gd name="T46" fmla="*/ 2147483646 w 27"/>
                  <a:gd name="T47" fmla="*/ 2147483646 h 27"/>
                  <a:gd name="T48" fmla="*/ 2147483646 w 27"/>
                  <a:gd name="T49" fmla="*/ 2147483646 h 27"/>
                  <a:gd name="T50" fmla="*/ 2147483646 w 27"/>
                  <a:gd name="T51" fmla="*/ 2147483646 h 27"/>
                  <a:gd name="T52" fmla="*/ 2147483646 w 27"/>
                  <a:gd name="T53" fmla="*/ 2147483646 h 27"/>
                  <a:gd name="T54" fmla="*/ 2147483646 w 27"/>
                  <a:gd name="T55" fmla="*/ 2147483646 h 27"/>
                  <a:gd name="T56" fmla="*/ 2147483646 w 27"/>
                  <a:gd name="T57" fmla="*/ 2147483646 h 27"/>
                  <a:gd name="T58" fmla="*/ 2147483646 w 27"/>
                  <a:gd name="T59" fmla="*/ 2147483646 h 27"/>
                  <a:gd name="T60" fmla="*/ 2147483646 w 27"/>
                  <a:gd name="T61" fmla="*/ 2147483646 h 27"/>
                  <a:gd name="T62" fmla="*/ 2147483646 w 27"/>
                  <a:gd name="T63" fmla="*/ 2147483646 h 27"/>
                  <a:gd name="T64" fmla="*/ 2147483646 w 27"/>
                  <a:gd name="T65" fmla="*/ 2147483646 h 27"/>
                  <a:gd name="T66" fmla="*/ 2147483646 w 27"/>
                  <a:gd name="T67" fmla="*/ 2147483646 h 27"/>
                  <a:gd name="T68" fmla="*/ 2147483646 w 27"/>
                  <a:gd name="T69" fmla="*/ 2147483646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27"/>
                  <a:gd name="T107" fmla="*/ 27 w 27"/>
                  <a:gd name="T108" fmla="*/ 27 h 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27">
                    <a:moveTo>
                      <a:pt x="11" y="15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1" y="24"/>
                      <a:pt x="12" y="25"/>
                    </a:cubicBezTo>
                    <a:cubicBezTo>
                      <a:pt x="12" y="25"/>
                      <a:pt x="13" y="26"/>
                      <a:pt x="14" y="26"/>
                    </a:cubicBezTo>
                    <a:cubicBezTo>
                      <a:pt x="16" y="26"/>
                      <a:pt x="17" y="25"/>
                      <a:pt x="19" y="24"/>
                    </a:cubicBezTo>
                    <a:cubicBezTo>
                      <a:pt x="21" y="23"/>
                      <a:pt x="23" y="22"/>
                      <a:pt x="24" y="20"/>
                    </a:cubicBezTo>
                    <a:cubicBezTo>
                      <a:pt x="24" y="20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1"/>
                      <a:pt x="25" y="22"/>
                    </a:cubicBezTo>
                    <a:cubicBezTo>
                      <a:pt x="23" y="24"/>
                      <a:pt x="22" y="25"/>
                      <a:pt x="20" y="26"/>
                    </a:cubicBezTo>
                    <a:cubicBezTo>
                      <a:pt x="18" y="27"/>
                      <a:pt x="16" y="27"/>
                      <a:pt x="14" y="27"/>
                    </a:cubicBezTo>
                    <a:cubicBezTo>
                      <a:pt x="10" y="27"/>
                      <a:pt x="7" y="26"/>
                      <a:pt x="5" y="24"/>
                    </a:cubicBezTo>
                    <a:cubicBezTo>
                      <a:pt x="3" y="23"/>
                      <a:pt x="2" y="21"/>
                      <a:pt x="1" y="19"/>
                    </a:cubicBezTo>
                    <a:cubicBezTo>
                      <a:pt x="1" y="17"/>
                      <a:pt x="0" y="16"/>
                      <a:pt x="0" y="14"/>
                    </a:cubicBezTo>
                    <a:cubicBezTo>
                      <a:pt x="0" y="12"/>
                      <a:pt x="1" y="11"/>
                      <a:pt x="1" y="9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3"/>
                      <a:pt x="7" y="2"/>
                      <a:pt x="8" y="2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5" y="6"/>
                      <a:pt x="27" y="10"/>
                      <a:pt x="2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4" y="15"/>
                      <a:pt x="14" y="15"/>
                      <a:pt x="14" y="15"/>
                    </a:cubicBezTo>
                    <a:lnTo>
                      <a:pt x="11" y="15"/>
                    </a:lnTo>
                    <a:close/>
                    <a:moveTo>
                      <a:pt x="17" y="13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4"/>
                      <a:pt x="17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4" y="2"/>
                    </a:cubicBezTo>
                    <a:cubicBezTo>
                      <a:pt x="13" y="2"/>
                      <a:pt x="12" y="2"/>
                      <a:pt x="12" y="3"/>
                    </a:cubicBezTo>
                    <a:cubicBezTo>
                      <a:pt x="11" y="3"/>
                      <a:pt x="11" y="5"/>
                      <a:pt x="11" y="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Freeform 78"/>
              <p:cNvSpPr/>
              <p:nvPr/>
            </p:nvSpPr>
            <p:spPr bwMode="auto">
              <a:xfrm>
                <a:off x="6964363" y="2381250"/>
                <a:ext cx="95250" cy="106363"/>
              </a:xfrm>
              <a:custGeom>
                <a:avLst/>
                <a:gdLst>
                  <a:gd name="T0" fmla="*/ 2147483646 w 30"/>
                  <a:gd name="T1" fmla="*/ 2147483646 h 33"/>
                  <a:gd name="T2" fmla="*/ 2147483646 w 30"/>
                  <a:gd name="T3" fmla="*/ 2147483646 h 33"/>
                  <a:gd name="T4" fmla="*/ 2147483646 w 30"/>
                  <a:gd name="T5" fmla="*/ 2147483646 h 33"/>
                  <a:gd name="T6" fmla="*/ 2147483646 w 30"/>
                  <a:gd name="T7" fmla="*/ 2147483646 h 33"/>
                  <a:gd name="T8" fmla="*/ 2147483646 w 30"/>
                  <a:gd name="T9" fmla="*/ 2147483646 h 33"/>
                  <a:gd name="T10" fmla="*/ 2147483646 w 30"/>
                  <a:gd name="T11" fmla="*/ 2147483646 h 33"/>
                  <a:gd name="T12" fmla="*/ 2147483646 w 30"/>
                  <a:gd name="T13" fmla="*/ 2147483646 h 33"/>
                  <a:gd name="T14" fmla="*/ 2147483646 w 30"/>
                  <a:gd name="T15" fmla="*/ 2147483646 h 33"/>
                  <a:gd name="T16" fmla="*/ 2147483646 w 30"/>
                  <a:gd name="T17" fmla="*/ 2147483646 h 33"/>
                  <a:gd name="T18" fmla="*/ 2147483646 w 30"/>
                  <a:gd name="T19" fmla="*/ 2147483646 h 33"/>
                  <a:gd name="T20" fmla="*/ 2147483646 w 30"/>
                  <a:gd name="T21" fmla="*/ 2147483646 h 33"/>
                  <a:gd name="T22" fmla="*/ 0 w 30"/>
                  <a:gd name="T23" fmla="*/ 2147483646 h 33"/>
                  <a:gd name="T24" fmla="*/ 0 w 30"/>
                  <a:gd name="T25" fmla="*/ 2147483646 h 33"/>
                  <a:gd name="T26" fmla="*/ 0 w 30"/>
                  <a:gd name="T27" fmla="*/ 2147483646 h 33"/>
                  <a:gd name="T28" fmla="*/ 0 w 30"/>
                  <a:gd name="T29" fmla="*/ 2147483646 h 33"/>
                  <a:gd name="T30" fmla="*/ 2147483646 w 30"/>
                  <a:gd name="T31" fmla="*/ 2147483646 h 33"/>
                  <a:gd name="T32" fmla="*/ 2147483646 w 30"/>
                  <a:gd name="T33" fmla="*/ 0 h 33"/>
                  <a:gd name="T34" fmla="*/ 2147483646 w 30"/>
                  <a:gd name="T35" fmla="*/ 2147483646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3"/>
                  <a:gd name="T56" fmla="*/ 30 w 30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3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30" y="32"/>
                      <a:pt x="30" y="32"/>
                    </a:cubicBezTo>
                    <a:cubicBezTo>
                      <a:pt x="30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8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7" name="Freeform 79"/>
              <p:cNvSpPr/>
              <p:nvPr/>
            </p:nvSpPr>
            <p:spPr bwMode="auto">
              <a:xfrm>
                <a:off x="6845300" y="2654300"/>
                <a:ext cx="93663" cy="101600"/>
              </a:xfrm>
              <a:custGeom>
                <a:avLst/>
                <a:gdLst>
                  <a:gd name="T0" fmla="*/ 2147483646 w 29"/>
                  <a:gd name="T1" fmla="*/ 0 h 32"/>
                  <a:gd name="T2" fmla="*/ 2147483646 w 29"/>
                  <a:gd name="T3" fmla="*/ 2147483646 h 32"/>
                  <a:gd name="T4" fmla="*/ 2147483646 w 29"/>
                  <a:gd name="T5" fmla="*/ 2147483646 h 32"/>
                  <a:gd name="T6" fmla="*/ 2147483646 w 29"/>
                  <a:gd name="T7" fmla="*/ 2147483646 h 32"/>
                  <a:gd name="T8" fmla="*/ 2147483646 w 29"/>
                  <a:gd name="T9" fmla="*/ 2147483646 h 32"/>
                  <a:gd name="T10" fmla="*/ 2147483646 w 29"/>
                  <a:gd name="T11" fmla="*/ 2147483646 h 32"/>
                  <a:gd name="T12" fmla="*/ 2147483646 w 29"/>
                  <a:gd name="T13" fmla="*/ 2147483646 h 32"/>
                  <a:gd name="T14" fmla="*/ 2147483646 w 29"/>
                  <a:gd name="T15" fmla="*/ 2147483646 h 32"/>
                  <a:gd name="T16" fmla="*/ 2147483646 w 29"/>
                  <a:gd name="T17" fmla="*/ 2147483646 h 32"/>
                  <a:gd name="T18" fmla="*/ 2147483646 w 29"/>
                  <a:gd name="T19" fmla="*/ 2147483646 h 32"/>
                  <a:gd name="T20" fmla="*/ 2147483646 w 29"/>
                  <a:gd name="T21" fmla="*/ 2147483646 h 32"/>
                  <a:gd name="T22" fmla="*/ 0 w 29"/>
                  <a:gd name="T23" fmla="*/ 2147483646 h 32"/>
                  <a:gd name="T24" fmla="*/ 0 w 29"/>
                  <a:gd name="T25" fmla="*/ 2147483646 h 32"/>
                  <a:gd name="T26" fmla="*/ 0 w 29"/>
                  <a:gd name="T27" fmla="*/ 2147483646 h 32"/>
                  <a:gd name="T28" fmla="*/ 0 w 29"/>
                  <a:gd name="T29" fmla="*/ 2147483646 h 32"/>
                  <a:gd name="T30" fmla="*/ 2147483646 w 29"/>
                  <a:gd name="T31" fmla="*/ 2147483646 h 32"/>
                  <a:gd name="T32" fmla="*/ 2147483646 w 29"/>
                  <a:gd name="T33" fmla="*/ 0 h 32"/>
                  <a:gd name="T34" fmla="*/ 2147483646 w 29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2"/>
                  <a:gd name="T56" fmla="*/ 29 w 29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2">
                    <a:moveTo>
                      <a:pt x="15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8" y="32"/>
                      <a:pt x="28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Freeform 80"/>
              <p:cNvSpPr/>
              <p:nvPr/>
            </p:nvSpPr>
            <p:spPr bwMode="auto">
              <a:xfrm>
                <a:off x="6756400" y="2724150"/>
                <a:ext cx="88900" cy="131763"/>
              </a:xfrm>
              <a:custGeom>
                <a:avLst/>
                <a:gdLst>
                  <a:gd name="T0" fmla="*/ 2147483646 w 28"/>
                  <a:gd name="T1" fmla="*/ 2147483646 h 41"/>
                  <a:gd name="T2" fmla="*/ 2147483646 w 28"/>
                  <a:gd name="T3" fmla="*/ 2147483646 h 41"/>
                  <a:gd name="T4" fmla="*/ 2147483646 w 28"/>
                  <a:gd name="T5" fmla="*/ 2147483646 h 41"/>
                  <a:gd name="T6" fmla="*/ 2147483646 w 28"/>
                  <a:gd name="T7" fmla="*/ 2147483646 h 41"/>
                  <a:gd name="T8" fmla="*/ 2147483646 w 28"/>
                  <a:gd name="T9" fmla="*/ 2147483646 h 41"/>
                  <a:gd name="T10" fmla="*/ 2147483646 w 28"/>
                  <a:gd name="T11" fmla="*/ 2147483646 h 41"/>
                  <a:gd name="T12" fmla="*/ 2147483646 w 28"/>
                  <a:gd name="T13" fmla="*/ 2147483646 h 41"/>
                  <a:gd name="T14" fmla="*/ 2147483646 w 28"/>
                  <a:gd name="T15" fmla="*/ 2147483646 h 41"/>
                  <a:gd name="T16" fmla="*/ 0 w 28"/>
                  <a:gd name="T17" fmla="*/ 2147483646 h 41"/>
                  <a:gd name="T18" fmla="*/ 0 w 28"/>
                  <a:gd name="T19" fmla="*/ 2147483646 h 41"/>
                  <a:gd name="T20" fmla="*/ 2147483646 w 28"/>
                  <a:gd name="T21" fmla="*/ 2147483646 h 41"/>
                  <a:gd name="T22" fmla="*/ 2147483646 w 28"/>
                  <a:gd name="T23" fmla="*/ 2147483646 h 41"/>
                  <a:gd name="T24" fmla="*/ 2147483646 w 28"/>
                  <a:gd name="T25" fmla="*/ 2147483646 h 41"/>
                  <a:gd name="T26" fmla="*/ 2147483646 w 28"/>
                  <a:gd name="T27" fmla="*/ 2147483646 h 41"/>
                  <a:gd name="T28" fmla="*/ 2147483646 w 28"/>
                  <a:gd name="T29" fmla="*/ 2147483646 h 41"/>
                  <a:gd name="T30" fmla="*/ 2147483646 w 28"/>
                  <a:gd name="T31" fmla="*/ 2147483646 h 41"/>
                  <a:gd name="T32" fmla="*/ 2147483646 w 28"/>
                  <a:gd name="T33" fmla="*/ 2147483646 h 41"/>
                  <a:gd name="T34" fmla="*/ 2147483646 w 28"/>
                  <a:gd name="T35" fmla="*/ 2147483646 h 41"/>
                  <a:gd name="T36" fmla="*/ 2147483646 w 28"/>
                  <a:gd name="T37" fmla="*/ 0 h 41"/>
                  <a:gd name="T38" fmla="*/ 2147483646 w 28"/>
                  <a:gd name="T39" fmla="*/ 2147483646 h 4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41"/>
                  <a:gd name="T62" fmla="*/ 28 w 28"/>
                  <a:gd name="T63" fmla="*/ 41 h 4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41">
                    <a:moveTo>
                      <a:pt x="28" y="1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30"/>
                      <a:pt x="26" y="34"/>
                      <a:pt x="24" y="36"/>
                    </a:cubicBezTo>
                    <a:cubicBezTo>
                      <a:pt x="22" y="38"/>
                      <a:pt x="21" y="39"/>
                      <a:pt x="19" y="40"/>
                    </a:cubicBezTo>
                    <a:cubicBezTo>
                      <a:pt x="17" y="41"/>
                      <a:pt x="14" y="41"/>
                      <a:pt x="12" y="41"/>
                    </a:cubicBezTo>
                    <a:cubicBezTo>
                      <a:pt x="8" y="41"/>
                      <a:pt x="5" y="40"/>
                      <a:pt x="3" y="38"/>
                    </a:cubicBezTo>
                    <a:cubicBezTo>
                      <a:pt x="2" y="37"/>
                      <a:pt x="1" y="36"/>
                      <a:pt x="0" y="34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0" y="30"/>
                      <a:pt x="0" y="29"/>
                      <a:pt x="1" y="29"/>
                    </a:cubicBezTo>
                    <a:cubicBezTo>
                      <a:pt x="1" y="29"/>
                      <a:pt x="2" y="30"/>
                      <a:pt x="2" y="31"/>
                    </a:cubicBezTo>
                    <a:cubicBezTo>
                      <a:pt x="2" y="34"/>
                      <a:pt x="3" y="36"/>
                      <a:pt x="5" y="37"/>
                    </a:cubicBezTo>
                    <a:cubicBezTo>
                      <a:pt x="7" y="38"/>
                      <a:pt x="9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9" name="Freeform 81"/>
              <p:cNvSpPr/>
              <p:nvPr/>
            </p:nvSpPr>
            <p:spPr bwMode="auto">
              <a:xfrm>
                <a:off x="6697663" y="2890837"/>
                <a:ext cx="90488" cy="125413"/>
              </a:xfrm>
              <a:custGeom>
                <a:avLst/>
                <a:gdLst>
                  <a:gd name="T0" fmla="*/ 2147483646 w 28"/>
                  <a:gd name="T1" fmla="*/ 0 h 39"/>
                  <a:gd name="T2" fmla="*/ 2147483646 w 28"/>
                  <a:gd name="T3" fmla="*/ 2147483646 h 39"/>
                  <a:gd name="T4" fmla="*/ 2147483646 w 28"/>
                  <a:gd name="T5" fmla="*/ 2147483646 h 39"/>
                  <a:gd name="T6" fmla="*/ 2147483646 w 28"/>
                  <a:gd name="T7" fmla="*/ 2147483646 h 39"/>
                  <a:gd name="T8" fmla="*/ 2147483646 w 28"/>
                  <a:gd name="T9" fmla="*/ 2147483646 h 39"/>
                  <a:gd name="T10" fmla="*/ 2147483646 w 28"/>
                  <a:gd name="T11" fmla="*/ 2147483646 h 39"/>
                  <a:gd name="T12" fmla="*/ 2147483646 w 28"/>
                  <a:gd name="T13" fmla="*/ 2147483646 h 39"/>
                  <a:gd name="T14" fmla="*/ 2147483646 w 28"/>
                  <a:gd name="T15" fmla="*/ 2147483646 h 39"/>
                  <a:gd name="T16" fmla="*/ 2147483646 w 28"/>
                  <a:gd name="T17" fmla="*/ 2147483646 h 39"/>
                  <a:gd name="T18" fmla="*/ 0 w 28"/>
                  <a:gd name="T19" fmla="*/ 2147483646 h 39"/>
                  <a:gd name="T20" fmla="*/ 2147483646 w 28"/>
                  <a:gd name="T21" fmla="*/ 2147483646 h 39"/>
                  <a:gd name="T22" fmla="*/ 2147483646 w 28"/>
                  <a:gd name="T23" fmla="*/ 2147483646 h 39"/>
                  <a:gd name="T24" fmla="*/ 2147483646 w 28"/>
                  <a:gd name="T25" fmla="*/ 2147483646 h 39"/>
                  <a:gd name="T26" fmla="*/ 2147483646 w 28"/>
                  <a:gd name="T27" fmla="*/ 2147483646 h 39"/>
                  <a:gd name="T28" fmla="*/ 2147483646 w 28"/>
                  <a:gd name="T29" fmla="*/ 2147483646 h 39"/>
                  <a:gd name="T30" fmla="*/ 2147483646 w 28"/>
                  <a:gd name="T31" fmla="*/ 2147483646 h 39"/>
                  <a:gd name="T32" fmla="*/ 2147483646 w 28"/>
                  <a:gd name="T33" fmla="*/ 2147483646 h 39"/>
                  <a:gd name="T34" fmla="*/ 2147483646 w 28"/>
                  <a:gd name="T35" fmla="*/ 2147483646 h 39"/>
                  <a:gd name="T36" fmla="*/ 2147483646 w 28"/>
                  <a:gd name="T37" fmla="*/ 0 h 39"/>
                  <a:gd name="T38" fmla="*/ 2147483646 w 28"/>
                  <a:gd name="T39" fmla="*/ 0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9"/>
                  <a:gd name="T62" fmla="*/ 28 w 28"/>
                  <a:gd name="T63" fmla="*/ 39 h 3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9">
                    <a:moveTo>
                      <a:pt x="28" y="0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9"/>
                      <a:pt x="26" y="32"/>
                      <a:pt x="24" y="35"/>
                    </a:cubicBezTo>
                    <a:cubicBezTo>
                      <a:pt x="22" y="36"/>
                      <a:pt x="21" y="38"/>
                      <a:pt x="19" y="38"/>
                    </a:cubicBezTo>
                    <a:cubicBezTo>
                      <a:pt x="17" y="39"/>
                      <a:pt x="15" y="39"/>
                      <a:pt x="12" y="39"/>
                    </a:cubicBezTo>
                    <a:cubicBezTo>
                      <a:pt x="8" y="39"/>
                      <a:pt x="5" y="38"/>
                      <a:pt x="3" y="36"/>
                    </a:cubicBezTo>
                    <a:cubicBezTo>
                      <a:pt x="2" y="35"/>
                      <a:pt x="1" y="34"/>
                      <a:pt x="1" y="33"/>
                    </a:cubicBezTo>
                    <a:cubicBezTo>
                      <a:pt x="0" y="32"/>
                      <a:pt x="0" y="30"/>
                      <a:pt x="0" y="29"/>
                    </a:cubicBezTo>
                    <a:cubicBezTo>
                      <a:pt x="0" y="29"/>
                      <a:pt x="0" y="28"/>
                      <a:pt x="1" y="28"/>
                    </a:cubicBezTo>
                    <a:cubicBezTo>
                      <a:pt x="2" y="28"/>
                      <a:pt x="2" y="29"/>
                      <a:pt x="2" y="30"/>
                    </a:cubicBezTo>
                    <a:cubicBezTo>
                      <a:pt x="2" y="32"/>
                      <a:pt x="3" y="34"/>
                      <a:pt x="6" y="36"/>
                    </a:cubicBezTo>
                    <a:cubicBezTo>
                      <a:pt x="7" y="37"/>
                      <a:pt x="9" y="37"/>
                      <a:pt x="11" y="37"/>
                    </a:cubicBezTo>
                    <a:cubicBezTo>
                      <a:pt x="12" y="38"/>
                      <a:pt x="12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Freeform 82"/>
              <p:cNvSpPr/>
              <p:nvPr/>
            </p:nvSpPr>
            <p:spPr bwMode="auto">
              <a:xfrm>
                <a:off x="6713538" y="2836862"/>
                <a:ext cx="42863" cy="106363"/>
              </a:xfrm>
              <a:custGeom>
                <a:avLst/>
                <a:gdLst>
                  <a:gd name="T0" fmla="*/ 2147483646 w 27"/>
                  <a:gd name="T1" fmla="*/ 2147483646 h 67"/>
                  <a:gd name="T2" fmla="*/ 2147483646 w 27"/>
                  <a:gd name="T3" fmla="*/ 2147483646 h 67"/>
                  <a:gd name="T4" fmla="*/ 2147483646 w 27"/>
                  <a:gd name="T5" fmla="*/ 2147483646 h 67"/>
                  <a:gd name="T6" fmla="*/ 2147483646 w 27"/>
                  <a:gd name="T7" fmla="*/ 2147483646 h 67"/>
                  <a:gd name="T8" fmla="*/ 2147483646 w 27"/>
                  <a:gd name="T9" fmla="*/ 2147483646 h 67"/>
                  <a:gd name="T10" fmla="*/ 2147483646 w 27"/>
                  <a:gd name="T11" fmla="*/ 2147483646 h 67"/>
                  <a:gd name="T12" fmla="*/ 2147483646 w 27"/>
                  <a:gd name="T13" fmla="*/ 2147483646 h 67"/>
                  <a:gd name="T14" fmla="*/ 0 w 27"/>
                  <a:gd name="T15" fmla="*/ 2147483646 h 67"/>
                  <a:gd name="T16" fmla="*/ 0 w 27"/>
                  <a:gd name="T17" fmla="*/ 2147483646 h 67"/>
                  <a:gd name="T18" fmla="*/ 0 w 27"/>
                  <a:gd name="T19" fmla="*/ 2147483646 h 67"/>
                  <a:gd name="T20" fmla="*/ 0 w 27"/>
                  <a:gd name="T21" fmla="*/ 2147483646 h 67"/>
                  <a:gd name="T22" fmla="*/ 0 w 27"/>
                  <a:gd name="T23" fmla="*/ 2147483646 h 67"/>
                  <a:gd name="T24" fmla="*/ 0 w 27"/>
                  <a:gd name="T25" fmla="*/ 2147483646 h 67"/>
                  <a:gd name="T26" fmla="*/ 2147483646 w 27"/>
                  <a:gd name="T27" fmla="*/ 2147483646 h 67"/>
                  <a:gd name="T28" fmla="*/ 2147483646 w 27"/>
                  <a:gd name="T29" fmla="*/ 0 h 67"/>
                  <a:gd name="T30" fmla="*/ 2147483646 w 27"/>
                  <a:gd name="T31" fmla="*/ 2147483646 h 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67"/>
                  <a:gd name="T50" fmla="*/ 27 w 27"/>
                  <a:gd name="T51" fmla="*/ 67 h 6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67">
                    <a:moveTo>
                      <a:pt x="27" y="2"/>
                    </a:moveTo>
                    <a:lnTo>
                      <a:pt x="27" y="4"/>
                    </a:lnTo>
                    <a:lnTo>
                      <a:pt x="25" y="20"/>
                    </a:lnTo>
                    <a:lnTo>
                      <a:pt x="25" y="28"/>
                    </a:lnTo>
                    <a:lnTo>
                      <a:pt x="25" y="40"/>
                    </a:lnTo>
                    <a:lnTo>
                      <a:pt x="25" y="65"/>
                    </a:lnTo>
                    <a:lnTo>
                      <a:pt x="25" y="67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1" name="Freeform 83"/>
              <p:cNvSpPr>
                <a:spLocks noEditPoints="1"/>
              </p:cNvSpPr>
              <p:nvPr/>
            </p:nvSpPr>
            <p:spPr bwMode="auto">
              <a:xfrm>
                <a:off x="6618288" y="2997200"/>
                <a:ext cx="98425" cy="85725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9" y="11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2"/>
                      <a:pt x="16" y="2"/>
                      <a:pt x="14" y="2"/>
                    </a:cubicBezTo>
                    <a:cubicBezTo>
                      <a:pt x="11" y="1"/>
                      <a:pt x="9" y="2"/>
                      <a:pt x="7" y="4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2"/>
                      <a:pt x="7" y="1"/>
                    </a:cubicBezTo>
                    <a:cubicBezTo>
                      <a:pt x="10" y="0"/>
                      <a:pt x="12" y="0"/>
                      <a:pt x="16" y="0"/>
                    </a:cubicBezTo>
                    <a:cubicBezTo>
                      <a:pt x="22" y="0"/>
                      <a:pt x="26" y="1"/>
                      <a:pt x="28" y="3"/>
                    </a:cubicBezTo>
                    <a:cubicBezTo>
                      <a:pt x="29" y="4"/>
                      <a:pt x="30" y="5"/>
                      <a:pt x="30" y="6"/>
                    </a:cubicBezTo>
                    <a:cubicBezTo>
                      <a:pt x="30" y="7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1" y="26"/>
                      <a:pt x="31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5"/>
                      <a:pt x="15" y="26"/>
                      <a:pt x="14" y="26"/>
                    </a:cubicBezTo>
                    <a:cubicBezTo>
                      <a:pt x="12" y="26"/>
                      <a:pt x="11" y="27"/>
                      <a:pt x="10" y="27"/>
                    </a:cubicBezTo>
                    <a:cubicBezTo>
                      <a:pt x="7" y="27"/>
                      <a:pt x="5" y="26"/>
                      <a:pt x="3" y="24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15"/>
                      <a:pt x="1" y="13"/>
                      <a:pt x="3" y="11"/>
                    </a:cubicBezTo>
                    <a:cubicBezTo>
                      <a:pt x="5" y="10"/>
                      <a:pt x="8" y="9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6" y="10"/>
                      <a:pt x="17" y="10"/>
                      <a:pt x="19" y="11"/>
                    </a:cubicBezTo>
                    <a:close/>
                    <a:moveTo>
                      <a:pt x="18" y="12"/>
                    </a:moveTo>
                    <a:cubicBezTo>
                      <a:pt x="17" y="11"/>
                      <a:pt x="15" y="11"/>
                      <a:pt x="14" y="11"/>
                    </a:cubicBezTo>
                    <a:cubicBezTo>
                      <a:pt x="13" y="11"/>
                      <a:pt x="12" y="11"/>
                      <a:pt x="12" y="12"/>
                    </a:cubicBezTo>
                    <a:cubicBezTo>
                      <a:pt x="12" y="12"/>
                      <a:pt x="12" y="13"/>
                      <a:pt x="12" y="1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4" y="24"/>
                      <a:pt x="15" y="24"/>
                      <a:pt x="16" y="24"/>
                    </a:cubicBezTo>
                    <a:cubicBezTo>
                      <a:pt x="17" y="23"/>
                      <a:pt x="17" y="23"/>
                      <a:pt x="18" y="2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Freeform 84"/>
              <p:cNvSpPr/>
              <p:nvPr/>
            </p:nvSpPr>
            <p:spPr bwMode="auto">
              <a:xfrm>
                <a:off x="5813425" y="3516312"/>
                <a:ext cx="68263" cy="85725"/>
              </a:xfrm>
              <a:custGeom>
                <a:avLst/>
                <a:gdLst>
                  <a:gd name="T0" fmla="*/ 2147483646 w 21"/>
                  <a:gd name="T1" fmla="*/ 2147483646 h 27"/>
                  <a:gd name="T2" fmla="*/ 2147483646 w 21"/>
                  <a:gd name="T3" fmla="*/ 2147483646 h 27"/>
                  <a:gd name="T4" fmla="*/ 2147483646 w 21"/>
                  <a:gd name="T5" fmla="*/ 2147483646 h 27"/>
                  <a:gd name="T6" fmla="*/ 2147483646 w 21"/>
                  <a:gd name="T7" fmla="*/ 2147483646 h 27"/>
                  <a:gd name="T8" fmla="*/ 2147483646 w 21"/>
                  <a:gd name="T9" fmla="*/ 2147483646 h 27"/>
                  <a:gd name="T10" fmla="*/ 2147483646 w 21"/>
                  <a:gd name="T11" fmla="*/ 2147483646 h 27"/>
                  <a:gd name="T12" fmla="*/ 2147483646 w 21"/>
                  <a:gd name="T13" fmla="*/ 2147483646 h 27"/>
                  <a:gd name="T14" fmla="*/ 2147483646 w 21"/>
                  <a:gd name="T15" fmla="*/ 2147483646 h 27"/>
                  <a:gd name="T16" fmla="*/ 2147483646 w 21"/>
                  <a:gd name="T17" fmla="*/ 2147483646 h 27"/>
                  <a:gd name="T18" fmla="*/ 0 w 21"/>
                  <a:gd name="T19" fmla="*/ 2147483646 h 27"/>
                  <a:gd name="T20" fmla="*/ 2147483646 w 21"/>
                  <a:gd name="T21" fmla="*/ 2147483646 h 27"/>
                  <a:gd name="T22" fmla="*/ 2147483646 w 21"/>
                  <a:gd name="T23" fmla="*/ 2147483646 h 27"/>
                  <a:gd name="T24" fmla="*/ 2147483646 w 21"/>
                  <a:gd name="T25" fmla="*/ 0 h 27"/>
                  <a:gd name="T26" fmla="*/ 2147483646 w 21"/>
                  <a:gd name="T27" fmla="*/ 2147483646 h 27"/>
                  <a:gd name="T28" fmla="*/ 2147483646 w 21"/>
                  <a:gd name="T29" fmla="*/ 2147483646 h 27"/>
                  <a:gd name="T30" fmla="*/ 2147483646 w 21"/>
                  <a:gd name="T31" fmla="*/ 2147483646 h 27"/>
                  <a:gd name="T32" fmla="*/ 2147483646 w 21"/>
                  <a:gd name="T33" fmla="*/ 2147483646 h 27"/>
                  <a:gd name="T34" fmla="*/ 2147483646 w 21"/>
                  <a:gd name="T35" fmla="*/ 2147483646 h 27"/>
                  <a:gd name="T36" fmla="*/ 2147483646 w 21"/>
                  <a:gd name="T37" fmla="*/ 2147483646 h 27"/>
                  <a:gd name="T38" fmla="*/ 2147483646 w 21"/>
                  <a:gd name="T39" fmla="*/ 2147483646 h 27"/>
                  <a:gd name="T40" fmla="*/ 2147483646 w 21"/>
                  <a:gd name="T41" fmla="*/ 2147483646 h 27"/>
                  <a:gd name="T42" fmla="*/ 2147483646 w 21"/>
                  <a:gd name="T43" fmla="*/ 2147483646 h 27"/>
                  <a:gd name="T44" fmla="*/ 2147483646 w 21"/>
                  <a:gd name="T45" fmla="*/ 2147483646 h 27"/>
                  <a:gd name="T46" fmla="*/ 2147483646 w 21"/>
                  <a:gd name="T47" fmla="*/ 2147483646 h 27"/>
                  <a:gd name="T48" fmla="*/ 2147483646 w 21"/>
                  <a:gd name="T49" fmla="*/ 2147483646 h 27"/>
                  <a:gd name="T50" fmla="*/ 2147483646 w 21"/>
                  <a:gd name="T51" fmla="*/ 2147483646 h 27"/>
                  <a:gd name="T52" fmla="*/ 2147483646 w 21"/>
                  <a:gd name="T53" fmla="*/ 2147483646 h 27"/>
                  <a:gd name="T54" fmla="*/ 2147483646 w 21"/>
                  <a:gd name="T55" fmla="*/ 2147483646 h 27"/>
                  <a:gd name="T56" fmla="*/ 2147483646 w 21"/>
                  <a:gd name="T57" fmla="*/ 2147483646 h 27"/>
                  <a:gd name="T58" fmla="*/ 2147483646 w 21"/>
                  <a:gd name="T59" fmla="*/ 2147483646 h 27"/>
                  <a:gd name="T60" fmla="*/ 0 w 21"/>
                  <a:gd name="T61" fmla="*/ 2147483646 h 27"/>
                  <a:gd name="T62" fmla="*/ 2147483646 w 21"/>
                  <a:gd name="T63" fmla="*/ 2147483646 h 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7"/>
                  <a:gd name="T98" fmla="*/ 21 w 21"/>
                  <a:gd name="T99" fmla="*/ 27 h 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7">
                    <a:moveTo>
                      <a:pt x="1" y="22"/>
                    </a:moveTo>
                    <a:cubicBezTo>
                      <a:pt x="1" y="22"/>
                      <a:pt x="2" y="22"/>
                      <a:pt x="2" y="23"/>
                    </a:cubicBezTo>
                    <a:cubicBezTo>
                      <a:pt x="3" y="23"/>
                      <a:pt x="4" y="24"/>
                      <a:pt x="6" y="24"/>
                    </a:cubicBezTo>
                    <a:cubicBezTo>
                      <a:pt x="7" y="25"/>
                      <a:pt x="8" y="25"/>
                      <a:pt x="10" y="25"/>
                    </a:cubicBezTo>
                    <a:cubicBezTo>
                      <a:pt x="10" y="25"/>
                      <a:pt x="11" y="25"/>
                      <a:pt x="11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8" y="20"/>
                    </a:cubicBezTo>
                    <a:cubicBezTo>
                      <a:pt x="5" y="16"/>
                      <a:pt x="3" y="14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1"/>
                    </a:cubicBezTo>
                    <a:cubicBezTo>
                      <a:pt x="19" y="2"/>
                      <a:pt x="20" y="2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5" y="2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9" y="3"/>
                      <a:pt x="10" y="4"/>
                      <a:pt x="10" y="5"/>
                    </a:cubicBezTo>
                    <a:cubicBezTo>
                      <a:pt x="11" y="6"/>
                      <a:pt x="12" y="7"/>
                      <a:pt x="14" y="9"/>
                    </a:cubicBezTo>
                    <a:cubicBezTo>
                      <a:pt x="16" y="11"/>
                      <a:pt x="18" y="12"/>
                      <a:pt x="18" y="13"/>
                    </a:cubicBezTo>
                    <a:cubicBezTo>
                      <a:pt x="19" y="13"/>
                      <a:pt x="19" y="14"/>
                      <a:pt x="20" y="15"/>
                    </a:cubicBezTo>
                    <a:cubicBezTo>
                      <a:pt x="20" y="16"/>
                      <a:pt x="21" y="17"/>
                      <a:pt x="21" y="19"/>
                    </a:cubicBezTo>
                    <a:cubicBezTo>
                      <a:pt x="21" y="21"/>
                      <a:pt x="20" y="23"/>
                      <a:pt x="17" y="25"/>
                    </a:cubicBezTo>
                    <a:cubicBezTo>
                      <a:pt x="15" y="26"/>
                      <a:pt x="13" y="27"/>
                      <a:pt x="10" y="27"/>
                    </a:cubicBezTo>
                    <a:cubicBezTo>
                      <a:pt x="7" y="27"/>
                      <a:pt x="4" y="26"/>
                      <a:pt x="2" y="2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1" y="22"/>
                      <a:pt x="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Freeform 85"/>
              <p:cNvSpPr/>
              <p:nvPr/>
            </p:nvSpPr>
            <p:spPr bwMode="auto">
              <a:xfrm>
                <a:off x="6130925" y="3906837"/>
                <a:ext cx="53975" cy="66675"/>
              </a:xfrm>
              <a:custGeom>
                <a:avLst/>
                <a:gdLst>
                  <a:gd name="T0" fmla="*/ 2147483646 w 17"/>
                  <a:gd name="T1" fmla="*/ 2147483646 h 21"/>
                  <a:gd name="T2" fmla="*/ 2147483646 w 17"/>
                  <a:gd name="T3" fmla="*/ 2147483646 h 21"/>
                  <a:gd name="T4" fmla="*/ 2147483646 w 17"/>
                  <a:gd name="T5" fmla="*/ 2147483646 h 21"/>
                  <a:gd name="T6" fmla="*/ 2147483646 w 17"/>
                  <a:gd name="T7" fmla="*/ 2147483646 h 21"/>
                  <a:gd name="T8" fmla="*/ 2147483646 w 17"/>
                  <a:gd name="T9" fmla="*/ 2147483646 h 21"/>
                  <a:gd name="T10" fmla="*/ 2147483646 w 17"/>
                  <a:gd name="T11" fmla="*/ 2147483646 h 21"/>
                  <a:gd name="T12" fmla="*/ 2147483646 w 17"/>
                  <a:gd name="T13" fmla="*/ 2147483646 h 21"/>
                  <a:gd name="T14" fmla="*/ 2147483646 w 17"/>
                  <a:gd name="T15" fmla="*/ 2147483646 h 21"/>
                  <a:gd name="T16" fmla="*/ 2147483646 w 17"/>
                  <a:gd name="T17" fmla="*/ 2147483646 h 21"/>
                  <a:gd name="T18" fmla="*/ 2147483646 w 17"/>
                  <a:gd name="T19" fmla="*/ 2147483646 h 21"/>
                  <a:gd name="T20" fmla="*/ 2147483646 w 17"/>
                  <a:gd name="T21" fmla="*/ 2147483646 h 21"/>
                  <a:gd name="T22" fmla="*/ 2147483646 w 17"/>
                  <a:gd name="T23" fmla="*/ 2147483646 h 21"/>
                  <a:gd name="T24" fmla="*/ 2147483646 w 17"/>
                  <a:gd name="T25" fmla="*/ 0 h 21"/>
                  <a:gd name="T26" fmla="*/ 2147483646 w 17"/>
                  <a:gd name="T27" fmla="*/ 2147483646 h 21"/>
                  <a:gd name="T28" fmla="*/ 2147483646 w 17"/>
                  <a:gd name="T29" fmla="*/ 2147483646 h 21"/>
                  <a:gd name="T30" fmla="*/ 2147483646 w 17"/>
                  <a:gd name="T31" fmla="*/ 2147483646 h 21"/>
                  <a:gd name="T32" fmla="*/ 2147483646 w 17"/>
                  <a:gd name="T33" fmla="*/ 2147483646 h 21"/>
                  <a:gd name="T34" fmla="*/ 2147483646 w 17"/>
                  <a:gd name="T35" fmla="*/ 2147483646 h 21"/>
                  <a:gd name="T36" fmla="*/ 2147483646 w 17"/>
                  <a:gd name="T37" fmla="*/ 2147483646 h 21"/>
                  <a:gd name="T38" fmla="*/ 2147483646 w 17"/>
                  <a:gd name="T39" fmla="*/ 2147483646 h 21"/>
                  <a:gd name="T40" fmla="*/ 2147483646 w 17"/>
                  <a:gd name="T41" fmla="*/ 2147483646 h 21"/>
                  <a:gd name="T42" fmla="*/ 2147483646 w 17"/>
                  <a:gd name="T43" fmla="*/ 2147483646 h 21"/>
                  <a:gd name="T44" fmla="*/ 2147483646 w 17"/>
                  <a:gd name="T45" fmla="*/ 2147483646 h 21"/>
                  <a:gd name="T46" fmla="*/ 2147483646 w 17"/>
                  <a:gd name="T47" fmla="*/ 2147483646 h 21"/>
                  <a:gd name="T48" fmla="*/ 2147483646 w 17"/>
                  <a:gd name="T49" fmla="*/ 2147483646 h 21"/>
                  <a:gd name="T50" fmla="*/ 2147483646 w 17"/>
                  <a:gd name="T51" fmla="*/ 2147483646 h 21"/>
                  <a:gd name="T52" fmla="*/ 2147483646 w 17"/>
                  <a:gd name="T53" fmla="*/ 2147483646 h 21"/>
                  <a:gd name="T54" fmla="*/ 2147483646 w 17"/>
                  <a:gd name="T55" fmla="*/ 2147483646 h 21"/>
                  <a:gd name="T56" fmla="*/ 2147483646 w 17"/>
                  <a:gd name="T57" fmla="*/ 2147483646 h 21"/>
                  <a:gd name="T58" fmla="*/ 2147483646 w 17"/>
                  <a:gd name="T59" fmla="*/ 2147483646 h 21"/>
                  <a:gd name="T60" fmla="*/ 0 w 17"/>
                  <a:gd name="T61" fmla="*/ 2147483646 h 21"/>
                  <a:gd name="T62" fmla="*/ 2147483646 w 17"/>
                  <a:gd name="T63" fmla="*/ 2147483646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7"/>
                  <a:gd name="T97" fmla="*/ 0 h 21"/>
                  <a:gd name="T98" fmla="*/ 17 w 17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7" h="21">
                    <a:moveTo>
                      <a:pt x="1" y="17"/>
                    </a:moveTo>
                    <a:cubicBezTo>
                      <a:pt x="1" y="17"/>
                      <a:pt x="2" y="17"/>
                      <a:pt x="2" y="17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8" y="20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7"/>
                      <a:pt x="8" y="16"/>
                      <a:pt x="7" y="15"/>
                    </a:cubicBezTo>
                    <a:cubicBezTo>
                      <a:pt x="4" y="12"/>
                      <a:pt x="3" y="10"/>
                      <a:pt x="2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1" y="0"/>
                      <a:pt x="12" y="0"/>
                      <a:pt x="14" y="1"/>
                    </a:cubicBezTo>
                    <a:cubicBezTo>
                      <a:pt x="15" y="1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2"/>
                    </a:cubicBezTo>
                    <a:cubicBezTo>
                      <a:pt x="13" y="1"/>
                      <a:pt x="11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9" y="4"/>
                    </a:cubicBezTo>
                    <a:cubicBezTo>
                      <a:pt x="9" y="4"/>
                      <a:pt x="10" y="5"/>
                      <a:pt x="12" y="7"/>
                    </a:cubicBezTo>
                    <a:cubicBezTo>
                      <a:pt x="13" y="8"/>
                      <a:pt x="14" y="9"/>
                      <a:pt x="15" y="10"/>
                    </a:cubicBezTo>
                    <a:cubicBezTo>
                      <a:pt x="15" y="10"/>
                      <a:pt x="15" y="11"/>
                      <a:pt x="16" y="11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7"/>
                      <a:pt x="16" y="18"/>
                      <a:pt x="14" y="19"/>
                    </a:cubicBezTo>
                    <a:cubicBezTo>
                      <a:pt x="12" y="20"/>
                      <a:pt x="10" y="21"/>
                      <a:pt x="8" y="21"/>
                    </a:cubicBezTo>
                    <a:cubicBezTo>
                      <a:pt x="6" y="21"/>
                      <a:pt x="4" y="20"/>
                      <a:pt x="2" y="19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Freeform 86"/>
              <p:cNvSpPr/>
              <p:nvPr/>
            </p:nvSpPr>
            <p:spPr bwMode="auto">
              <a:xfrm>
                <a:off x="5913438" y="3724275"/>
                <a:ext cx="66675" cy="107950"/>
              </a:xfrm>
              <a:custGeom>
                <a:avLst/>
                <a:gdLst>
                  <a:gd name="T0" fmla="*/ 2147483646 w 21"/>
                  <a:gd name="T1" fmla="*/ 2147483646 h 34"/>
                  <a:gd name="T2" fmla="*/ 2147483646 w 21"/>
                  <a:gd name="T3" fmla="*/ 2147483646 h 34"/>
                  <a:gd name="T4" fmla="*/ 2147483646 w 21"/>
                  <a:gd name="T5" fmla="*/ 2147483646 h 34"/>
                  <a:gd name="T6" fmla="*/ 2147483646 w 21"/>
                  <a:gd name="T7" fmla="*/ 2147483646 h 34"/>
                  <a:gd name="T8" fmla="*/ 2147483646 w 21"/>
                  <a:gd name="T9" fmla="*/ 2147483646 h 34"/>
                  <a:gd name="T10" fmla="*/ 2147483646 w 21"/>
                  <a:gd name="T11" fmla="*/ 2147483646 h 34"/>
                  <a:gd name="T12" fmla="*/ 2147483646 w 21"/>
                  <a:gd name="T13" fmla="*/ 2147483646 h 34"/>
                  <a:gd name="T14" fmla="*/ 2147483646 w 21"/>
                  <a:gd name="T15" fmla="*/ 2147483646 h 34"/>
                  <a:gd name="T16" fmla="*/ 2147483646 w 21"/>
                  <a:gd name="T17" fmla="*/ 2147483646 h 34"/>
                  <a:gd name="T18" fmla="*/ 2147483646 w 21"/>
                  <a:gd name="T19" fmla="*/ 2147483646 h 34"/>
                  <a:gd name="T20" fmla="*/ 2147483646 w 21"/>
                  <a:gd name="T21" fmla="*/ 2147483646 h 34"/>
                  <a:gd name="T22" fmla="*/ 2147483646 w 21"/>
                  <a:gd name="T23" fmla="*/ 2147483646 h 34"/>
                  <a:gd name="T24" fmla="*/ 2147483646 w 21"/>
                  <a:gd name="T25" fmla="*/ 2147483646 h 34"/>
                  <a:gd name="T26" fmla="*/ 0 w 21"/>
                  <a:gd name="T27" fmla="*/ 2147483646 h 34"/>
                  <a:gd name="T28" fmla="*/ 2147483646 w 21"/>
                  <a:gd name="T29" fmla="*/ 2147483646 h 34"/>
                  <a:gd name="T30" fmla="*/ 2147483646 w 21"/>
                  <a:gd name="T31" fmla="*/ 2147483646 h 34"/>
                  <a:gd name="T32" fmla="*/ 2147483646 w 21"/>
                  <a:gd name="T33" fmla="*/ 2147483646 h 34"/>
                  <a:gd name="T34" fmla="*/ 2147483646 w 21"/>
                  <a:gd name="T35" fmla="*/ 2147483646 h 34"/>
                  <a:gd name="T36" fmla="*/ 2147483646 w 21"/>
                  <a:gd name="T37" fmla="*/ 2147483646 h 34"/>
                  <a:gd name="T38" fmla="*/ 2147483646 w 21"/>
                  <a:gd name="T39" fmla="*/ 0 h 34"/>
                  <a:gd name="T40" fmla="*/ 2147483646 w 21"/>
                  <a:gd name="T41" fmla="*/ 0 h 34"/>
                  <a:gd name="T42" fmla="*/ 2147483646 w 21"/>
                  <a:gd name="T43" fmla="*/ 2147483646 h 34"/>
                  <a:gd name="T44" fmla="*/ 2147483646 w 21"/>
                  <a:gd name="T45" fmla="*/ 2147483646 h 34"/>
                  <a:gd name="T46" fmla="*/ 2147483646 w 21"/>
                  <a:gd name="T47" fmla="*/ 2147483646 h 34"/>
                  <a:gd name="T48" fmla="*/ 2147483646 w 21"/>
                  <a:gd name="T49" fmla="*/ 2147483646 h 34"/>
                  <a:gd name="T50" fmla="*/ 2147483646 w 21"/>
                  <a:gd name="T51" fmla="*/ 2147483646 h 34"/>
                  <a:gd name="T52" fmla="*/ 2147483646 w 21"/>
                  <a:gd name="T53" fmla="*/ 2147483646 h 34"/>
                  <a:gd name="T54" fmla="*/ 2147483646 w 21"/>
                  <a:gd name="T55" fmla="*/ 2147483646 h 34"/>
                  <a:gd name="T56" fmla="*/ 2147483646 w 21"/>
                  <a:gd name="T57" fmla="*/ 2147483646 h 34"/>
                  <a:gd name="T58" fmla="*/ 2147483646 w 21"/>
                  <a:gd name="T59" fmla="*/ 2147483646 h 34"/>
                  <a:gd name="T60" fmla="*/ 2147483646 w 21"/>
                  <a:gd name="T61" fmla="*/ 2147483646 h 34"/>
                  <a:gd name="T62" fmla="*/ 2147483646 w 21"/>
                  <a:gd name="T63" fmla="*/ 2147483646 h 34"/>
                  <a:gd name="T64" fmla="*/ 2147483646 w 21"/>
                  <a:gd name="T65" fmla="*/ 2147483646 h 34"/>
                  <a:gd name="T66" fmla="*/ 2147483646 w 21"/>
                  <a:gd name="T67" fmla="*/ 2147483646 h 34"/>
                  <a:gd name="T68" fmla="*/ 2147483646 w 21"/>
                  <a:gd name="T69" fmla="*/ 2147483646 h 34"/>
                  <a:gd name="T70" fmla="*/ 2147483646 w 21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"/>
                  <a:gd name="T109" fmla="*/ 0 h 34"/>
                  <a:gd name="T110" fmla="*/ 21 w 21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" h="34">
                    <a:moveTo>
                      <a:pt x="16" y="9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5"/>
                      <a:pt x="5" y="5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21" y="1"/>
                      <a:pt x="21" y="2"/>
                      <a:pt x="21" y="2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6" y="4"/>
                      <a:pt x="16" y="6"/>
                      <a:pt x="16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7" y="9"/>
                      <a:pt x="17" y="9"/>
                      <a:pt x="17" y="9"/>
                    </a:cubicBez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Freeform 87"/>
              <p:cNvSpPr/>
              <p:nvPr/>
            </p:nvSpPr>
            <p:spPr bwMode="auto">
              <a:xfrm>
                <a:off x="6515100" y="3176587"/>
                <a:ext cx="109538" cy="104775"/>
              </a:xfrm>
              <a:custGeom>
                <a:avLst/>
                <a:gdLst>
                  <a:gd name="T0" fmla="*/ 2147483646 w 34"/>
                  <a:gd name="T1" fmla="*/ 2147483646 h 33"/>
                  <a:gd name="T2" fmla="*/ 2147483646 w 34"/>
                  <a:gd name="T3" fmla="*/ 2147483646 h 33"/>
                  <a:gd name="T4" fmla="*/ 2147483646 w 34"/>
                  <a:gd name="T5" fmla="*/ 2147483646 h 33"/>
                  <a:gd name="T6" fmla="*/ 2147483646 w 34"/>
                  <a:gd name="T7" fmla="*/ 2147483646 h 33"/>
                  <a:gd name="T8" fmla="*/ 2147483646 w 34"/>
                  <a:gd name="T9" fmla="*/ 2147483646 h 33"/>
                  <a:gd name="T10" fmla="*/ 2147483646 w 34"/>
                  <a:gd name="T11" fmla="*/ 2147483646 h 33"/>
                  <a:gd name="T12" fmla="*/ 2147483646 w 34"/>
                  <a:gd name="T13" fmla="*/ 2147483646 h 33"/>
                  <a:gd name="T14" fmla="*/ 2147483646 w 34"/>
                  <a:gd name="T15" fmla="*/ 2147483646 h 33"/>
                  <a:gd name="T16" fmla="*/ 2147483646 w 34"/>
                  <a:gd name="T17" fmla="*/ 2147483646 h 33"/>
                  <a:gd name="T18" fmla="*/ 2147483646 w 34"/>
                  <a:gd name="T19" fmla="*/ 2147483646 h 33"/>
                  <a:gd name="T20" fmla="*/ 2147483646 w 34"/>
                  <a:gd name="T21" fmla="*/ 2147483646 h 33"/>
                  <a:gd name="T22" fmla="*/ 2147483646 w 34"/>
                  <a:gd name="T23" fmla="*/ 2147483646 h 33"/>
                  <a:gd name="T24" fmla="*/ 0 w 34"/>
                  <a:gd name="T25" fmla="*/ 2147483646 h 33"/>
                  <a:gd name="T26" fmla="*/ 2147483646 w 34"/>
                  <a:gd name="T27" fmla="*/ 2147483646 h 33"/>
                  <a:gd name="T28" fmla="*/ 2147483646 w 34"/>
                  <a:gd name="T29" fmla="*/ 2147483646 h 33"/>
                  <a:gd name="T30" fmla="*/ 2147483646 w 34"/>
                  <a:gd name="T31" fmla="*/ 2147483646 h 33"/>
                  <a:gd name="T32" fmla="*/ 2147483646 w 34"/>
                  <a:gd name="T33" fmla="*/ 0 h 33"/>
                  <a:gd name="T34" fmla="*/ 2147483646 w 34"/>
                  <a:gd name="T35" fmla="*/ 2147483646 h 33"/>
                  <a:gd name="T36" fmla="*/ 2147483646 w 34"/>
                  <a:gd name="T37" fmla="*/ 2147483646 h 33"/>
                  <a:gd name="T38" fmla="*/ 2147483646 w 34"/>
                  <a:gd name="T39" fmla="*/ 2147483646 h 33"/>
                  <a:gd name="T40" fmla="*/ 2147483646 w 34"/>
                  <a:gd name="T41" fmla="*/ 2147483646 h 33"/>
                  <a:gd name="T42" fmla="*/ 2147483646 w 34"/>
                  <a:gd name="T43" fmla="*/ 2147483646 h 33"/>
                  <a:gd name="T44" fmla="*/ 2147483646 w 34"/>
                  <a:gd name="T45" fmla="*/ 2147483646 h 33"/>
                  <a:gd name="T46" fmla="*/ 2147483646 w 34"/>
                  <a:gd name="T47" fmla="*/ 2147483646 h 33"/>
                  <a:gd name="T48" fmla="*/ 2147483646 w 34"/>
                  <a:gd name="T49" fmla="*/ 2147483646 h 33"/>
                  <a:gd name="T50" fmla="*/ 2147483646 w 34"/>
                  <a:gd name="T51" fmla="*/ 2147483646 h 33"/>
                  <a:gd name="T52" fmla="*/ 2147483646 w 34"/>
                  <a:gd name="T53" fmla="*/ 2147483646 h 33"/>
                  <a:gd name="T54" fmla="*/ 2147483646 w 34"/>
                  <a:gd name="T55" fmla="*/ 2147483646 h 33"/>
                  <a:gd name="T56" fmla="*/ 2147483646 w 34"/>
                  <a:gd name="T57" fmla="*/ 2147483646 h 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3"/>
                  <a:gd name="T89" fmla="*/ 34 w 34"/>
                  <a:gd name="T90" fmla="*/ 33 h 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3">
                    <a:moveTo>
                      <a:pt x="21" y="12"/>
                    </a:move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9" y="25"/>
                      <a:pt x="30" y="28"/>
                      <a:pt x="31" y="30"/>
                    </a:cubicBezTo>
                    <a:cubicBezTo>
                      <a:pt x="32" y="31"/>
                      <a:pt x="33" y="32"/>
                      <a:pt x="34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2"/>
                      <a:pt x="13" y="20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7" y="14"/>
                      <a:pt x="20" y="11"/>
                      <a:pt x="22" y="10"/>
                    </a:cubicBezTo>
                    <a:cubicBezTo>
                      <a:pt x="24" y="8"/>
                      <a:pt x="26" y="8"/>
                      <a:pt x="28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10"/>
                      <a:pt x="25" y="10"/>
                      <a:pt x="24" y="10"/>
                    </a:cubicBezTo>
                    <a:cubicBezTo>
                      <a:pt x="24" y="11"/>
                      <a:pt x="23" y="11"/>
                      <a:pt x="2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Freeform 88"/>
              <p:cNvSpPr>
                <a:spLocks noEditPoints="1"/>
              </p:cNvSpPr>
              <p:nvPr/>
            </p:nvSpPr>
            <p:spPr bwMode="auto">
              <a:xfrm>
                <a:off x="6419850" y="3381375"/>
                <a:ext cx="57150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2147483646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8" y="8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7" y="26"/>
                      <a:pt x="17" y="27"/>
                    </a:cubicBezTo>
                    <a:cubicBezTo>
                      <a:pt x="17" y="28"/>
                      <a:pt x="16" y="30"/>
                      <a:pt x="16" y="31"/>
                    </a:cubicBezTo>
                    <a:cubicBezTo>
                      <a:pt x="14" y="34"/>
                      <a:pt x="11" y="35"/>
                      <a:pt x="7" y="35"/>
                    </a:cubicBezTo>
                    <a:cubicBezTo>
                      <a:pt x="5" y="35"/>
                      <a:pt x="3" y="34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3" y="32"/>
                    </a:cubicBezTo>
                    <a:cubicBezTo>
                      <a:pt x="3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5" y="32"/>
                      <a:pt x="5" y="3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8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8" y="5"/>
                      <a:pt x="17" y="6"/>
                    </a:cubicBezTo>
                    <a:cubicBezTo>
                      <a:pt x="15" y="6"/>
                      <a:pt x="14" y="6"/>
                      <a:pt x="12" y="6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7" name="Freeform 89"/>
              <p:cNvSpPr>
                <a:spLocks noEditPoints="1"/>
              </p:cNvSpPr>
              <p:nvPr/>
            </p:nvSpPr>
            <p:spPr bwMode="auto">
              <a:xfrm>
                <a:off x="6486525" y="3271837"/>
                <a:ext cx="57150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0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7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3"/>
                      <a:pt x="17" y="26"/>
                      <a:pt x="17" y="27"/>
                    </a:cubicBezTo>
                    <a:cubicBezTo>
                      <a:pt x="16" y="28"/>
                      <a:pt x="16" y="29"/>
                      <a:pt x="15" y="31"/>
                    </a:cubicBezTo>
                    <a:cubicBezTo>
                      <a:pt x="13" y="33"/>
                      <a:pt x="10" y="35"/>
                      <a:pt x="6" y="35"/>
                    </a:cubicBezTo>
                    <a:cubicBezTo>
                      <a:pt x="4" y="35"/>
                      <a:pt x="3" y="34"/>
                      <a:pt x="1" y="33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2"/>
                      <a:pt x="3" y="33"/>
                      <a:pt x="4" y="33"/>
                    </a:cubicBezTo>
                    <a:cubicBezTo>
                      <a:pt x="4" y="33"/>
                      <a:pt x="4" y="33"/>
                      <a:pt x="5" y="32"/>
                    </a:cubicBezTo>
                    <a:cubicBezTo>
                      <a:pt x="5" y="32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7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Freeform 90"/>
              <p:cNvSpPr>
                <a:spLocks noEditPoints="1"/>
              </p:cNvSpPr>
              <p:nvPr/>
            </p:nvSpPr>
            <p:spPr bwMode="auto">
              <a:xfrm>
                <a:off x="6284913" y="3560762"/>
                <a:ext cx="103188" cy="103188"/>
              </a:xfrm>
              <a:custGeom>
                <a:avLst/>
                <a:gdLst>
                  <a:gd name="T0" fmla="*/ 2147483646 w 32"/>
                  <a:gd name="T1" fmla="*/ 0 h 32"/>
                  <a:gd name="T2" fmla="*/ 2147483646 w 32"/>
                  <a:gd name="T3" fmla="*/ 2147483646 h 32"/>
                  <a:gd name="T4" fmla="*/ 2147483646 w 32"/>
                  <a:gd name="T5" fmla="*/ 2147483646 h 32"/>
                  <a:gd name="T6" fmla="*/ 2147483646 w 32"/>
                  <a:gd name="T7" fmla="*/ 2147483646 h 32"/>
                  <a:gd name="T8" fmla="*/ 2147483646 w 32"/>
                  <a:gd name="T9" fmla="*/ 2147483646 h 32"/>
                  <a:gd name="T10" fmla="*/ 2147483646 w 32"/>
                  <a:gd name="T11" fmla="*/ 2147483646 h 32"/>
                  <a:gd name="T12" fmla="*/ 2147483646 w 32"/>
                  <a:gd name="T13" fmla="*/ 2147483646 h 32"/>
                  <a:gd name="T14" fmla="*/ 2147483646 w 32"/>
                  <a:gd name="T15" fmla="*/ 2147483646 h 32"/>
                  <a:gd name="T16" fmla="*/ 2147483646 w 32"/>
                  <a:gd name="T17" fmla="*/ 2147483646 h 32"/>
                  <a:gd name="T18" fmla="*/ 2147483646 w 32"/>
                  <a:gd name="T19" fmla="*/ 2147483646 h 32"/>
                  <a:gd name="T20" fmla="*/ 0 w 32"/>
                  <a:gd name="T21" fmla="*/ 2147483646 h 32"/>
                  <a:gd name="T22" fmla="*/ 2147483646 w 32"/>
                  <a:gd name="T23" fmla="*/ 2147483646 h 32"/>
                  <a:gd name="T24" fmla="*/ 2147483646 w 32"/>
                  <a:gd name="T25" fmla="*/ 2147483646 h 32"/>
                  <a:gd name="T26" fmla="*/ 2147483646 w 32"/>
                  <a:gd name="T27" fmla="*/ 2147483646 h 32"/>
                  <a:gd name="T28" fmla="*/ 2147483646 w 32"/>
                  <a:gd name="T29" fmla="*/ 2147483646 h 32"/>
                  <a:gd name="T30" fmla="*/ 2147483646 w 32"/>
                  <a:gd name="T31" fmla="*/ 0 h 32"/>
                  <a:gd name="T32" fmla="*/ 2147483646 w 32"/>
                  <a:gd name="T33" fmla="*/ 0 h 32"/>
                  <a:gd name="T34" fmla="*/ 2147483646 w 32"/>
                  <a:gd name="T35" fmla="*/ 2147483646 h 32"/>
                  <a:gd name="T36" fmla="*/ 2147483646 w 32"/>
                  <a:gd name="T37" fmla="*/ 2147483646 h 32"/>
                  <a:gd name="T38" fmla="*/ 2147483646 w 32"/>
                  <a:gd name="T39" fmla="*/ 2147483646 h 32"/>
                  <a:gd name="T40" fmla="*/ 2147483646 w 32"/>
                  <a:gd name="T41" fmla="*/ 2147483646 h 32"/>
                  <a:gd name="T42" fmla="*/ 2147483646 w 32"/>
                  <a:gd name="T43" fmla="*/ 2147483646 h 32"/>
                  <a:gd name="T44" fmla="*/ 2147483646 w 32"/>
                  <a:gd name="T45" fmla="*/ 2147483646 h 32"/>
                  <a:gd name="T46" fmla="*/ 2147483646 w 32"/>
                  <a:gd name="T47" fmla="*/ 2147483646 h 32"/>
                  <a:gd name="T48" fmla="*/ 2147483646 w 32"/>
                  <a:gd name="T49" fmla="*/ 2147483646 h 32"/>
                  <a:gd name="T50" fmla="*/ 2147483646 w 32"/>
                  <a:gd name="T51" fmla="*/ 2147483646 h 32"/>
                  <a:gd name="T52" fmla="*/ 2147483646 w 32"/>
                  <a:gd name="T53" fmla="*/ 2147483646 h 32"/>
                  <a:gd name="T54" fmla="*/ 2147483646 w 32"/>
                  <a:gd name="T55" fmla="*/ 2147483646 h 32"/>
                  <a:gd name="T56" fmla="*/ 2147483646 w 32"/>
                  <a:gd name="T57" fmla="*/ 2147483646 h 3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2"/>
                  <a:gd name="T88" fmla="*/ 0 h 32"/>
                  <a:gd name="T89" fmla="*/ 32 w 32"/>
                  <a:gd name="T90" fmla="*/ 32 h 3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2" h="32">
                    <a:moveTo>
                      <a:pt x="32" y="0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30"/>
                      <a:pt x="17" y="31"/>
                      <a:pt x="16" y="32"/>
                    </a:cubicBezTo>
                    <a:cubicBezTo>
                      <a:pt x="15" y="32"/>
                      <a:pt x="14" y="32"/>
                      <a:pt x="12" y="32"/>
                    </a:cubicBezTo>
                    <a:cubicBezTo>
                      <a:pt x="9" y="32"/>
                      <a:pt x="6" y="31"/>
                      <a:pt x="4" y="29"/>
                    </a:cubicBezTo>
                    <a:cubicBezTo>
                      <a:pt x="1" y="26"/>
                      <a:pt x="0" y="23"/>
                      <a:pt x="0" y="19"/>
                    </a:cubicBezTo>
                    <a:cubicBezTo>
                      <a:pt x="0" y="15"/>
                      <a:pt x="1" y="11"/>
                      <a:pt x="4" y="9"/>
                    </a:cubicBezTo>
                    <a:cubicBezTo>
                      <a:pt x="7" y="7"/>
                      <a:pt x="9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32" y="0"/>
                    </a:lnTo>
                    <a:close/>
                    <a:moveTo>
                      <a:pt x="20" y="11"/>
                    </a:moveTo>
                    <a:cubicBezTo>
                      <a:pt x="19" y="10"/>
                      <a:pt x="18" y="9"/>
                      <a:pt x="17" y="8"/>
                    </a:cubicBezTo>
                    <a:cubicBezTo>
                      <a:pt x="16" y="8"/>
                      <a:pt x="15" y="7"/>
                      <a:pt x="14" y="7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3" y="8"/>
                      <a:pt x="13" y="9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3" y="29"/>
                      <a:pt x="13" y="30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5" y="31"/>
                      <a:pt x="16" y="30"/>
                      <a:pt x="17" y="30"/>
                    </a:cubicBezTo>
                    <a:cubicBezTo>
                      <a:pt x="17" y="29"/>
                      <a:pt x="19" y="28"/>
                      <a:pt x="20" y="27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Freeform 91"/>
              <p:cNvSpPr/>
              <p:nvPr/>
            </p:nvSpPr>
            <p:spPr bwMode="auto">
              <a:xfrm>
                <a:off x="6791325" y="2597150"/>
                <a:ext cx="139700" cy="92075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7" y="12"/>
                      <a:pt x="39" y="8"/>
                      <a:pt x="41" y="4"/>
                    </a:cubicBezTo>
                    <a:cubicBezTo>
                      <a:pt x="41" y="3"/>
                      <a:pt x="42" y="2"/>
                      <a:pt x="42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3"/>
                      <a:pt x="44" y="3"/>
                      <a:pt x="43" y="3"/>
                    </a:cubicBezTo>
                    <a:cubicBezTo>
                      <a:pt x="43" y="4"/>
                      <a:pt x="43" y="5"/>
                      <a:pt x="41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2" y="11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0" name="Freeform 92"/>
              <p:cNvSpPr/>
              <p:nvPr/>
            </p:nvSpPr>
            <p:spPr bwMode="auto">
              <a:xfrm>
                <a:off x="6546850" y="3101975"/>
                <a:ext cx="141288" cy="93663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2"/>
                      <a:pt x="40" y="8"/>
                      <a:pt x="41" y="4"/>
                    </a:cubicBezTo>
                    <a:cubicBezTo>
                      <a:pt x="42" y="3"/>
                      <a:pt x="42" y="2"/>
                      <a:pt x="42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3" y="4"/>
                      <a:pt x="43" y="5"/>
                      <a:pt x="42" y="7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0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1" name="Freeform 93"/>
              <p:cNvSpPr/>
              <p:nvPr/>
            </p:nvSpPr>
            <p:spPr bwMode="auto">
              <a:xfrm>
                <a:off x="7466013" y="2109787"/>
                <a:ext cx="96838" cy="150813"/>
              </a:xfrm>
              <a:custGeom>
                <a:avLst/>
                <a:gdLst>
                  <a:gd name="T0" fmla="*/ 2147483646 w 30"/>
                  <a:gd name="T1" fmla="*/ 0 h 47"/>
                  <a:gd name="T2" fmla="*/ 2147483646 w 30"/>
                  <a:gd name="T3" fmla="*/ 2147483646 h 47"/>
                  <a:gd name="T4" fmla="*/ 2147483646 w 30"/>
                  <a:gd name="T5" fmla="*/ 2147483646 h 47"/>
                  <a:gd name="T6" fmla="*/ 2147483646 w 30"/>
                  <a:gd name="T7" fmla="*/ 2147483646 h 47"/>
                  <a:gd name="T8" fmla="*/ 2147483646 w 30"/>
                  <a:gd name="T9" fmla="*/ 2147483646 h 47"/>
                  <a:gd name="T10" fmla="*/ 2147483646 w 30"/>
                  <a:gd name="T11" fmla="*/ 2147483646 h 47"/>
                  <a:gd name="T12" fmla="*/ 2147483646 w 30"/>
                  <a:gd name="T13" fmla="*/ 2147483646 h 47"/>
                  <a:gd name="T14" fmla="*/ 2147483646 w 30"/>
                  <a:gd name="T15" fmla="*/ 2147483646 h 47"/>
                  <a:gd name="T16" fmla="*/ 2147483646 w 30"/>
                  <a:gd name="T17" fmla="*/ 2147483646 h 47"/>
                  <a:gd name="T18" fmla="*/ 2147483646 w 30"/>
                  <a:gd name="T19" fmla="*/ 2147483646 h 47"/>
                  <a:gd name="T20" fmla="*/ 2147483646 w 30"/>
                  <a:gd name="T21" fmla="*/ 2147483646 h 47"/>
                  <a:gd name="T22" fmla="*/ 0 w 30"/>
                  <a:gd name="T23" fmla="*/ 2147483646 h 47"/>
                  <a:gd name="T24" fmla="*/ 0 w 30"/>
                  <a:gd name="T25" fmla="*/ 2147483646 h 47"/>
                  <a:gd name="T26" fmla="*/ 0 w 30"/>
                  <a:gd name="T27" fmla="*/ 2147483646 h 47"/>
                  <a:gd name="T28" fmla="*/ 0 w 30"/>
                  <a:gd name="T29" fmla="*/ 2147483646 h 47"/>
                  <a:gd name="T30" fmla="*/ 0 w 30"/>
                  <a:gd name="T31" fmla="*/ 2147483646 h 47"/>
                  <a:gd name="T32" fmla="*/ 0 w 30"/>
                  <a:gd name="T33" fmla="*/ 0 h 47"/>
                  <a:gd name="T34" fmla="*/ 2147483646 w 30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47"/>
                  <a:gd name="T56" fmla="*/ 30 w 30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47">
                    <a:moveTo>
                      <a:pt x="15" y="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0" y="45"/>
                      <a:pt x="30" y="46"/>
                    </a:cubicBezTo>
                    <a:cubicBezTo>
                      <a:pt x="30" y="47"/>
                      <a:pt x="30" y="47"/>
                      <a:pt x="29" y="47"/>
                    </a:cubicBezTo>
                    <a:cubicBezTo>
                      <a:pt x="29" y="47"/>
                      <a:pt x="29" y="47"/>
                      <a:pt x="2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2" name="Freeform 94"/>
              <p:cNvSpPr/>
              <p:nvPr/>
            </p:nvSpPr>
            <p:spPr bwMode="auto">
              <a:xfrm>
                <a:off x="7562850" y="2106612"/>
                <a:ext cx="88900" cy="157163"/>
              </a:xfrm>
              <a:custGeom>
                <a:avLst/>
                <a:gdLst>
                  <a:gd name="T0" fmla="*/ 2147483646 w 28"/>
                  <a:gd name="T1" fmla="*/ 0 h 49"/>
                  <a:gd name="T2" fmla="*/ 2147483646 w 28"/>
                  <a:gd name="T3" fmla="*/ 2147483646 h 49"/>
                  <a:gd name="T4" fmla="*/ 2147483646 w 28"/>
                  <a:gd name="T5" fmla="*/ 2147483646 h 49"/>
                  <a:gd name="T6" fmla="*/ 2147483646 w 28"/>
                  <a:gd name="T7" fmla="*/ 2147483646 h 49"/>
                  <a:gd name="T8" fmla="*/ 2147483646 w 28"/>
                  <a:gd name="T9" fmla="*/ 2147483646 h 49"/>
                  <a:gd name="T10" fmla="*/ 2147483646 w 28"/>
                  <a:gd name="T11" fmla="*/ 2147483646 h 49"/>
                  <a:gd name="T12" fmla="*/ 2147483646 w 28"/>
                  <a:gd name="T13" fmla="*/ 2147483646 h 49"/>
                  <a:gd name="T14" fmla="*/ 2147483646 w 28"/>
                  <a:gd name="T15" fmla="*/ 2147483646 h 49"/>
                  <a:gd name="T16" fmla="*/ 2147483646 w 28"/>
                  <a:gd name="T17" fmla="*/ 2147483646 h 49"/>
                  <a:gd name="T18" fmla="*/ 0 w 28"/>
                  <a:gd name="T19" fmla="*/ 2147483646 h 49"/>
                  <a:gd name="T20" fmla="*/ 2147483646 w 28"/>
                  <a:gd name="T21" fmla="*/ 2147483646 h 49"/>
                  <a:gd name="T22" fmla="*/ 2147483646 w 28"/>
                  <a:gd name="T23" fmla="*/ 2147483646 h 49"/>
                  <a:gd name="T24" fmla="*/ 2147483646 w 28"/>
                  <a:gd name="T25" fmla="*/ 2147483646 h 49"/>
                  <a:gd name="T26" fmla="*/ 2147483646 w 28"/>
                  <a:gd name="T27" fmla="*/ 2147483646 h 49"/>
                  <a:gd name="T28" fmla="*/ 2147483646 w 28"/>
                  <a:gd name="T29" fmla="*/ 2147483646 h 49"/>
                  <a:gd name="T30" fmla="*/ 2147483646 w 28"/>
                  <a:gd name="T31" fmla="*/ 2147483646 h 49"/>
                  <a:gd name="T32" fmla="*/ 2147483646 w 28"/>
                  <a:gd name="T33" fmla="*/ 2147483646 h 49"/>
                  <a:gd name="T34" fmla="*/ 2147483646 w 28"/>
                  <a:gd name="T35" fmla="*/ 2147483646 h 49"/>
                  <a:gd name="T36" fmla="*/ 2147483646 w 28"/>
                  <a:gd name="T37" fmla="*/ 0 h 49"/>
                  <a:gd name="T38" fmla="*/ 2147483646 w 28"/>
                  <a:gd name="T39" fmla="*/ 0 h 4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49"/>
                  <a:gd name="T62" fmla="*/ 28 w 28"/>
                  <a:gd name="T63" fmla="*/ 49 h 4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49">
                    <a:moveTo>
                      <a:pt x="28" y="0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35"/>
                      <a:pt x="27" y="40"/>
                      <a:pt x="25" y="43"/>
                    </a:cubicBezTo>
                    <a:cubicBezTo>
                      <a:pt x="24" y="45"/>
                      <a:pt x="22" y="46"/>
                      <a:pt x="20" y="47"/>
                    </a:cubicBezTo>
                    <a:cubicBezTo>
                      <a:pt x="18" y="48"/>
                      <a:pt x="16" y="49"/>
                      <a:pt x="13" y="49"/>
                    </a:cubicBezTo>
                    <a:cubicBezTo>
                      <a:pt x="9" y="49"/>
                      <a:pt x="6" y="48"/>
                      <a:pt x="3" y="45"/>
                    </a:cubicBezTo>
                    <a:cubicBezTo>
                      <a:pt x="3" y="44"/>
                      <a:pt x="2" y="43"/>
                      <a:pt x="1" y="41"/>
                    </a:cubicBezTo>
                    <a:cubicBezTo>
                      <a:pt x="0" y="40"/>
                      <a:pt x="0" y="38"/>
                      <a:pt x="0" y="37"/>
                    </a:cubicBezTo>
                    <a:cubicBezTo>
                      <a:pt x="0" y="36"/>
                      <a:pt x="0" y="36"/>
                      <a:pt x="1" y="36"/>
                    </a:cubicBezTo>
                    <a:cubicBezTo>
                      <a:pt x="2" y="36"/>
                      <a:pt x="2" y="36"/>
                      <a:pt x="2" y="38"/>
                    </a:cubicBezTo>
                    <a:cubicBezTo>
                      <a:pt x="3" y="41"/>
                      <a:pt x="4" y="43"/>
                      <a:pt x="6" y="45"/>
                    </a:cubicBezTo>
                    <a:cubicBezTo>
                      <a:pt x="8" y="46"/>
                      <a:pt x="10" y="47"/>
                      <a:pt x="12" y="47"/>
                    </a:cubicBezTo>
                    <a:cubicBezTo>
                      <a:pt x="12" y="47"/>
                      <a:pt x="13" y="47"/>
                      <a:pt x="14" y="47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3" name="Freeform 95"/>
              <p:cNvSpPr/>
              <p:nvPr/>
            </p:nvSpPr>
            <p:spPr bwMode="auto">
              <a:xfrm>
                <a:off x="6413500" y="3467100"/>
                <a:ext cx="41275" cy="103188"/>
              </a:xfrm>
              <a:custGeom>
                <a:avLst/>
                <a:gdLst>
                  <a:gd name="T0" fmla="*/ 2147483646 w 26"/>
                  <a:gd name="T1" fmla="*/ 0 h 65"/>
                  <a:gd name="T2" fmla="*/ 2147483646 w 26"/>
                  <a:gd name="T3" fmla="*/ 2147483646 h 65"/>
                  <a:gd name="T4" fmla="*/ 2147483646 w 26"/>
                  <a:gd name="T5" fmla="*/ 2147483646 h 65"/>
                  <a:gd name="T6" fmla="*/ 2147483646 w 26"/>
                  <a:gd name="T7" fmla="*/ 2147483646 h 65"/>
                  <a:gd name="T8" fmla="*/ 2147483646 w 26"/>
                  <a:gd name="T9" fmla="*/ 2147483646 h 65"/>
                  <a:gd name="T10" fmla="*/ 2147483646 w 26"/>
                  <a:gd name="T11" fmla="*/ 2147483646 h 65"/>
                  <a:gd name="T12" fmla="*/ 2147483646 w 26"/>
                  <a:gd name="T13" fmla="*/ 2147483646 h 65"/>
                  <a:gd name="T14" fmla="*/ 0 w 26"/>
                  <a:gd name="T15" fmla="*/ 2147483646 h 65"/>
                  <a:gd name="T16" fmla="*/ 0 w 26"/>
                  <a:gd name="T17" fmla="*/ 2147483646 h 65"/>
                  <a:gd name="T18" fmla="*/ 0 w 26"/>
                  <a:gd name="T19" fmla="*/ 2147483646 h 65"/>
                  <a:gd name="T20" fmla="*/ 0 w 26"/>
                  <a:gd name="T21" fmla="*/ 2147483646 h 65"/>
                  <a:gd name="T22" fmla="*/ 0 w 26"/>
                  <a:gd name="T23" fmla="*/ 2147483646 h 65"/>
                  <a:gd name="T24" fmla="*/ 2147483646 w 26"/>
                  <a:gd name="T25" fmla="*/ 2147483646 h 65"/>
                  <a:gd name="T26" fmla="*/ 2147483646 w 26"/>
                  <a:gd name="T27" fmla="*/ 2147483646 h 65"/>
                  <a:gd name="T28" fmla="*/ 2147483646 w 26"/>
                  <a:gd name="T29" fmla="*/ 0 h 65"/>
                  <a:gd name="T30" fmla="*/ 2147483646 w 26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"/>
                  <a:gd name="T49" fmla="*/ 0 h 65"/>
                  <a:gd name="T50" fmla="*/ 26 w 26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" h="65">
                    <a:moveTo>
                      <a:pt x="26" y="0"/>
                    </a:moveTo>
                    <a:lnTo>
                      <a:pt x="26" y="2"/>
                    </a:lnTo>
                    <a:lnTo>
                      <a:pt x="24" y="19"/>
                    </a:lnTo>
                    <a:lnTo>
                      <a:pt x="24" y="27"/>
                    </a:lnTo>
                    <a:lnTo>
                      <a:pt x="24" y="41"/>
                    </a:lnTo>
                    <a:lnTo>
                      <a:pt x="24" y="63"/>
                    </a:lnTo>
                    <a:lnTo>
                      <a:pt x="24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4" name="Freeform 96"/>
              <p:cNvSpPr/>
              <p:nvPr/>
            </p:nvSpPr>
            <p:spPr bwMode="auto">
              <a:xfrm>
                <a:off x="6089650" y="3929062"/>
                <a:ext cx="44450" cy="144463"/>
              </a:xfrm>
              <a:custGeom>
                <a:avLst/>
                <a:gdLst>
                  <a:gd name="T0" fmla="*/ 2147483646 w 28"/>
                  <a:gd name="T1" fmla="*/ 0 h 91"/>
                  <a:gd name="T2" fmla="*/ 2147483646 w 28"/>
                  <a:gd name="T3" fmla="*/ 2147483646 h 91"/>
                  <a:gd name="T4" fmla="*/ 2147483646 w 28"/>
                  <a:gd name="T5" fmla="*/ 2147483646 h 91"/>
                  <a:gd name="T6" fmla="*/ 2147483646 w 28"/>
                  <a:gd name="T7" fmla="*/ 2147483646 h 91"/>
                  <a:gd name="T8" fmla="*/ 2147483646 w 28"/>
                  <a:gd name="T9" fmla="*/ 2147483646 h 91"/>
                  <a:gd name="T10" fmla="*/ 2147483646 w 28"/>
                  <a:gd name="T11" fmla="*/ 2147483646 h 91"/>
                  <a:gd name="T12" fmla="*/ 2147483646 w 28"/>
                  <a:gd name="T13" fmla="*/ 2147483646 h 91"/>
                  <a:gd name="T14" fmla="*/ 0 w 28"/>
                  <a:gd name="T15" fmla="*/ 2147483646 h 91"/>
                  <a:gd name="T16" fmla="*/ 0 w 28"/>
                  <a:gd name="T17" fmla="*/ 2147483646 h 91"/>
                  <a:gd name="T18" fmla="*/ 2147483646 w 28"/>
                  <a:gd name="T19" fmla="*/ 2147483646 h 91"/>
                  <a:gd name="T20" fmla="*/ 2147483646 w 28"/>
                  <a:gd name="T21" fmla="*/ 2147483646 h 91"/>
                  <a:gd name="T22" fmla="*/ 2147483646 w 28"/>
                  <a:gd name="T23" fmla="*/ 2147483646 h 91"/>
                  <a:gd name="T24" fmla="*/ 2147483646 w 28"/>
                  <a:gd name="T25" fmla="*/ 2147483646 h 91"/>
                  <a:gd name="T26" fmla="*/ 2147483646 w 28"/>
                  <a:gd name="T27" fmla="*/ 2147483646 h 91"/>
                  <a:gd name="T28" fmla="*/ 2147483646 w 28"/>
                  <a:gd name="T29" fmla="*/ 0 h 91"/>
                  <a:gd name="T30" fmla="*/ 2147483646 w 28"/>
                  <a:gd name="T31" fmla="*/ 0 h 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"/>
                  <a:gd name="T49" fmla="*/ 0 h 91"/>
                  <a:gd name="T50" fmla="*/ 28 w 28"/>
                  <a:gd name="T51" fmla="*/ 91 h 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" h="91">
                    <a:moveTo>
                      <a:pt x="28" y="0"/>
                    </a:moveTo>
                    <a:lnTo>
                      <a:pt x="28" y="4"/>
                    </a:lnTo>
                    <a:lnTo>
                      <a:pt x="26" y="26"/>
                    </a:lnTo>
                    <a:lnTo>
                      <a:pt x="26" y="36"/>
                    </a:lnTo>
                    <a:lnTo>
                      <a:pt x="26" y="54"/>
                    </a:lnTo>
                    <a:lnTo>
                      <a:pt x="24" y="87"/>
                    </a:lnTo>
                    <a:lnTo>
                      <a:pt x="24" y="91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2" y="75"/>
                    </a:lnTo>
                    <a:lnTo>
                      <a:pt x="2" y="57"/>
                    </a:lnTo>
                    <a:lnTo>
                      <a:pt x="2" y="32"/>
                    </a:lnTo>
                    <a:lnTo>
                      <a:pt x="2" y="18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5" name="Freeform 97"/>
              <p:cNvSpPr/>
              <p:nvPr/>
            </p:nvSpPr>
            <p:spPr bwMode="auto">
              <a:xfrm>
                <a:off x="6029325" y="3973512"/>
                <a:ext cx="60325" cy="61913"/>
              </a:xfrm>
              <a:custGeom>
                <a:avLst/>
                <a:gdLst>
                  <a:gd name="T0" fmla="*/ 2147483646 w 38"/>
                  <a:gd name="T1" fmla="*/ 2147483646 h 39"/>
                  <a:gd name="T2" fmla="*/ 2147483646 w 38"/>
                  <a:gd name="T3" fmla="*/ 2147483646 h 39"/>
                  <a:gd name="T4" fmla="*/ 2147483646 w 38"/>
                  <a:gd name="T5" fmla="*/ 2147483646 h 39"/>
                  <a:gd name="T6" fmla="*/ 2147483646 w 38"/>
                  <a:gd name="T7" fmla="*/ 2147483646 h 39"/>
                  <a:gd name="T8" fmla="*/ 2147483646 w 38"/>
                  <a:gd name="T9" fmla="*/ 2147483646 h 39"/>
                  <a:gd name="T10" fmla="*/ 2147483646 w 38"/>
                  <a:gd name="T11" fmla="*/ 2147483646 h 39"/>
                  <a:gd name="T12" fmla="*/ 2147483646 w 38"/>
                  <a:gd name="T13" fmla="*/ 2147483646 h 39"/>
                  <a:gd name="T14" fmla="*/ 0 w 38"/>
                  <a:gd name="T15" fmla="*/ 2147483646 h 39"/>
                  <a:gd name="T16" fmla="*/ 0 w 38"/>
                  <a:gd name="T17" fmla="*/ 2147483646 h 39"/>
                  <a:gd name="T18" fmla="*/ 2147483646 w 38"/>
                  <a:gd name="T19" fmla="*/ 2147483646 h 39"/>
                  <a:gd name="T20" fmla="*/ 2147483646 w 38"/>
                  <a:gd name="T21" fmla="*/ 2147483646 h 39"/>
                  <a:gd name="T22" fmla="*/ 2147483646 w 38"/>
                  <a:gd name="T23" fmla="*/ 2147483646 h 39"/>
                  <a:gd name="T24" fmla="*/ 2147483646 w 38"/>
                  <a:gd name="T25" fmla="*/ 2147483646 h 39"/>
                  <a:gd name="T26" fmla="*/ 2147483646 w 38"/>
                  <a:gd name="T27" fmla="*/ 2147483646 h 39"/>
                  <a:gd name="T28" fmla="*/ 2147483646 w 38"/>
                  <a:gd name="T29" fmla="*/ 0 h 39"/>
                  <a:gd name="T30" fmla="*/ 2147483646 w 38"/>
                  <a:gd name="T31" fmla="*/ 2147483646 h 3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39"/>
                  <a:gd name="T50" fmla="*/ 38 w 38"/>
                  <a:gd name="T51" fmla="*/ 39 h 3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39">
                    <a:moveTo>
                      <a:pt x="38" y="10"/>
                    </a:moveTo>
                    <a:lnTo>
                      <a:pt x="36" y="12"/>
                    </a:lnTo>
                    <a:lnTo>
                      <a:pt x="30" y="18"/>
                    </a:lnTo>
                    <a:lnTo>
                      <a:pt x="26" y="22"/>
                    </a:lnTo>
                    <a:lnTo>
                      <a:pt x="20" y="29"/>
                    </a:lnTo>
                    <a:lnTo>
                      <a:pt x="10" y="39"/>
                    </a:lnTo>
                    <a:lnTo>
                      <a:pt x="0" y="29"/>
                    </a:lnTo>
                    <a:lnTo>
                      <a:pt x="4" y="24"/>
                    </a:lnTo>
                    <a:lnTo>
                      <a:pt x="10" y="18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6" name="Freeform 99"/>
              <p:cNvSpPr>
                <a:spLocks noEditPoints="1"/>
              </p:cNvSpPr>
              <p:nvPr/>
            </p:nvSpPr>
            <p:spPr bwMode="auto">
              <a:xfrm>
                <a:off x="6284913" y="3649662"/>
                <a:ext cx="98425" cy="87313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8" y="11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6"/>
                      <a:pt x="18" y="5"/>
                      <a:pt x="18" y="4"/>
                    </a:cubicBezTo>
                    <a:cubicBezTo>
                      <a:pt x="18" y="4"/>
                      <a:pt x="18" y="3"/>
                      <a:pt x="18" y="3"/>
                    </a:cubicBezTo>
                    <a:cubicBezTo>
                      <a:pt x="17" y="2"/>
                      <a:pt x="16" y="1"/>
                      <a:pt x="14" y="1"/>
                    </a:cubicBezTo>
                    <a:cubicBezTo>
                      <a:pt x="11" y="1"/>
                      <a:pt x="8" y="2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5" y="2"/>
                      <a:pt x="7" y="1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21" y="0"/>
                      <a:pt x="25" y="1"/>
                      <a:pt x="28" y="3"/>
                    </a:cubicBezTo>
                    <a:cubicBezTo>
                      <a:pt x="29" y="4"/>
                      <a:pt x="29" y="5"/>
                      <a:pt x="30" y="6"/>
                    </a:cubicBezTo>
                    <a:cubicBezTo>
                      <a:pt x="30" y="6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0" y="26"/>
                      <a:pt x="31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6" y="25"/>
                      <a:pt x="15" y="25"/>
                      <a:pt x="13" y="26"/>
                    </a:cubicBezTo>
                    <a:cubicBezTo>
                      <a:pt x="12" y="26"/>
                      <a:pt x="10" y="26"/>
                      <a:pt x="9" y="26"/>
                    </a:cubicBezTo>
                    <a:cubicBezTo>
                      <a:pt x="7" y="26"/>
                      <a:pt x="5" y="26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5"/>
                      <a:pt x="1" y="13"/>
                      <a:pt x="3" y="11"/>
                    </a:cubicBezTo>
                    <a:cubicBezTo>
                      <a:pt x="5" y="9"/>
                      <a:pt x="8" y="9"/>
                      <a:pt x="11" y="9"/>
                    </a:cubicBezTo>
                    <a:cubicBezTo>
                      <a:pt x="12" y="9"/>
                      <a:pt x="14" y="9"/>
                      <a:pt x="15" y="9"/>
                    </a:cubicBezTo>
                    <a:cubicBezTo>
                      <a:pt x="16" y="9"/>
                      <a:pt x="17" y="10"/>
                      <a:pt x="18" y="11"/>
                    </a:cubicBezTo>
                    <a:close/>
                    <a:moveTo>
                      <a:pt x="18" y="12"/>
                    </a:moveTo>
                    <a:cubicBezTo>
                      <a:pt x="16" y="11"/>
                      <a:pt x="15" y="11"/>
                      <a:pt x="14" y="11"/>
                    </a:cubicBezTo>
                    <a:cubicBezTo>
                      <a:pt x="13" y="11"/>
                      <a:pt x="12" y="11"/>
                      <a:pt x="12" y="12"/>
                    </a:cubicBezTo>
                    <a:cubicBezTo>
                      <a:pt x="12" y="12"/>
                      <a:pt x="11" y="13"/>
                      <a:pt x="11" y="15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4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6" y="23"/>
                      <a:pt x="17" y="23"/>
                      <a:pt x="18" y="2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7" name="Freeform 100"/>
              <p:cNvSpPr/>
              <p:nvPr/>
            </p:nvSpPr>
            <p:spPr bwMode="auto">
              <a:xfrm>
                <a:off x="6143625" y="3806825"/>
                <a:ext cx="109538" cy="125413"/>
              </a:xfrm>
              <a:custGeom>
                <a:avLst/>
                <a:gdLst>
                  <a:gd name="T0" fmla="*/ 2147483646 w 34"/>
                  <a:gd name="T1" fmla="*/ 2147483646 h 39"/>
                  <a:gd name="T2" fmla="*/ 2147483646 w 34"/>
                  <a:gd name="T3" fmla="*/ 2147483646 h 39"/>
                  <a:gd name="T4" fmla="*/ 2147483646 w 34"/>
                  <a:gd name="T5" fmla="*/ 2147483646 h 39"/>
                  <a:gd name="T6" fmla="*/ 2147483646 w 34"/>
                  <a:gd name="T7" fmla="*/ 2147483646 h 39"/>
                  <a:gd name="T8" fmla="*/ 2147483646 w 34"/>
                  <a:gd name="T9" fmla="*/ 2147483646 h 39"/>
                  <a:gd name="T10" fmla="*/ 2147483646 w 34"/>
                  <a:gd name="T11" fmla="*/ 2147483646 h 39"/>
                  <a:gd name="T12" fmla="*/ 2147483646 w 34"/>
                  <a:gd name="T13" fmla="*/ 2147483646 h 39"/>
                  <a:gd name="T14" fmla="*/ 2147483646 w 34"/>
                  <a:gd name="T15" fmla="*/ 2147483646 h 39"/>
                  <a:gd name="T16" fmla="*/ 2147483646 w 34"/>
                  <a:gd name="T17" fmla="*/ 2147483646 h 39"/>
                  <a:gd name="T18" fmla="*/ 2147483646 w 34"/>
                  <a:gd name="T19" fmla="*/ 2147483646 h 39"/>
                  <a:gd name="T20" fmla="*/ 2147483646 w 34"/>
                  <a:gd name="T21" fmla="*/ 2147483646 h 39"/>
                  <a:gd name="T22" fmla="*/ 2147483646 w 34"/>
                  <a:gd name="T23" fmla="*/ 2147483646 h 39"/>
                  <a:gd name="T24" fmla="*/ 0 w 34"/>
                  <a:gd name="T25" fmla="*/ 2147483646 h 39"/>
                  <a:gd name="T26" fmla="*/ 2147483646 w 34"/>
                  <a:gd name="T27" fmla="*/ 2147483646 h 39"/>
                  <a:gd name="T28" fmla="*/ 2147483646 w 34"/>
                  <a:gd name="T29" fmla="*/ 2147483646 h 39"/>
                  <a:gd name="T30" fmla="*/ 2147483646 w 34"/>
                  <a:gd name="T31" fmla="*/ 2147483646 h 39"/>
                  <a:gd name="T32" fmla="*/ 2147483646 w 34"/>
                  <a:gd name="T33" fmla="*/ 0 h 39"/>
                  <a:gd name="T34" fmla="*/ 2147483646 w 34"/>
                  <a:gd name="T35" fmla="*/ 2147483646 h 39"/>
                  <a:gd name="T36" fmla="*/ 2147483646 w 34"/>
                  <a:gd name="T37" fmla="*/ 2147483646 h 39"/>
                  <a:gd name="T38" fmla="*/ 2147483646 w 34"/>
                  <a:gd name="T39" fmla="*/ 2147483646 h 39"/>
                  <a:gd name="T40" fmla="*/ 2147483646 w 34"/>
                  <a:gd name="T41" fmla="*/ 2147483646 h 39"/>
                  <a:gd name="T42" fmla="*/ 2147483646 w 34"/>
                  <a:gd name="T43" fmla="*/ 2147483646 h 39"/>
                  <a:gd name="T44" fmla="*/ 2147483646 w 34"/>
                  <a:gd name="T45" fmla="*/ 2147483646 h 39"/>
                  <a:gd name="T46" fmla="*/ 2147483646 w 34"/>
                  <a:gd name="T47" fmla="*/ 2147483646 h 39"/>
                  <a:gd name="T48" fmla="*/ 2147483646 w 34"/>
                  <a:gd name="T49" fmla="*/ 2147483646 h 39"/>
                  <a:gd name="T50" fmla="*/ 2147483646 w 34"/>
                  <a:gd name="T51" fmla="*/ 2147483646 h 39"/>
                  <a:gd name="T52" fmla="*/ 2147483646 w 34"/>
                  <a:gd name="T53" fmla="*/ 2147483646 h 39"/>
                  <a:gd name="T54" fmla="*/ 2147483646 w 34"/>
                  <a:gd name="T55" fmla="*/ 2147483646 h 39"/>
                  <a:gd name="T56" fmla="*/ 2147483646 w 34"/>
                  <a:gd name="T57" fmla="*/ 2147483646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9"/>
                  <a:gd name="T89" fmla="*/ 34 w 34"/>
                  <a:gd name="T90" fmla="*/ 39 h 3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9">
                    <a:moveTo>
                      <a:pt x="25" y="16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30"/>
                      <a:pt x="31" y="33"/>
                      <a:pt x="31" y="35"/>
                    </a:cubicBezTo>
                    <a:cubicBezTo>
                      <a:pt x="32" y="36"/>
                      <a:pt x="32" y="38"/>
                      <a:pt x="33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2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1" y="16"/>
                      <a:pt x="24" y="15"/>
                      <a:pt x="26" y="14"/>
                    </a:cubicBezTo>
                    <a:cubicBezTo>
                      <a:pt x="29" y="13"/>
                      <a:pt x="31" y="12"/>
                      <a:pt x="32" y="13"/>
                    </a:cubicBezTo>
                    <a:cubicBezTo>
                      <a:pt x="33" y="13"/>
                      <a:pt x="34" y="14"/>
                      <a:pt x="34" y="14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0" y="14"/>
                      <a:pt x="29" y="14"/>
                      <a:pt x="29" y="15"/>
                    </a:cubicBezTo>
                    <a:cubicBezTo>
                      <a:pt x="28" y="15"/>
                      <a:pt x="27" y="15"/>
                      <a:pt x="2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8" name="Freeform 101"/>
              <p:cNvSpPr>
                <a:spLocks noEditPoints="1"/>
              </p:cNvSpPr>
              <p:nvPr/>
            </p:nvSpPr>
            <p:spPr bwMode="auto">
              <a:xfrm>
                <a:off x="7046913" y="2273300"/>
                <a:ext cx="60325" cy="166688"/>
              </a:xfrm>
              <a:custGeom>
                <a:avLst/>
                <a:gdLst>
                  <a:gd name="T0" fmla="*/ 2147483646 w 19"/>
                  <a:gd name="T1" fmla="*/ 2147483646 h 52"/>
                  <a:gd name="T2" fmla="*/ 2147483646 w 19"/>
                  <a:gd name="T3" fmla="*/ 2147483646 h 52"/>
                  <a:gd name="T4" fmla="*/ 2147483646 w 19"/>
                  <a:gd name="T5" fmla="*/ 2147483646 h 52"/>
                  <a:gd name="T6" fmla="*/ 2147483646 w 19"/>
                  <a:gd name="T7" fmla="*/ 2147483646 h 52"/>
                  <a:gd name="T8" fmla="*/ 2147483646 w 19"/>
                  <a:gd name="T9" fmla="*/ 2147483646 h 52"/>
                  <a:gd name="T10" fmla="*/ 2147483646 w 19"/>
                  <a:gd name="T11" fmla="*/ 2147483646 h 52"/>
                  <a:gd name="T12" fmla="*/ 2147483646 w 19"/>
                  <a:gd name="T13" fmla="*/ 2147483646 h 52"/>
                  <a:gd name="T14" fmla="*/ 2147483646 w 19"/>
                  <a:gd name="T15" fmla="*/ 2147483646 h 52"/>
                  <a:gd name="T16" fmla="*/ 0 w 19"/>
                  <a:gd name="T17" fmla="*/ 2147483646 h 52"/>
                  <a:gd name="T18" fmla="*/ 0 w 19"/>
                  <a:gd name="T19" fmla="*/ 2147483646 h 52"/>
                  <a:gd name="T20" fmla="*/ 2147483646 w 19"/>
                  <a:gd name="T21" fmla="*/ 2147483646 h 52"/>
                  <a:gd name="T22" fmla="*/ 2147483646 w 19"/>
                  <a:gd name="T23" fmla="*/ 2147483646 h 52"/>
                  <a:gd name="T24" fmla="*/ 2147483646 w 19"/>
                  <a:gd name="T25" fmla="*/ 2147483646 h 52"/>
                  <a:gd name="T26" fmla="*/ 2147483646 w 19"/>
                  <a:gd name="T27" fmla="*/ 2147483646 h 52"/>
                  <a:gd name="T28" fmla="*/ 2147483646 w 19"/>
                  <a:gd name="T29" fmla="*/ 2147483646 h 52"/>
                  <a:gd name="T30" fmla="*/ 2147483646 w 19"/>
                  <a:gd name="T31" fmla="*/ 2147483646 h 52"/>
                  <a:gd name="T32" fmla="*/ 2147483646 w 19"/>
                  <a:gd name="T33" fmla="*/ 2147483646 h 52"/>
                  <a:gd name="T34" fmla="*/ 2147483646 w 19"/>
                  <a:gd name="T35" fmla="*/ 2147483646 h 52"/>
                  <a:gd name="T36" fmla="*/ 2147483646 w 19"/>
                  <a:gd name="T37" fmla="*/ 2147483646 h 52"/>
                  <a:gd name="T38" fmla="*/ 2147483646 w 19"/>
                  <a:gd name="T39" fmla="*/ 2147483646 h 52"/>
                  <a:gd name="T40" fmla="*/ 2147483646 w 19"/>
                  <a:gd name="T41" fmla="*/ 2147483646 h 52"/>
                  <a:gd name="T42" fmla="*/ 2147483646 w 19"/>
                  <a:gd name="T43" fmla="*/ 2147483646 h 52"/>
                  <a:gd name="T44" fmla="*/ 2147483646 w 19"/>
                  <a:gd name="T45" fmla="*/ 0 h 52"/>
                  <a:gd name="T46" fmla="*/ 2147483646 w 19"/>
                  <a:gd name="T47" fmla="*/ 2147483646 h 52"/>
                  <a:gd name="T48" fmla="*/ 2147483646 w 19"/>
                  <a:gd name="T49" fmla="*/ 2147483646 h 52"/>
                  <a:gd name="T50" fmla="*/ 2147483646 w 19"/>
                  <a:gd name="T51" fmla="*/ 2147483646 h 52"/>
                  <a:gd name="T52" fmla="*/ 2147483646 w 19"/>
                  <a:gd name="T53" fmla="*/ 2147483646 h 52"/>
                  <a:gd name="T54" fmla="*/ 2147483646 w 19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9"/>
                  <a:gd name="T85" fmla="*/ 0 h 52"/>
                  <a:gd name="T86" fmla="*/ 19 w 19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9" h="52">
                    <a:moveTo>
                      <a:pt x="18" y="12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5"/>
                      <a:pt x="17" y="39"/>
                      <a:pt x="17" y="41"/>
                    </a:cubicBezTo>
                    <a:cubicBezTo>
                      <a:pt x="17" y="42"/>
                      <a:pt x="16" y="44"/>
                      <a:pt x="16" y="46"/>
                    </a:cubicBezTo>
                    <a:cubicBezTo>
                      <a:pt x="13" y="50"/>
                      <a:pt x="10" y="52"/>
                      <a:pt x="6" y="52"/>
                    </a:cubicBezTo>
                    <a:cubicBezTo>
                      <a:pt x="4" y="52"/>
                      <a:pt x="3" y="51"/>
                      <a:pt x="1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6"/>
                      <a:pt x="2" y="46"/>
                      <a:pt x="2" y="47"/>
                    </a:cubicBezTo>
                    <a:cubicBezTo>
                      <a:pt x="3" y="49"/>
                      <a:pt x="3" y="49"/>
                      <a:pt x="4" y="49"/>
                    </a:cubicBezTo>
                    <a:cubicBezTo>
                      <a:pt x="4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lnTo>
                      <a:pt x="18" y="12"/>
                    </a:lnTo>
                    <a:close/>
                    <a:moveTo>
                      <a:pt x="12" y="0"/>
                    </a:moveTo>
                    <a:cubicBezTo>
                      <a:pt x="17" y="0"/>
                      <a:pt x="19" y="2"/>
                      <a:pt x="19" y="5"/>
                    </a:cubicBezTo>
                    <a:cubicBezTo>
                      <a:pt x="19" y="6"/>
                      <a:pt x="18" y="7"/>
                      <a:pt x="17" y="8"/>
                    </a:cubicBezTo>
                    <a:cubicBezTo>
                      <a:pt x="16" y="9"/>
                      <a:pt x="14" y="10"/>
                      <a:pt x="12" y="9"/>
                    </a:cubicBezTo>
                    <a:cubicBezTo>
                      <a:pt x="8" y="9"/>
                      <a:pt x="6" y="8"/>
                      <a:pt x="6" y="4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9" name="Freeform 102"/>
              <p:cNvSpPr>
                <a:spLocks noEditPoints="1"/>
              </p:cNvSpPr>
              <p:nvPr/>
            </p:nvSpPr>
            <p:spPr bwMode="auto">
              <a:xfrm>
                <a:off x="6927850" y="2487612"/>
                <a:ext cx="58738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0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8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4"/>
                      <a:pt x="17" y="26"/>
                      <a:pt x="17" y="28"/>
                    </a:cubicBezTo>
                    <a:cubicBezTo>
                      <a:pt x="17" y="29"/>
                      <a:pt x="16" y="30"/>
                      <a:pt x="15" y="31"/>
                    </a:cubicBezTo>
                    <a:cubicBezTo>
                      <a:pt x="13" y="34"/>
                      <a:pt x="10" y="35"/>
                      <a:pt x="7" y="35"/>
                    </a:cubicBezTo>
                    <a:cubicBezTo>
                      <a:pt x="4" y="35"/>
                      <a:pt x="3" y="35"/>
                      <a:pt x="2" y="34"/>
                    </a:cubicBezTo>
                    <a:cubicBezTo>
                      <a:pt x="1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3"/>
                      <a:pt x="3" y="33"/>
                      <a:pt x="4" y="33"/>
                    </a:cubicBezTo>
                    <a:cubicBezTo>
                      <a:pt x="4" y="33"/>
                      <a:pt x="5" y="33"/>
                      <a:pt x="5" y="33"/>
                    </a:cubicBezTo>
                    <a:cubicBezTo>
                      <a:pt x="5" y="33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8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7" y="5"/>
                      <a:pt x="16" y="6"/>
                    </a:cubicBezTo>
                    <a:cubicBezTo>
                      <a:pt x="15" y="6"/>
                      <a:pt x="14" y="7"/>
                      <a:pt x="12" y="7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0" name="Freeform 103"/>
              <p:cNvSpPr/>
              <p:nvPr/>
            </p:nvSpPr>
            <p:spPr bwMode="auto">
              <a:xfrm>
                <a:off x="7289800" y="2119312"/>
                <a:ext cx="144463" cy="138113"/>
              </a:xfrm>
              <a:custGeom>
                <a:avLst/>
                <a:gdLst>
                  <a:gd name="T0" fmla="*/ 2147483646 w 45"/>
                  <a:gd name="T1" fmla="*/ 2147483646 h 43"/>
                  <a:gd name="T2" fmla="*/ 2147483646 w 45"/>
                  <a:gd name="T3" fmla="*/ 2147483646 h 43"/>
                  <a:gd name="T4" fmla="*/ 2147483646 w 45"/>
                  <a:gd name="T5" fmla="*/ 2147483646 h 43"/>
                  <a:gd name="T6" fmla="*/ 2147483646 w 45"/>
                  <a:gd name="T7" fmla="*/ 2147483646 h 43"/>
                  <a:gd name="T8" fmla="*/ 2147483646 w 45"/>
                  <a:gd name="T9" fmla="*/ 2147483646 h 43"/>
                  <a:gd name="T10" fmla="*/ 2147483646 w 45"/>
                  <a:gd name="T11" fmla="*/ 2147483646 h 43"/>
                  <a:gd name="T12" fmla="*/ 2147483646 w 45"/>
                  <a:gd name="T13" fmla="*/ 2147483646 h 43"/>
                  <a:gd name="T14" fmla="*/ 2147483646 w 45"/>
                  <a:gd name="T15" fmla="*/ 2147483646 h 43"/>
                  <a:gd name="T16" fmla="*/ 2147483646 w 45"/>
                  <a:gd name="T17" fmla="*/ 2147483646 h 43"/>
                  <a:gd name="T18" fmla="*/ 2147483646 w 45"/>
                  <a:gd name="T19" fmla="*/ 2147483646 h 43"/>
                  <a:gd name="T20" fmla="*/ 2147483646 w 45"/>
                  <a:gd name="T21" fmla="*/ 2147483646 h 43"/>
                  <a:gd name="T22" fmla="*/ 2147483646 w 45"/>
                  <a:gd name="T23" fmla="*/ 2147483646 h 43"/>
                  <a:gd name="T24" fmla="*/ 2147483646 w 45"/>
                  <a:gd name="T25" fmla="*/ 2147483646 h 43"/>
                  <a:gd name="T26" fmla="*/ 2147483646 w 45"/>
                  <a:gd name="T27" fmla="*/ 2147483646 h 43"/>
                  <a:gd name="T28" fmla="*/ 2147483646 w 45"/>
                  <a:gd name="T29" fmla="*/ 2147483646 h 43"/>
                  <a:gd name="T30" fmla="*/ 2147483646 w 45"/>
                  <a:gd name="T31" fmla="*/ 2147483646 h 43"/>
                  <a:gd name="T32" fmla="*/ 2147483646 w 45"/>
                  <a:gd name="T33" fmla="*/ 2147483646 h 43"/>
                  <a:gd name="T34" fmla="*/ 2147483646 w 45"/>
                  <a:gd name="T35" fmla="*/ 2147483646 h 43"/>
                  <a:gd name="T36" fmla="*/ 0 w 45"/>
                  <a:gd name="T37" fmla="*/ 2147483646 h 43"/>
                  <a:gd name="T38" fmla="*/ 2147483646 w 45"/>
                  <a:gd name="T39" fmla="*/ 2147483646 h 43"/>
                  <a:gd name="T40" fmla="*/ 2147483646 w 45"/>
                  <a:gd name="T41" fmla="*/ 2147483646 h 43"/>
                  <a:gd name="T42" fmla="*/ 2147483646 w 45"/>
                  <a:gd name="T43" fmla="*/ 2147483646 h 43"/>
                  <a:gd name="T44" fmla="*/ 2147483646 w 45"/>
                  <a:gd name="T45" fmla="*/ 0 h 43"/>
                  <a:gd name="T46" fmla="*/ 2147483646 w 45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5"/>
                  <a:gd name="T73" fmla="*/ 0 h 43"/>
                  <a:gd name="T74" fmla="*/ 45 w 45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5" h="43">
                    <a:moveTo>
                      <a:pt x="37" y="22"/>
                    </a:moveTo>
                    <a:cubicBezTo>
                      <a:pt x="39" y="16"/>
                      <a:pt x="40" y="11"/>
                      <a:pt x="42" y="4"/>
                    </a:cubicBezTo>
                    <a:cubicBezTo>
                      <a:pt x="42" y="3"/>
                      <a:pt x="43" y="2"/>
                      <a:pt x="43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4" y="4"/>
                      <a:pt x="44" y="6"/>
                      <a:pt x="43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2"/>
                      <a:pt x="21" y="24"/>
                      <a:pt x="20" y="27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2" y="19"/>
                      <a:pt x="23" y="17"/>
                      <a:pt x="23" y="15"/>
                    </a:cubicBezTo>
                    <a:cubicBezTo>
                      <a:pt x="24" y="14"/>
                      <a:pt x="25" y="9"/>
                      <a:pt x="29" y="0"/>
                    </a:cubicBez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1" name="Freeform 104"/>
              <p:cNvSpPr/>
              <p:nvPr/>
            </p:nvSpPr>
            <p:spPr bwMode="auto">
              <a:xfrm>
                <a:off x="6194425" y="3743325"/>
                <a:ext cx="138113" cy="92075"/>
              </a:xfrm>
              <a:custGeom>
                <a:avLst/>
                <a:gdLst>
                  <a:gd name="T0" fmla="*/ 2147483646 w 43"/>
                  <a:gd name="T1" fmla="*/ 2147483646 h 29"/>
                  <a:gd name="T2" fmla="*/ 2147483646 w 43"/>
                  <a:gd name="T3" fmla="*/ 2147483646 h 29"/>
                  <a:gd name="T4" fmla="*/ 2147483646 w 43"/>
                  <a:gd name="T5" fmla="*/ 2147483646 h 29"/>
                  <a:gd name="T6" fmla="*/ 2147483646 w 43"/>
                  <a:gd name="T7" fmla="*/ 2147483646 h 29"/>
                  <a:gd name="T8" fmla="*/ 2147483646 w 43"/>
                  <a:gd name="T9" fmla="*/ 2147483646 h 29"/>
                  <a:gd name="T10" fmla="*/ 2147483646 w 43"/>
                  <a:gd name="T11" fmla="*/ 2147483646 h 29"/>
                  <a:gd name="T12" fmla="*/ 2147483646 w 43"/>
                  <a:gd name="T13" fmla="*/ 2147483646 h 29"/>
                  <a:gd name="T14" fmla="*/ 2147483646 w 43"/>
                  <a:gd name="T15" fmla="*/ 2147483646 h 29"/>
                  <a:gd name="T16" fmla="*/ 2147483646 w 43"/>
                  <a:gd name="T17" fmla="*/ 2147483646 h 29"/>
                  <a:gd name="T18" fmla="*/ 2147483646 w 43"/>
                  <a:gd name="T19" fmla="*/ 2147483646 h 29"/>
                  <a:gd name="T20" fmla="*/ 2147483646 w 43"/>
                  <a:gd name="T21" fmla="*/ 2147483646 h 29"/>
                  <a:gd name="T22" fmla="*/ 2147483646 w 43"/>
                  <a:gd name="T23" fmla="*/ 2147483646 h 29"/>
                  <a:gd name="T24" fmla="*/ 2147483646 w 43"/>
                  <a:gd name="T25" fmla="*/ 2147483646 h 29"/>
                  <a:gd name="T26" fmla="*/ 2147483646 w 43"/>
                  <a:gd name="T27" fmla="*/ 2147483646 h 29"/>
                  <a:gd name="T28" fmla="*/ 2147483646 w 43"/>
                  <a:gd name="T29" fmla="*/ 2147483646 h 29"/>
                  <a:gd name="T30" fmla="*/ 2147483646 w 43"/>
                  <a:gd name="T31" fmla="*/ 2147483646 h 29"/>
                  <a:gd name="T32" fmla="*/ 2147483646 w 43"/>
                  <a:gd name="T33" fmla="*/ 2147483646 h 29"/>
                  <a:gd name="T34" fmla="*/ 2147483646 w 43"/>
                  <a:gd name="T35" fmla="*/ 2147483646 h 29"/>
                  <a:gd name="T36" fmla="*/ 0 w 43"/>
                  <a:gd name="T37" fmla="*/ 2147483646 h 29"/>
                  <a:gd name="T38" fmla="*/ 2147483646 w 43"/>
                  <a:gd name="T39" fmla="*/ 2147483646 h 29"/>
                  <a:gd name="T40" fmla="*/ 2147483646 w 43"/>
                  <a:gd name="T41" fmla="*/ 2147483646 h 29"/>
                  <a:gd name="T42" fmla="*/ 2147483646 w 43"/>
                  <a:gd name="T43" fmla="*/ 2147483646 h 29"/>
                  <a:gd name="T44" fmla="*/ 2147483646 w 43"/>
                  <a:gd name="T45" fmla="*/ 0 h 29"/>
                  <a:gd name="T46" fmla="*/ 2147483646 w 43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3"/>
                  <a:gd name="T73" fmla="*/ 0 h 29"/>
                  <a:gd name="T74" fmla="*/ 43 w 43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3" h="29">
                    <a:moveTo>
                      <a:pt x="35" y="15"/>
                    </a:moveTo>
                    <a:cubicBezTo>
                      <a:pt x="37" y="11"/>
                      <a:pt x="39" y="8"/>
                      <a:pt x="41" y="3"/>
                    </a:cubicBezTo>
                    <a:cubicBezTo>
                      <a:pt x="41" y="2"/>
                      <a:pt x="41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3"/>
                      <a:pt x="43" y="3"/>
                    </a:cubicBezTo>
                    <a:cubicBezTo>
                      <a:pt x="43" y="3"/>
                      <a:pt x="42" y="5"/>
                      <a:pt x="41" y="7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5"/>
                      <a:pt x="20" y="16"/>
                      <a:pt x="19" y="1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1" y="13"/>
                      <a:pt x="21" y="11"/>
                      <a:pt x="22" y="10"/>
                    </a:cubicBezTo>
                    <a:cubicBezTo>
                      <a:pt x="23" y="9"/>
                      <a:pt x="24" y="6"/>
                      <a:pt x="28" y="0"/>
                    </a:cubicBezTo>
                    <a:lnTo>
                      <a:pt x="35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2" name="Freeform 105"/>
              <p:cNvSpPr/>
              <p:nvPr/>
            </p:nvSpPr>
            <p:spPr bwMode="auto">
              <a:xfrm>
                <a:off x="5961063" y="3832225"/>
                <a:ext cx="112713" cy="93663"/>
              </a:xfrm>
              <a:custGeom>
                <a:avLst/>
                <a:gdLst>
                  <a:gd name="T0" fmla="*/ 2147483646 w 35"/>
                  <a:gd name="T1" fmla="*/ 2147483646 h 29"/>
                  <a:gd name="T2" fmla="*/ 2147483646 w 35"/>
                  <a:gd name="T3" fmla="*/ 2147483646 h 29"/>
                  <a:gd name="T4" fmla="*/ 2147483646 w 35"/>
                  <a:gd name="T5" fmla="*/ 2147483646 h 29"/>
                  <a:gd name="T6" fmla="*/ 2147483646 w 35"/>
                  <a:gd name="T7" fmla="*/ 0 h 29"/>
                  <a:gd name="T8" fmla="*/ 2147483646 w 35"/>
                  <a:gd name="T9" fmla="*/ 2147483646 h 29"/>
                  <a:gd name="T10" fmla="*/ 2147483646 w 35"/>
                  <a:gd name="T11" fmla="*/ 2147483646 h 29"/>
                  <a:gd name="T12" fmla="*/ 2147483646 w 35"/>
                  <a:gd name="T13" fmla="*/ 2147483646 h 29"/>
                  <a:gd name="T14" fmla="*/ 2147483646 w 35"/>
                  <a:gd name="T15" fmla="*/ 2147483646 h 29"/>
                  <a:gd name="T16" fmla="*/ 2147483646 w 35"/>
                  <a:gd name="T17" fmla="*/ 2147483646 h 29"/>
                  <a:gd name="T18" fmla="*/ 2147483646 w 35"/>
                  <a:gd name="T19" fmla="*/ 2147483646 h 29"/>
                  <a:gd name="T20" fmla="*/ 2147483646 w 35"/>
                  <a:gd name="T21" fmla="*/ 2147483646 h 29"/>
                  <a:gd name="T22" fmla="*/ 2147483646 w 35"/>
                  <a:gd name="T23" fmla="*/ 2147483646 h 29"/>
                  <a:gd name="T24" fmla="*/ 2147483646 w 35"/>
                  <a:gd name="T25" fmla="*/ 2147483646 h 29"/>
                  <a:gd name="T26" fmla="*/ 2147483646 w 35"/>
                  <a:gd name="T27" fmla="*/ 2147483646 h 29"/>
                  <a:gd name="T28" fmla="*/ 2147483646 w 35"/>
                  <a:gd name="T29" fmla="*/ 2147483646 h 29"/>
                  <a:gd name="T30" fmla="*/ 2147483646 w 35"/>
                  <a:gd name="T31" fmla="*/ 2147483646 h 29"/>
                  <a:gd name="T32" fmla="*/ 2147483646 w 35"/>
                  <a:gd name="T33" fmla="*/ 2147483646 h 29"/>
                  <a:gd name="T34" fmla="*/ 2147483646 w 35"/>
                  <a:gd name="T35" fmla="*/ 2147483646 h 29"/>
                  <a:gd name="T36" fmla="*/ 0 w 35"/>
                  <a:gd name="T37" fmla="*/ 2147483646 h 29"/>
                  <a:gd name="T38" fmla="*/ 2147483646 w 35"/>
                  <a:gd name="T39" fmla="*/ 2147483646 h 29"/>
                  <a:gd name="T40" fmla="*/ 2147483646 w 35"/>
                  <a:gd name="T41" fmla="*/ 2147483646 h 29"/>
                  <a:gd name="T42" fmla="*/ 2147483646 w 35"/>
                  <a:gd name="T43" fmla="*/ 2147483646 h 29"/>
                  <a:gd name="T44" fmla="*/ 2147483646 w 35"/>
                  <a:gd name="T45" fmla="*/ 0 h 29"/>
                  <a:gd name="T46" fmla="*/ 2147483646 w 35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5"/>
                  <a:gd name="T73" fmla="*/ 0 h 29"/>
                  <a:gd name="T74" fmla="*/ 35 w 35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5" h="29">
                    <a:moveTo>
                      <a:pt x="29" y="14"/>
                    </a:moveTo>
                    <a:cubicBezTo>
                      <a:pt x="30" y="11"/>
                      <a:pt x="31" y="7"/>
                      <a:pt x="33" y="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2"/>
                      <a:pt x="34" y="2"/>
                    </a:cubicBezTo>
                    <a:cubicBezTo>
                      <a:pt x="34" y="3"/>
                      <a:pt x="34" y="4"/>
                      <a:pt x="33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2"/>
                      <a:pt x="18" y="11"/>
                      <a:pt x="18" y="10"/>
                    </a:cubicBezTo>
                    <a:cubicBezTo>
                      <a:pt x="19" y="9"/>
                      <a:pt x="20" y="6"/>
                      <a:pt x="22" y="0"/>
                    </a:cubicBez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3" name="Freeform 106"/>
              <p:cNvSpPr>
                <a:spLocks noEditPoints="1"/>
              </p:cNvSpPr>
              <p:nvPr/>
            </p:nvSpPr>
            <p:spPr bwMode="auto">
              <a:xfrm>
                <a:off x="5740400" y="3733800"/>
                <a:ext cx="85725" cy="85725"/>
              </a:xfrm>
              <a:custGeom>
                <a:avLst/>
                <a:gdLst>
                  <a:gd name="T0" fmla="*/ 2147483646 w 27"/>
                  <a:gd name="T1" fmla="*/ 2147483646 h 27"/>
                  <a:gd name="T2" fmla="*/ 2147483646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2147483646 h 27"/>
                  <a:gd name="T10" fmla="*/ 2147483646 w 27"/>
                  <a:gd name="T11" fmla="*/ 2147483646 h 27"/>
                  <a:gd name="T12" fmla="*/ 2147483646 w 27"/>
                  <a:gd name="T13" fmla="*/ 2147483646 h 27"/>
                  <a:gd name="T14" fmla="*/ 2147483646 w 27"/>
                  <a:gd name="T15" fmla="*/ 2147483646 h 27"/>
                  <a:gd name="T16" fmla="*/ 2147483646 w 27"/>
                  <a:gd name="T17" fmla="*/ 2147483646 h 27"/>
                  <a:gd name="T18" fmla="*/ 2147483646 w 27"/>
                  <a:gd name="T19" fmla="*/ 2147483646 h 27"/>
                  <a:gd name="T20" fmla="*/ 2147483646 w 27"/>
                  <a:gd name="T21" fmla="*/ 2147483646 h 27"/>
                  <a:gd name="T22" fmla="*/ 2147483646 w 27"/>
                  <a:gd name="T23" fmla="*/ 2147483646 h 27"/>
                  <a:gd name="T24" fmla="*/ 2147483646 w 27"/>
                  <a:gd name="T25" fmla="*/ 2147483646 h 27"/>
                  <a:gd name="T26" fmla="*/ 2147483646 w 27"/>
                  <a:gd name="T27" fmla="*/ 2147483646 h 27"/>
                  <a:gd name="T28" fmla="*/ 2147483646 w 27"/>
                  <a:gd name="T29" fmla="*/ 2147483646 h 27"/>
                  <a:gd name="T30" fmla="*/ 0 w 27"/>
                  <a:gd name="T31" fmla="*/ 2147483646 h 27"/>
                  <a:gd name="T32" fmla="*/ 2147483646 w 27"/>
                  <a:gd name="T33" fmla="*/ 2147483646 h 27"/>
                  <a:gd name="T34" fmla="*/ 2147483646 w 27"/>
                  <a:gd name="T35" fmla="*/ 2147483646 h 27"/>
                  <a:gd name="T36" fmla="*/ 2147483646 w 27"/>
                  <a:gd name="T37" fmla="*/ 2147483646 h 27"/>
                  <a:gd name="T38" fmla="*/ 2147483646 w 27"/>
                  <a:gd name="T39" fmla="*/ 0 h 27"/>
                  <a:gd name="T40" fmla="*/ 2147483646 w 27"/>
                  <a:gd name="T41" fmla="*/ 2147483646 h 27"/>
                  <a:gd name="T42" fmla="*/ 2147483646 w 27"/>
                  <a:gd name="T43" fmla="*/ 2147483646 h 27"/>
                  <a:gd name="T44" fmla="*/ 2147483646 w 27"/>
                  <a:gd name="T45" fmla="*/ 2147483646 h 27"/>
                  <a:gd name="T46" fmla="*/ 2147483646 w 27"/>
                  <a:gd name="T47" fmla="*/ 2147483646 h 27"/>
                  <a:gd name="T48" fmla="*/ 2147483646 w 27"/>
                  <a:gd name="T49" fmla="*/ 2147483646 h 27"/>
                  <a:gd name="T50" fmla="*/ 2147483646 w 27"/>
                  <a:gd name="T51" fmla="*/ 2147483646 h 27"/>
                  <a:gd name="T52" fmla="*/ 2147483646 w 27"/>
                  <a:gd name="T53" fmla="*/ 2147483646 h 27"/>
                  <a:gd name="T54" fmla="*/ 2147483646 w 27"/>
                  <a:gd name="T55" fmla="*/ 2147483646 h 27"/>
                  <a:gd name="T56" fmla="*/ 2147483646 w 27"/>
                  <a:gd name="T57" fmla="*/ 2147483646 h 27"/>
                  <a:gd name="T58" fmla="*/ 2147483646 w 27"/>
                  <a:gd name="T59" fmla="*/ 2147483646 h 27"/>
                  <a:gd name="T60" fmla="*/ 2147483646 w 27"/>
                  <a:gd name="T61" fmla="*/ 2147483646 h 27"/>
                  <a:gd name="T62" fmla="*/ 2147483646 w 27"/>
                  <a:gd name="T63" fmla="*/ 2147483646 h 27"/>
                  <a:gd name="T64" fmla="*/ 2147483646 w 27"/>
                  <a:gd name="T65" fmla="*/ 2147483646 h 27"/>
                  <a:gd name="T66" fmla="*/ 2147483646 w 27"/>
                  <a:gd name="T67" fmla="*/ 2147483646 h 27"/>
                  <a:gd name="T68" fmla="*/ 2147483646 w 27"/>
                  <a:gd name="T69" fmla="*/ 2147483646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27"/>
                  <a:gd name="T107" fmla="*/ 27 w 27"/>
                  <a:gd name="T108" fmla="*/ 27 h 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27">
                    <a:moveTo>
                      <a:pt x="11" y="14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4" y="25"/>
                    </a:cubicBezTo>
                    <a:cubicBezTo>
                      <a:pt x="16" y="25"/>
                      <a:pt x="17" y="25"/>
                      <a:pt x="19" y="24"/>
                    </a:cubicBezTo>
                    <a:cubicBezTo>
                      <a:pt x="21" y="23"/>
                      <a:pt x="22" y="22"/>
                      <a:pt x="24" y="20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1"/>
                      <a:pt x="25" y="22"/>
                    </a:cubicBezTo>
                    <a:cubicBezTo>
                      <a:pt x="23" y="24"/>
                      <a:pt x="21" y="25"/>
                      <a:pt x="19" y="26"/>
                    </a:cubicBezTo>
                    <a:cubicBezTo>
                      <a:pt x="17" y="27"/>
                      <a:pt x="15" y="27"/>
                      <a:pt x="13" y="27"/>
                    </a:cubicBezTo>
                    <a:cubicBezTo>
                      <a:pt x="10" y="27"/>
                      <a:pt x="7" y="26"/>
                      <a:pt x="5" y="24"/>
                    </a:cubicBezTo>
                    <a:cubicBezTo>
                      <a:pt x="3" y="22"/>
                      <a:pt x="2" y="21"/>
                      <a:pt x="1" y="19"/>
                    </a:cubicBezTo>
                    <a:cubicBezTo>
                      <a:pt x="1" y="17"/>
                      <a:pt x="0" y="15"/>
                      <a:pt x="0" y="14"/>
                    </a:cubicBezTo>
                    <a:cubicBezTo>
                      <a:pt x="0" y="12"/>
                      <a:pt x="0" y="10"/>
                      <a:pt x="1" y="9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3"/>
                      <a:pt x="6" y="2"/>
                      <a:pt x="8" y="1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5" y="5"/>
                      <a:pt x="27" y="9"/>
                      <a:pt x="2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4" y="14"/>
                      <a:pt x="14" y="14"/>
                      <a:pt x="14" y="14"/>
                    </a:cubicBezTo>
                    <a:lnTo>
                      <a:pt x="11" y="14"/>
                    </a:lnTo>
                    <a:close/>
                    <a:moveTo>
                      <a:pt x="17" y="13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2"/>
                      <a:pt x="11" y="3"/>
                    </a:cubicBezTo>
                    <a:cubicBezTo>
                      <a:pt x="11" y="3"/>
                      <a:pt x="11" y="4"/>
                      <a:pt x="11" y="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4" name="Freeform 107"/>
              <p:cNvSpPr/>
              <p:nvPr/>
            </p:nvSpPr>
            <p:spPr bwMode="auto">
              <a:xfrm>
                <a:off x="5849938" y="3614737"/>
                <a:ext cx="63500" cy="109538"/>
              </a:xfrm>
              <a:custGeom>
                <a:avLst/>
                <a:gdLst>
                  <a:gd name="T0" fmla="*/ 2147483646 w 20"/>
                  <a:gd name="T1" fmla="*/ 2147483646 h 34"/>
                  <a:gd name="T2" fmla="*/ 2147483646 w 20"/>
                  <a:gd name="T3" fmla="*/ 2147483646 h 34"/>
                  <a:gd name="T4" fmla="*/ 2147483646 w 20"/>
                  <a:gd name="T5" fmla="*/ 2147483646 h 34"/>
                  <a:gd name="T6" fmla="*/ 2147483646 w 20"/>
                  <a:gd name="T7" fmla="*/ 2147483646 h 34"/>
                  <a:gd name="T8" fmla="*/ 2147483646 w 20"/>
                  <a:gd name="T9" fmla="*/ 2147483646 h 34"/>
                  <a:gd name="T10" fmla="*/ 2147483646 w 20"/>
                  <a:gd name="T11" fmla="*/ 2147483646 h 34"/>
                  <a:gd name="T12" fmla="*/ 2147483646 w 20"/>
                  <a:gd name="T13" fmla="*/ 2147483646 h 34"/>
                  <a:gd name="T14" fmla="*/ 2147483646 w 20"/>
                  <a:gd name="T15" fmla="*/ 2147483646 h 34"/>
                  <a:gd name="T16" fmla="*/ 2147483646 w 20"/>
                  <a:gd name="T17" fmla="*/ 2147483646 h 34"/>
                  <a:gd name="T18" fmla="*/ 2147483646 w 20"/>
                  <a:gd name="T19" fmla="*/ 2147483646 h 34"/>
                  <a:gd name="T20" fmla="*/ 2147483646 w 20"/>
                  <a:gd name="T21" fmla="*/ 2147483646 h 34"/>
                  <a:gd name="T22" fmla="*/ 2147483646 w 20"/>
                  <a:gd name="T23" fmla="*/ 2147483646 h 34"/>
                  <a:gd name="T24" fmla="*/ 2147483646 w 20"/>
                  <a:gd name="T25" fmla="*/ 2147483646 h 34"/>
                  <a:gd name="T26" fmla="*/ 0 w 20"/>
                  <a:gd name="T27" fmla="*/ 2147483646 h 34"/>
                  <a:gd name="T28" fmla="*/ 0 w 20"/>
                  <a:gd name="T29" fmla="*/ 2147483646 h 34"/>
                  <a:gd name="T30" fmla="*/ 2147483646 w 20"/>
                  <a:gd name="T31" fmla="*/ 2147483646 h 34"/>
                  <a:gd name="T32" fmla="*/ 2147483646 w 20"/>
                  <a:gd name="T33" fmla="*/ 2147483646 h 34"/>
                  <a:gd name="T34" fmla="*/ 2147483646 w 20"/>
                  <a:gd name="T35" fmla="*/ 2147483646 h 34"/>
                  <a:gd name="T36" fmla="*/ 2147483646 w 20"/>
                  <a:gd name="T37" fmla="*/ 2147483646 h 34"/>
                  <a:gd name="T38" fmla="*/ 2147483646 w 20"/>
                  <a:gd name="T39" fmla="*/ 0 h 34"/>
                  <a:gd name="T40" fmla="*/ 2147483646 w 20"/>
                  <a:gd name="T41" fmla="*/ 2147483646 h 34"/>
                  <a:gd name="T42" fmla="*/ 2147483646 w 20"/>
                  <a:gd name="T43" fmla="*/ 2147483646 h 34"/>
                  <a:gd name="T44" fmla="*/ 2147483646 w 20"/>
                  <a:gd name="T45" fmla="*/ 2147483646 h 34"/>
                  <a:gd name="T46" fmla="*/ 2147483646 w 20"/>
                  <a:gd name="T47" fmla="*/ 2147483646 h 34"/>
                  <a:gd name="T48" fmla="*/ 2147483646 w 20"/>
                  <a:gd name="T49" fmla="*/ 2147483646 h 34"/>
                  <a:gd name="T50" fmla="*/ 2147483646 w 20"/>
                  <a:gd name="T51" fmla="*/ 2147483646 h 34"/>
                  <a:gd name="T52" fmla="*/ 2147483646 w 20"/>
                  <a:gd name="T53" fmla="*/ 2147483646 h 34"/>
                  <a:gd name="T54" fmla="*/ 2147483646 w 20"/>
                  <a:gd name="T55" fmla="*/ 2147483646 h 34"/>
                  <a:gd name="T56" fmla="*/ 2147483646 w 20"/>
                  <a:gd name="T57" fmla="*/ 2147483646 h 34"/>
                  <a:gd name="T58" fmla="*/ 2147483646 w 20"/>
                  <a:gd name="T59" fmla="*/ 2147483646 h 34"/>
                  <a:gd name="T60" fmla="*/ 2147483646 w 20"/>
                  <a:gd name="T61" fmla="*/ 2147483646 h 34"/>
                  <a:gd name="T62" fmla="*/ 2147483646 w 20"/>
                  <a:gd name="T63" fmla="*/ 2147483646 h 34"/>
                  <a:gd name="T64" fmla="*/ 2147483646 w 20"/>
                  <a:gd name="T65" fmla="*/ 2147483646 h 34"/>
                  <a:gd name="T66" fmla="*/ 2147483646 w 20"/>
                  <a:gd name="T67" fmla="*/ 2147483646 h 34"/>
                  <a:gd name="T68" fmla="*/ 2147483646 w 20"/>
                  <a:gd name="T69" fmla="*/ 2147483646 h 34"/>
                  <a:gd name="T70" fmla="*/ 2147483646 w 20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"/>
                  <a:gd name="T109" fmla="*/ 0 h 34"/>
                  <a:gd name="T110" fmla="*/ 20 w 20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" h="34">
                    <a:moveTo>
                      <a:pt x="15" y="9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6"/>
                      <a:pt x="4" y="5"/>
                    </a:cubicBezTo>
                    <a:cubicBezTo>
                      <a:pt x="4" y="4"/>
                      <a:pt x="5" y="3"/>
                      <a:pt x="5" y="3"/>
                    </a:cubicBezTo>
                    <a:cubicBezTo>
                      <a:pt x="7" y="1"/>
                      <a:pt x="10" y="0"/>
                      <a:pt x="14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0" y="2"/>
                      <a:pt x="20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5" y="3"/>
                    </a:cubicBezTo>
                    <a:cubicBezTo>
                      <a:pt x="15" y="4"/>
                      <a:pt x="15" y="6"/>
                      <a:pt x="15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19" y="9"/>
                      <a:pt x="19" y="10"/>
                      <a:pt x="18" y="10"/>
                    </a:cubicBezTo>
                    <a:cubicBezTo>
                      <a:pt x="16" y="9"/>
                      <a:pt x="16" y="9"/>
                      <a:pt x="16" y="9"/>
                    </a:cubicBez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5" name="Freeform 108"/>
              <p:cNvSpPr>
                <a:spLocks noEditPoints="1"/>
              </p:cNvSpPr>
              <p:nvPr/>
            </p:nvSpPr>
            <p:spPr bwMode="auto">
              <a:xfrm>
                <a:off x="5775325" y="3582987"/>
                <a:ext cx="53975" cy="112713"/>
              </a:xfrm>
              <a:custGeom>
                <a:avLst/>
                <a:gdLst>
                  <a:gd name="T0" fmla="*/ 2147483646 w 17"/>
                  <a:gd name="T1" fmla="*/ 2147483646 h 35"/>
                  <a:gd name="T2" fmla="*/ 2147483646 w 17"/>
                  <a:gd name="T3" fmla="*/ 2147483646 h 35"/>
                  <a:gd name="T4" fmla="*/ 2147483646 w 17"/>
                  <a:gd name="T5" fmla="*/ 2147483646 h 35"/>
                  <a:gd name="T6" fmla="*/ 2147483646 w 17"/>
                  <a:gd name="T7" fmla="*/ 2147483646 h 35"/>
                  <a:gd name="T8" fmla="*/ 2147483646 w 17"/>
                  <a:gd name="T9" fmla="*/ 2147483646 h 35"/>
                  <a:gd name="T10" fmla="*/ 2147483646 w 17"/>
                  <a:gd name="T11" fmla="*/ 2147483646 h 35"/>
                  <a:gd name="T12" fmla="*/ 2147483646 w 17"/>
                  <a:gd name="T13" fmla="*/ 2147483646 h 35"/>
                  <a:gd name="T14" fmla="*/ 2147483646 w 17"/>
                  <a:gd name="T15" fmla="*/ 2147483646 h 35"/>
                  <a:gd name="T16" fmla="*/ 0 w 17"/>
                  <a:gd name="T17" fmla="*/ 2147483646 h 35"/>
                  <a:gd name="T18" fmla="*/ 0 w 17"/>
                  <a:gd name="T19" fmla="*/ 2147483646 h 35"/>
                  <a:gd name="T20" fmla="*/ 2147483646 w 17"/>
                  <a:gd name="T21" fmla="*/ 2147483646 h 35"/>
                  <a:gd name="T22" fmla="*/ 2147483646 w 17"/>
                  <a:gd name="T23" fmla="*/ 2147483646 h 35"/>
                  <a:gd name="T24" fmla="*/ 2147483646 w 17"/>
                  <a:gd name="T25" fmla="*/ 2147483646 h 35"/>
                  <a:gd name="T26" fmla="*/ 2147483646 w 17"/>
                  <a:gd name="T27" fmla="*/ 2147483646 h 35"/>
                  <a:gd name="T28" fmla="*/ 2147483646 w 17"/>
                  <a:gd name="T29" fmla="*/ 2147483646 h 35"/>
                  <a:gd name="T30" fmla="*/ 2147483646 w 17"/>
                  <a:gd name="T31" fmla="*/ 2147483646 h 35"/>
                  <a:gd name="T32" fmla="*/ 2147483646 w 17"/>
                  <a:gd name="T33" fmla="*/ 2147483646 h 35"/>
                  <a:gd name="T34" fmla="*/ 2147483646 w 17"/>
                  <a:gd name="T35" fmla="*/ 2147483646 h 35"/>
                  <a:gd name="T36" fmla="*/ 2147483646 w 17"/>
                  <a:gd name="T37" fmla="*/ 2147483646 h 35"/>
                  <a:gd name="T38" fmla="*/ 2147483646 w 17"/>
                  <a:gd name="T39" fmla="*/ 2147483646 h 35"/>
                  <a:gd name="T40" fmla="*/ 2147483646 w 17"/>
                  <a:gd name="T41" fmla="*/ 2147483646 h 35"/>
                  <a:gd name="T42" fmla="*/ 2147483646 w 17"/>
                  <a:gd name="T43" fmla="*/ 2147483646 h 35"/>
                  <a:gd name="T44" fmla="*/ 2147483646 w 17"/>
                  <a:gd name="T45" fmla="*/ 0 h 35"/>
                  <a:gd name="T46" fmla="*/ 2147483646 w 17"/>
                  <a:gd name="T47" fmla="*/ 2147483646 h 35"/>
                  <a:gd name="T48" fmla="*/ 2147483646 w 17"/>
                  <a:gd name="T49" fmla="*/ 2147483646 h 35"/>
                  <a:gd name="T50" fmla="*/ 2147483646 w 17"/>
                  <a:gd name="T51" fmla="*/ 2147483646 h 35"/>
                  <a:gd name="T52" fmla="*/ 2147483646 w 17"/>
                  <a:gd name="T53" fmla="*/ 2147483646 h 35"/>
                  <a:gd name="T54" fmla="*/ 2147483646 w 17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35"/>
                  <a:gd name="T86" fmla="*/ 17 w 17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35">
                    <a:moveTo>
                      <a:pt x="17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3"/>
                      <a:pt x="17" y="26"/>
                      <a:pt x="17" y="27"/>
                    </a:cubicBezTo>
                    <a:cubicBezTo>
                      <a:pt x="16" y="28"/>
                      <a:pt x="16" y="29"/>
                      <a:pt x="15" y="31"/>
                    </a:cubicBezTo>
                    <a:cubicBezTo>
                      <a:pt x="13" y="34"/>
                      <a:pt x="10" y="35"/>
                      <a:pt x="6" y="35"/>
                    </a:cubicBezTo>
                    <a:cubicBezTo>
                      <a:pt x="4" y="35"/>
                      <a:pt x="3" y="35"/>
                      <a:pt x="1" y="34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3"/>
                      <a:pt x="3" y="33"/>
                      <a:pt x="4" y="33"/>
                    </a:cubicBezTo>
                    <a:cubicBezTo>
                      <a:pt x="4" y="33"/>
                      <a:pt x="5" y="33"/>
                      <a:pt x="5" y="33"/>
                    </a:cubicBezTo>
                    <a:cubicBezTo>
                      <a:pt x="5" y="33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17" y="8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1"/>
                      <a:pt x="17" y="3"/>
                    </a:cubicBezTo>
                    <a:cubicBezTo>
                      <a:pt x="17" y="4"/>
                      <a:pt x="16" y="5"/>
                      <a:pt x="15" y="5"/>
                    </a:cubicBezTo>
                    <a:cubicBezTo>
                      <a:pt x="14" y="6"/>
                      <a:pt x="13" y="6"/>
                      <a:pt x="11" y="6"/>
                    </a:cubicBezTo>
                    <a:cubicBezTo>
                      <a:pt x="7" y="6"/>
                      <a:pt x="5" y="5"/>
                      <a:pt x="5" y="3"/>
                    </a:cubicBezTo>
                    <a:cubicBezTo>
                      <a:pt x="5" y="1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6" name="Freeform 109"/>
              <p:cNvSpPr/>
              <p:nvPr/>
            </p:nvSpPr>
            <p:spPr bwMode="auto">
              <a:xfrm>
                <a:off x="7191375" y="2109787"/>
                <a:ext cx="112713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6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5"/>
                      <a:pt x="30" y="40"/>
                      <a:pt x="31" y="42"/>
                    </a:cubicBezTo>
                    <a:cubicBezTo>
                      <a:pt x="32" y="44"/>
                      <a:pt x="33" y="45"/>
                      <a:pt x="35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6" y="18"/>
                      <a:pt x="19" y="15"/>
                      <a:pt x="21" y="13"/>
                    </a:cubicBezTo>
                    <a:cubicBezTo>
                      <a:pt x="23" y="10"/>
                      <a:pt x="25" y="9"/>
                      <a:pt x="27" y="9"/>
                    </a:cubicBezTo>
                    <a:cubicBezTo>
                      <a:pt x="28" y="9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5" y="12"/>
                      <a:pt x="25" y="13"/>
                      <a:pt x="24" y="13"/>
                    </a:cubicBezTo>
                    <a:cubicBezTo>
                      <a:pt x="23" y="14"/>
                      <a:pt x="22" y="15"/>
                      <a:pt x="2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7" name="Freeform 110"/>
              <p:cNvSpPr/>
              <p:nvPr/>
            </p:nvSpPr>
            <p:spPr bwMode="auto">
              <a:xfrm>
                <a:off x="7124700" y="2201862"/>
                <a:ext cx="111125" cy="106363"/>
              </a:xfrm>
              <a:custGeom>
                <a:avLst/>
                <a:gdLst>
                  <a:gd name="T0" fmla="*/ 2147483646 w 70"/>
                  <a:gd name="T1" fmla="*/ 2147483646 h 67"/>
                  <a:gd name="T2" fmla="*/ 2147483646 w 70"/>
                  <a:gd name="T3" fmla="*/ 2147483646 h 67"/>
                  <a:gd name="T4" fmla="*/ 2147483646 w 70"/>
                  <a:gd name="T5" fmla="*/ 2147483646 h 67"/>
                  <a:gd name="T6" fmla="*/ 2147483646 w 70"/>
                  <a:gd name="T7" fmla="*/ 2147483646 h 67"/>
                  <a:gd name="T8" fmla="*/ 2147483646 w 70"/>
                  <a:gd name="T9" fmla="*/ 2147483646 h 67"/>
                  <a:gd name="T10" fmla="*/ 2147483646 w 70"/>
                  <a:gd name="T11" fmla="*/ 2147483646 h 67"/>
                  <a:gd name="T12" fmla="*/ 2147483646 w 70"/>
                  <a:gd name="T13" fmla="*/ 2147483646 h 67"/>
                  <a:gd name="T14" fmla="*/ 0 w 70"/>
                  <a:gd name="T15" fmla="*/ 2147483646 h 67"/>
                  <a:gd name="T16" fmla="*/ 2147483646 w 70"/>
                  <a:gd name="T17" fmla="*/ 2147483646 h 67"/>
                  <a:gd name="T18" fmla="*/ 2147483646 w 70"/>
                  <a:gd name="T19" fmla="*/ 2147483646 h 67"/>
                  <a:gd name="T20" fmla="*/ 2147483646 w 70"/>
                  <a:gd name="T21" fmla="*/ 2147483646 h 67"/>
                  <a:gd name="T22" fmla="*/ 2147483646 w 70"/>
                  <a:gd name="T23" fmla="*/ 2147483646 h 67"/>
                  <a:gd name="T24" fmla="*/ 2147483646 w 70"/>
                  <a:gd name="T25" fmla="*/ 2147483646 h 67"/>
                  <a:gd name="T26" fmla="*/ 2147483646 w 70"/>
                  <a:gd name="T27" fmla="*/ 0 h 67"/>
                  <a:gd name="T28" fmla="*/ 2147483646 w 70"/>
                  <a:gd name="T29" fmla="*/ 0 h 67"/>
                  <a:gd name="T30" fmla="*/ 2147483646 w 70"/>
                  <a:gd name="T31" fmla="*/ 2147483646 h 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7"/>
                  <a:gd name="T50" fmla="*/ 70 w 70"/>
                  <a:gd name="T51" fmla="*/ 67 h 6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7">
                    <a:moveTo>
                      <a:pt x="70" y="33"/>
                    </a:moveTo>
                    <a:lnTo>
                      <a:pt x="68" y="35"/>
                    </a:lnTo>
                    <a:lnTo>
                      <a:pt x="52" y="43"/>
                    </a:lnTo>
                    <a:lnTo>
                      <a:pt x="46" y="47"/>
                    </a:lnTo>
                    <a:lnTo>
                      <a:pt x="32" y="53"/>
                    </a:lnTo>
                    <a:lnTo>
                      <a:pt x="10" y="67"/>
                    </a:lnTo>
                    <a:lnTo>
                      <a:pt x="8" y="6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10" y="29"/>
                    </a:lnTo>
                    <a:lnTo>
                      <a:pt x="22" y="21"/>
                    </a:lnTo>
                    <a:lnTo>
                      <a:pt x="40" y="13"/>
                    </a:lnTo>
                    <a:lnTo>
                      <a:pt x="50" y="6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7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78" name="组合 159"/>
              <p:cNvGrpSpPr/>
              <p:nvPr/>
            </p:nvGrpSpPr>
            <p:grpSpPr bwMode="auto">
              <a:xfrm>
                <a:off x="5522913" y="2046287"/>
                <a:ext cx="1719263" cy="2093913"/>
                <a:chOff x="5522913" y="2046287"/>
                <a:chExt cx="1719263" cy="2093913"/>
              </a:xfrm>
            </p:grpSpPr>
            <p:sp>
              <p:nvSpPr>
                <p:cNvPr id="16511" name="Freeform 70"/>
                <p:cNvSpPr>
                  <a:spLocks noEditPoints="1"/>
                </p:cNvSpPr>
                <p:nvPr/>
              </p:nvSpPr>
              <p:spPr bwMode="auto">
                <a:xfrm>
                  <a:off x="5522913" y="3067050"/>
                  <a:ext cx="144463" cy="147638"/>
                </a:xfrm>
                <a:custGeom>
                  <a:avLst/>
                  <a:gdLst>
                    <a:gd name="T0" fmla="*/ 2147483646 w 45"/>
                    <a:gd name="T1" fmla="*/ 0 h 46"/>
                    <a:gd name="T2" fmla="*/ 2147483646 w 45"/>
                    <a:gd name="T3" fmla="*/ 2147483646 h 46"/>
                    <a:gd name="T4" fmla="*/ 2147483646 w 45"/>
                    <a:gd name="T5" fmla="*/ 2147483646 h 46"/>
                    <a:gd name="T6" fmla="*/ 2147483646 w 45"/>
                    <a:gd name="T7" fmla="*/ 2147483646 h 46"/>
                    <a:gd name="T8" fmla="*/ 2147483646 w 45"/>
                    <a:gd name="T9" fmla="*/ 2147483646 h 46"/>
                    <a:gd name="T10" fmla="*/ 2147483646 w 45"/>
                    <a:gd name="T11" fmla="*/ 2147483646 h 46"/>
                    <a:gd name="T12" fmla="*/ 2147483646 w 45"/>
                    <a:gd name="T13" fmla="*/ 2147483646 h 46"/>
                    <a:gd name="T14" fmla="*/ 2147483646 w 45"/>
                    <a:gd name="T15" fmla="*/ 2147483646 h 46"/>
                    <a:gd name="T16" fmla="*/ 2147483646 w 45"/>
                    <a:gd name="T17" fmla="*/ 2147483646 h 46"/>
                    <a:gd name="T18" fmla="*/ 2147483646 w 45"/>
                    <a:gd name="T19" fmla="*/ 2147483646 h 46"/>
                    <a:gd name="T20" fmla="*/ 0 w 45"/>
                    <a:gd name="T21" fmla="*/ 2147483646 h 46"/>
                    <a:gd name="T22" fmla="*/ 2147483646 w 45"/>
                    <a:gd name="T23" fmla="*/ 2147483646 h 46"/>
                    <a:gd name="T24" fmla="*/ 2147483646 w 45"/>
                    <a:gd name="T25" fmla="*/ 2147483646 h 46"/>
                    <a:gd name="T26" fmla="*/ 2147483646 w 45"/>
                    <a:gd name="T27" fmla="*/ 2147483646 h 46"/>
                    <a:gd name="T28" fmla="*/ 2147483646 w 45"/>
                    <a:gd name="T29" fmla="*/ 2147483646 h 46"/>
                    <a:gd name="T30" fmla="*/ 2147483646 w 45"/>
                    <a:gd name="T31" fmla="*/ 0 h 46"/>
                    <a:gd name="T32" fmla="*/ 2147483646 w 45"/>
                    <a:gd name="T33" fmla="*/ 0 h 46"/>
                    <a:gd name="T34" fmla="*/ 2147483646 w 45"/>
                    <a:gd name="T35" fmla="*/ 2147483646 h 46"/>
                    <a:gd name="T36" fmla="*/ 2147483646 w 45"/>
                    <a:gd name="T37" fmla="*/ 2147483646 h 46"/>
                    <a:gd name="T38" fmla="*/ 2147483646 w 45"/>
                    <a:gd name="T39" fmla="*/ 2147483646 h 46"/>
                    <a:gd name="T40" fmla="*/ 2147483646 w 45"/>
                    <a:gd name="T41" fmla="*/ 2147483646 h 46"/>
                    <a:gd name="T42" fmla="*/ 2147483646 w 45"/>
                    <a:gd name="T43" fmla="*/ 2147483646 h 46"/>
                    <a:gd name="T44" fmla="*/ 2147483646 w 45"/>
                    <a:gd name="T45" fmla="*/ 2147483646 h 46"/>
                    <a:gd name="T46" fmla="*/ 2147483646 w 45"/>
                    <a:gd name="T47" fmla="*/ 2147483646 h 46"/>
                    <a:gd name="T48" fmla="*/ 2147483646 w 45"/>
                    <a:gd name="T49" fmla="*/ 2147483646 h 46"/>
                    <a:gd name="T50" fmla="*/ 2147483646 w 45"/>
                    <a:gd name="T51" fmla="*/ 2147483646 h 46"/>
                    <a:gd name="T52" fmla="*/ 2147483646 w 45"/>
                    <a:gd name="T53" fmla="*/ 2147483646 h 46"/>
                    <a:gd name="T54" fmla="*/ 2147483646 w 45"/>
                    <a:gd name="T55" fmla="*/ 2147483646 h 46"/>
                    <a:gd name="T56" fmla="*/ 2147483646 w 45"/>
                    <a:gd name="T57" fmla="*/ 2147483646 h 4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45"/>
                    <a:gd name="T88" fmla="*/ 0 h 46"/>
                    <a:gd name="T89" fmla="*/ 45 w 45"/>
                    <a:gd name="T90" fmla="*/ 46 h 4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45" h="46">
                      <a:moveTo>
                        <a:pt x="45" y="0"/>
                      </a:move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28"/>
                        <a:pt x="45" y="28"/>
                        <a:pt x="45" y="28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41"/>
                        <a:pt x="28" y="41"/>
                        <a:pt x="28" y="41"/>
                      </a:cubicBezTo>
                      <a:cubicBezTo>
                        <a:pt x="26" y="43"/>
                        <a:pt x="25" y="44"/>
                        <a:pt x="23" y="45"/>
                      </a:cubicBezTo>
                      <a:cubicBezTo>
                        <a:pt x="21" y="46"/>
                        <a:pt x="19" y="46"/>
                        <a:pt x="17" y="46"/>
                      </a:cubicBezTo>
                      <a:cubicBezTo>
                        <a:pt x="13" y="46"/>
                        <a:pt x="9" y="44"/>
                        <a:pt x="6" y="41"/>
                      </a:cubicBezTo>
                      <a:cubicBezTo>
                        <a:pt x="2" y="38"/>
                        <a:pt x="0" y="33"/>
                        <a:pt x="0" y="27"/>
                      </a:cubicBezTo>
                      <a:cubicBezTo>
                        <a:pt x="0" y="21"/>
                        <a:pt x="2" y="17"/>
                        <a:pt x="6" y="13"/>
                      </a:cubicBezTo>
                      <a:cubicBezTo>
                        <a:pt x="9" y="10"/>
                        <a:pt x="13" y="8"/>
                        <a:pt x="18" y="8"/>
                      </a:cubicBezTo>
                      <a:cubicBezTo>
                        <a:pt x="20" y="8"/>
                        <a:pt x="21" y="9"/>
                        <a:pt x="23" y="9"/>
                      </a:cubicBezTo>
                      <a:cubicBezTo>
                        <a:pt x="25" y="10"/>
                        <a:pt x="27" y="11"/>
                        <a:pt x="28" y="13"/>
                      </a:cubicBezTo>
                      <a:cubicBezTo>
                        <a:pt x="28" y="0"/>
                        <a:pt x="28" y="0"/>
                        <a:pt x="28" y="0"/>
                      </a:cubicBezTo>
                      <a:lnTo>
                        <a:pt x="45" y="0"/>
                      </a:lnTo>
                      <a:close/>
                      <a:moveTo>
                        <a:pt x="28" y="15"/>
                      </a:moveTo>
                      <a:cubicBezTo>
                        <a:pt x="27" y="14"/>
                        <a:pt x="25" y="13"/>
                        <a:pt x="24" y="12"/>
                      </a:cubicBezTo>
                      <a:cubicBezTo>
                        <a:pt x="22" y="11"/>
                        <a:pt x="21" y="11"/>
                        <a:pt x="20" y="11"/>
                      </a:cubicBezTo>
                      <a:cubicBezTo>
                        <a:pt x="19" y="11"/>
                        <a:pt x="19" y="11"/>
                        <a:pt x="18" y="12"/>
                      </a:cubicBezTo>
                      <a:cubicBezTo>
                        <a:pt x="18" y="12"/>
                        <a:pt x="18" y="13"/>
                        <a:pt x="18" y="15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40"/>
                        <a:pt x="18" y="42"/>
                        <a:pt x="18" y="42"/>
                      </a:cubicBezTo>
                      <a:cubicBezTo>
                        <a:pt x="18" y="43"/>
                        <a:pt x="19" y="43"/>
                        <a:pt x="20" y="43"/>
                      </a:cubicBezTo>
                      <a:cubicBezTo>
                        <a:pt x="21" y="43"/>
                        <a:pt x="22" y="43"/>
                        <a:pt x="24" y="42"/>
                      </a:cubicBezTo>
                      <a:cubicBezTo>
                        <a:pt x="25" y="41"/>
                        <a:pt x="26" y="40"/>
                        <a:pt x="28" y="38"/>
                      </a:cubicBez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2" name="Freeform 75"/>
                <p:cNvSpPr/>
                <p:nvPr/>
              </p:nvSpPr>
              <p:spPr bwMode="auto">
                <a:xfrm>
                  <a:off x="5548313" y="3425825"/>
                  <a:ext cx="101600" cy="74613"/>
                </a:xfrm>
                <a:custGeom>
                  <a:avLst/>
                  <a:gdLst>
                    <a:gd name="T0" fmla="*/ 2147483646 w 32"/>
                    <a:gd name="T1" fmla="*/ 2147483646 h 23"/>
                    <a:gd name="T2" fmla="*/ 2147483646 w 32"/>
                    <a:gd name="T3" fmla="*/ 2147483646 h 23"/>
                    <a:gd name="T4" fmla="*/ 2147483646 w 32"/>
                    <a:gd name="T5" fmla="*/ 2147483646 h 23"/>
                    <a:gd name="T6" fmla="*/ 2147483646 w 32"/>
                    <a:gd name="T7" fmla="*/ 2147483646 h 23"/>
                    <a:gd name="T8" fmla="*/ 2147483646 w 32"/>
                    <a:gd name="T9" fmla="*/ 2147483646 h 23"/>
                    <a:gd name="T10" fmla="*/ 2147483646 w 32"/>
                    <a:gd name="T11" fmla="*/ 2147483646 h 23"/>
                    <a:gd name="T12" fmla="*/ 2147483646 w 32"/>
                    <a:gd name="T13" fmla="*/ 2147483646 h 23"/>
                    <a:gd name="T14" fmla="*/ 2147483646 w 32"/>
                    <a:gd name="T15" fmla="*/ 2147483646 h 23"/>
                    <a:gd name="T16" fmla="*/ 2147483646 w 32"/>
                    <a:gd name="T17" fmla="*/ 2147483646 h 23"/>
                    <a:gd name="T18" fmla="*/ 2147483646 w 32"/>
                    <a:gd name="T19" fmla="*/ 2147483646 h 23"/>
                    <a:gd name="T20" fmla="*/ 2147483646 w 32"/>
                    <a:gd name="T21" fmla="*/ 2147483646 h 23"/>
                    <a:gd name="T22" fmla="*/ 2147483646 w 32"/>
                    <a:gd name="T23" fmla="*/ 2147483646 h 23"/>
                    <a:gd name="T24" fmla="*/ 2147483646 w 32"/>
                    <a:gd name="T25" fmla="*/ 2147483646 h 23"/>
                    <a:gd name="T26" fmla="*/ 2147483646 w 32"/>
                    <a:gd name="T27" fmla="*/ 2147483646 h 23"/>
                    <a:gd name="T28" fmla="*/ 2147483646 w 32"/>
                    <a:gd name="T29" fmla="*/ 2147483646 h 23"/>
                    <a:gd name="T30" fmla="*/ 2147483646 w 32"/>
                    <a:gd name="T31" fmla="*/ 2147483646 h 23"/>
                    <a:gd name="T32" fmla="*/ 2147483646 w 32"/>
                    <a:gd name="T33" fmla="*/ 2147483646 h 23"/>
                    <a:gd name="T34" fmla="*/ 2147483646 w 32"/>
                    <a:gd name="T35" fmla="*/ 2147483646 h 23"/>
                    <a:gd name="T36" fmla="*/ 2147483646 w 32"/>
                    <a:gd name="T37" fmla="*/ 2147483646 h 23"/>
                    <a:gd name="T38" fmla="*/ 2147483646 w 32"/>
                    <a:gd name="T39" fmla="*/ 2147483646 h 23"/>
                    <a:gd name="T40" fmla="*/ 2147483646 w 32"/>
                    <a:gd name="T41" fmla="*/ 2147483646 h 23"/>
                    <a:gd name="T42" fmla="*/ 2147483646 w 32"/>
                    <a:gd name="T43" fmla="*/ 0 h 23"/>
                    <a:gd name="T44" fmla="*/ 2147483646 w 32"/>
                    <a:gd name="T45" fmla="*/ 0 h 23"/>
                    <a:gd name="T46" fmla="*/ 2147483646 w 32"/>
                    <a:gd name="T47" fmla="*/ 2147483646 h 23"/>
                    <a:gd name="T48" fmla="*/ 2147483646 w 32"/>
                    <a:gd name="T49" fmla="*/ 2147483646 h 23"/>
                    <a:gd name="T50" fmla="*/ 2147483646 w 32"/>
                    <a:gd name="T51" fmla="*/ 2147483646 h 23"/>
                    <a:gd name="T52" fmla="*/ 2147483646 w 32"/>
                    <a:gd name="T53" fmla="*/ 2147483646 h 23"/>
                    <a:gd name="T54" fmla="*/ 2147483646 w 32"/>
                    <a:gd name="T55" fmla="*/ 2147483646 h 23"/>
                    <a:gd name="T56" fmla="*/ 2147483646 w 32"/>
                    <a:gd name="T57" fmla="*/ 2147483646 h 23"/>
                    <a:gd name="T58" fmla="*/ 2147483646 w 32"/>
                    <a:gd name="T59" fmla="*/ 2147483646 h 23"/>
                    <a:gd name="T60" fmla="*/ 2147483646 w 32"/>
                    <a:gd name="T61" fmla="*/ 2147483646 h 23"/>
                    <a:gd name="T62" fmla="*/ 2147483646 w 32"/>
                    <a:gd name="T63" fmla="*/ 2147483646 h 23"/>
                    <a:gd name="T64" fmla="*/ 2147483646 w 32"/>
                    <a:gd name="T65" fmla="*/ 2147483646 h 23"/>
                    <a:gd name="T66" fmla="*/ 2147483646 w 32"/>
                    <a:gd name="T67" fmla="*/ 2147483646 h 23"/>
                    <a:gd name="T68" fmla="*/ 2147483646 w 32"/>
                    <a:gd name="T69" fmla="*/ 2147483646 h 23"/>
                    <a:gd name="T70" fmla="*/ 2147483646 w 32"/>
                    <a:gd name="T71" fmla="*/ 2147483646 h 2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2"/>
                    <a:gd name="T109" fmla="*/ 0 h 23"/>
                    <a:gd name="T110" fmla="*/ 32 w 32"/>
                    <a:gd name="T111" fmla="*/ 23 h 2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2" h="23">
                      <a:moveTo>
                        <a:pt x="10" y="6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0"/>
                        <a:pt x="5" y="20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3" y="15"/>
                        <a:pt x="2" y="14"/>
                        <a:pt x="2" y="14"/>
                      </a:cubicBezTo>
                      <a:cubicBezTo>
                        <a:pt x="0" y="11"/>
                        <a:pt x="0" y="9"/>
                        <a:pt x="1" y="5"/>
                      </a:cubicBezTo>
                      <a:cubicBezTo>
                        <a:pt x="1" y="4"/>
                        <a:pt x="2" y="2"/>
                        <a:pt x="3" y="1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4" y="5"/>
                      </a:cubicBezTo>
                      <a:cubicBezTo>
                        <a:pt x="5" y="5"/>
                        <a:pt x="6" y="6"/>
                        <a:pt x="9" y="6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2"/>
                        <a:pt x="10" y="2"/>
                        <a:pt x="10" y="2"/>
                      </a:cubicBezTo>
                      <a:cubicBezTo>
                        <a:pt x="11" y="2"/>
                        <a:pt x="11" y="3"/>
                        <a:pt x="11" y="3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8081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3" name="Freeform 98"/>
                <p:cNvSpPr/>
                <p:nvPr/>
              </p:nvSpPr>
              <p:spPr bwMode="auto">
                <a:xfrm>
                  <a:off x="6070600" y="4079875"/>
                  <a:ext cx="60325" cy="60325"/>
                </a:xfrm>
                <a:custGeom>
                  <a:avLst/>
                  <a:gdLst>
                    <a:gd name="T0" fmla="*/ 2147483646 w 38"/>
                    <a:gd name="T1" fmla="*/ 2147483646 h 38"/>
                    <a:gd name="T2" fmla="*/ 2147483646 w 38"/>
                    <a:gd name="T3" fmla="*/ 2147483646 h 38"/>
                    <a:gd name="T4" fmla="*/ 2147483646 w 38"/>
                    <a:gd name="T5" fmla="*/ 2147483646 h 38"/>
                    <a:gd name="T6" fmla="*/ 2147483646 w 38"/>
                    <a:gd name="T7" fmla="*/ 2147483646 h 38"/>
                    <a:gd name="T8" fmla="*/ 2147483646 w 38"/>
                    <a:gd name="T9" fmla="*/ 2147483646 h 38"/>
                    <a:gd name="T10" fmla="*/ 2147483646 w 38"/>
                    <a:gd name="T11" fmla="*/ 2147483646 h 38"/>
                    <a:gd name="T12" fmla="*/ 2147483646 w 38"/>
                    <a:gd name="T13" fmla="*/ 2147483646 h 38"/>
                    <a:gd name="T14" fmla="*/ 0 w 38"/>
                    <a:gd name="T15" fmla="*/ 2147483646 h 38"/>
                    <a:gd name="T16" fmla="*/ 2147483646 w 38"/>
                    <a:gd name="T17" fmla="*/ 2147483646 h 38"/>
                    <a:gd name="T18" fmla="*/ 2147483646 w 38"/>
                    <a:gd name="T19" fmla="*/ 2147483646 h 38"/>
                    <a:gd name="T20" fmla="*/ 2147483646 w 38"/>
                    <a:gd name="T21" fmla="*/ 2147483646 h 38"/>
                    <a:gd name="T22" fmla="*/ 2147483646 w 38"/>
                    <a:gd name="T23" fmla="*/ 2147483646 h 38"/>
                    <a:gd name="T24" fmla="*/ 2147483646 w 38"/>
                    <a:gd name="T25" fmla="*/ 2147483646 h 38"/>
                    <a:gd name="T26" fmla="*/ 2147483646 w 38"/>
                    <a:gd name="T27" fmla="*/ 2147483646 h 38"/>
                    <a:gd name="T28" fmla="*/ 2147483646 w 38"/>
                    <a:gd name="T29" fmla="*/ 0 h 38"/>
                    <a:gd name="T30" fmla="*/ 2147483646 w 38"/>
                    <a:gd name="T31" fmla="*/ 2147483646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"/>
                    <a:gd name="T49" fmla="*/ 0 h 38"/>
                    <a:gd name="T50" fmla="*/ 38 w 38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" h="38">
                      <a:moveTo>
                        <a:pt x="38" y="10"/>
                      </a:moveTo>
                      <a:lnTo>
                        <a:pt x="38" y="10"/>
                      </a:lnTo>
                      <a:lnTo>
                        <a:pt x="30" y="18"/>
                      </a:lnTo>
                      <a:lnTo>
                        <a:pt x="28" y="22"/>
                      </a:lnTo>
                      <a:lnTo>
                        <a:pt x="22" y="28"/>
                      </a:lnTo>
                      <a:lnTo>
                        <a:pt x="12" y="38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18"/>
                      </a:lnTo>
                      <a:lnTo>
                        <a:pt x="18" y="10"/>
                      </a:lnTo>
                      <a:lnTo>
                        <a:pt x="22" y="6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8" y="10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4" name="Freeform 140"/>
                <p:cNvSpPr/>
                <p:nvPr/>
              </p:nvSpPr>
              <p:spPr bwMode="auto">
                <a:xfrm>
                  <a:off x="7015163" y="2046287"/>
                  <a:ext cx="227013" cy="255588"/>
                </a:xfrm>
                <a:custGeom>
                  <a:avLst/>
                  <a:gdLst>
                    <a:gd name="T0" fmla="*/ 2147483646 w 71"/>
                    <a:gd name="T1" fmla="*/ 2147483646 h 80"/>
                    <a:gd name="T2" fmla="*/ 2147483646 w 71"/>
                    <a:gd name="T3" fmla="*/ 2147483646 h 80"/>
                    <a:gd name="T4" fmla="*/ 2147483646 w 71"/>
                    <a:gd name="T5" fmla="*/ 2147483646 h 80"/>
                    <a:gd name="T6" fmla="*/ 2147483646 w 71"/>
                    <a:gd name="T7" fmla="*/ 2147483646 h 80"/>
                    <a:gd name="T8" fmla="*/ 2147483646 w 71"/>
                    <a:gd name="T9" fmla="*/ 2147483646 h 80"/>
                    <a:gd name="T10" fmla="*/ 2147483646 w 71"/>
                    <a:gd name="T11" fmla="*/ 2147483646 h 80"/>
                    <a:gd name="T12" fmla="*/ 2147483646 w 71"/>
                    <a:gd name="T13" fmla="*/ 2147483646 h 80"/>
                    <a:gd name="T14" fmla="*/ 2147483646 w 71"/>
                    <a:gd name="T15" fmla="*/ 2147483646 h 80"/>
                    <a:gd name="T16" fmla="*/ 2147483646 w 71"/>
                    <a:gd name="T17" fmla="*/ 2147483646 h 80"/>
                    <a:gd name="T18" fmla="*/ 2147483646 w 71"/>
                    <a:gd name="T19" fmla="*/ 2147483646 h 80"/>
                    <a:gd name="T20" fmla="*/ 2147483646 w 71"/>
                    <a:gd name="T21" fmla="*/ 2147483646 h 80"/>
                    <a:gd name="T22" fmla="*/ 0 w 71"/>
                    <a:gd name="T23" fmla="*/ 2147483646 h 80"/>
                    <a:gd name="T24" fmla="*/ 2147483646 w 71"/>
                    <a:gd name="T25" fmla="*/ 2147483646 h 80"/>
                    <a:gd name="T26" fmla="*/ 2147483646 w 71"/>
                    <a:gd name="T27" fmla="*/ 2147483646 h 80"/>
                    <a:gd name="T28" fmla="*/ 2147483646 w 71"/>
                    <a:gd name="T29" fmla="*/ 2147483646 h 80"/>
                    <a:gd name="T30" fmla="*/ 2147483646 w 71"/>
                    <a:gd name="T31" fmla="*/ 2147483646 h 80"/>
                    <a:gd name="T32" fmla="*/ 2147483646 w 71"/>
                    <a:gd name="T33" fmla="*/ 0 h 80"/>
                    <a:gd name="T34" fmla="*/ 2147483646 w 71"/>
                    <a:gd name="T35" fmla="*/ 2147483646 h 8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1"/>
                    <a:gd name="T55" fmla="*/ 0 h 80"/>
                    <a:gd name="T56" fmla="*/ 71 w 71"/>
                    <a:gd name="T57" fmla="*/ 80 h 8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1" h="80">
                      <a:moveTo>
                        <a:pt x="71" y="18"/>
                      </a:moveTo>
                      <a:cubicBezTo>
                        <a:pt x="62" y="25"/>
                        <a:pt x="62" y="25"/>
                        <a:pt x="62" y="25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28" y="75"/>
                        <a:pt x="28" y="75"/>
                        <a:pt x="28" y="75"/>
                      </a:cubicBezTo>
                      <a:cubicBezTo>
                        <a:pt x="30" y="77"/>
                        <a:pt x="30" y="77"/>
                        <a:pt x="30" y="77"/>
                      </a:cubicBezTo>
                      <a:cubicBezTo>
                        <a:pt x="30" y="78"/>
                        <a:pt x="30" y="79"/>
                        <a:pt x="29" y="80"/>
                      </a:cubicBezTo>
                      <a:cubicBezTo>
                        <a:pt x="28" y="80"/>
                        <a:pt x="28" y="80"/>
                        <a:pt x="27" y="80"/>
                      </a:cubicBezTo>
                      <a:cubicBezTo>
                        <a:pt x="27" y="80"/>
                        <a:pt x="27" y="79"/>
                        <a:pt x="26" y="7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7" y="0"/>
                        <a:pt x="57" y="0"/>
                        <a:pt x="57" y="0"/>
                      </a:cubicBezTo>
                      <a:lnTo>
                        <a:pt x="71" y="18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79" name="Freeform 141"/>
              <p:cNvSpPr>
                <a:spLocks noEditPoints="1"/>
              </p:cNvSpPr>
              <p:nvPr/>
            </p:nvSpPr>
            <p:spPr bwMode="auto">
              <a:xfrm>
                <a:off x="-10943" y="2122487"/>
                <a:ext cx="103188" cy="128588"/>
              </a:xfrm>
              <a:custGeom>
                <a:avLst/>
                <a:gdLst>
                  <a:gd name="T0" fmla="*/ 2147483646 w 32"/>
                  <a:gd name="T1" fmla="*/ 2147483646 h 40"/>
                  <a:gd name="T2" fmla="*/ 2147483646 w 32"/>
                  <a:gd name="T3" fmla="*/ 2147483646 h 40"/>
                  <a:gd name="T4" fmla="*/ 2147483646 w 32"/>
                  <a:gd name="T5" fmla="*/ 2147483646 h 40"/>
                  <a:gd name="T6" fmla="*/ 2147483646 w 32"/>
                  <a:gd name="T7" fmla="*/ 2147483646 h 40"/>
                  <a:gd name="T8" fmla="*/ 2147483646 w 32"/>
                  <a:gd name="T9" fmla="*/ 2147483646 h 40"/>
                  <a:gd name="T10" fmla="*/ 2147483646 w 32"/>
                  <a:gd name="T11" fmla="*/ 2147483646 h 40"/>
                  <a:gd name="T12" fmla="*/ 2147483646 w 32"/>
                  <a:gd name="T13" fmla="*/ 2147483646 h 40"/>
                  <a:gd name="T14" fmla="*/ 2147483646 w 32"/>
                  <a:gd name="T15" fmla="*/ 2147483646 h 40"/>
                  <a:gd name="T16" fmla="*/ 2147483646 w 32"/>
                  <a:gd name="T17" fmla="*/ 2147483646 h 40"/>
                  <a:gd name="T18" fmla="*/ 2147483646 w 32"/>
                  <a:gd name="T19" fmla="*/ 2147483646 h 40"/>
                  <a:gd name="T20" fmla="*/ 0 w 32"/>
                  <a:gd name="T21" fmla="*/ 2147483646 h 40"/>
                  <a:gd name="T22" fmla="*/ 0 w 32"/>
                  <a:gd name="T23" fmla="*/ 2147483646 h 40"/>
                  <a:gd name="T24" fmla="*/ 0 w 32"/>
                  <a:gd name="T25" fmla="*/ 2147483646 h 40"/>
                  <a:gd name="T26" fmla="*/ 0 w 32"/>
                  <a:gd name="T27" fmla="*/ 2147483646 h 40"/>
                  <a:gd name="T28" fmla="*/ 0 w 32"/>
                  <a:gd name="T29" fmla="*/ 0 h 40"/>
                  <a:gd name="T30" fmla="*/ 2147483646 w 32"/>
                  <a:gd name="T31" fmla="*/ 0 h 40"/>
                  <a:gd name="T32" fmla="*/ 2147483646 w 32"/>
                  <a:gd name="T33" fmla="*/ 0 h 40"/>
                  <a:gd name="T34" fmla="*/ 2147483646 w 32"/>
                  <a:gd name="T35" fmla="*/ 2147483646 h 40"/>
                  <a:gd name="T36" fmla="*/ 2147483646 w 32"/>
                  <a:gd name="T37" fmla="*/ 2147483646 h 40"/>
                  <a:gd name="T38" fmla="*/ 2147483646 w 32"/>
                  <a:gd name="T39" fmla="*/ 2147483646 h 40"/>
                  <a:gd name="T40" fmla="*/ 2147483646 w 32"/>
                  <a:gd name="T41" fmla="*/ 2147483646 h 40"/>
                  <a:gd name="T42" fmla="*/ 2147483646 w 32"/>
                  <a:gd name="T43" fmla="*/ 2147483646 h 40"/>
                  <a:gd name="T44" fmla="*/ 2147483646 w 32"/>
                  <a:gd name="T45" fmla="*/ 2147483646 h 40"/>
                  <a:gd name="T46" fmla="*/ 2147483646 w 32"/>
                  <a:gd name="T47" fmla="*/ 2147483646 h 40"/>
                  <a:gd name="T48" fmla="*/ 2147483646 w 32"/>
                  <a:gd name="T49" fmla="*/ 2147483646 h 40"/>
                  <a:gd name="T50" fmla="*/ 2147483646 w 32"/>
                  <a:gd name="T51" fmla="*/ 2147483646 h 40"/>
                  <a:gd name="T52" fmla="*/ 2147483646 w 32"/>
                  <a:gd name="T53" fmla="*/ 2147483646 h 40"/>
                  <a:gd name="T54" fmla="*/ 2147483646 w 32"/>
                  <a:gd name="T55" fmla="*/ 2147483646 h 40"/>
                  <a:gd name="T56" fmla="*/ 2147483646 w 32"/>
                  <a:gd name="T57" fmla="*/ 2147483646 h 40"/>
                  <a:gd name="T58" fmla="*/ 2147483646 w 32"/>
                  <a:gd name="T59" fmla="*/ 2147483646 h 40"/>
                  <a:gd name="T60" fmla="*/ 2147483646 w 32"/>
                  <a:gd name="T61" fmla="*/ 2147483646 h 40"/>
                  <a:gd name="T62" fmla="*/ 2147483646 w 32"/>
                  <a:gd name="T63" fmla="*/ 2147483646 h 40"/>
                  <a:gd name="T64" fmla="*/ 2147483646 w 32"/>
                  <a:gd name="T65" fmla="*/ 2147483646 h 40"/>
                  <a:gd name="T66" fmla="*/ 2147483646 w 32"/>
                  <a:gd name="T67" fmla="*/ 2147483646 h 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"/>
                  <a:gd name="T103" fmla="*/ 0 h 40"/>
                  <a:gd name="T104" fmla="*/ 32 w 32"/>
                  <a:gd name="T105" fmla="*/ 40 h 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" h="40">
                    <a:moveTo>
                      <a:pt x="19" y="33"/>
                    </a:moveTo>
                    <a:cubicBezTo>
                      <a:pt x="21" y="34"/>
                      <a:pt x="22" y="35"/>
                      <a:pt x="24" y="36"/>
                    </a:cubicBezTo>
                    <a:cubicBezTo>
                      <a:pt x="26" y="37"/>
                      <a:pt x="28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28" y="40"/>
                      <a:pt x="25" y="39"/>
                      <a:pt x="22" y="38"/>
                    </a:cubicBezTo>
                    <a:cubicBezTo>
                      <a:pt x="20" y="36"/>
                      <a:pt x="17" y="34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0"/>
                      <a:pt x="16" y="0"/>
                      <a:pt x="19" y="0"/>
                    </a:cubicBezTo>
                    <a:cubicBezTo>
                      <a:pt x="21" y="0"/>
                      <a:pt x="23" y="1"/>
                      <a:pt x="24" y="2"/>
                    </a:cubicBezTo>
                    <a:cubicBezTo>
                      <a:pt x="27" y="3"/>
                      <a:pt x="29" y="5"/>
                      <a:pt x="30" y="8"/>
                    </a:cubicBezTo>
                    <a:cubicBezTo>
                      <a:pt x="31" y="11"/>
                      <a:pt x="32" y="14"/>
                      <a:pt x="32" y="17"/>
                    </a:cubicBezTo>
                    <a:cubicBezTo>
                      <a:pt x="32" y="20"/>
                      <a:pt x="31" y="23"/>
                      <a:pt x="30" y="26"/>
                    </a:cubicBezTo>
                    <a:cubicBezTo>
                      <a:pt x="27" y="30"/>
                      <a:pt x="24" y="33"/>
                      <a:pt x="19" y="33"/>
                    </a:cubicBezTo>
                    <a:close/>
                    <a:moveTo>
                      <a:pt x="17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21" y="31"/>
                      <a:pt x="24" y="30"/>
                      <a:pt x="26" y="28"/>
                    </a:cubicBezTo>
                    <a:cubicBezTo>
                      <a:pt x="28" y="26"/>
                      <a:pt x="29" y="25"/>
                      <a:pt x="29" y="23"/>
                    </a:cubicBezTo>
                    <a:cubicBezTo>
                      <a:pt x="30" y="21"/>
                      <a:pt x="30" y="19"/>
                      <a:pt x="30" y="17"/>
                    </a:cubicBezTo>
                    <a:cubicBezTo>
                      <a:pt x="30" y="13"/>
                      <a:pt x="30" y="10"/>
                      <a:pt x="28" y="7"/>
                    </a:cubicBezTo>
                    <a:cubicBezTo>
                      <a:pt x="26" y="5"/>
                      <a:pt x="25" y="4"/>
                      <a:pt x="23" y="3"/>
                    </a:cubicBezTo>
                    <a:cubicBezTo>
                      <a:pt x="21" y="2"/>
                      <a:pt x="18" y="2"/>
                      <a:pt x="14" y="2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9"/>
                      <a:pt x="16" y="30"/>
                      <a:pt x="17" y="31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0" name="Freeform 142"/>
              <p:cNvSpPr/>
              <p:nvPr/>
            </p:nvSpPr>
            <p:spPr bwMode="auto">
              <a:xfrm>
                <a:off x="104944" y="2122487"/>
                <a:ext cx="95250" cy="128588"/>
              </a:xfrm>
              <a:custGeom>
                <a:avLst/>
                <a:gdLst>
                  <a:gd name="T0" fmla="*/ 2147483646 w 30"/>
                  <a:gd name="T1" fmla="*/ 2147483646 h 40"/>
                  <a:gd name="T2" fmla="*/ 2147483646 w 30"/>
                  <a:gd name="T3" fmla="*/ 2147483646 h 40"/>
                  <a:gd name="T4" fmla="*/ 2147483646 w 30"/>
                  <a:gd name="T5" fmla="*/ 2147483646 h 40"/>
                  <a:gd name="T6" fmla="*/ 2147483646 w 30"/>
                  <a:gd name="T7" fmla="*/ 2147483646 h 40"/>
                  <a:gd name="T8" fmla="*/ 2147483646 w 30"/>
                  <a:gd name="T9" fmla="*/ 2147483646 h 40"/>
                  <a:gd name="T10" fmla="*/ 2147483646 w 30"/>
                  <a:gd name="T11" fmla="*/ 2147483646 h 40"/>
                  <a:gd name="T12" fmla="*/ 2147483646 w 30"/>
                  <a:gd name="T13" fmla="*/ 2147483646 h 40"/>
                  <a:gd name="T14" fmla="*/ 2147483646 w 30"/>
                  <a:gd name="T15" fmla="*/ 2147483646 h 40"/>
                  <a:gd name="T16" fmla="*/ 2147483646 w 30"/>
                  <a:gd name="T17" fmla="*/ 2147483646 h 40"/>
                  <a:gd name="T18" fmla="*/ 0 w 30"/>
                  <a:gd name="T19" fmla="*/ 2147483646 h 40"/>
                  <a:gd name="T20" fmla="*/ 0 w 30"/>
                  <a:gd name="T21" fmla="*/ 2147483646 h 40"/>
                  <a:gd name="T22" fmla="*/ 0 w 30"/>
                  <a:gd name="T23" fmla="*/ 2147483646 h 40"/>
                  <a:gd name="T24" fmla="*/ 2147483646 w 30"/>
                  <a:gd name="T25" fmla="*/ 2147483646 h 40"/>
                  <a:gd name="T26" fmla="*/ 0 w 30"/>
                  <a:gd name="T27" fmla="*/ 0 h 40"/>
                  <a:gd name="T28" fmla="*/ 2147483646 w 30"/>
                  <a:gd name="T29" fmla="*/ 0 h 40"/>
                  <a:gd name="T30" fmla="*/ 2147483646 w 30"/>
                  <a:gd name="T31" fmla="*/ 0 h 40"/>
                  <a:gd name="T32" fmla="*/ 2147483646 w 30"/>
                  <a:gd name="T33" fmla="*/ 2147483646 h 40"/>
                  <a:gd name="T34" fmla="*/ 2147483646 w 30"/>
                  <a:gd name="T35" fmla="*/ 2147483646 h 40"/>
                  <a:gd name="T36" fmla="*/ 2147483646 w 30"/>
                  <a:gd name="T37" fmla="*/ 2147483646 h 40"/>
                  <a:gd name="T38" fmla="*/ 2147483646 w 30"/>
                  <a:gd name="T39" fmla="*/ 2147483646 h 40"/>
                  <a:gd name="T40" fmla="*/ 2147483646 w 30"/>
                  <a:gd name="T41" fmla="*/ 2147483646 h 40"/>
                  <a:gd name="T42" fmla="*/ 2147483646 w 30"/>
                  <a:gd name="T43" fmla="*/ 2147483646 h 40"/>
                  <a:gd name="T44" fmla="*/ 2147483646 w 30"/>
                  <a:gd name="T45" fmla="*/ 2147483646 h 40"/>
                  <a:gd name="T46" fmla="*/ 2147483646 w 30"/>
                  <a:gd name="T47" fmla="*/ 2147483646 h 40"/>
                  <a:gd name="T48" fmla="*/ 2147483646 w 30"/>
                  <a:gd name="T49" fmla="*/ 2147483646 h 40"/>
                  <a:gd name="T50" fmla="*/ 2147483646 w 30"/>
                  <a:gd name="T51" fmla="*/ 2147483646 h 40"/>
                  <a:gd name="T52" fmla="*/ 2147483646 w 30"/>
                  <a:gd name="T53" fmla="*/ 2147483646 h 40"/>
                  <a:gd name="T54" fmla="*/ 2147483646 w 30"/>
                  <a:gd name="T55" fmla="*/ 2147483646 h 40"/>
                  <a:gd name="T56" fmla="*/ 2147483646 w 30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"/>
                  <a:gd name="T88" fmla="*/ 0 h 40"/>
                  <a:gd name="T89" fmla="*/ 30 w 30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" h="40">
                    <a:moveTo>
                      <a:pt x="15" y="12"/>
                    </a:moveTo>
                    <a:cubicBezTo>
                      <a:pt x="15" y="13"/>
                      <a:pt x="15" y="14"/>
                      <a:pt x="15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30" y="38"/>
                      <a:pt x="30" y="39"/>
                    </a:cubicBezTo>
                    <a:cubicBezTo>
                      <a:pt x="30" y="39"/>
                      <a:pt x="29" y="39"/>
                      <a:pt x="29" y="40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8" y="0"/>
                      <a:pt x="28" y="1"/>
                    </a:cubicBezTo>
                    <a:cubicBezTo>
                      <a:pt x="28" y="1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10"/>
                      <a:pt x="28" y="10"/>
                      <a:pt x="28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2"/>
                      <a:pt x="28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5" y="1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1" name="Freeform 143"/>
              <p:cNvSpPr/>
              <p:nvPr/>
            </p:nvSpPr>
            <p:spPr bwMode="auto">
              <a:xfrm>
                <a:off x="1122532" y="2106612"/>
                <a:ext cx="103188" cy="141288"/>
              </a:xfrm>
              <a:custGeom>
                <a:avLst/>
                <a:gdLst>
                  <a:gd name="T0" fmla="*/ 2147483646 w 32"/>
                  <a:gd name="T1" fmla="*/ 2147483646 h 44"/>
                  <a:gd name="T2" fmla="*/ 2147483646 w 32"/>
                  <a:gd name="T3" fmla="*/ 2147483646 h 44"/>
                  <a:gd name="T4" fmla="*/ 2147483646 w 32"/>
                  <a:gd name="T5" fmla="*/ 2147483646 h 44"/>
                  <a:gd name="T6" fmla="*/ 2147483646 w 32"/>
                  <a:gd name="T7" fmla="*/ 2147483646 h 44"/>
                  <a:gd name="T8" fmla="*/ 2147483646 w 32"/>
                  <a:gd name="T9" fmla="*/ 2147483646 h 44"/>
                  <a:gd name="T10" fmla="*/ 2147483646 w 32"/>
                  <a:gd name="T11" fmla="*/ 2147483646 h 44"/>
                  <a:gd name="T12" fmla="*/ 2147483646 w 32"/>
                  <a:gd name="T13" fmla="*/ 2147483646 h 44"/>
                  <a:gd name="T14" fmla="*/ 2147483646 w 32"/>
                  <a:gd name="T15" fmla="*/ 2147483646 h 44"/>
                  <a:gd name="T16" fmla="*/ 2147483646 w 32"/>
                  <a:gd name="T17" fmla="*/ 2147483646 h 44"/>
                  <a:gd name="T18" fmla="*/ 0 w 32"/>
                  <a:gd name="T19" fmla="*/ 2147483646 h 44"/>
                  <a:gd name="T20" fmla="*/ 0 w 32"/>
                  <a:gd name="T21" fmla="*/ 2147483646 h 44"/>
                  <a:gd name="T22" fmla="*/ 0 w 32"/>
                  <a:gd name="T23" fmla="*/ 2147483646 h 44"/>
                  <a:gd name="T24" fmla="*/ 0 w 32"/>
                  <a:gd name="T25" fmla="*/ 2147483646 h 44"/>
                  <a:gd name="T26" fmla="*/ 0 w 32"/>
                  <a:gd name="T27" fmla="*/ 0 h 44"/>
                  <a:gd name="T28" fmla="*/ 2147483646 w 32"/>
                  <a:gd name="T29" fmla="*/ 0 h 44"/>
                  <a:gd name="T30" fmla="*/ 2147483646 w 32"/>
                  <a:gd name="T31" fmla="*/ 0 h 44"/>
                  <a:gd name="T32" fmla="*/ 2147483646 w 32"/>
                  <a:gd name="T33" fmla="*/ 2147483646 h 44"/>
                  <a:gd name="T34" fmla="*/ 2147483646 w 32"/>
                  <a:gd name="T35" fmla="*/ 2147483646 h 44"/>
                  <a:gd name="T36" fmla="*/ 2147483646 w 32"/>
                  <a:gd name="T37" fmla="*/ 2147483646 h 44"/>
                  <a:gd name="T38" fmla="*/ 2147483646 w 32"/>
                  <a:gd name="T39" fmla="*/ 2147483646 h 44"/>
                  <a:gd name="T40" fmla="*/ 2147483646 w 32"/>
                  <a:gd name="T41" fmla="*/ 2147483646 h 44"/>
                  <a:gd name="T42" fmla="*/ 2147483646 w 32"/>
                  <a:gd name="T43" fmla="*/ 2147483646 h 44"/>
                  <a:gd name="T44" fmla="*/ 2147483646 w 32"/>
                  <a:gd name="T45" fmla="*/ 2147483646 h 44"/>
                  <a:gd name="T46" fmla="*/ 2147483646 w 32"/>
                  <a:gd name="T47" fmla="*/ 2147483646 h 44"/>
                  <a:gd name="T48" fmla="*/ 2147483646 w 32"/>
                  <a:gd name="T49" fmla="*/ 2147483646 h 44"/>
                  <a:gd name="T50" fmla="*/ 2147483646 w 32"/>
                  <a:gd name="T51" fmla="*/ 2147483646 h 44"/>
                  <a:gd name="T52" fmla="*/ 2147483646 w 32"/>
                  <a:gd name="T53" fmla="*/ 2147483646 h 44"/>
                  <a:gd name="T54" fmla="*/ 2147483646 w 32"/>
                  <a:gd name="T55" fmla="*/ 2147483646 h 44"/>
                  <a:gd name="T56" fmla="*/ 2147483646 w 32"/>
                  <a:gd name="T57" fmla="*/ 2147483646 h 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2"/>
                  <a:gd name="T88" fmla="*/ 0 h 44"/>
                  <a:gd name="T89" fmla="*/ 32 w 32"/>
                  <a:gd name="T90" fmla="*/ 44 h 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2" h="44">
                    <a:moveTo>
                      <a:pt x="15" y="14"/>
                    </a:moveTo>
                    <a:cubicBezTo>
                      <a:pt x="15" y="15"/>
                      <a:pt x="15" y="17"/>
                      <a:pt x="15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2" y="42"/>
                      <a:pt x="32" y="43"/>
                    </a:cubicBezTo>
                    <a:cubicBezTo>
                      <a:pt x="32" y="44"/>
                      <a:pt x="31" y="44"/>
                      <a:pt x="31" y="44"/>
                    </a:cubicBezTo>
                    <a:cubicBezTo>
                      <a:pt x="31" y="44"/>
                      <a:pt x="30" y="44"/>
                      <a:pt x="29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0" y="15"/>
                      <a:pt x="29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2" name="Freeform 144"/>
              <p:cNvSpPr/>
              <p:nvPr/>
            </p:nvSpPr>
            <p:spPr bwMode="auto">
              <a:xfrm>
                <a:off x="203369" y="2116137"/>
                <a:ext cx="84138" cy="138113"/>
              </a:xfrm>
              <a:custGeom>
                <a:avLst/>
                <a:gdLst>
                  <a:gd name="T0" fmla="*/ 2147483646 w 26"/>
                  <a:gd name="T1" fmla="*/ 2147483646 h 43"/>
                  <a:gd name="T2" fmla="*/ 2147483646 w 26"/>
                  <a:gd name="T3" fmla="*/ 2147483646 h 43"/>
                  <a:gd name="T4" fmla="*/ 2147483646 w 26"/>
                  <a:gd name="T5" fmla="*/ 2147483646 h 43"/>
                  <a:gd name="T6" fmla="*/ 2147483646 w 26"/>
                  <a:gd name="T7" fmla="*/ 2147483646 h 43"/>
                  <a:gd name="T8" fmla="*/ 2147483646 w 26"/>
                  <a:gd name="T9" fmla="*/ 2147483646 h 43"/>
                  <a:gd name="T10" fmla="*/ 2147483646 w 26"/>
                  <a:gd name="T11" fmla="*/ 2147483646 h 43"/>
                  <a:gd name="T12" fmla="*/ 2147483646 w 26"/>
                  <a:gd name="T13" fmla="*/ 2147483646 h 43"/>
                  <a:gd name="T14" fmla="*/ 2147483646 w 26"/>
                  <a:gd name="T15" fmla="*/ 2147483646 h 43"/>
                  <a:gd name="T16" fmla="*/ 2147483646 w 26"/>
                  <a:gd name="T17" fmla="*/ 2147483646 h 43"/>
                  <a:gd name="T18" fmla="*/ 2147483646 w 26"/>
                  <a:gd name="T19" fmla="*/ 2147483646 h 43"/>
                  <a:gd name="T20" fmla="*/ 2147483646 w 26"/>
                  <a:gd name="T21" fmla="*/ 0 h 43"/>
                  <a:gd name="T22" fmla="*/ 2147483646 w 26"/>
                  <a:gd name="T23" fmla="*/ 2147483646 h 43"/>
                  <a:gd name="T24" fmla="*/ 2147483646 w 26"/>
                  <a:gd name="T25" fmla="*/ 2147483646 h 43"/>
                  <a:gd name="T26" fmla="*/ 2147483646 w 26"/>
                  <a:gd name="T27" fmla="*/ 2147483646 h 43"/>
                  <a:gd name="T28" fmla="*/ 2147483646 w 26"/>
                  <a:gd name="T29" fmla="*/ 2147483646 h 43"/>
                  <a:gd name="T30" fmla="*/ 2147483646 w 26"/>
                  <a:gd name="T31" fmla="*/ 2147483646 h 43"/>
                  <a:gd name="T32" fmla="*/ 2147483646 w 26"/>
                  <a:gd name="T33" fmla="*/ 2147483646 h 43"/>
                  <a:gd name="T34" fmla="*/ 2147483646 w 26"/>
                  <a:gd name="T35" fmla="*/ 2147483646 h 43"/>
                  <a:gd name="T36" fmla="*/ 2147483646 w 26"/>
                  <a:gd name="T37" fmla="*/ 2147483646 h 43"/>
                  <a:gd name="T38" fmla="*/ 2147483646 w 26"/>
                  <a:gd name="T39" fmla="*/ 2147483646 h 43"/>
                  <a:gd name="T40" fmla="*/ 2147483646 w 26"/>
                  <a:gd name="T41" fmla="*/ 2147483646 h 43"/>
                  <a:gd name="T42" fmla="*/ 2147483646 w 26"/>
                  <a:gd name="T43" fmla="*/ 2147483646 h 43"/>
                  <a:gd name="T44" fmla="*/ 2147483646 w 26"/>
                  <a:gd name="T45" fmla="*/ 2147483646 h 43"/>
                  <a:gd name="T46" fmla="*/ 2147483646 w 26"/>
                  <a:gd name="T47" fmla="*/ 2147483646 h 43"/>
                  <a:gd name="T48" fmla="*/ 2147483646 w 26"/>
                  <a:gd name="T49" fmla="*/ 2147483646 h 43"/>
                  <a:gd name="T50" fmla="*/ 2147483646 w 26"/>
                  <a:gd name="T51" fmla="*/ 2147483646 h 43"/>
                  <a:gd name="T52" fmla="*/ 2147483646 w 26"/>
                  <a:gd name="T53" fmla="*/ 2147483646 h 43"/>
                  <a:gd name="T54" fmla="*/ 2147483646 w 26"/>
                  <a:gd name="T55" fmla="*/ 2147483646 h 43"/>
                  <a:gd name="T56" fmla="*/ 2147483646 w 26"/>
                  <a:gd name="T57" fmla="*/ 2147483646 h 43"/>
                  <a:gd name="T58" fmla="*/ 0 w 26"/>
                  <a:gd name="T59" fmla="*/ 2147483646 h 43"/>
                  <a:gd name="T60" fmla="*/ 2147483646 w 26"/>
                  <a:gd name="T61" fmla="*/ 2147483646 h 4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"/>
                  <a:gd name="T94" fmla="*/ 0 h 43"/>
                  <a:gd name="T95" fmla="*/ 26 w 26"/>
                  <a:gd name="T96" fmla="*/ 43 h 4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" h="43">
                    <a:moveTo>
                      <a:pt x="1" y="35"/>
                    </a:moveTo>
                    <a:cubicBezTo>
                      <a:pt x="1" y="35"/>
                      <a:pt x="2" y="35"/>
                      <a:pt x="2" y="36"/>
                    </a:cubicBezTo>
                    <a:cubicBezTo>
                      <a:pt x="3" y="37"/>
                      <a:pt x="5" y="38"/>
                      <a:pt x="6" y="39"/>
                    </a:cubicBezTo>
                    <a:cubicBezTo>
                      <a:pt x="8" y="40"/>
                      <a:pt x="10" y="41"/>
                      <a:pt x="11" y="41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38"/>
                      <a:pt x="14" y="37"/>
                      <a:pt x="13" y="36"/>
                    </a:cubicBezTo>
                    <a:cubicBezTo>
                      <a:pt x="13" y="35"/>
                      <a:pt x="11" y="33"/>
                      <a:pt x="9" y="29"/>
                    </a:cubicBezTo>
                    <a:cubicBezTo>
                      <a:pt x="6" y="25"/>
                      <a:pt x="4" y="22"/>
                      <a:pt x="3" y="20"/>
                    </a:cubicBezTo>
                    <a:cubicBezTo>
                      <a:pt x="1" y="17"/>
                      <a:pt x="1" y="15"/>
                      <a:pt x="1" y="13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2" y="3"/>
                      <a:pt x="22" y="3"/>
                      <a:pt x="23" y="4"/>
                    </a:cubicBezTo>
                    <a:cubicBezTo>
                      <a:pt x="23" y="5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2" y="6"/>
                      <a:pt x="22" y="6"/>
                    </a:cubicBezTo>
                    <a:cubicBezTo>
                      <a:pt x="21" y="5"/>
                      <a:pt x="20" y="4"/>
                      <a:pt x="19" y="3"/>
                    </a:cubicBezTo>
                    <a:cubicBezTo>
                      <a:pt x="17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3" y="3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5"/>
                      <a:pt x="12" y="6"/>
                      <a:pt x="13" y="7"/>
                    </a:cubicBezTo>
                    <a:cubicBezTo>
                      <a:pt x="13" y="9"/>
                      <a:pt x="14" y="10"/>
                      <a:pt x="16" y="12"/>
                    </a:cubicBezTo>
                    <a:cubicBezTo>
                      <a:pt x="21" y="18"/>
                      <a:pt x="23" y="22"/>
                      <a:pt x="24" y="24"/>
                    </a:cubicBezTo>
                    <a:cubicBezTo>
                      <a:pt x="25" y="27"/>
                      <a:pt x="26" y="29"/>
                      <a:pt x="26" y="31"/>
                    </a:cubicBezTo>
                    <a:cubicBezTo>
                      <a:pt x="26" y="33"/>
                      <a:pt x="26" y="34"/>
                      <a:pt x="25" y="36"/>
                    </a:cubicBezTo>
                    <a:cubicBezTo>
                      <a:pt x="24" y="38"/>
                      <a:pt x="23" y="39"/>
                      <a:pt x="22" y="40"/>
                    </a:cubicBezTo>
                    <a:cubicBezTo>
                      <a:pt x="19" y="42"/>
                      <a:pt x="16" y="43"/>
                      <a:pt x="12" y="43"/>
                    </a:cubicBezTo>
                    <a:cubicBezTo>
                      <a:pt x="9" y="43"/>
                      <a:pt x="6" y="42"/>
                      <a:pt x="3" y="39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1" y="35"/>
                      <a:pt x="1" y="35"/>
                      <a:pt x="1" y="35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3" name="Freeform 145"/>
              <p:cNvSpPr/>
              <p:nvPr/>
            </p:nvSpPr>
            <p:spPr bwMode="auto">
              <a:xfrm>
                <a:off x="300207" y="2119312"/>
                <a:ext cx="101600" cy="134938"/>
              </a:xfrm>
              <a:custGeom>
                <a:avLst/>
                <a:gdLst>
                  <a:gd name="T0" fmla="*/ 2147483646 w 32"/>
                  <a:gd name="T1" fmla="*/ 2147483646 h 42"/>
                  <a:gd name="T2" fmla="*/ 2147483646 w 32"/>
                  <a:gd name="T3" fmla="*/ 2147483646 h 42"/>
                  <a:gd name="T4" fmla="*/ 2147483646 w 32"/>
                  <a:gd name="T5" fmla="*/ 2147483646 h 42"/>
                  <a:gd name="T6" fmla="*/ 2147483646 w 32"/>
                  <a:gd name="T7" fmla="*/ 2147483646 h 42"/>
                  <a:gd name="T8" fmla="*/ 2147483646 w 32"/>
                  <a:gd name="T9" fmla="*/ 2147483646 h 42"/>
                  <a:gd name="T10" fmla="*/ 2147483646 w 32"/>
                  <a:gd name="T11" fmla="*/ 2147483646 h 42"/>
                  <a:gd name="T12" fmla="*/ 2147483646 w 32"/>
                  <a:gd name="T13" fmla="*/ 2147483646 h 42"/>
                  <a:gd name="T14" fmla="*/ 2147483646 w 32"/>
                  <a:gd name="T15" fmla="*/ 2147483646 h 42"/>
                  <a:gd name="T16" fmla="*/ 2147483646 w 32"/>
                  <a:gd name="T17" fmla="*/ 2147483646 h 42"/>
                  <a:gd name="T18" fmla="*/ 2147483646 w 32"/>
                  <a:gd name="T19" fmla="*/ 2147483646 h 42"/>
                  <a:gd name="T20" fmla="*/ 2147483646 w 32"/>
                  <a:gd name="T21" fmla="*/ 0 h 42"/>
                  <a:gd name="T22" fmla="*/ 2147483646 w 32"/>
                  <a:gd name="T23" fmla="*/ 2147483646 h 42"/>
                  <a:gd name="T24" fmla="*/ 2147483646 w 32"/>
                  <a:gd name="T25" fmla="*/ 2147483646 h 42"/>
                  <a:gd name="T26" fmla="*/ 2147483646 w 32"/>
                  <a:gd name="T27" fmla="*/ 2147483646 h 42"/>
                  <a:gd name="T28" fmla="*/ 2147483646 w 32"/>
                  <a:gd name="T29" fmla="*/ 2147483646 h 42"/>
                  <a:gd name="T30" fmla="*/ 2147483646 w 32"/>
                  <a:gd name="T31" fmla="*/ 2147483646 h 42"/>
                  <a:gd name="T32" fmla="*/ 2147483646 w 32"/>
                  <a:gd name="T33" fmla="*/ 2147483646 h 42"/>
                  <a:gd name="T34" fmla="*/ 2147483646 w 32"/>
                  <a:gd name="T35" fmla="*/ 2147483646 h 42"/>
                  <a:gd name="T36" fmla="*/ 2147483646 w 32"/>
                  <a:gd name="T37" fmla="*/ 2147483646 h 42"/>
                  <a:gd name="T38" fmla="*/ 2147483646 w 32"/>
                  <a:gd name="T39" fmla="*/ 2147483646 h 42"/>
                  <a:gd name="T40" fmla="*/ 0 w 32"/>
                  <a:gd name="T41" fmla="*/ 2147483646 h 42"/>
                  <a:gd name="T42" fmla="*/ 0 w 32"/>
                  <a:gd name="T43" fmla="*/ 2147483646 h 42"/>
                  <a:gd name="T44" fmla="*/ 0 w 32"/>
                  <a:gd name="T45" fmla="*/ 2147483646 h 42"/>
                  <a:gd name="T46" fmla="*/ 2147483646 w 32"/>
                  <a:gd name="T47" fmla="*/ 2147483646 h 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2"/>
                  <a:gd name="T73" fmla="*/ 0 h 42"/>
                  <a:gd name="T74" fmla="*/ 32 w 32"/>
                  <a:gd name="T75" fmla="*/ 42 h 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2" h="42">
                    <a:moveTo>
                      <a:pt x="14" y="1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22" y="40"/>
                      <a:pt x="26" y="38"/>
                      <a:pt x="27" y="35"/>
                    </a:cubicBezTo>
                    <a:cubicBezTo>
                      <a:pt x="28" y="34"/>
                      <a:pt x="29" y="31"/>
                      <a:pt x="29" y="28"/>
                    </a:cubicBezTo>
                    <a:cubicBezTo>
                      <a:pt x="30" y="25"/>
                      <a:pt x="30" y="20"/>
                      <a:pt x="30" y="12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1"/>
                      <a:pt x="30" y="0"/>
                      <a:pt x="31" y="0"/>
                    </a:cubicBezTo>
                    <a:cubicBezTo>
                      <a:pt x="31" y="0"/>
                      <a:pt x="32" y="1"/>
                      <a:pt x="32" y="1"/>
                    </a:cubicBezTo>
                    <a:cubicBezTo>
                      <a:pt x="32" y="2"/>
                      <a:pt x="32" y="3"/>
                      <a:pt x="31" y="4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20"/>
                      <a:pt x="31" y="24"/>
                      <a:pt x="31" y="26"/>
                    </a:cubicBezTo>
                    <a:cubicBezTo>
                      <a:pt x="31" y="27"/>
                      <a:pt x="31" y="29"/>
                      <a:pt x="31" y="31"/>
                    </a:cubicBezTo>
                    <a:cubicBezTo>
                      <a:pt x="30" y="34"/>
                      <a:pt x="29" y="36"/>
                      <a:pt x="27" y="38"/>
                    </a:cubicBezTo>
                    <a:cubicBezTo>
                      <a:pt x="25" y="41"/>
                      <a:pt x="21" y="42"/>
                      <a:pt x="16" y="42"/>
                    </a:cubicBezTo>
                    <a:cubicBezTo>
                      <a:pt x="11" y="42"/>
                      <a:pt x="7" y="41"/>
                      <a:pt x="5" y="39"/>
                    </a:cubicBezTo>
                    <a:cubicBezTo>
                      <a:pt x="3" y="38"/>
                      <a:pt x="2" y="36"/>
                      <a:pt x="1" y="33"/>
                    </a:cubicBezTo>
                    <a:cubicBezTo>
                      <a:pt x="1" y="32"/>
                      <a:pt x="0" y="30"/>
                      <a:pt x="0" y="29"/>
                    </a:cubicBezTo>
                    <a:cubicBezTo>
                      <a:pt x="0" y="28"/>
                      <a:pt x="0" y="23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4" name="Freeform 146"/>
              <p:cNvSpPr/>
              <p:nvPr/>
            </p:nvSpPr>
            <p:spPr bwMode="auto">
              <a:xfrm>
                <a:off x="408157" y="2116137"/>
                <a:ext cx="141288" cy="134938"/>
              </a:xfrm>
              <a:custGeom>
                <a:avLst/>
                <a:gdLst>
                  <a:gd name="T0" fmla="*/ 2147483646 w 44"/>
                  <a:gd name="T1" fmla="*/ 0 h 42"/>
                  <a:gd name="T2" fmla="*/ 2147483646 w 44"/>
                  <a:gd name="T3" fmla="*/ 2147483646 h 42"/>
                  <a:gd name="T4" fmla="*/ 2147483646 w 44"/>
                  <a:gd name="T5" fmla="*/ 2147483646 h 42"/>
                  <a:gd name="T6" fmla="*/ 2147483646 w 44"/>
                  <a:gd name="T7" fmla="*/ 2147483646 h 42"/>
                  <a:gd name="T8" fmla="*/ 2147483646 w 44"/>
                  <a:gd name="T9" fmla="*/ 2147483646 h 42"/>
                  <a:gd name="T10" fmla="*/ 2147483646 w 44"/>
                  <a:gd name="T11" fmla="*/ 2147483646 h 42"/>
                  <a:gd name="T12" fmla="*/ 2147483646 w 44"/>
                  <a:gd name="T13" fmla="*/ 2147483646 h 42"/>
                  <a:gd name="T14" fmla="*/ 2147483646 w 44"/>
                  <a:gd name="T15" fmla="*/ 2147483646 h 42"/>
                  <a:gd name="T16" fmla="*/ 2147483646 w 44"/>
                  <a:gd name="T17" fmla="*/ 2147483646 h 42"/>
                  <a:gd name="T18" fmla="*/ 2147483646 w 44"/>
                  <a:gd name="T19" fmla="*/ 2147483646 h 42"/>
                  <a:gd name="T20" fmla="*/ 2147483646 w 44"/>
                  <a:gd name="T21" fmla="*/ 2147483646 h 42"/>
                  <a:gd name="T22" fmla="*/ 2147483646 w 44"/>
                  <a:gd name="T23" fmla="*/ 2147483646 h 42"/>
                  <a:gd name="T24" fmla="*/ 0 w 44"/>
                  <a:gd name="T25" fmla="*/ 2147483646 h 42"/>
                  <a:gd name="T26" fmla="*/ 2147483646 w 44"/>
                  <a:gd name="T27" fmla="*/ 2147483646 h 42"/>
                  <a:gd name="T28" fmla="*/ 2147483646 w 44"/>
                  <a:gd name="T29" fmla="*/ 2147483646 h 42"/>
                  <a:gd name="T30" fmla="*/ 2147483646 w 44"/>
                  <a:gd name="T31" fmla="*/ 2147483646 h 42"/>
                  <a:gd name="T32" fmla="*/ 2147483646 w 44"/>
                  <a:gd name="T33" fmla="*/ 0 h 42"/>
                  <a:gd name="T34" fmla="*/ 2147483646 w 44"/>
                  <a:gd name="T35" fmla="*/ 2147483646 h 42"/>
                  <a:gd name="T36" fmla="*/ 2147483646 w 44"/>
                  <a:gd name="T37" fmla="*/ 0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42"/>
                  <a:gd name="T59" fmla="*/ 44 w 44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42">
                    <a:moveTo>
                      <a:pt x="35" y="0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6"/>
                      <a:pt x="4" y="31"/>
                      <a:pt x="3" y="37"/>
                    </a:cubicBezTo>
                    <a:cubicBezTo>
                      <a:pt x="3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0"/>
                      <a:pt x="1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2" y="23"/>
                      <a:pt x="22" y="23"/>
                      <a:pt x="22" y="23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5" name="Freeform 147"/>
              <p:cNvSpPr/>
              <p:nvPr/>
            </p:nvSpPr>
            <p:spPr bwMode="auto">
              <a:xfrm>
                <a:off x="539919" y="2009775"/>
                <a:ext cx="169863" cy="215900"/>
              </a:xfrm>
              <a:custGeom>
                <a:avLst/>
                <a:gdLst>
                  <a:gd name="T0" fmla="*/ 2147483646 w 53"/>
                  <a:gd name="T1" fmla="*/ 2147483646 h 67"/>
                  <a:gd name="T2" fmla="*/ 2147483646 w 53"/>
                  <a:gd name="T3" fmla="*/ 2147483646 h 67"/>
                  <a:gd name="T4" fmla="*/ 2147483646 w 53"/>
                  <a:gd name="T5" fmla="*/ 2147483646 h 67"/>
                  <a:gd name="T6" fmla="*/ 2147483646 w 53"/>
                  <a:gd name="T7" fmla="*/ 2147483646 h 67"/>
                  <a:gd name="T8" fmla="*/ 2147483646 w 53"/>
                  <a:gd name="T9" fmla="*/ 2147483646 h 67"/>
                  <a:gd name="T10" fmla="*/ 2147483646 w 53"/>
                  <a:gd name="T11" fmla="*/ 2147483646 h 67"/>
                  <a:gd name="T12" fmla="*/ 2147483646 w 53"/>
                  <a:gd name="T13" fmla="*/ 2147483646 h 67"/>
                  <a:gd name="T14" fmla="*/ 2147483646 w 53"/>
                  <a:gd name="T15" fmla="*/ 2147483646 h 67"/>
                  <a:gd name="T16" fmla="*/ 2147483646 w 53"/>
                  <a:gd name="T17" fmla="*/ 2147483646 h 67"/>
                  <a:gd name="T18" fmla="*/ 2147483646 w 53"/>
                  <a:gd name="T19" fmla="*/ 2147483646 h 67"/>
                  <a:gd name="T20" fmla="*/ 2147483646 w 53"/>
                  <a:gd name="T21" fmla="*/ 2147483646 h 67"/>
                  <a:gd name="T22" fmla="*/ 2147483646 w 53"/>
                  <a:gd name="T23" fmla="*/ 2147483646 h 67"/>
                  <a:gd name="T24" fmla="*/ 2147483646 w 53"/>
                  <a:gd name="T25" fmla="*/ 2147483646 h 67"/>
                  <a:gd name="T26" fmla="*/ 0 w 53"/>
                  <a:gd name="T27" fmla="*/ 2147483646 h 67"/>
                  <a:gd name="T28" fmla="*/ 2147483646 w 53"/>
                  <a:gd name="T29" fmla="*/ 0 h 67"/>
                  <a:gd name="T30" fmla="*/ 2147483646 w 53"/>
                  <a:gd name="T31" fmla="*/ 0 h 67"/>
                  <a:gd name="T32" fmla="*/ 2147483646 w 53"/>
                  <a:gd name="T33" fmla="*/ 2147483646 h 67"/>
                  <a:gd name="T34" fmla="*/ 2147483646 w 53"/>
                  <a:gd name="T35" fmla="*/ 2147483646 h 67"/>
                  <a:gd name="T36" fmla="*/ 2147483646 w 53"/>
                  <a:gd name="T37" fmla="*/ 2147483646 h 67"/>
                  <a:gd name="T38" fmla="*/ 2147483646 w 53"/>
                  <a:gd name="T39" fmla="*/ 2147483646 h 67"/>
                  <a:gd name="T40" fmla="*/ 2147483646 w 53"/>
                  <a:gd name="T41" fmla="*/ 2147483646 h 67"/>
                  <a:gd name="T42" fmla="*/ 2147483646 w 53"/>
                  <a:gd name="T43" fmla="*/ 2147483646 h 67"/>
                  <a:gd name="T44" fmla="*/ 2147483646 w 53"/>
                  <a:gd name="T45" fmla="*/ 2147483646 h 67"/>
                  <a:gd name="T46" fmla="*/ 2147483646 w 53"/>
                  <a:gd name="T47" fmla="*/ 2147483646 h 67"/>
                  <a:gd name="T48" fmla="*/ 2147483646 w 53"/>
                  <a:gd name="T49" fmla="*/ 2147483646 h 67"/>
                  <a:gd name="T50" fmla="*/ 2147483646 w 53"/>
                  <a:gd name="T51" fmla="*/ 2147483646 h 67"/>
                  <a:gd name="T52" fmla="*/ 2147483646 w 53"/>
                  <a:gd name="T53" fmla="*/ 2147483646 h 67"/>
                  <a:gd name="T54" fmla="*/ 2147483646 w 53"/>
                  <a:gd name="T55" fmla="*/ 2147483646 h 67"/>
                  <a:gd name="T56" fmla="*/ 2147483646 w 53"/>
                  <a:gd name="T57" fmla="*/ 2147483646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3"/>
                  <a:gd name="T88" fmla="*/ 0 h 67"/>
                  <a:gd name="T89" fmla="*/ 53 w 53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3" h="67">
                    <a:moveTo>
                      <a:pt x="25" y="22"/>
                    </a:moveTo>
                    <a:cubicBezTo>
                      <a:pt x="25" y="23"/>
                      <a:pt x="25" y="25"/>
                      <a:pt x="25" y="27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2" y="58"/>
                      <a:pt x="53" y="59"/>
                      <a:pt x="53" y="60"/>
                    </a:cubicBezTo>
                    <a:cubicBezTo>
                      <a:pt x="53" y="61"/>
                      <a:pt x="53" y="62"/>
                      <a:pt x="52" y="62"/>
                    </a:cubicBezTo>
                    <a:cubicBezTo>
                      <a:pt x="52" y="62"/>
                      <a:pt x="51" y="62"/>
                      <a:pt x="49" y="62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1"/>
                    </a:cubicBezTo>
                    <a:cubicBezTo>
                      <a:pt x="43" y="2"/>
                      <a:pt x="43" y="3"/>
                      <a:pt x="42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6"/>
                      <a:pt x="46" y="16"/>
                      <a:pt x="46" y="17"/>
                    </a:cubicBezTo>
                    <a:cubicBezTo>
                      <a:pt x="46" y="17"/>
                      <a:pt x="47" y="17"/>
                      <a:pt x="47" y="18"/>
                    </a:cubicBezTo>
                    <a:cubicBezTo>
                      <a:pt x="47" y="19"/>
                      <a:pt x="46" y="20"/>
                      <a:pt x="44" y="20"/>
                    </a:cubicBezTo>
                    <a:cubicBezTo>
                      <a:pt x="42" y="20"/>
                      <a:pt x="42" y="20"/>
                      <a:pt x="42" y="20"/>
                    </a:cubicBezTo>
                    <a:lnTo>
                      <a:pt x="25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6" name="Freeform 148"/>
              <p:cNvSpPr>
                <a:spLocks noEditPoints="1"/>
              </p:cNvSpPr>
              <p:nvPr/>
            </p:nvSpPr>
            <p:spPr bwMode="auto">
              <a:xfrm>
                <a:off x="1774116" y="2035175"/>
                <a:ext cx="163513" cy="212725"/>
              </a:xfrm>
              <a:custGeom>
                <a:avLst/>
                <a:gdLst>
                  <a:gd name="T0" fmla="*/ 2147483646 w 51"/>
                  <a:gd name="T1" fmla="*/ 2147483646 h 66"/>
                  <a:gd name="T2" fmla="*/ 2147483646 w 51"/>
                  <a:gd name="T3" fmla="*/ 2147483646 h 66"/>
                  <a:gd name="T4" fmla="*/ 2147483646 w 51"/>
                  <a:gd name="T5" fmla="*/ 2147483646 h 66"/>
                  <a:gd name="T6" fmla="*/ 2147483646 w 51"/>
                  <a:gd name="T7" fmla="*/ 2147483646 h 66"/>
                  <a:gd name="T8" fmla="*/ 2147483646 w 51"/>
                  <a:gd name="T9" fmla="*/ 2147483646 h 66"/>
                  <a:gd name="T10" fmla="*/ 2147483646 w 51"/>
                  <a:gd name="T11" fmla="*/ 2147483646 h 66"/>
                  <a:gd name="T12" fmla="*/ 2147483646 w 51"/>
                  <a:gd name="T13" fmla="*/ 2147483646 h 66"/>
                  <a:gd name="T14" fmla="*/ 2147483646 w 51"/>
                  <a:gd name="T15" fmla="*/ 2147483646 h 66"/>
                  <a:gd name="T16" fmla="*/ 2147483646 w 51"/>
                  <a:gd name="T17" fmla="*/ 2147483646 h 66"/>
                  <a:gd name="T18" fmla="*/ 2147483646 w 51"/>
                  <a:gd name="T19" fmla="*/ 2147483646 h 66"/>
                  <a:gd name="T20" fmla="*/ 0 w 51"/>
                  <a:gd name="T21" fmla="*/ 2147483646 h 66"/>
                  <a:gd name="T22" fmla="*/ 0 w 51"/>
                  <a:gd name="T23" fmla="*/ 2147483646 h 66"/>
                  <a:gd name="T24" fmla="*/ 0 w 51"/>
                  <a:gd name="T25" fmla="*/ 2147483646 h 66"/>
                  <a:gd name="T26" fmla="*/ 0 w 51"/>
                  <a:gd name="T27" fmla="*/ 2147483646 h 66"/>
                  <a:gd name="T28" fmla="*/ 0 w 51"/>
                  <a:gd name="T29" fmla="*/ 0 h 66"/>
                  <a:gd name="T30" fmla="*/ 2147483646 w 51"/>
                  <a:gd name="T31" fmla="*/ 0 h 66"/>
                  <a:gd name="T32" fmla="*/ 2147483646 w 51"/>
                  <a:gd name="T33" fmla="*/ 2147483646 h 66"/>
                  <a:gd name="T34" fmla="*/ 2147483646 w 51"/>
                  <a:gd name="T35" fmla="*/ 2147483646 h 66"/>
                  <a:gd name="T36" fmla="*/ 2147483646 w 51"/>
                  <a:gd name="T37" fmla="*/ 2147483646 h 66"/>
                  <a:gd name="T38" fmla="*/ 2147483646 w 51"/>
                  <a:gd name="T39" fmla="*/ 2147483646 h 66"/>
                  <a:gd name="T40" fmla="*/ 2147483646 w 51"/>
                  <a:gd name="T41" fmla="*/ 2147483646 h 66"/>
                  <a:gd name="T42" fmla="*/ 2147483646 w 51"/>
                  <a:gd name="T43" fmla="*/ 2147483646 h 66"/>
                  <a:gd name="T44" fmla="*/ 2147483646 w 51"/>
                  <a:gd name="T45" fmla="*/ 2147483646 h 66"/>
                  <a:gd name="T46" fmla="*/ 2147483646 w 51"/>
                  <a:gd name="T47" fmla="*/ 2147483646 h 66"/>
                  <a:gd name="T48" fmla="*/ 2147483646 w 51"/>
                  <a:gd name="T49" fmla="*/ 2147483646 h 66"/>
                  <a:gd name="T50" fmla="*/ 2147483646 w 51"/>
                  <a:gd name="T51" fmla="*/ 2147483646 h 66"/>
                  <a:gd name="T52" fmla="*/ 2147483646 w 51"/>
                  <a:gd name="T53" fmla="*/ 2147483646 h 66"/>
                  <a:gd name="T54" fmla="*/ 2147483646 w 51"/>
                  <a:gd name="T55" fmla="*/ 2147483646 h 66"/>
                  <a:gd name="T56" fmla="*/ 2147483646 w 51"/>
                  <a:gd name="T57" fmla="*/ 2147483646 h 66"/>
                  <a:gd name="T58" fmla="*/ 2147483646 w 51"/>
                  <a:gd name="T59" fmla="*/ 2147483646 h 66"/>
                  <a:gd name="T60" fmla="*/ 2147483646 w 51"/>
                  <a:gd name="T61" fmla="*/ 2147483646 h 66"/>
                  <a:gd name="T62" fmla="*/ 2147483646 w 51"/>
                  <a:gd name="T63" fmla="*/ 2147483646 h 66"/>
                  <a:gd name="T64" fmla="*/ 2147483646 w 51"/>
                  <a:gd name="T65" fmla="*/ 2147483646 h 66"/>
                  <a:gd name="T66" fmla="*/ 2147483646 w 51"/>
                  <a:gd name="T67" fmla="*/ 2147483646 h 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"/>
                  <a:gd name="T103" fmla="*/ 0 h 66"/>
                  <a:gd name="T104" fmla="*/ 51 w 51"/>
                  <a:gd name="T105" fmla="*/ 66 h 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" h="66">
                    <a:moveTo>
                      <a:pt x="31" y="54"/>
                    </a:moveTo>
                    <a:cubicBezTo>
                      <a:pt x="33" y="56"/>
                      <a:pt x="36" y="58"/>
                      <a:pt x="38" y="59"/>
                    </a:cubicBezTo>
                    <a:cubicBezTo>
                      <a:pt x="41" y="61"/>
                      <a:pt x="44" y="62"/>
                      <a:pt x="47" y="63"/>
                    </a:cubicBezTo>
                    <a:cubicBezTo>
                      <a:pt x="48" y="63"/>
                      <a:pt x="48" y="63"/>
                      <a:pt x="48" y="64"/>
                    </a:cubicBezTo>
                    <a:cubicBezTo>
                      <a:pt x="48" y="65"/>
                      <a:pt x="48" y="66"/>
                      <a:pt x="46" y="66"/>
                    </a:cubicBezTo>
                    <a:cubicBezTo>
                      <a:pt x="44" y="66"/>
                      <a:pt x="40" y="64"/>
                      <a:pt x="36" y="61"/>
                    </a:cubicBezTo>
                    <a:cubicBezTo>
                      <a:pt x="32" y="59"/>
                      <a:pt x="27" y="55"/>
                      <a:pt x="22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7" y="0"/>
                      <a:pt x="30" y="1"/>
                    </a:cubicBezTo>
                    <a:cubicBezTo>
                      <a:pt x="33" y="1"/>
                      <a:pt x="36" y="2"/>
                      <a:pt x="38" y="3"/>
                    </a:cubicBezTo>
                    <a:cubicBezTo>
                      <a:pt x="42" y="5"/>
                      <a:pt x="45" y="9"/>
                      <a:pt x="48" y="14"/>
                    </a:cubicBezTo>
                    <a:cubicBezTo>
                      <a:pt x="50" y="18"/>
                      <a:pt x="51" y="23"/>
                      <a:pt x="51" y="28"/>
                    </a:cubicBezTo>
                    <a:cubicBezTo>
                      <a:pt x="51" y="33"/>
                      <a:pt x="50" y="38"/>
                      <a:pt x="47" y="42"/>
                    </a:cubicBezTo>
                    <a:cubicBezTo>
                      <a:pt x="44" y="50"/>
                      <a:pt x="38" y="54"/>
                      <a:pt x="31" y="54"/>
                    </a:cubicBezTo>
                    <a:close/>
                    <a:moveTo>
                      <a:pt x="27" y="51"/>
                    </a:moveTo>
                    <a:cubicBezTo>
                      <a:pt x="29" y="51"/>
                      <a:pt x="29" y="51"/>
                      <a:pt x="29" y="51"/>
                    </a:cubicBezTo>
                    <a:cubicBezTo>
                      <a:pt x="34" y="51"/>
                      <a:pt x="38" y="49"/>
                      <a:pt x="42" y="46"/>
                    </a:cubicBezTo>
                    <a:cubicBezTo>
                      <a:pt x="44" y="43"/>
                      <a:pt x="46" y="41"/>
                      <a:pt x="47" y="37"/>
                    </a:cubicBezTo>
                    <a:cubicBezTo>
                      <a:pt x="48" y="34"/>
                      <a:pt x="48" y="31"/>
                      <a:pt x="48" y="28"/>
                    </a:cubicBezTo>
                    <a:cubicBezTo>
                      <a:pt x="48" y="22"/>
                      <a:pt x="47" y="17"/>
                      <a:pt x="44" y="13"/>
                    </a:cubicBezTo>
                    <a:cubicBezTo>
                      <a:pt x="42" y="9"/>
                      <a:pt x="39" y="7"/>
                      <a:pt x="36" y="6"/>
                    </a:cubicBezTo>
                    <a:cubicBezTo>
                      <a:pt x="33" y="4"/>
                      <a:pt x="29" y="3"/>
                      <a:pt x="23" y="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4" y="48"/>
                      <a:pt x="26" y="49"/>
                      <a:pt x="27" y="51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" name="Freeform 149"/>
              <p:cNvSpPr/>
              <p:nvPr/>
            </p:nvSpPr>
            <p:spPr bwMode="auto">
              <a:xfrm>
                <a:off x="1020932" y="2106612"/>
                <a:ext cx="82550" cy="144463"/>
              </a:xfrm>
              <a:custGeom>
                <a:avLst/>
                <a:gdLst>
                  <a:gd name="T0" fmla="*/ 2147483646 w 26"/>
                  <a:gd name="T1" fmla="*/ 2147483646 h 45"/>
                  <a:gd name="T2" fmla="*/ 2147483646 w 26"/>
                  <a:gd name="T3" fmla="*/ 2147483646 h 45"/>
                  <a:gd name="T4" fmla="*/ 2147483646 w 26"/>
                  <a:gd name="T5" fmla="*/ 2147483646 h 45"/>
                  <a:gd name="T6" fmla="*/ 0 w 26"/>
                  <a:gd name="T7" fmla="*/ 2147483646 h 45"/>
                  <a:gd name="T8" fmla="*/ 0 w 26"/>
                  <a:gd name="T9" fmla="*/ 2147483646 h 45"/>
                  <a:gd name="T10" fmla="*/ 0 w 26"/>
                  <a:gd name="T11" fmla="*/ 2147483646 h 45"/>
                  <a:gd name="T12" fmla="*/ 0 w 26"/>
                  <a:gd name="T13" fmla="*/ 2147483646 h 45"/>
                  <a:gd name="T14" fmla="*/ 0 w 26"/>
                  <a:gd name="T15" fmla="*/ 2147483646 h 45"/>
                  <a:gd name="T16" fmla="*/ 0 w 26"/>
                  <a:gd name="T17" fmla="*/ 2147483646 h 45"/>
                  <a:gd name="T18" fmla="*/ 2147483646 w 26"/>
                  <a:gd name="T19" fmla="*/ 2147483646 h 45"/>
                  <a:gd name="T20" fmla="*/ 2147483646 w 26"/>
                  <a:gd name="T21" fmla="*/ 2147483646 h 45"/>
                  <a:gd name="T22" fmla="*/ 2147483646 w 26"/>
                  <a:gd name="T23" fmla="*/ 2147483646 h 45"/>
                  <a:gd name="T24" fmla="*/ 2147483646 w 26"/>
                  <a:gd name="T25" fmla="*/ 0 h 45"/>
                  <a:gd name="T26" fmla="*/ 2147483646 w 26"/>
                  <a:gd name="T27" fmla="*/ 2147483646 h 45"/>
                  <a:gd name="T28" fmla="*/ 2147483646 w 26"/>
                  <a:gd name="T29" fmla="*/ 2147483646 h 45"/>
                  <a:gd name="T30" fmla="*/ 2147483646 w 26"/>
                  <a:gd name="T31" fmla="*/ 2147483646 h 45"/>
                  <a:gd name="T32" fmla="*/ 2147483646 w 26"/>
                  <a:gd name="T33" fmla="*/ 2147483646 h 45"/>
                  <a:gd name="T34" fmla="*/ 2147483646 w 26"/>
                  <a:gd name="T35" fmla="*/ 2147483646 h 45"/>
                  <a:gd name="T36" fmla="*/ 2147483646 w 26"/>
                  <a:gd name="T37" fmla="*/ 2147483646 h 45"/>
                  <a:gd name="T38" fmla="*/ 2147483646 w 26"/>
                  <a:gd name="T39" fmla="*/ 2147483646 h 45"/>
                  <a:gd name="T40" fmla="*/ 2147483646 w 26"/>
                  <a:gd name="T41" fmla="*/ 2147483646 h 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"/>
                  <a:gd name="T64" fmla="*/ 0 h 45"/>
                  <a:gd name="T65" fmla="*/ 26 w 26"/>
                  <a:gd name="T66" fmla="*/ 45 h 4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" h="45">
                    <a:moveTo>
                      <a:pt x="13" y="14"/>
                    </a:move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6"/>
                      <a:pt x="17" y="4"/>
                      <a:pt x="17" y="3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4" y="0"/>
                      <a:pt x="24" y="1"/>
                      <a:pt x="25" y="1"/>
                    </a:cubicBezTo>
                    <a:cubicBezTo>
                      <a:pt x="26" y="2"/>
                      <a:pt x="26" y="3"/>
                      <a:pt x="26" y="4"/>
                    </a:cubicBezTo>
                    <a:cubicBezTo>
                      <a:pt x="26" y="5"/>
                      <a:pt x="26" y="5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0" y="5"/>
                      <a:pt x="18" y="6"/>
                      <a:pt x="17" y="7"/>
                    </a:cubicBezTo>
                    <a:cubicBezTo>
                      <a:pt x="16" y="8"/>
                      <a:pt x="15" y="11"/>
                      <a:pt x="13" y="14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" name="Freeform 150"/>
              <p:cNvSpPr/>
              <p:nvPr/>
            </p:nvSpPr>
            <p:spPr bwMode="auto">
              <a:xfrm>
                <a:off x="1247944" y="2103437"/>
                <a:ext cx="73025" cy="147638"/>
              </a:xfrm>
              <a:custGeom>
                <a:avLst/>
                <a:gdLst>
                  <a:gd name="T0" fmla="*/ 2147483646 w 23"/>
                  <a:gd name="T1" fmla="*/ 2147483646 h 46"/>
                  <a:gd name="T2" fmla="*/ 2147483646 w 23"/>
                  <a:gd name="T3" fmla="*/ 2147483646 h 46"/>
                  <a:gd name="T4" fmla="*/ 2147483646 w 23"/>
                  <a:gd name="T5" fmla="*/ 2147483646 h 46"/>
                  <a:gd name="T6" fmla="*/ 2147483646 w 23"/>
                  <a:gd name="T7" fmla="*/ 2147483646 h 46"/>
                  <a:gd name="T8" fmla="*/ 2147483646 w 23"/>
                  <a:gd name="T9" fmla="*/ 2147483646 h 46"/>
                  <a:gd name="T10" fmla="*/ 2147483646 w 23"/>
                  <a:gd name="T11" fmla="*/ 2147483646 h 46"/>
                  <a:gd name="T12" fmla="*/ 2147483646 w 23"/>
                  <a:gd name="T13" fmla="*/ 2147483646 h 46"/>
                  <a:gd name="T14" fmla="*/ 2147483646 w 23"/>
                  <a:gd name="T15" fmla="*/ 2147483646 h 46"/>
                  <a:gd name="T16" fmla="*/ 2147483646 w 23"/>
                  <a:gd name="T17" fmla="*/ 2147483646 h 46"/>
                  <a:gd name="T18" fmla="*/ 0 w 23"/>
                  <a:gd name="T19" fmla="*/ 2147483646 h 46"/>
                  <a:gd name="T20" fmla="*/ 2147483646 w 23"/>
                  <a:gd name="T21" fmla="*/ 2147483646 h 46"/>
                  <a:gd name="T22" fmla="*/ 2147483646 w 23"/>
                  <a:gd name="T23" fmla="*/ 2147483646 h 46"/>
                  <a:gd name="T24" fmla="*/ 2147483646 w 23"/>
                  <a:gd name="T25" fmla="*/ 0 h 46"/>
                  <a:gd name="T26" fmla="*/ 2147483646 w 23"/>
                  <a:gd name="T27" fmla="*/ 2147483646 h 46"/>
                  <a:gd name="T28" fmla="*/ 2147483646 w 23"/>
                  <a:gd name="T29" fmla="*/ 2147483646 h 46"/>
                  <a:gd name="T30" fmla="*/ 2147483646 w 23"/>
                  <a:gd name="T31" fmla="*/ 2147483646 h 46"/>
                  <a:gd name="T32" fmla="*/ 2147483646 w 23"/>
                  <a:gd name="T33" fmla="*/ 2147483646 h 46"/>
                  <a:gd name="T34" fmla="*/ 2147483646 w 23"/>
                  <a:gd name="T35" fmla="*/ 2147483646 h 46"/>
                  <a:gd name="T36" fmla="*/ 2147483646 w 23"/>
                  <a:gd name="T37" fmla="*/ 2147483646 h 46"/>
                  <a:gd name="T38" fmla="*/ 2147483646 w 23"/>
                  <a:gd name="T39" fmla="*/ 2147483646 h 46"/>
                  <a:gd name="T40" fmla="*/ 2147483646 w 23"/>
                  <a:gd name="T41" fmla="*/ 2147483646 h 46"/>
                  <a:gd name="T42" fmla="*/ 2147483646 w 23"/>
                  <a:gd name="T43" fmla="*/ 2147483646 h 46"/>
                  <a:gd name="T44" fmla="*/ 2147483646 w 23"/>
                  <a:gd name="T45" fmla="*/ 2147483646 h 46"/>
                  <a:gd name="T46" fmla="*/ 2147483646 w 23"/>
                  <a:gd name="T47" fmla="*/ 2147483646 h 46"/>
                  <a:gd name="T48" fmla="*/ 2147483646 w 23"/>
                  <a:gd name="T49" fmla="*/ 2147483646 h 46"/>
                  <a:gd name="T50" fmla="*/ 2147483646 w 23"/>
                  <a:gd name="T51" fmla="*/ 2147483646 h 46"/>
                  <a:gd name="T52" fmla="*/ 2147483646 w 23"/>
                  <a:gd name="T53" fmla="*/ 2147483646 h 46"/>
                  <a:gd name="T54" fmla="*/ 2147483646 w 23"/>
                  <a:gd name="T55" fmla="*/ 2147483646 h 46"/>
                  <a:gd name="T56" fmla="*/ 2147483646 w 23"/>
                  <a:gd name="T57" fmla="*/ 2147483646 h 46"/>
                  <a:gd name="T58" fmla="*/ 0 w 23"/>
                  <a:gd name="T59" fmla="*/ 2147483646 h 46"/>
                  <a:gd name="T60" fmla="*/ 0 w 23"/>
                  <a:gd name="T61" fmla="*/ 2147483646 h 46"/>
                  <a:gd name="T62" fmla="*/ 2147483646 w 23"/>
                  <a:gd name="T63" fmla="*/ 2147483646 h 4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"/>
                  <a:gd name="T97" fmla="*/ 0 h 46"/>
                  <a:gd name="T98" fmla="*/ 23 w 23"/>
                  <a:gd name="T99" fmla="*/ 46 h 4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" h="46">
                    <a:moveTo>
                      <a:pt x="1" y="38"/>
                    </a:moveTo>
                    <a:cubicBezTo>
                      <a:pt x="1" y="38"/>
                      <a:pt x="2" y="38"/>
                      <a:pt x="2" y="39"/>
                    </a:cubicBezTo>
                    <a:cubicBezTo>
                      <a:pt x="3" y="40"/>
                      <a:pt x="4" y="41"/>
                      <a:pt x="6" y="42"/>
                    </a:cubicBezTo>
                    <a:cubicBezTo>
                      <a:pt x="8" y="43"/>
                      <a:pt x="9" y="44"/>
                      <a:pt x="10" y="44"/>
                    </a:cubicBezTo>
                    <a:cubicBezTo>
                      <a:pt x="11" y="44"/>
                      <a:pt x="12" y="43"/>
                      <a:pt x="12" y="43"/>
                    </a:cubicBezTo>
                    <a:cubicBezTo>
                      <a:pt x="12" y="43"/>
                      <a:pt x="12" y="42"/>
                      <a:pt x="12" y="42"/>
                    </a:cubicBezTo>
                    <a:cubicBezTo>
                      <a:pt x="12" y="41"/>
                      <a:pt x="12" y="40"/>
                      <a:pt x="12" y="39"/>
                    </a:cubicBezTo>
                    <a:cubicBezTo>
                      <a:pt x="11" y="38"/>
                      <a:pt x="10" y="37"/>
                      <a:pt x="9" y="34"/>
                    </a:cubicBezTo>
                    <a:cubicBezTo>
                      <a:pt x="5" y="28"/>
                      <a:pt x="3" y="24"/>
                      <a:pt x="1" y="21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0" y="12"/>
                      <a:pt x="0" y="10"/>
                      <a:pt x="1" y="8"/>
                    </a:cubicBezTo>
                    <a:cubicBezTo>
                      <a:pt x="2" y="6"/>
                      <a:pt x="3" y="5"/>
                      <a:pt x="4" y="3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21" y="3"/>
                      <a:pt x="22" y="5"/>
                      <a:pt x="22" y="6"/>
                    </a:cubicBezTo>
                    <a:cubicBezTo>
                      <a:pt x="22" y="6"/>
                      <a:pt x="21" y="7"/>
                      <a:pt x="21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7"/>
                      <a:pt x="19" y="6"/>
                    </a:cubicBezTo>
                    <a:cubicBezTo>
                      <a:pt x="17" y="4"/>
                      <a:pt x="15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0" y="4"/>
                      <a:pt x="10" y="4"/>
                      <a:pt x="10" y="5"/>
                    </a:cubicBezTo>
                    <a:cubicBezTo>
                      <a:pt x="10" y="6"/>
                      <a:pt x="11" y="7"/>
                      <a:pt x="11" y="9"/>
                    </a:cubicBezTo>
                    <a:cubicBezTo>
                      <a:pt x="12" y="10"/>
                      <a:pt x="13" y="12"/>
                      <a:pt x="16" y="16"/>
                    </a:cubicBezTo>
                    <a:cubicBezTo>
                      <a:pt x="18" y="19"/>
                      <a:pt x="19" y="21"/>
                      <a:pt x="20" y="22"/>
                    </a:cubicBezTo>
                    <a:cubicBezTo>
                      <a:pt x="20" y="23"/>
                      <a:pt x="21" y="24"/>
                      <a:pt x="22" y="26"/>
                    </a:cubicBezTo>
                    <a:cubicBezTo>
                      <a:pt x="22" y="28"/>
                      <a:pt x="23" y="30"/>
                      <a:pt x="23" y="33"/>
                    </a:cubicBezTo>
                    <a:cubicBezTo>
                      <a:pt x="23" y="37"/>
                      <a:pt x="22" y="40"/>
                      <a:pt x="19" y="43"/>
                    </a:cubicBezTo>
                    <a:cubicBezTo>
                      <a:pt x="17" y="45"/>
                      <a:pt x="14" y="46"/>
                      <a:pt x="11" y="46"/>
                    </a:cubicBezTo>
                    <a:cubicBezTo>
                      <a:pt x="8" y="46"/>
                      <a:pt x="5" y="45"/>
                      <a:pt x="2" y="43"/>
                    </a:cubicBezTo>
                    <a:cubicBezTo>
                      <a:pt x="1" y="42"/>
                      <a:pt x="1" y="41"/>
                      <a:pt x="0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8"/>
                      <a:pt x="1" y="3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" name="Freeform 151"/>
              <p:cNvSpPr/>
              <p:nvPr/>
            </p:nvSpPr>
            <p:spPr bwMode="auto">
              <a:xfrm>
                <a:off x="1333669" y="2106612"/>
                <a:ext cx="112713" cy="144463"/>
              </a:xfrm>
              <a:custGeom>
                <a:avLst/>
                <a:gdLst>
                  <a:gd name="T0" fmla="*/ 2147483646 w 35"/>
                  <a:gd name="T1" fmla="*/ 0 h 45"/>
                  <a:gd name="T2" fmla="*/ 2147483646 w 35"/>
                  <a:gd name="T3" fmla="*/ 2147483646 h 45"/>
                  <a:gd name="T4" fmla="*/ 2147483646 w 35"/>
                  <a:gd name="T5" fmla="*/ 2147483646 h 45"/>
                  <a:gd name="T6" fmla="*/ 2147483646 w 35"/>
                  <a:gd name="T7" fmla="*/ 2147483646 h 45"/>
                  <a:gd name="T8" fmla="*/ 2147483646 w 35"/>
                  <a:gd name="T9" fmla="*/ 2147483646 h 45"/>
                  <a:gd name="T10" fmla="*/ 2147483646 w 35"/>
                  <a:gd name="T11" fmla="*/ 2147483646 h 45"/>
                  <a:gd name="T12" fmla="*/ 2147483646 w 35"/>
                  <a:gd name="T13" fmla="*/ 2147483646 h 45"/>
                  <a:gd name="T14" fmla="*/ 2147483646 w 35"/>
                  <a:gd name="T15" fmla="*/ 2147483646 h 45"/>
                  <a:gd name="T16" fmla="*/ 0 w 35"/>
                  <a:gd name="T17" fmla="*/ 2147483646 h 45"/>
                  <a:gd name="T18" fmla="*/ 0 w 35"/>
                  <a:gd name="T19" fmla="*/ 2147483646 h 45"/>
                  <a:gd name="T20" fmla="*/ 0 w 35"/>
                  <a:gd name="T21" fmla="*/ 2147483646 h 45"/>
                  <a:gd name="T22" fmla="*/ 0 w 35"/>
                  <a:gd name="T23" fmla="*/ 2147483646 h 45"/>
                  <a:gd name="T24" fmla="*/ 0 w 35"/>
                  <a:gd name="T25" fmla="*/ 0 h 45"/>
                  <a:gd name="T26" fmla="*/ 2147483646 w 35"/>
                  <a:gd name="T27" fmla="*/ 0 h 45"/>
                  <a:gd name="T28" fmla="*/ 2147483646 w 35"/>
                  <a:gd name="T29" fmla="*/ 2147483646 h 45"/>
                  <a:gd name="T30" fmla="*/ 2147483646 w 35"/>
                  <a:gd name="T31" fmla="*/ 2147483646 h 45"/>
                  <a:gd name="T32" fmla="*/ 2147483646 w 35"/>
                  <a:gd name="T33" fmla="*/ 2147483646 h 45"/>
                  <a:gd name="T34" fmla="*/ 2147483646 w 35"/>
                  <a:gd name="T35" fmla="*/ 2147483646 h 45"/>
                  <a:gd name="T36" fmla="*/ 2147483646 w 35"/>
                  <a:gd name="T37" fmla="*/ 2147483646 h 45"/>
                  <a:gd name="T38" fmla="*/ 2147483646 w 35"/>
                  <a:gd name="T39" fmla="*/ 2147483646 h 45"/>
                  <a:gd name="T40" fmla="*/ 2147483646 w 35"/>
                  <a:gd name="T41" fmla="*/ 2147483646 h 45"/>
                  <a:gd name="T42" fmla="*/ 2147483646 w 35"/>
                  <a:gd name="T43" fmla="*/ 2147483646 h 45"/>
                  <a:gd name="T44" fmla="*/ 2147483646 w 35"/>
                  <a:gd name="T45" fmla="*/ 2147483646 h 45"/>
                  <a:gd name="T46" fmla="*/ 2147483646 w 35"/>
                  <a:gd name="T47" fmla="*/ 2147483646 h 45"/>
                  <a:gd name="T48" fmla="*/ 2147483646 w 35"/>
                  <a:gd name="T49" fmla="*/ 0 h 45"/>
                  <a:gd name="T50" fmla="*/ 2147483646 w 35"/>
                  <a:gd name="T51" fmla="*/ 0 h 4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5"/>
                  <a:gd name="T79" fmla="*/ 0 h 45"/>
                  <a:gd name="T80" fmla="*/ 35 w 35"/>
                  <a:gd name="T81" fmla="*/ 45 h 4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5" h="45">
                    <a:moveTo>
                      <a:pt x="35" y="0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41"/>
                      <a:pt x="17" y="43"/>
                      <a:pt x="15" y="44"/>
                    </a:cubicBezTo>
                    <a:cubicBezTo>
                      <a:pt x="13" y="45"/>
                      <a:pt x="12" y="45"/>
                      <a:pt x="10" y="45"/>
                    </a:cubicBezTo>
                    <a:cubicBezTo>
                      <a:pt x="6" y="45"/>
                      <a:pt x="3" y="43"/>
                      <a:pt x="2" y="40"/>
                    </a:cubicBezTo>
                    <a:cubicBezTo>
                      <a:pt x="1" y="39"/>
                      <a:pt x="1" y="37"/>
                      <a:pt x="0" y="36"/>
                    </a:cubicBezTo>
                    <a:cubicBezTo>
                      <a:pt x="0" y="34"/>
                      <a:pt x="0" y="32"/>
                      <a:pt x="0" y="2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6"/>
                      <a:pt x="13" y="38"/>
                      <a:pt x="14" y="39"/>
                    </a:cubicBezTo>
                    <a:cubicBezTo>
                      <a:pt x="14" y="39"/>
                      <a:pt x="14" y="40"/>
                      <a:pt x="15" y="40"/>
                    </a:cubicBezTo>
                    <a:cubicBezTo>
                      <a:pt x="16" y="40"/>
                      <a:pt x="17" y="39"/>
                      <a:pt x="18" y="39"/>
                    </a:cubicBezTo>
                    <a:cubicBezTo>
                      <a:pt x="19" y="38"/>
                      <a:pt x="20" y="37"/>
                      <a:pt x="21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" name="Freeform 154"/>
              <p:cNvSpPr/>
              <p:nvPr/>
            </p:nvSpPr>
            <p:spPr bwMode="auto">
              <a:xfrm>
                <a:off x="4160837" y="2112962"/>
                <a:ext cx="182563" cy="141288"/>
              </a:xfrm>
              <a:custGeom>
                <a:avLst/>
                <a:gdLst>
                  <a:gd name="T0" fmla="*/ 2147483646 w 57"/>
                  <a:gd name="T1" fmla="*/ 2147483646 h 44"/>
                  <a:gd name="T2" fmla="*/ 2147483646 w 57"/>
                  <a:gd name="T3" fmla="*/ 2147483646 h 44"/>
                  <a:gd name="T4" fmla="*/ 2147483646 w 57"/>
                  <a:gd name="T5" fmla="*/ 0 h 44"/>
                  <a:gd name="T6" fmla="*/ 2147483646 w 57"/>
                  <a:gd name="T7" fmla="*/ 2147483646 h 44"/>
                  <a:gd name="T8" fmla="*/ 2147483646 w 57"/>
                  <a:gd name="T9" fmla="*/ 2147483646 h 44"/>
                  <a:gd name="T10" fmla="*/ 2147483646 w 57"/>
                  <a:gd name="T11" fmla="*/ 2147483646 h 44"/>
                  <a:gd name="T12" fmla="*/ 2147483646 w 57"/>
                  <a:gd name="T13" fmla="*/ 2147483646 h 44"/>
                  <a:gd name="T14" fmla="*/ 2147483646 w 57"/>
                  <a:gd name="T15" fmla="*/ 2147483646 h 44"/>
                  <a:gd name="T16" fmla="*/ 2147483646 w 57"/>
                  <a:gd name="T17" fmla="*/ 2147483646 h 44"/>
                  <a:gd name="T18" fmla="*/ 2147483646 w 57"/>
                  <a:gd name="T19" fmla="*/ 2147483646 h 44"/>
                  <a:gd name="T20" fmla="*/ 2147483646 w 57"/>
                  <a:gd name="T21" fmla="*/ 2147483646 h 44"/>
                  <a:gd name="T22" fmla="*/ 2147483646 w 57"/>
                  <a:gd name="T23" fmla="*/ 2147483646 h 44"/>
                  <a:gd name="T24" fmla="*/ 2147483646 w 57"/>
                  <a:gd name="T25" fmla="*/ 2147483646 h 44"/>
                  <a:gd name="T26" fmla="*/ 2147483646 w 57"/>
                  <a:gd name="T27" fmla="*/ 2147483646 h 44"/>
                  <a:gd name="T28" fmla="*/ 2147483646 w 57"/>
                  <a:gd name="T29" fmla="*/ 2147483646 h 44"/>
                  <a:gd name="T30" fmla="*/ 2147483646 w 57"/>
                  <a:gd name="T31" fmla="*/ 2147483646 h 44"/>
                  <a:gd name="T32" fmla="*/ 2147483646 w 57"/>
                  <a:gd name="T33" fmla="*/ 2147483646 h 44"/>
                  <a:gd name="T34" fmla="*/ 2147483646 w 57"/>
                  <a:gd name="T35" fmla="*/ 2147483646 h 44"/>
                  <a:gd name="T36" fmla="*/ 2147483646 w 57"/>
                  <a:gd name="T37" fmla="*/ 2147483646 h 44"/>
                  <a:gd name="T38" fmla="*/ 2147483646 w 57"/>
                  <a:gd name="T39" fmla="*/ 2147483646 h 44"/>
                  <a:gd name="T40" fmla="*/ 2147483646 w 57"/>
                  <a:gd name="T41" fmla="*/ 2147483646 h 44"/>
                  <a:gd name="T42" fmla="*/ 2147483646 w 57"/>
                  <a:gd name="T43" fmla="*/ 2147483646 h 44"/>
                  <a:gd name="T44" fmla="*/ 2147483646 w 57"/>
                  <a:gd name="T45" fmla="*/ 2147483646 h 44"/>
                  <a:gd name="T46" fmla="*/ 2147483646 w 57"/>
                  <a:gd name="T47" fmla="*/ 2147483646 h 44"/>
                  <a:gd name="T48" fmla="*/ 2147483646 w 57"/>
                  <a:gd name="T49" fmla="*/ 2147483646 h 44"/>
                  <a:gd name="T50" fmla="*/ 2147483646 w 57"/>
                  <a:gd name="T51" fmla="*/ 2147483646 h 44"/>
                  <a:gd name="T52" fmla="*/ 2147483646 w 57"/>
                  <a:gd name="T53" fmla="*/ 2147483646 h 44"/>
                  <a:gd name="T54" fmla="*/ 2147483646 w 57"/>
                  <a:gd name="T55" fmla="*/ 2147483646 h 44"/>
                  <a:gd name="T56" fmla="*/ 2147483646 w 57"/>
                  <a:gd name="T57" fmla="*/ 2147483646 h 44"/>
                  <a:gd name="T58" fmla="*/ 2147483646 w 57"/>
                  <a:gd name="T59" fmla="*/ 2147483646 h 44"/>
                  <a:gd name="T60" fmla="*/ 2147483646 w 57"/>
                  <a:gd name="T61" fmla="*/ 2147483646 h 44"/>
                  <a:gd name="T62" fmla="*/ 2147483646 w 57"/>
                  <a:gd name="T63" fmla="*/ 2147483646 h 44"/>
                  <a:gd name="T64" fmla="*/ 0 w 57"/>
                  <a:gd name="T65" fmla="*/ 2147483646 h 44"/>
                  <a:gd name="T66" fmla="*/ 0 w 57"/>
                  <a:gd name="T67" fmla="*/ 2147483646 h 44"/>
                  <a:gd name="T68" fmla="*/ 0 w 57"/>
                  <a:gd name="T69" fmla="*/ 2147483646 h 44"/>
                  <a:gd name="T70" fmla="*/ 0 w 57"/>
                  <a:gd name="T71" fmla="*/ 2147483646 h 44"/>
                  <a:gd name="T72" fmla="*/ 0 w 57"/>
                  <a:gd name="T73" fmla="*/ 2147483646 h 44"/>
                  <a:gd name="T74" fmla="*/ 0 w 57"/>
                  <a:gd name="T75" fmla="*/ 2147483646 h 44"/>
                  <a:gd name="T76" fmla="*/ 2147483646 w 57"/>
                  <a:gd name="T77" fmla="*/ 2147483646 h 44"/>
                  <a:gd name="T78" fmla="*/ 2147483646 w 57"/>
                  <a:gd name="T79" fmla="*/ 2147483646 h 44"/>
                  <a:gd name="T80" fmla="*/ 2147483646 w 57"/>
                  <a:gd name="T81" fmla="*/ 2147483646 h 44"/>
                  <a:gd name="T82" fmla="*/ 2147483646 w 57"/>
                  <a:gd name="T83" fmla="*/ 0 h 44"/>
                  <a:gd name="T84" fmla="*/ 2147483646 w 57"/>
                  <a:gd name="T85" fmla="*/ 2147483646 h 44"/>
                  <a:gd name="T86" fmla="*/ 2147483646 w 57"/>
                  <a:gd name="T87" fmla="*/ 2147483646 h 4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7"/>
                  <a:gd name="T133" fmla="*/ 0 h 44"/>
                  <a:gd name="T134" fmla="*/ 57 w 57"/>
                  <a:gd name="T135" fmla="*/ 44 h 4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7" h="44">
                    <a:moveTo>
                      <a:pt x="34" y="8"/>
                    </a:moveTo>
                    <a:cubicBezTo>
                      <a:pt x="37" y="5"/>
                      <a:pt x="39" y="3"/>
                      <a:pt x="41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1" y="0"/>
                      <a:pt x="54" y="2"/>
                      <a:pt x="55" y="6"/>
                    </a:cubicBezTo>
                    <a:cubicBezTo>
                      <a:pt x="56" y="7"/>
                      <a:pt x="56" y="9"/>
                      <a:pt x="56" y="10"/>
                    </a:cubicBezTo>
                    <a:cubicBezTo>
                      <a:pt x="57" y="12"/>
                      <a:pt x="57" y="14"/>
                      <a:pt x="57" y="1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9"/>
                      <a:pt x="43" y="8"/>
                      <a:pt x="43" y="7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0" y="6"/>
                      <a:pt x="39" y="6"/>
                      <a:pt x="38" y="7"/>
                    </a:cubicBezTo>
                    <a:cubicBezTo>
                      <a:pt x="37" y="7"/>
                      <a:pt x="36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8"/>
                      <a:pt x="35" y="41"/>
                      <a:pt x="35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1"/>
                      <a:pt x="22" y="8"/>
                      <a:pt x="22" y="7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6" y="7"/>
                      <a:pt x="15" y="8"/>
                      <a:pt x="14" y="1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8" y="3"/>
                      <a:pt x="19" y="2"/>
                    </a:cubicBezTo>
                    <a:cubicBezTo>
                      <a:pt x="21" y="1"/>
                      <a:pt x="23" y="0"/>
                      <a:pt x="25" y="0"/>
                    </a:cubicBezTo>
                    <a:cubicBezTo>
                      <a:pt x="28" y="0"/>
                      <a:pt x="31" y="1"/>
                      <a:pt x="32" y="4"/>
                    </a:cubicBezTo>
                    <a:cubicBezTo>
                      <a:pt x="33" y="4"/>
                      <a:pt x="34" y="6"/>
                      <a:pt x="34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1" name="Freeform 155"/>
              <p:cNvSpPr/>
              <p:nvPr/>
            </p:nvSpPr>
            <p:spPr bwMode="auto">
              <a:xfrm>
                <a:off x="1462257" y="2106612"/>
                <a:ext cx="182563" cy="141288"/>
              </a:xfrm>
              <a:custGeom>
                <a:avLst/>
                <a:gdLst>
                  <a:gd name="T0" fmla="*/ 2147483646 w 57"/>
                  <a:gd name="T1" fmla="*/ 2147483646 h 44"/>
                  <a:gd name="T2" fmla="*/ 2147483646 w 57"/>
                  <a:gd name="T3" fmla="*/ 2147483646 h 44"/>
                  <a:gd name="T4" fmla="*/ 2147483646 w 57"/>
                  <a:gd name="T5" fmla="*/ 0 h 44"/>
                  <a:gd name="T6" fmla="*/ 2147483646 w 57"/>
                  <a:gd name="T7" fmla="*/ 2147483646 h 44"/>
                  <a:gd name="T8" fmla="*/ 2147483646 w 57"/>
                  <a:gd name="T9" fmla="*/ 2147483646 h 44"/>
                  <a:gd name="T10" fmla="*/ 2147483646 w 57"/>
                  <a:gd name="T11" fmla="*/ 2147483646 h 44"/>
                  <a:gd name="T12" fmla="*/ 2147483646 w 57"/>
                  <a:gd name="T13" fmla="*/ 2147483646 h 44"/>
                  <a:gd name="T14" fmla="*/ 2147483646 w 57"/>
                  <a:gd name="T15" fmla="*/ 2147483646 h 44"/>
                  <a:gd name="T16" fmla="*/ 2147483646 w 57"/>
                  <a:gd name="T17" fmla="*/ 2147483646 h 44"/>
                  <a:gd name="T18" fmla="*/ 2147483646 w 57"/>
                  <a:gd name="T19" fmla="*/ 2147483646 h 44"/>
                  <a:gd name="T20" fmla="*/ 2147483646 w 57"/>
                  <a:gd name="T21" fmla="*/ 2147483646 h 44"/>
                  <a:gd name="T22" fmla="*/ 2147483646 w 57"/>
                  <a:gd name="T23" fmla="*/ 2147483646 h 44"/>
                  <a:gd name="T24" fmla="*/ 2147483646 w 57"/>
                  <a:gd name="T25" fmla="*/ 2147483646 h 44"/>
                  <a:gd name="T26" fmla="*/ 2147483646 w 57"/>
                  <a:gd name="T27" fmla="*/ 2147483646 h 44"/>
                  <a:gd name="T28" fmla="*/ 2147483646 w 57"/>
                  <a:gd name="T29" fmla="*/ 2147483646 h 44"/>
                  <a:gd name="T30" fmla="*/ 2147483646 w 57"/>
                  <a:gd name="T31" fmla="*/ 2147483646 h 44"/>
                  <a:gd name="T32" fmla="*/ 2147483646 w 57"/>
                  <a:gd name="T33" fmla="*/ 2147483646 h 44"/>
                  <a:gd name="T34" fmla="*/ 2147483646 w 57"/>
                  <a:gd name="T35" fmla="*/ 2147483646 h 44"/>
                  <a:gd name="T36" fmla="*/ 2147483646 w 57"/>
                  <a:gd name="T37" fmla="*/ 2147483646 h 44"/>
                  <a:gd name="T38" fmla="*/ 2147483646 w 57"/>
                  <a:gd name="T39" fmla="*/ 2147483646 h 44"/>
                  <a:gd name="T40" fmla="*/ 2147483646 w 57"/>
                  <a:gd name="T41" fmla="*/ 2147483646 h 44"/>
                  <a:gd name="T42" fmla="*/ 2147483646 w 57"/>
                  <a:gd name="T43" fmla="*/ 2147483646 h 44"/>
                  <a:gd name="T44" fmla="*/ 2147483646 w 57"/>
                  <a:gd name="T45" fmla="*/ 2147483646 h 44"/>
                  <a:gd name="T46" fmla="*/ 2147483646 w 57"/>
                  <a:gd name="T47" fmla="*/ 2147483646 h 44"/>
                  <a:gd name="T48" fmla="*/ 2147483646 w 57"/>
                  <a:gd name="T49" fmla="*/ 2147483646 h 44"/>
                  <a:gd name="T50" fmla="*/ 2147483646 w 57"/>
                  <a:gd name="T51" fmla="*/ 2147483646 h 44"/>
                  <a:gd name="T52" fmla="*/ 2147483646 w 57"/>
                  <a:gd name="T53" fmla="*/ 2147483646 h 44"/>
                  <a:gd name="T54" fmla="*/ 2147483646 w 57"/>
                  <a:gd name="T55" fmla="*/ 2147483646 h 44"/>
                  <a:gd name="T56" fmla="*/ 2147483646 w 57"/>
                  <a:gd name="T57" fmla="*/ 2147483646 h 44"/>
                  <a:gd name="T58" fmla="*/ 2147483646 w 57"/>
                  <a:gd name="T59" fmla="*/ 2147483646 h 44"/>
                  <a:gd name="T60" fmla="*/ 2147483646 w 57"/>
                  <a:gd name="T61" fmla="*/ 2147483646 h 44"/>
                  <a:gd name="T62" fmla="*/ 2147483646 w 57"/>
                  <a:gd name="T63" fmla="*/ 2147483646 h 44"/>
                  <a:gd name="T64" fmla="*/ 0 w 57"/>
                  <a:gd name="T65" fmla="*/ 2147483646 h 44"/>
                  <a:gd name="T66" fmla="*/ 0 w 57"/>
                  <a:gd name="T67" fmla="*/ 2147483646 h 44"/>
                  <a:gd name="T68" fmla="*/ 0 w 57"/>
                  <a:gd name="T69" fmla="*/ 2147483646 h 44"/>
                  <a:gd name="T70" fmla="*/ 0 w 57"/>
                  <a:gd name="T71" fmla="*/ 2147483646 h 44"/>
                  <a:gd name="T72" fmla="*/ 0 w 57"/>
                  <a:gd name="T73" fmla="*/ 2147483646 h 44"/>
                  <a:gd name="T74" fmla="*/ 0 w 57"/>
                  <a:gd name="T75" fmla="*/ 2147483646 h 44"/>
                  <a:gd name="T76" fmla="*/ 2147483646 w 57"/>
                  <a:gd name="T77" fmla="*/ 2147483646 h 44"/>
                  <a:gd name="T78" fmla="*/ 2147483646 w 57"/>
                  <a:gd name="T79" fmla="*/ 2147483646 h 44"/>
                  <a:gd name="T80" fmla="*/ 2147483646 w 57"/>
                  <a:gd name="T81" fmla="*/ 2147483646 h 44"/>
                  <a:gd name="T82" fmla="*/ 2147483646 w 57"/>
                  <a:gd name="T83" fmla="*/ 0 h 44"/>
                  <a:gd name="T84" fmla="*/ 2147483646 w 57"/>
                  <a:gd name="T85" fmla="*/ 2147483646 h 44"/>
                  <a:gd name="T86" fmla="*/ 2147483646 w 57"/>
                  <a:gd name="T87" fmla="*/ 2147483646 h 4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7"/>
                  <a:gd name="T133" fmla="*/ 0 h 44"/>
                  <a:gd name="T134" fmla="*/ 57 w 57"/>
                  <a:gd name="T135" fmla="*/ 44 h 4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7" h="44">
                    <a:moveTo>
                      <a:pt x="34" y="8"/>
                    </a:moveTo>
                    <a:cubicBezTo>
                      <a:pt x="37" y="5"/>
                      <a:pt x="39" y="3"/>
                      <a:pt x="41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1" y="0"/>
                      <a:pt x="54" y="2"/>
                      <a:pt x="56" y="6"/>
                    </a:cubicBezTo>
                    <a:cubicBezTo>
                      <a:pt x="56" y="7"/>
                      <a:pt x="56" y="9"/>
                      <a:pt x="56" y="10"/>
                    </a:cubicBezTo>
                    <a:cubicBezTo>
                      <a:pt x="57" y="12"/>
                      <a:pt x="57" y="14"/>
                      <a:pt x="57" y="1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9"/>
                      <a:pt x="43" y="8"/>
                      <a:pt x="43" y="7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0" y="6"/>
                      <a:pt x="39" y="6"/>
                      <a:pt x="38" y="7"/>
                    </a:cubicBezTo>
                    <a:cubicBezTo>
                      <a:pt x="37" y="7"/>
                      <a:pt x="36" y="9"/>
                      <a:pt x="35" y="10"/>
                    </a:cubicBezTo>
                    <a:cubicBezTo>
                      <a:pt x="35" y="11"/>
                      <a:pt x="35" y="13"/>
                      <a:pt x="35" y="1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8"/>
                      <a:pt x="35" y="41"/>
                      <a:pt x="35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1"/>
                      <a:pt x="22" y="8"/>
                      <a:pt x="22" y="7"/>
                    </a:cubicBezTo>
                    <a:cubicBezTo>
                      <a:pt x="21" y="6"/>
                      <a:pt x="21" y="6"/>
                      <a:pt x="20" y="6"/>
                    </a:cubicBezTo>
                    <a:cubicBezTo>
                      <a:pt x="19" y="6"/>
                      <a:pt x="18" y="6"/>
                      <a:pt x="17" y="7"/>
                    </a:cubicBezTo>
                    <a:cubicBezTo>
                      <a:pt x="16" y="7"/>
                      <a:pt x="15" y="8"/>
                      <a:pt x="14" y="1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8" y="3"/>
                      <a:pt x="20" y="2"/>
                    </a:cubicBezTo>
                    <a:cubicBezTo>
                      <a:pt x="22" y="1"/>
                      <a:pt x="23" y="0"/>
                      <a:pt x="25" y="0"/>
                    </a:cubicBezTo>
                    <a:cubicBezTo>
                      <a:pt x="28" y="0"/>
                      <a:pt x="31" y="1"/>
                      <a:pt x="33" y="4"/>
                    </a:cubicBezTo>
                    <a:cubicBezTo>
                      <a:pt x="33" y="5"/>
                      <a:pt x="34" y="6"/>
                      <a:pt x="34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2" name="Freeform 156"/>
              <p:cNvSpPr>
                <a:spLocks noEditPoints="1"/>
              </p:cNvSpPr>
              <p:nvPr/>
            </p:nvSpPr>
            <p:spPr bwMode="auto">
              <a:xfrm>
                <a:off x="1660694" y="2103437"/>
                <a:ext cx="96838" cy="147638"/>
              </a:xfrm>
              <a:custGeom>
                <a:avLst/>
                <a:gdLst>
                  <a:gd name="T0" fmla="*/ 2147483646 w 30"/>
                  <a:gd name="T1" fmla="*/ 2147483646 h 46"/>
                  <a:gd name="T2" fmla="*/ 2147483646 w 30"/>
                  <a:gd name="T3" fmla="*/ 2147483646 h 46"/>
                  <a:gd name="T4" fmla="*/ 2147483646 w 30"/>
                  <a:gd name="T5" fmla="*/ 2147483646 h 46"/>
                  <a:gd name="T6" fmla="*/ 2147483646 w 30"/>
                  <a:gd name="T7" fmla="*/ 2147483646 h 46"/>
                  <a:gd name="T8" fmla="*/ 2147483646 w 30"/>
                  <a:gd name="T9" fmla="*/ 2147483646 h 46"/>
                  <a:gd name="T10" fmla="*/ 2147483646 w 30"/>
                  <a:gd name="T11" fmla="*/ 2147483646 h 46"/>
                  <a:gd name="T12" fmla="*/ 2147483646 w 30"/>
                  <a:gd name="T13" fmla="*/ 2147483646 h 46"/>
                  <a:gd name="T14" fmla="*/ 2147483646 w 30"/>
                  <a:gd name="T15" fmla="*/ 2147483646 h 46"/>
                  <a:gd name="T16" fmla="*/ 2147483646 w 30"/>
                  <a:gd name="T17" fmla="*/ 2147483646 h 46"/>
                  <a:gd name="T18" fmla="*/ 2147483646 w 30"/>
                  <a:gd name="T19" fmla="*/ 2147483646 h 46"/>
                  <a:gd name="T20" fmla="*/ 2147483646 w 30"/>
                  <a:gd name="T21" fmla="*/ 2147483646 h 46"/>
                  <a:gd name="T22" fmla="*/ 2147483646 w 30"/>
                  <a:gd name="T23" fmla="*/ 2147483646 h 46"/>
                  <a:gd name="T24" fmla="*/ 2147483646 w 30"/>
                  <a:gd name="T25" fmla="*/ 2147483646 h 46"/>
                  <a:gd name="T26" fmla="*/ 2147483646 w 30"/>
                  <a:gd name="T27" fmla="*/ 2147483646 h 46"/>
                  <a:gd name="T28" fmla="*/ 2147483646 w 30"/>
                  <a:gd name="T29" fmla="*/ 2147483646 h 46"/>
                  <a:gd name="T30" fmla="*/ 0 w 30"/>
                  <a:gd name="T31" fmla="*/ 2147483646 h 46"/>
                  <a:gd name="T32" fmla="*/ 2147483646 w 30"/>
                  <a:gd name="T33" fmla="*/ 2147483646 h 46"/>
                  <a:gd name="T34" fmla="*/ 2147483646 w 30"/>
                  <a:gd name="T35" fmla="*/ 2147483646 h 46"/>
                  <a:gd name="T36" fmla="*/ 2147483646 w 30"/>
                  <a:gd name="T37" fmla="*/ 2147483646 h 46"/>
                  <a:gd name="T38" fmla="*/ 2147483646 w 30"/>
                  <a:gd name="T39" fmla="*/ 0 h 46"/>
                  <a:gd name="T40" fmla="*/ 2147483646 w 30"/>
                  <a:gd name="T41" fmla="*/ 2147483646 h 46"/>
                  <a:gd name="T42" fmla="*/ 2147483646 w 30"/>
                  <a:gd name="T43" fmla="*/ 2147483646 h 46"/>
                  <a:gd name="T44" fmla="*/ 2147483646 w 30"/>
                  <a:gd name="T45" fmla="*/ 2147483646 h 46"/>
                  <a:gd name="T46" fmla="*/ 2147483646 w 30"/>
                  <a:gd name="T47" fmla="*/ 2147483646 h 46"/>
                  <a:gd name="T48" fmla="*/ 2147483646 w 30"/>
                  <a:gd name="T49" fmla="*/ 2147483646 h 46"/>
                  <a:gd name="T50" fmla="*/ 2147483646 w 30"/>
                  <a:gd name="T51" fmla="*/ 2147483646 h 46"/>
                  <a:gd name="T52" fmla="*/ 2147483646 w 30"/>
                  <a:gd name="T53" fmla="*/ 2147483646 h 46"/>
                  <a:gd name="T54" fmla="*/ 2147483646 w 30"/>
                  <a:gd name="T55" fmla="*/ 2147483646 h 46"/>
                  <a:gd name="T56" fmla="*/ 2147483646 w 30"/>
                  <a:gd name="T57" fmla="*/ 2147483646 h 46"/>
                  <a:gd name="T58" fmla="*/ 2147483646 w 30"/>
                  <a:gd name="T59" fmla="*/ 2147483646 h 46"/>
                  <a:gd name="T60" fmla="*/ 2147483646 w 30"/>
                  <a:gd name="T61" fmla="*/ 2147483646 h 46"/>
                  <a:gd name="T62" fmla="*/ 2147483646 w 30"/>
                  <a:gd name="T63" fmla="*/ 2147483646 h 46"/>
                  <a:gd name="T64" fmla="*/ 2147483646 w 30"/>
                  <a:gd name="T65" fmla="*/ 2147483646 h 46"/>
                  <a:gd name="T66" fmla="*/ 2147483646 w 30"/>
                  <a:gd name="T67" fmla="*/ 2147483646 h 46"/>
                  <a:gd name="T68" fmla="*/ 2147483646 w 30"/>
                  <a:gd name="T69" fmla="*/ 2147483646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"/>
                  <a:gd name="T106" fmla="*/ 0 h 46"/>
                  <a:gd name="T107" fmla="*/ 30 w 30"/>
                  <a:gd name="T108" fmla="*/ 46 h 4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" h="46">
                    <a:moveTo>
                      <a:pt x="12" y="25"/>
                    </a:move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9"/>
                      <a:pt x="12" y="41"/>
                      <a:pt x="12" y="42"/>
                    </a:cubicBezTo>
                    <a:cubicBezTo>
                      <a:pt x="12" y="43"/>
                      <a:pt x="13" y="43"/>
                      <a:pt x="15" y="43"/>
                    </a:cubicBezTo>
                    <a:cubicBezTo>
                      <a:pt x="17" y="43"/>
                      <a:pt x="19" y="43"/>
                      <a:pt x="21" y="41"/>
                    </a:cubicBezTo>
                    <a:cubicBezTo>
                      <a:pt x="23" y="39"/>
                      <a:pt x="25" y="37"/>
                      <a:pt x="26" y="34"/>
                    </a:cubicBezTo>
                    <a:cubicBezTo>
                      <a:pt x="26" y="33"/>
                      <a:pt x="27" y="32"/>
                      <a:pt x="27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9" y="32"/>
                      <a:pt x="29" y="33"/>
                      <a:pt x="29" y="33"/>
                    </a:cubicBezTo>
                    <a:cubicBezTo>
                      <a:pt x="29" y="34"/>
                      <a:pt x="28" y="36"/>
                      <a:pt x="27" y="38"/>
                    </a:cubicBezTo>
                    <a:cubicBezTo>
                      <a:pt x="25" y="40"/>
                      <a:pt x="23" y="42"/>
                      <a:pt x="21" y="44"/>
                    </a:cubicBezTo>
                    <a:cubicBezTo>
                      <a:pt x="19" y="45"/>
                      <a:pt x="17" y="46"/>
                      <a:pt x="14" y="46"/>
                    </a:cubicBezTo>
                    <a:cubicBezTo>
                      <a:pt x="11" y="46"/>
                      <a:pt x="7" y="44"/>
                      <a:pt x="5" y="40"/>
                    </a:cubicBezTo>
                    <a:cubicBezTo>
                      <a:pt x="3" y="38"/>
                      <a:pt x="2" y="35"/>
                      <a:pt x="1" y="32"/>
                    </a:cubicBezTo>
                    <a:cubicBezTo>
                      <a:pt x="0" y="29"/>
                      <a:pt x="0" y="26"/>
                      <a:pt x="0" y="23"/>
                    </a:cubicBezTo>
                    <a:cubicBezTo>
                      <a:pt x="0" y="21"/>
                      <a:pt x="0" y="18"/>
                      <a:pt x="1" y="15"/>
                    </a:cubicBezTo>
                    <a:cubicBezTo>
                      <a:pt x="1" y="12"/>
                      <a:pt x="2" y="10"/>
                      <a:pt x="3" y="8"/>
                    </a:cubicBezTo>
                    <a:cubicBezTo>
                      <a:pt x="5" y="5"/>
                      <a:pt x="7" y="4"/>
                      <a:pt x="9" y="2"/>
                    </a:cubicBezTo>
                    <a:cubicBezTo>
                      <a:pt x="10" y="1"/>
                      <a:pt x="12" y="0"/>
                      <a:pt x="15" y="0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7" y="9"/>
                      <a:pt x="30" y="16"/>
                      <a:pt x="29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5" y="24"/>
                      <a:pt x="15" y="24"/>
                      <a:pt x="15" y="24"/>
                    </a:cubicBezTo>
                    <a:lnTo>
                      <a:pt x="12" y="25"/>
                    </a:lnTo>
                    <a:close/>
                    <a:moveTo>
                      <a:pt x="19" y="22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6"/>
                      <a:pt x="18" y="6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8" y="3"/>
                      <a:pt x="17" y="3"/>
                      <a:pt x="15" y="3"/>
                    </a:cubicBezTo>
                    <a:cubicBezTo>
                      <a:pt x="14" y="3"/>
                      <a:pt x="13" y="3"/>
                      <a:pt x="12" y="5"/>
                    </a:cubicBezTo>
                    <a:cubicBezTo>
                      <a:pt x="12" y="5"/>
                      <a:pt x="12" y="7"/>
                      <a:pt x="12" y="1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9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3" name="Freeform 157"/>
              <p:cNvSpPr>
                <a:spLocks noEditPoints="1"/>
              </p:cNvSpPr>
              <p:nvPr/>
            </p:nvSpPr>
            <p:spPr bwMode="auto">
              <a:xfrm>
                <a:off x="8420698" y="2112962"/>
                <a:ext cx="103188" cy="131763"/>
              </a:xfrm>
              <a:custGeom>
                <a:avLst/>
                <a:gdLst>
                  <a:gd name="T0" fmla="*/ 2147483646 w 32"/>
                  <a:gd name="T1" fmla="*/ 2147483646 h 41"/>
                  <a:gd name="T2" fmla="*/ 2147483646 w 32"/>
                  <a:gd name="T3" fmla="*/ 2147483646 h 41"/>
                  <a:gd name="T4" fmla="*/ 2147483646 w 32"/>
                  <a:gd name="T5" fmla="*/ 2147483646 h 41"/>
                  <a:gd name="T6" fmla="*/ 2147483646 w 32"/>
                  <a:gd name="T7" fmla="*/ 2147483646 h 41"/>
                  <a:gd name="T8" fmla="*/ 2147483646 w 32"/>
                  <a:gd name="T9" fmla="*/ 2147483646 h 41"/>
                  <a:gd name="T10" fmla="*/ 2147483646 w 32"/>
                  <a:gd name="T11" fmla="*/ 2147483646 h 41"/>
                  <a:gd name="T12" fmla="*/ 2147483646 w 32"/>
                  <a:gd name="T13" fmla="*/ 2147483646 h 41"/>
                  <a:gd name="T14" fmla="*/ 2147483646 w 32"/>
                  <a:gd name="T15" fmla="*/ 2147483646 h 41"/>
                  <a:gd name="T16" fmla="*/ 2147483646 w 32"/>
                  <a:gd name="T17" fmla="*/ 2147483646 h 41"/>
                  <a:gd name="T18" fmla="*/ 2147483646 w 32"/>
                  <a:gd name="T19" fmla="*/ 2147483646 h 41"/>
                  <a:gd name="T20" fmla="*/ 0 w 32"/>
                  <a:gd name="T21" fmla="*/ 2147483646 h 41"/>
                  <a:gd name="T22" fmla="*/ 0 w 32"/>
                  <a:gd name="T23" fmla="*/ 2147483646 h 41"/>
                  <a:gd name="T24" fmla="*/ 0 w 32"/>
                  <a:gd name="T25" fmla="*/ 2147483646 h 41"/>
                  <a:gd name="T26" fmla="*/ 0 w 32"/>
                  <a:gd name="T27" fmla="*/ 2147483646 h 41"/>
                  <a:gd name="T28" fmla="*/ 0 w 32"/>
                  <a:gd name="T29" fmla="*/ 0 h 41"/>
                  <a:gd name="T30" fmla="*/ 2147483646 w 32"/>
                  <a:gd name="T31" fmla="*/ 0 h 41"/>
                  <a:gd name="T32" fmla="*/ 2147483646 w 32"/>
                  <a:gd name="T33" fmla="*/ 2147483646 h 41"/>
                  <a:gd name="T34" fmla="*/ 2147483646 w 32"/>
                  <a:gd name="T35" fmla="*/ 2147483646 h 41"/>
                  <a:gd name="T36" fmla="*/ 2147483646 w 32"/>
                  <a:gd name="T37" fmla="*/ 2147483646 h 41"/>
                  <a:gd name="T38" fmla="*/ 2147483646 w 32"/>
                  <a:gd name="T39" fmla="*/ 2147483646 h 41"/>
                  <a:gd name="T40" fmla="*/ 2147483646 w 32"/>
                  <a:gd name="T41" fmla="*/ 2147483646 h 41"/>
                  <a:gd name="T42" fmla="*/ 2147483646 w 32"/>
                  <a:gd name="T43" fmla="*/ 2147483646 h 41"/>
                  <a:gd name="T44" fmla="*/ 2147483646 w 32"/>
                  <a:gd name="T45" fmla="*/ 2147483646 h 41"/>
                  <a:gd name="T46" fmla="*/ 2147483646 w 32"/>
                  <a:gd name="T47" fmla="*/ 2147483646 h 41"/>
                  <a:gd name="T48" fmla="*/ 2147483646 w 32"/>
                  <a:gd name="T49" fmla="*/ 2147483646 h 41"/>
                  <a:gd name="T50" fmla="*/ 2147483646 w 32"/>
                  <a:gd name="T51" fmla="*/ 2147483646 h 41"/>
                  <a:gd name="T52" fmla="*/ 2147483646 w 32"/>
                  <a:gd name="T53" fmla="*/ 2147483646 h 41"/>
                  <a:gd name="T54" fmla="*/ 2147483646 w 32"/>
                  <a:gd name="T55" fmla="*/ 2147483646 h 41"/>
                  <a:gd name="T56" fmla="*/ 2147483646 w 32"/>
                  <a:gd name="T57" fmla="*/ 2147483646 h 41"/>
                  <a:gd name="T58" fmla="*/ 2147483646 w 32"/>
                  <a:gd name="T59" fmla="*/ 2147483646 h 41"/>
                  <a:gd name="T60" fmla="*/ 2147483646 w 32"/>
                  <a:gd name="T61" fmla="*/ 2147483646 h 41"/>
                  <a:gd name="T62" fmla="*/ 2147483646 w 32"/>
                  <a:gd name="T63" fmla="*/ 2147483646 h 41"/>
                  <a:gd name="T64" fmla="*/ 2147483646 w 32"/>
                  <a:gd name="T65" fmla="*/ 2147483646 h 41"/>
                  <a:gd name="T66" fmla="*/ 2147483646 w 32"/>
                  <a:gd name="T67" fmla="*/ 2147483646 h 4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"/>
                  <a:gd name="T103" fmla="*/ 0 h 41"/>
                  <a:gd name="T104" fmla="*/ 32 w 32"/>
                  <a:gd name="T105" fmla="*/ 41 h 4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" h="41">
                    <a:moveTo>
                      <a:pt x="20" y="34"/>
                    </a:moveTo>
                    <a:cubicBezTo>
                      <a:pt x="21" y="35"/>
                      <a:pt x="23" y="36"/>
                      <a:pt x="24" y="37"/>
                    </a:cubicBezTo>
                    <a:cubicBezTo>
                      <a:pt x="26" y="38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0" y="41"/>
                      <a:pt x="30" y="41"/>
                    </a:cubicBezTo>
                    <a:cubicBezTo>
                      <a:pt x="28" y="41"/>
                      <a:pt x="26" y="40"/>
                      <a:pt x="23" y="38"/>
                    </a:cubicBezTo>
                    <a:cubicBezTo>
                      <a:pt x="20" y="37"/>
                      <a:pt x="17" y="34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4" y="0"/>
                      <a:pt x="17" y="0"/>
                      <a:pt x="19" y="1"/>
                    </a:cubicBezTo>
                    <a:cubicBezTo>
                      <a:pt x="21" y="1"/>
                      <a:pt x="23" y="1"/>
                      <a:pt x="25" y="2"/>
                    </a:cubicBezTo>
                    <a:cubicBezTo>
                      <a:pt x="27" y="3"/>
                      <a:pt x="29" y="6"/>
                      <a:pt x="30" y="9"/>
                    </a:cubicBezTo>
                    <a:cubicBezTo>
                      <a:pt x="32" y="11"/>
                      <a:pt x="32" y="14"/>
                      <a:pt x="32" y="17"/>
                    </a:cubicBezTo>
                    <a:cubicBezTo>
                      <a:pt x="32" y="20"/>
                      <a:pt x="32" y="23"/>
                      <a:pt x="30" y="26"/>
                    </a:cubicBezTo>
                    <a:cubicBezTo>
                      <a:pt x="28" y="31"/>
                      <a:pt x="24" y="33"/>
                      <a:pt x="20" y="34"/>
                    </a:cubicBezTo>
                    <a:close/>
                    <a:moveTo>
                      <a:pt x="17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22" y="32"/>
                      <a:pt x="24" y="31"/>
                      <a:pt x="27" y="28"/>
                    </a:cubicBezTo>
                    <a:cubicBezTo>
                      <a:pt x="28" y="27"/>
                      <a:pt x="29" y="25"/>
                      <a:pt x="30" y="23"/>
                    </a:cubicBezTo>
                    <a:cubicBezTo>
                      <a:pt x="30" y="21"/>
                      <a:pt x="31" y="19"/>
                      <a:pt x="31" y="17"/>
                    </a:cubicBezTo>
                    <a:cubicBezTo>
                      <a:pt x="31" y="14"/>
                      <a:pt x="30" y="11"/>
                      <a:pt x="28" y="8"/>
                    </a:cubicBezTo>
                    <a:cubicBezTo>
                      <a:pt x="27" y="6"/>
                      <a:pt x="25" y="4"/>
                      <a:pt x="23" y="4"/>
                    </a:cubicBezTo>
                    <a:cubicBezTo>
                      <a:pt x="21" y="3"/>
                      <a:pt x="18" y="2"/>
                      <a:pt x="14" y="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0"/>
                      <a:pt x="16" y="31"/>
                      <a:pt x="17" y="32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4" name="Freeform 158"/>
              <p:cNvSpPr/>
              <p:nvPr/>
            </p:nvSpPr>
            <p:spPr bwMode="auto">
              <a:xfrm>
                <a:off x="8539760" y="2112962"/>
                <a:ext cx="92075" cy="128588"/>
              </a:xfrm>
              <a:custGeom>
                <a:avLst/>
                <a:gdLst>
                  <a:gd name="T0" fmla="*/ 2147483646 w 29"/>
                  <a:gd name="T1" fmla="*/ 2147483646 h 40"/>
                  <a:gd name="T2" fmla="*/ 2147483646 w 29"/>
                  <a:gd name="T3" fmla="*/ 2147483646 h 40"/>
                  <a:gd name="T4" fmla="*/ 2147483646 w 29"/>
                  <a:gd name="T5" fmla="*/ 2147483646 h 40"/>
                  <a:gd name="T6" fmla="*/ 2147483646 w 29"/>
                  <a:gd name="T7" fmla="*/ 2147483646 h 40"/>
                  <a:gd name="T8" fmla="*/ 2147483646 w 29"/>
                  <a:gd name="T9" fmla="*/ 2147483646 h 40"/>
                  <a:gd name="T10" fmla="*/ 2147483646 w 29"/>
                  <a:gd name="T11" fmla="*/ 2147483646 h 40"/>
                  <a:gd name="T12" fmla="*/ 2147483646 w 29"/>
                  <a:gd name="T13" fmla="*/ 2147483646 h 40"/>
                  <a:gd name="T14" fmla="*/ 2147483646 w 29"/>
                  <a:gd name="T15" fmla="*/ 2147483646 h 40"/>
                  <a:gd name="T16" fmla="*/ 2147483646 w 29"/>
                  <a:gd name="T17" fmla="*/ 2147483646 h 40"/>
                  <a:gd name="T18" fmla="*/ 0 w 29"/>
                  <a:gd name="T19" fmla="*/ 2147483646 h 40"/>
                  <a:gd name="T20" fmla="*/ 0 w 29"/>
                  <a:gd name="T21" fmla="*/ 2147483646 h 40"/>
                  <a:gd name="T22" fmla="*/ 0 w 29"/>
                  <a:gd name="T23" fmla="*/ 2147483646 h 40"/>
                  <a:gd name="T24" fmla="*/ 0 w 29"/>
                  <a:gd name="T25" fmla="*/ 2147483646 h 40"/>
                  <a:gd name="T26" fmla="*/ 0 w 29"/>
                  <a:gd name="T27" fmla="*/ 0 h 40"/>
                  <a:gd name="T28" fmla="*/ 2147483646 w 29"/>
                  <a:gd name="T29" fmla="*/ 0 h 40"/>
                  <a:gd name="T30" fmla="*/ 2147483646 w 29"/>
                  <a:gd name="T31" fmla="*/ 0 h 40"/>
                  <a:gd name="T32" fmla="*/ 2147483646 w 29"/>
                  <a:gd name="T33" fmla="*/ 2147483646 h 40"/>
                  <a:gd name="T34" fmla="*/ 2147483646 w 29"/>
                  <a:gd name="T35" fmla="*/ 2147483646 h 40"/>
                  <a:gd name="T36" fmla="*/ 2147483646 w 29"/>
                  <a:gd name="T37" fmla="*/ 2147483646 h 40"/>
                  <a:gd name="T38" fmla="*/ 2147483646 w 29"/>
                  <a:gd name="T39" fmla="*/ 2147483646 h 40"/>
                  <a:gd name="T40" fmla="*/ 2147483646 w 29"/>
                  <a:gd name="T41" fmla="*/ 2147483646 h 40"/>
                  <a:gd name="T42" fmla="*/ 2147483646 w 29"/>
                  <a:gd name="T43" fmla="*/ 2147483646 h 40"/>
                  <a:gd name="T44" fmla="*/ 2147483646 w 29"/>
                  <a:gd name="T45" fmla="*/ 2147483646 h 40"/>
                  <a:gd name="T46" fmla="*/ 2147483646 w 29"/>
                  <a:gd name="T47" fmla="*/ 2147483646 h 40"/>
                  <a:gd name="T48" fmla="*/ 2147483646 w 29"/>
                  <a:gd name="T49" fmla="*/ 2147483646 h 40"/>
                  <a:gd name="T50" fmla="*/ 2147483646 w 29"/>
                  <a:gd name="T51" fmla="*/ 2147483646 h 40"/>
                  <a:gd name="T52" fmla="*/ 2147483646 w 29"/>
                  <a:gd name="T53" fmla="*/ 2147483646 h 40"/>
                  <a:gd name="T54" fmla="*/ 2147483646 w 29"/>
                  <a:gd name="T55" fmla="*/ 2147483646 h 40"/>
                  <a:gd name="T56" fmla="*/ 2147483646 w 29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9"/>
                  <a:gd name="T88" fmla="*/ 0 h 40"/>
                  <a:gd name="T89" fmla="*/ 29 w 29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9" h="40">
                    <a:moveTo>
                      <a:pt x="14" y="13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9"/>
                    </a:cubicBezTo>
                    <a:cubicBezTo>
                      <a:pt x="29" y="40"/>
                      <a:pt x="29" y="40"/>
                      <a:pt x="28" y="40"/>
                    </a:cubicBezTo>
                    <a:cubicBezTo>
                      <a:pt x="28" y="40"/>
                      <a:pt x="28" y="40"/>
                      <a:pt x="2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"/>
                      <a:pt x="27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8" y="11"/>
                      <a:pt x="28" y="11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8" y="13"/>
                      <a:pt x="28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5" name="Freeform 159"/>
              <p:cNvSpPr/>
              <p:nvPr/>
            </p:nvSpPr>
            <p:spPr bwMode="auto">
              <a:xfrm>
                <a:off x="8638185" y="2109787"/>
                <a:ext cx="80963" cy="134938"/>
              </a:xfrm>
              <a:custGeom>
                <a:avLst/>
                <a:gdLst>
                  <a:gd name="T0" fmla="*/ 2147483646 w 25"/>
                  <a:gd name="T1" fmla="*/ 2147483646 h 42"/>
                  <a:gd name="T2" fmla="*/ 2147483646 w 25"/>
                  <a:gd name="T3" fmla="*/ 2147483646 h 42"/>
                  <a:gd name="T4" fmla="*/ 2147483646 w 25"/>
                  <a:gd name="T5" fmla="*/ 2147483646 h 42"/>
                  <a:gd name="T6" fmla="*/ 2147483646 w 25"/>
                  <a:gd name="T7" fmla="*/ 2147483646 h 42"/>
                  <a:gd name="T8" fmla="*/ 2147483646 w 25"/>
                  <a:gd name="T9" fmla="*/ 2147483646 h 42"/>
                  <a:gd name="T10" fmla="*/ 2147483646 w 25"/>
                  <a:gd name="T11" fmla="*/ 2147483646 h 42"/>
                  <a:gd name="T12" fmla="*/ 2147483646 w 25"/>
                  <a:gd name="T13" fmla="*/ 2147483646 h 42"/>
                  <a:gd name="T14" fmla="*/ 2147483646 w 25"/>
                  <a:gd name="T15" fmla="*/ 2147483646 h 42"/>
                  <a:gd name="T16" fmla="*/ 0 w 25"/>
                  <a:gd name="T17" fmla="*/ 2147483646 h 42"/>
                  <a:gd name="T18" fmla="*/ 2147483646 w 25"/>
                  <a:gd name="T19" fmla="*/ 2147483646 h 42"/>
                  <a:gd name="T20" fmla="*/ 2147483646 w 25"/>
                  <a:gd name="T21" fmla="*/ 0 h 42"/>
                  <a:gd name="T22" fmla="*/ 2147483646 w 25"/>
                  <a:gd name="T23" fmla="*/ 2147483646 h 42"/>
                  <a:gd name="T24" fmla="*/ 2147483646 w 25"/>
                  <a:gd name="T25" fmla="*/ 2147483646 h 42"/>
                  <a:gd name="T26" fmla="*/ 2147483646 w 25"/>
                  <a:gd name="T27" fmla="*/ 2147483646 h 42"/>
                  <a:gd name="T28" fmla="*/ 2147483646 w 25"/>
                  <a:gd name="T29" fmla="*/ 2147483646 h 42"/>
                  <a:gd name="T30" fmla="*/ 2147483646 w 25"/>
                  <a:gd name="T31" fmla="*/ 2147483646 h 42"/>
                  <a:gd name="T32" fmla="*/ 2147483646 w 25"/>
                  <a:gd name="T33" fmla="*/ 2147483646 h 42"/>
                  <a:gd name="T34" fmla="*/ 2147483646 w 25"/>
                  <a:gd name="T35" fmla="*/ 2147483646 h 42"/>
                  <a:gd name="T36" fmla="*/ 2147483646 w 25"/>
                  <a:gd name="T37" fmla="*/ 2147483646 h 42"/>
                  <a:gd name="T38" fmla="*/ 2147483646 w 25"/>
                  <a:gd name="T39" fmla="*/ 2147483646 h 42"/>
                  <a:gd name="T40" fmla="*/ 2147483646 w 25"/>
                  <a:gd name="T41" fmla="*/ 2147483646 h 42"/>
                  <a:gd name="T42" fmla="*/ 2147483646 w 25"/>
                  <a:gd name="T43" fmla="*/ 2147483646 h 42"/>
                  <a:gd name="T44" fmla="*/ 2147483646 w 25"/>
                  <a:gd name="T45" fmla="*/ 2147483646 h 42"/>
                  <a:gd name="T46" fmla="*/ 2147483646 w 25"/>
                  <a:gd name="T47" fmla="*/ 2147483646 h 42"/>
                  <a:gd name="T48" fmla="*/ 2147483646 w 25"/>
                  <a:gd name="T49" fmla="*/ 2147483646 h 42"/>
                  <a:gd name="T50" fmla="*/ 2147483646 w 25"/>
                  <a:gd name="T51" fmla="*/ 2147483646 h 42"/>
                  <a:gd name="T52" fmla="*/ 2147483646 w 25"/>
                  <a:gd name="T53" fmla="*/ 2147483646 h 42"/>
                  <a:gd name="T54" fmla="*/ 2147483646 w 25"/>
                  <a:gd name="T55" fmla="*/ 2147483646 h 42"/>
                  <a:gd name="T56" fmla="*/ 2147483646 w 25"/>
                  <a:gd name="T57" fmla="*/ 2147483646 h 42"/>
                  <a:gd name="T58" fmla="*/ 0 w 25"/>
                  <a:gd name="T59" fmla="*/ 2147483646 h 42"/>
                  <a:gd name="T60" fmla="*/ 0 w 25"/>
                  <a:gd name="T61" fmla="*/ 2147483646 h 42"/>
                  <a:gd name="T62" fmla="*/ 2147483646 w 25"/>
                  <a:gd name="T63" fmla="*/ 2147483646 h 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5"/>
                  <a:gd name="T97" fmla="*/ 0 h 42"/>
                  <a:gd name="T98" fmla="*/ 25 w 25"/>
                  <a:gd name="T99" fmla="*/ 42 h 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5" h="42">
                    <a:moveTo>
                      <a:pt x="1" y="34"/>
                    </a:moveTo>
                    <a:cubicBezTo>
                      <a:pt x="1" y="34"/>
                      <a:pt x="1" y="35"/>
                      <a:pt x="2" y="35"/>
                    </a:cubicBezTo>
                    <a:cubicBezTo>
                      <a:pt x="3" y="37"/>
                      <a:pt x="4" y="38"/>
                      <a:pt x="6" y="39"/>
                    </a:cubicBezTo>
                    <a:cubicBezTo>
                      <a:pt x="8" y="40"/>
                      <a:pt x="9" y="40"/>
                      <a:pt x="11" y="40"/>
                    </a:cubicBezTo>
                    <a:cubicBezTo>
                      <a:pt x="13" y="40"/>
                      <a:pt x="14" y="40"/>
                      <a:pt x="14" y="38"/>
                    </a:cubicBezTo>
                    <a:cubicBezTo>
                      <a:pt x="14" y="37"/>
                      <a:pt x="13" y="36"/>
                      <a:pt x="13" y="35"/>
                    </a:cubicBezTo>
                    <a:cubicBezTo>
                      <a:pt x="12" y="34"/>
                      <a:pt x="10" y="32"/>
                      <a:pt x="8" y="29"/>
                    </a:cubicBezTo>
                    <a:cubicBezTo>
                      <a:pt x="5" y="25"/>
                      <a:pt x="3" y="22"/>
                      <a:pt x="2" y="20"/>
                    </a:cubicBezTo>
                    <a:cubicBezTo>
                      <a:pt x="1" y="17"/>
                      <a:pt x="0" y="15"/>
                      <a:pt x="0" y="12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6" y="0"/>
                      <a:pt x="18" y="1"/>
                      <a:pt x="20" y="2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1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7" y="2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3" y="8"/>
                      <a:pt x="14" y="10"/>
                      <a:pt x="15" y="12"/>
                    </a:cubicBezTo>
                    <a:cubicBezTo>
                      <a:pt x="20" y="18"/>
                      <a:pt x="23" y="22"/>
                      <a:pt x="24" y="24"/>
                    </a:cubicBezTo>
                    <a:cubicBezTo>
                      <a:pt x="25" y="26"/>
                      <a:pt x="25" y="28"/>
                      <a:pt x="25" y="31"/>
                    </a:cubicBezTo>
                    <a:cubicBezTo>
                      <a:pt x="25" y="32"/>
                      <a:pt x="25" y="34"/>
                      <a:pt x="24" y="36"/>
                    </a:cubicBezTo>
                    <a:cubicBezTo>
                      <a:pt x="23" y="37"/>
                      <a:pt x="22" y="38"/>
                      <a:pt x="21" y="39"/>
                    </a:cubicBezTo>
                    <a:cubicBezTo>
                      <a:pt x="18" y="41"/>
                      <a:pt x="15" y="42"/>
                      <a:pt x="12" y="42"/>
                    </a:cubicBezTo>
                    <a:cubicBezTo>
                      <a:pt x="8" y="42"/>
                      <a:pt x="5" y="41"/>
                      <a:pt x="2" y="39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1" y="3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6" name="Freeform 160"/>
              <p:cNvSpPr/>
              <p:nvPr/>
            </p:nvSpPr>
            <p:spPr bwMode="auto">
              <a:xfrm>
                <a:off x="8735023" y="2112962"/>
                <a:ext cx="98425" cy="131763"/>
              </a:xfrm>
              <a:custGeom>
                <a:avLst/>
                <a:gdLst>
                  <a:gd name="T0" fmla="*/ 2147483646 w 31"/>
                  <a:gd name="T1" fmla="*/ 0 h 41"/>
                  <a:gd name="T2" fmla="*/ 2147483646 w 31"/>
                  <a:gd name="T3" fmla="*/ 2147483646 h 41"/>
                  <a:gd name="T4" fmla="*/ 2147483646 w 31"/>
                  <a:gd name="T5" fmla="*/ 2147483646 h 41"/>
                  <a:gd name="T6" fmla="*/ 2147483646 w 31"/>
                  <a:gd name="T7" fmla="*/ 2147483646 h 41"/>
                  <a:gd name="T8" fmla="*/ 2147483646 w 31"/>
                  <a:gd name="T9" fmla="*/ 2147483646 h 41"/>
                  <a:gd name="T10" fmla="*/ 2147483646 w 31"/>
                  <a:gd name="T11" fmla="*/ 2147483646 h 41"/>
                  <a:gd name="T12" fmla="*/ 2147483646 w 31"/>
                  <a:gd name="T13" fmla="*/ 2147483646 h 41"/>
                  <a:gd name="T14" fmla="*/ 2147483646 w 31"/>
                  <a:gd name="T15" fmla="*/ 2147483646 h 41"/>
                  <a:gd name="T16" fmla="*/ 2147483646 w 31"/>
                  <a:gd name="T17" fmla="*/ 2147483646 h 41"/>
                  <a:gd name="T18" fmla="*/ 2147483646 w 31"/>
                  <a:gd name="T19" fmla="*/ 2147483646 h 41"/>
                  <a:gd name="T20" fmla="*/ 2147483646 w 31"/>
                  <a:gd name="T21" fmla="*/ 0 h 41"/>
                  <a:gd name="T22" fmla="*/ 2147483646 w 31"/>
                  <a:gd name="T23" fmla="*/ 2147483646 h 41"/>
                  <a:gd name="T24" fmla="*/ 2147483646 w 31"/>
                  <a:gd name="T25" fmla="*/ 2147483646 h 41"/>
                  <a:gd name="T26" fmla="*/ 2147483646 w 31"/>
                  <a:gd name="T27" fmla="*/ 2147483646 h 41"/>
                  <a:gd name="T28" fmla="*/ 2147483646 w 31"/>
                  <a:gd name="T29" fmla="*/ 2147483646 h 41"/>
                  <a:gd name="T30" fmla="*/ 2147483646 w 31"/>
                  <a:gd name="T31" fmla="*/ 2147483646 h 41"/>
                  <a:gd name="T32" fmla="*/ 2147483646 w 31"/>
                  <a:gd name="T33" fmla="*/ 2147483646 h 41"/>
                  <a:gd name="T34" fmla="*/ 2147483646 w 31"/>
                  <a:gd name="T35" fmla="*/ 2147483646 h 41"/>
                  <a:gd name="T36" fmla="*/ 2147483646 w 31"/>
                  <a:gd name="T37" fmla="*/ 2147483646 h 41"/>
                  <a:gd name="T38" fmla="*/ 0 w 31"/>
                  <a:gd name="T39" fmla="*/ 2147483646 h 41"/>
                  <a:gd name="T40" fmla="*/ 0 w 31"/>
                  <a:gd name="T41" fmla="*/ 2147483646 h 41"/>
                  <a:gd name="T42" fmla="*/ 0 w 31"/>
                  <a:gd name="T43" fmla="*/ 2147483646 h 41"/>
                  <a:gd name="T44" fmla="*/ 0 w 31"/>
                  <a:gd name="T45" fmla="*/ 0 h 41"/>
                  <a:gd name="T46" fmla="*/ 2147483646 w 31"/>
                  <a:gd name="T47" fmla="*/ 0 h 4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"/>
                  <a:gd name="T73" fmla="*/ 0 h 41"/>
                  <a:gd name="T74" fmla="*/ 31 w 31"/>
                  <a:gd name="T75" fmla="*/ 41 h 4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" h="41">
                    <a:moveTo>
                      <a:pt x="14" y="0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39"/>
                      <a:pt x="15" y="40"/>
                      <a:pt x="16" y="40"/>
                    </a:cubicBezTo>
                    <a:cubicBezTo>
                      <a:pt x="21" y="40"/>
                      <a:pt x="25" y="38"/>
                      <a:pt x="27" y="35"/>
                    </a:cubicBezTo>
                    <a:cubicBezTo>
                      <a:pt x="28" y="33"/>
                      <a:pt x="28" y="31"/>
                      <a:pt x="29" y="28"/>
                    </a:cubicBezTo>
                    <a:cubicBezTo>
                      <a:pt x="29" y="25"/>
                      <a:pt x="29" y="19"/>
                      <a:pt x="29" y="1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30" y="0"/>
                    </a:cubicBezTo>
                    <a:cubicBezTo>
                      <a:pt x="31" y="0"/>
                      <a:pt x="31" y="0"/>
                      <a:pt x="31" y="1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20"/>
                      <a:pt x="31" y="23"/>
                      <a:pt x="30" y="25"/>
                    </a:cubicBezTo>
                    <a:cubicBezTo>
                      <a:pt x="30" y="27"/>
                      <a:pt x="30" y="29"/>
                      <a:pt x="30" y="30"/>
                    </a:cubicBezTo>
                    <a:cubicBezTo>
                      <a:pt x="30" y="33"/>
                      <a:pt x="28" y="36"/>
                      <a:pt x="27" y="38"/>
                    </a:cubicBezTo>
                    <a:cubicBezTo>
                      <a:pt x="24" y="40"/>
                      <a:pt x="21" y="41"/>
                      <a:pt x="15" y="41"/>
                    </a:cubicBezTo>
                    <a:cubicBezTo>
                      <a:pt x="10" y="41"/>
                      <a:pt x="7" y="41"/>
                      <a:pt x="4" y="39"/>
                    </a:cubicBezTo>
                    <a:cubicBezTo>
                      <a:pt x="2" y="38"/>
                      <a:pt x="1" y="36"/>
                      <a:pt x="0" y="33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7"/>
                      <a:pt x="0" y="23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7" name="Freeform 161"/>
              <p:cNvSpPr/>
              <p:nvPr/>
            </p:nvSpPr>
            <p:spPr bwMode="auto">
              <a:xfrm>
                <a:off x="8839798" y="2109787"/>
                <a:ext cx="144463" cy="134938"/>
              </a:xfrm>
              <a:custGeom>
                <a:avLst/>
                <a:gdLst>
                  <a:gd name="T0" fmla="*/ 2147483646 w 45"/>
                  <a:gd name="T1" fmla="*/ 0 h 42"/>
                  <a:gd name="T2" fmla="*/ 2147483646 w 45"/>
                  <a:gd name="T3" fmla="*/ 2147483646 h 42"/>
                  <a:gd name="T4" fmla="*/ 2147483646 w 45"/>
                  <a:gd name="T5" fmla="*/ 2147483646 h 42"/>
                  <a:gd name="T6" fmla="*/ 2147483646 w 45"/>
                  <a:gd name="T7" fmla="*/ 2147483646 h 42"/>
                  <a:gd name="T8" fmla="*/ 2147483646 w 45"/>
                  <a:gd name="T9" fmla="*/ 2147483646 h 42"/>
                  <a:gd name="T10" fmla="*/ 2147483646 w 45"/>
                  <a:gd name="T11" fmla="*/ 2147483646 h 42"/>
                  <a:gd name="T12" fmla="*/ 2147483646 w 45"/>
                  <a:gd name="T13" fmla="*/ 2147483646 h 42"/>
                  <a:gd name="T14" fmla="*/ 2147483646 w 45"/>
                  <a:gd name="T15" fmla="*/ 2147483646 h 42"/>
                  <a:gd name="T16" fmla="*/ 2147483646 w 45"/>
                  <a:gd name="T17" fmla="*/ 2147483646 h 42"/>
                  <a:gd name="T18" fmla="*/ 2147483646 w 45"/>
                  <a:gd name="T19" fmla="*/ 2147483646 h 42"/>
                  <a:gd name="T20" fmla="*/ 2147483646 w 45"/>
                  <a:gd name="T21" fmla="*/ 2147483646 h 42"/>
                  <a:gd name="T22" fmla="*/ 2147483646 w 45"/>
                  <a:gd name="T23" fmla="*/ 2147483646 h 42"/>
                  <a:gd name="T24" fmla="*/ 0 w 45"/>
                  <a:gd name="T25" fmla="*/ 2147483646 h 42"/>
                  <a:gd name="T26" fmla="*/ 2147483646 w 45"/>
                  <a:gd name="T27" fmla="*/ 2147483646 h 42"/>
                  <a:gd name="T28" fmla="*/ 2147483646 w 45"/>
                  <a:gd name="T29" fmla="*/ 2147483646 h 42"/>
                  <a:gd name="T30" fmla="*/ 2147483646 w 45"/>
                  <a:gd name="T31" fmla="*/ 2147483646 h 42"/>
                  <a:gd name="T32" fmla="*/ 2147483646 w 45"/>
                  <a:gd name="T33" fmla="*/ 0 h 42"/>
                  <a:gd name="T34" fmla="*/ 2147483646 w 45"/>
                  <a:gd name="T35" fmla="*/ 2147483646 h 42"/>
                  <a:gd name="T36" fmla="*/ 2147483646 w 45"/>
                  <a:gd name="T37" fmla="*/ 0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42"/>
                  <a:gd name="T59" fmla="*/ 45 w 45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42">
                    <a:moveTo>
                      <a:pt x="35" y="0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6"/>
                      <a:pt x="5" y="31"/>
                      <a:pt x="3" y="37"/>
                    </a:cubicBezTo>
                    <a:cubicBezTo>
                      <a:pt x="3" y="39"/>
                      <a:pt x="3" y="41"/>
                      <a:pt x="2" y="41"/>
                    </a:cubicBezTo>
                    <a:cubicBezTo>
                      <a:pt x="2" y="41"/>
                      <a:pt x="2" y="42"/>
                      <a:pt x="1" y="42"/>
                    </a:cubicBezTo>
                    <a:cubicBezTo>
                      <a:pt x="1" y="42"/>
                      <a:pt x="0" y="41"/>
                      <a:pt x="0" y="41"/>
                    </a:cubicBezTo>
                    <a:cubicBezTo>
                      <a:pt x="0" y="41"/>
                      <a:pt x="1" y="40"/>
                      <a:pt x="1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3" y="23"/>
                      <a:pt x="23" y="23"/>
                      <a:pt x="23" y="23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8" name="Freeform 162"/>
              <p:cNvSpPr/>
              <p:nvPr/>
            </p:nvSpPr>
            <p:spPr bwMode="auto">
              <a:xfrm>
                <a:off x="8971560" y="2000250"/>
                <a:ext cx="169863" cy="214313"/>
              </a:xfrm>
              <a:custGeom>
                <a:avLst/>
                <a:gdLst>
                  <a:gd name="T0" fmla="*/ 2147483646 w 53"/>
                  <a:gd name="T1" fmla="*/ 2147483646 h 67"/>
                  <a:gd name="T2" fmla="*/ 2147483646 w 53"/>
                  <a:gd name="T3" fmla="*/ 2147483646 h 67"/>
                  <a:gd name="T4" fmla="*/ 2147483646 w 53"/>
                  <a:gd name="T5" fmla="*/ 2147483646 h 67"/>
                  <a:gd name="T6" fmla="*/ 2147483646 w 53"/>
                  <a:gd name="T7" fmla="*/ 2147483646 h 67"/>
                  <a:gd name="T8" fmla="*/ 2147483646 w 53"/>
                  <a:gd name="T9" fmla="*/ 2147483646 h 67"/>
                  <a:gd name="T10" fmla="*/ 2147483646 w 53"/>
                  <a:gd name="T11" fmla="*/ 2147483646 h 67"/>
                  <a:gd name="T12" fmla="*/ 2147483646 w 53"/>
                  <a:gd name="T13" fmla="*/ 2147483646 h 67"/>
                  <a:gd name="T14" fmla="*/ 2147483646 w 53"/>
                  <a:gd name="T15" fmla="*/ 2147483646 h 67"/>
                  <a:gd name="T16" fmla="*/ 2147483646 w 53"/>
                  <a:gd name="T17" fmla="*/ 2147483646 h 67"/>
                  <a:gd name="T18" fmla="*/ 2147483646 w 53"/>
                  <a:gd name="T19" fmla="*/ 2147483646 h 67"/>
                  <a:gd name="T20" fmla="*/ 2147483646 w 53"/>
                  <a:gd name="T21" fmla="*/ 2147483646 h 67"/>
                  <a:gd name="T22" fmla="*/ 2147483646 w 53"/>
                  <a:gd name="T23" fmla="*/ 2147483646 h 67"/>
                  <a:gd name="T24" fmla="*/ 2147483646 w 53"/>
                  <a:gd name="T25" fmla="*/ 2147483646 h 67"/>
                  <a:gd name="T26" fmla="*/ 0 w 53"/>
                  <a:gd name="T27" fmla="*/ 2147483646 h 67"/>
                  <a:gd name="T28" fmla="*/ 2147483646 w 53"/>
                  <a:gd name="T29" fmla="*/ 0 h 67"/>
                  <a:gd name="T30" fmla="*/ 2147483646 w 53"/>
                  <a:gd name="T31" fmla="*/ 0 h 67"/>
                  <a:gd name="T32" fmla="*/ 2147483646 w 53"/>
                  <a:gd name="T33" fmla="*/ 2147483646 h 67"/>
                  <a:gd name="T34" fmla="*/ 2147483646 w 53"/>
                  <a:gd name="T35" fmla="*/ 2147483646 h 67"/>
                  <a:gd name="T36" fmla="*/ 2147483646 w 53"/>
                  <a:gd name="T37" fmla="*/ 2147483646 h 67"/>
                  <a:gd name="T38" fmla="*/ 2147483646 w 53"/>
                  <a:gd name="T39" fmla="*/ 2147483646 h 67"/>
                  <a:gd name="T40" fmla="*/ 2147483646 w 53"/>
                  <a:gd name="T41" fmla="*/ 2147483646 h 67"/>
                  <a:gd name="T42" fmla="*/ 2147483646 w 53"/>
                  <a:gd name="T43" fmla="*/ 2147483646 h 67"/>
                  <a:gd name="T44" fmla="*/ 2147483646 w 53"/>
                  <a:gd name="T45" fmla="*/ 2147483646 h 67"/>
                  <a:gd name="T46" fmla="*/ 2147483646 w 53"/>
                  <a:gd name="T47" fmla="*/ 2147483646 h 67"/>
                  <a:gd name="T48" fmla="*/ 2147483646 w 53"/>
                  <a:gd name="T49" fmla="*/ 2147483646 h 67"/>
                  <a:gd name="T50" fmla="*/ 2147483646 w 53"/>
                  <a:gd name="T51" fmla="*/ 2147483646 h 67"/>
                  <a:gd name="T52" fmla="*/ 2147483646 w 53"/>
                  <a:gd name="T53" fmla="*/ 2147483646 h 67"/>
                  <a:gd name="T54" fmla="*/ 2147483646 w 53"/>
                  <a:gd name="T55" fmla="*/ 2147483646 h 67"/>
                  <a:gd name="T56" fmla="*/ 2147483646 w 53"/>
                  <a:gd name="T57" fmla="*/ 2147483646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3"/>
                  <a:gd name="T88" fmla="*/ 0 h 67"/>
                  <a:gd name="T89" fmla="*/ 53 w 53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3" h="67">
                    <a:moveTo>
                      <a:pt x="25" y="22"/>
                    </a:moveTo>
                    <a:cubicBezTo>
                      <a:pt x="25" y="24"/>
                      <a:pt x="25" y="25"/>
                      <a:pt x="26" y="27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2" y="59"/>
                      <a:pt x="53" y="60"/>
                      <a:pt x="53" y="61"/>
                    </a:cubicBezTo>
                    <a:cubicBezTo>
                      <a:pt x="53" y="61"/>
                      <a:pt x="53" y="62"/>
                      <a:pt x="52" y="62"/>
                    </a:cubicBezTo>
                    <a:cubicBezTo>
                      <a:pt x="52" y="62"/>
                      <a:pt x="51" y="62"/>
                      <a:pt x="49" y="6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3" y="0"/>
                      <a:pt x="43" y="1"/>
                      <a:pt x="43" y="2"/>
                    </a:cubicBezTo>
                    <a:cubicBezTo>
                      <a:pt x="43" y="3"/>
                      <a:pt x="43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6" y="17"/>
                      <a:pt x="46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1"/>
                      <a:pt x="42" y="21"/>
                      <a:pt x="42" y="21"/>
                    </a:cubicBezTo>
                    <a:lnTo>
                      <a:pt x="25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9" name="Freeform 165"/>
              <p:cNvSpPr/>
              <p:nvPr/>
            </p:nvSpPr>
            <p:spPr bwMode="auto">
              <a:xfrm>
                <a:off x="1923888" y="2087562"/>
                <a:ext cx="147638" cy="163513"/>
              </a:xfrm>
              <a:custGeom>
                <a:avLst/>
                <a:gdLst>
                  <a:gd name="T0" fmla="*/ 2147483646 w 46"/>
                  <a:gd name="T1" fmla="*/ 2147483646 h 51"/>
                  <a:gd name="T2" fmla="*/ 2147483646 w 46"/>
                  <a:gd name="T3" fmla="*/ 2147483646 h 51"/>
                  <a:gd name="T4" fmla="*/ 2147483646 w 46"/>
                  <a:gd name="T5" fmla="*/ 2147483646 h 51"/>
                  <a:gd name="T6" fmla="*/ 2147483646 w 46"/>
                  <a:gd name="T7" fmla="*/ 2147483646 h 51"/>
                  <a:gd name="T8" fmla="*/ 2147483646 w 46"/>
                  <a:gd name="T9" fmla="*/ 2147483646 h 51"/>
                  <a:gd name="T10" fmla="*/ 2147483646 w 46"/>
                  <a:gd name="T11" fmla="*/ 2147483646 h 51"/>
                  <a:gd name="T12" fmla="*/ 2147483646 w 46"/>
                  <a:gd name="T13" fmla="*/ 2147483646 h 51"/>
                  <a:gd name="T14" fmla="*/ 2147483646 w 46"/>
                  <a:gd name="T15" fmla="*/ 2147483646 h 51"/>
                  <a:gd name="T16" fmla="*/ 2147483646 w 46"/>
                  <a:gd name="T17" fmla="*/ 2147483646 h 51"/>
                  <a:gd name="T18" fmla="*/ 2147483646 w 46"/>
                  <a:gd name="T19" fmla="*/ 2147483646 h 51"/>
                  <a:gd name="T20" fmla="*/ 2147483646 w 46"/>
                  <a:gd name="T21" fmla="*/ 2147483646 h 51"/>
                  <a:gd name="T22" fmla="*/ 2147483646 w 46"/>
                  <a:gd name="T23" fmla="*/ 2147483646 h 51"/>
                  <a:gd name="T24" fmla="*/ 2147483646 w 46"/>
                  <a:gd name="T25" fmla="*/ 2147483646 h 51"/>
                  <a:gd name="T26" fmla="*/ 2147483646 w 46"/>
                  <a:gd name="T27" fmla="*/ 2147483646 h 51"/>
                  <a:gd name="T28" fmla="*/ 2147483646 w 46"/>
                  <a:gd name="T29" fmla="*/ 2147483646 h 51"/>
                  <a:gd name="T30" fmla="*/ 2147483646 w 46"/>
                  <a:gd name="T31" fmla="*/ 2147483646 h 51"/>
                  <a:gd name="T32" fmla="*/ 2147483646 w 46"/>
                  <a:gd name="T33" fmla="*/ 2147483646 h 51"/>
                  <a:gd name="T34" fmla="*/ 2147483646 w 46"/>
                  <a:gd name="T35" fmla="*/ 2147483646 h 51"/>
                  <a:gd name="T36" fmla="*/ 2147483646 w 46"/>
                  <a:gd name="T37" fmla="*/ 0 h 51"/>
                  <a:gd name="T38" fmla="*/ 2147483646 w 46"/>
                  <a:gd name="T39" fmla="*/ 2147483646 h 5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6"/>
                  <a:gd name="T61" fmla="*/ 0 h 51"/>
                  <a:gd name="T62" fmla="*/ 46 w 46"/>
                  <a:gd name="T63" fmla="*/ 51 h 5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6" h="51">
                    <a:moveTo>
                      <a:pt x="46" y="8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9" y="43"/>
                      <a:pt x="26" y="47"/>
                      <a:pt x="22" y="49"/>
                    </a:cubicBezTo>
                    <a:cubicBezTo>
                      <a:pt x="20" y="50"/>
                      <a:pt x="18" y="51"/>
                      <a:pt x="15" y="50"/>
                    </a:cubicBezTo>
                    <a:cubicBezTo>
                      <a:pt x="13" y="50"/>
                      <a:pt x="11" y="49"/>
                      <a:pt x="8" y="48"/>
                    </a:cubicBezTo>
                    <a:cubicBezTo>
                      <a:pt x="4" y="45"/>
                      <a:pt x="2" y="42"/>
                      <a:pt x="1" y="39"/>
                    </a:cubicBezTo>
                    <a:cubicBezTo>
                      <a:pt x="1" y="37"/>
                      <a:pt x="0" y="36"/>
                      <a:pt x="1" y="34"/>
                    </a:cubicBezTo>
                    <a:cubicBezTo>
                      <a:pt x="1" y="32"/>
                      <a:pt x="1" y="30"/>
                      <a:pt x="2" y="29"/>
                    </a:cubicBezTo>
                    <a:cubicBezTo>
                      <a:pt x="2" y="28"/>
                      <a:pt x="3" y="28"/>
                      <a:pt x="3" y="28"/>
                    </a:cubicBezTo>
                    <a:cubicBezTo>
                      <a:pt x="4" y="28"/>
                      <a:pt x="4" y="29"/>
                      <a:pt x="3" y="31"/>
                    </a:cubicBezTo>
                    <a:cubicBezTo>
                      <a:pt x="2" y="34"/>
                      <a:pt x="2" y="37"/>
                      <a:pt x="4" y="40"/>
                    </a:cubicBezTo>
                    <a:cubicBezTo>
                      <a:pt x="5" y="42"/>
                      <a:pt x="6" y="44"/>
                      <a:pt x="8" y="45"/>
                    </a:cubicBezTo>
                    <a:cubicBezTo>
                      <a:pt x="9" y="45"/>
                      <a:pt x="9" y="46"/>
                      <a:pt x="10" y="46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6" y="8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0" name="Freeform 166"/>
              <p:cNvSpPr/>
              <p:nvPr/>
            </p:nvSpPr>
            <p:spPr bwMode="auto">
              <a:xfrm>
                <a:off x="2493740" y="2100262"/>
                <a:ext cx="44450" cy="150813"/>
              </a:xfrm>
              <a:custGeom>
                <a:avLst/>
                <a:gdLst>
                  <a:gd name="T0" fmla="*/ 2147483646 w 28"/>
                  <a:gd name="T1" fmla="*/ 0 h 95"/>
                  <a:gd name="T2" fmla="*/ 2147483646 w 28"/>
                  <a:gd name="T3" fmla="*/ 2147483646 h 95"/>
                  <a:gd name="T4" fmla="*/ 2147483646 w 28"/>
                  <a:gd name="T5" fmla="*/ 2147483646 h 95"/>
                  <a:gd name="T6" fmla="*/ 2147483646 w 28"/>
                  <a:gd name="T7" fmla="*/ 2147483646 h 95"/>
                  <a:gd name="T8" fmla="*/ 0 w 28"/>
                  <a:gd name="T9" fmla="*/ 2147483646 h 95"/>
                  <a:gd name="T10" fmla="*/ 0 w 28"/>
                  <a:gd name="T11" fmla="*/ 2147483646 h 95"/>
                  <a:gd name="T12" fmla="*/ 0 w 28"/>
                  <a:gd name="T13" fmla="*/ 2147483646 h 95"/>
                  <a:gd name="T14" fmla="*/ 0 w 28"/>
                  <a:gd name="T15" fmla="*/ 0 h 95"/>
                  <a:gd name="T16" fmla="*/ 2147483646 w 28"/>
                  <a:gd name="T17" fmla="*/ 0 h 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95"/>
                  <a:gd name="T29" fmla="*/ 28 w 28"/>
                  <a:gd name="T30" fmla="*/ 95 h 9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95">
                    <a:moveTo>
                      <a:pt x="28" y="0"/>
                    </a:moveTo>
                    <a:lnTo>
                      <a:pt x="28" y="4"/>
                    </a:lnTo>
                    <a:lnTo>
                      <a:pt x="28" y="42"/>
                    </a:lnTo>
                    <a:lnTo>
                      <a:pt x="28" y="95"/>
                    </a:lnTo>
                    <a:lnTo>
                      <a:pt x="0" y="95"/>
                    </a:lnTo>
                    <a:lnTo>
                      <a:pt x="0" y="3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1" name="Freeform 167"/>
              <p:cNvSpPr>
                <a:spLocks noEditPoints="1"/>
              </p:cNvSpPr>
              <p:nvPr/>
            </p:nvSpPr>
            <p:spPr bwMode="auto">
              <a:xfrm>
                <a:off x="2557240" y="2090737"/>
                <a:ext cx="125413" cy="160338"/>
              </a:xfrm>
              <a:custGeom>
                <a:avLst/>
                <a:gdLst>
                  <a:gd name="T0" fmla="*/ 2147483646 w 39"/>
                  <a:gd name="T1" fmla="*/ 0 h 50"/>
                  <a:gd name="T2" fmla="*/ 2147483646 w 39"/>
                  <a:gd name="T3" fmla="*/ 2147483646 h 50"/>
                  <a:gd name="T4" fmla="*/ 2147483646 w 39"/>
                  <a:gd name="T5" fmla="*/ 2147483646 h 50"/>
                  <a:gd name="T6" fmla="*/ 2147483646 w 39"/>
                  <a:gd name="T7" fmla="*/ 2147483646 h 50"/>
                  <a:gd name="T8" fmla="*/ 2147483646 w 39"/>
                  <a:gd name="T9" fmla="*/ 2147483646 h 50"/>
                  <a:gd name="T10" fmla="*/ 2147483646 w 39"/>
                  <a:gd name="T11" fmla="*/ 2147483646 h 50"/>
                  <a:gd name="T12" fmla="*/ 2147483646 w 39"/>
                  <a:gd name="T13" fmla="*/ 2147483646 h 50"/>
                  <a:gd name="T14" fmla="*/ 2147483646 w 39"/>
                  <a:gd name="T15" fmla="*/ 2147483646 h 50"/>
                  <a:gd name="T16" fmla="*/ 2147483646 w 39"/>
                  <a:gd name="T17" fmla="*/ 2147483646 h 50"/>
                  <a:gd name="T18" fmla="*/ 2147483646 w 39"/>
                  <a:gd name="T19" fmla="*/ 2147483646 h 50"/>
                  <a:gd name="T20" fmla="*/ 0 w 39"/>
                  <a:gd name="T21" fmla="*/ 2147483646 h 50"/>
                  <a:gd name="T22" fmla="*/ 2147483646 w 39"/>
                  <a:gd name="T23" fmla="*/ 2147483646 h 50"/>
                  <a:gd name="T24" fmla="*/ 2147483646 w 39"/>
                  <a:gd name="T25" fmla="*/ 2147483646 h 50"/>
                  <a:gd name="T26" fmla="*/ 2147483646 w 39"/>
                  <a:gd name="T27" fmla="*/ 2147483646 h 50"/>
                  <a:gd name="T28" fmla="*/ 2147483646 w 39"/>
                  <a:gd name="T29" fmla="*/ 0 h 50"/>
                  <a:gd name="T30" fmla="*/ 2147483646 w 39"/>
                  <a:gd name="T31" fmla="*/ 2147483646 h 50"/>
                  <a:gd name="T32" fmla="*/ 2147483646 w 39"/>
                  <a:gd name="T33" fmla="*/ 2147483646 h 50"/>
                  <a:gd name="T34" fmla="*/ 2147483646 w 39"/>
                  <a:gd name="T35" fmla="*/ 2147483646 h 50"/>
                  <a:gd name="T36" fmla="*/ 2147483646 w 39"/>
                  <a:gd name="T37" fmla="*/ 2147483646 h 50"/>
                  <a:gd name="T38" fmla="*/ 2147483646 w 39"/>
                  <a:gd name="T39" fmla="*/ 2147483646 h 50"/>
                  <a:gd name="T40" fmla="*/ 2147483646 w 39"/>
                  <a:gd name="T41" fmla="*/ 2147483646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50"/>
                  <a:gd name="T65" fmla="*/ 39 w 39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50">
                    <a:moveTo>
                      <a:pt x="20" y="0"/>
                    </a:moveTo>
                    <a:cubicBezTo>
                      <a:pt x="39" y="50"/>
                      <a:pt x="39" y="50"/>
                      <a:pt x="39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49"/>
                      <a:pt x="2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0"/>
                      <a:pt x="0" y="50"/>
                      <a:pt x="0" y="49"/>
                    </a:cubicBezTo>
                    <a:cubicBezTo>
                      <a:pt x="0" y="49"/>
                      <a:pt x="0" y="48"/>
                      <a:pt x="1" y="48"/>
                    </a:cubicBezTo>
                    <a:cubicBezTo>
                      <a:pt x="1" y="47"/>
                      <a:pt x="2" y="44"/>
                      <a:pt x="4" y="40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20" y="0"/>
                    </a:lnTo>
                    <a:close/>
                    <a:moveTo>
                      <a:pt x="13" y="22"/>
                    </a:moveTo>
                    <a:cubicBezTo>
                      <a:pt x="9" y="33"/>
                      <a:pt x="9" y="33"/>
                      <a:pt x="9" y="3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41"/>
                      <a:pt x="19" y="41"/>
                      <a:pt x="19" y="41"/>
                    </a:cubicBez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2" name="Freeform 168"/>
              <p:cNvSpPr/>
              <p:nvPr/>
            </p:nvSpPr>
            <p:spPr bwMode="auto">
              <a:xfrm>
                <a:off x="2685827" y="2093912"/>
                <a:ext cx="107950" cy="163513"/>
              </a:xfrm>
              <a:custGeom>
                <a:avLst/>
                <a:gdLst>
                  <a:gd name="T0" fmla="*/ 2147483646 w 34"/>
                  <a:gd name="T1" fmla="*/ 2147483646 h 51"/>
                  <a:gd name="T2" fmla="*/ 2147483646 w 34"/>
                  <a:gd name="T3" fmla="*/ 2147483646 h 51"/>
                  <a:gd name="T4" fmla="*/ 2147483646 w 34"/>
                  <a:gd name="T5" fmla="*/ 2147483646 h 51"/>
                  <a:gd name="T6" fmla="*/ 2147483646 w 34"/>
                  <a:gd name="T7" fmla="*/ 2147483646 h 51"/>
                  <a:gd name="T8" fmla="*/ 2147483646 w 34"/>
                  <a:gd name="T9" fmla="*/ 2147483646 h 51"/>
                  <a:gd name="T10" fmla="*/ 2147483646 w 34"/>
                  <a:gd name="T11" fmla="*/ 2147483646 h 51"/>
                  <a:gd name="T12" fmla="*/ 2147483646 w 34"/>
                  <a:gd name="T13" fmla="*/ 2147483646 h 51"/>
                  <a:gd name="T14" fmla="*/ 2147483646 w 34"/>
                  <a:gd name="T15" fmla="*/ 2147483646 h 51"/>
                  <a:gd name="T16" fmla="*/ 2147483646 w 34"/>
                  <a:gd name="T17" fmla="*/ 2147483646 h 51"/>
                  <a:gd name="T18" fmla="*/ 2147483646 w 34"/>
                  <a:gd name="T19" fmla="*/ 2147483646 h 51"/>
                  <a:gd name="T20" fmla="*/ 2147483646 w 34"/>
                  <a:gd name="T21" fmla="*/ 2147483646 h 51"/>
                  <a:gd name="T22" fmla="*/ 2147483646 w 34"/>
                  <a:gd name="T23" fmla="*/ 2147483646 h 51"/>
                  <a:gd name="T24" fmla="*/ 2147483646 w 34"/>
                  <a:gd name="T25" fmla="*/ 2147483646 h 51"/>
                  <a:gd name="T26" fmla="*/ 2147483646 w 34"/>
                  <a:gd name="T27" fmla="*/ 2147483646 h 51"/>
                  <a:gd name="T28" fmla="*/ 2147483646 w 34"/>
                  <a:gd name="T29" fmla="*/ 2147483646 h 51"/>
                  <a:gd name="T30" fmla="*/ 2147483646 w 34"/>
                  <a:gd name="T31" fmla="*/ 2147483646 h 51"/>
                  <a:gd name="T32" fmla="*/ 2147483646 w 34"/>
                  <a:gd name="T33" fmla="*/ 2147483646 h 51"/>
                  <a:gd name="T34" fmla="*/ 2147483646 w 34"/>
                  <a:gd name="T35" fmla="*/ 2147483646 h 51"/>
                  <a:gd name="T36" fmla="*/ 2147483646 w 34"/>
                  <a:gd name="T37" fmla="*/ 2147483646 h 51"/>
                  <a:gd name="T38" fmla="*/ 2147483646 w 34"/>
                  <a:gd name="T39" fmla="*/ 2147483646 h 51"/>
                  <a:gd name="T40" fmla="*/ 0 w 34"/>
                  <a:gd name="T41" fmla="*/ 2147483646 h 51"/>
                  <a:gd name="T42" fmla="*/ 0 w 34"/>
                  <a:gd name="T43" fmla="*/ 2147483646 h 51"/>
                  <a:gd name="T44" fmla="*/ 0 w 34"/>
                  <a:gd name="T45" fmla="*/ 2147483646 h 51"/>
                  <a:gd name="T46" fmla="*/ 0 w 34"/>
                  <a:gd name="T47" fmla="*/ 2147483646 h 51"/>
                  <a:gd name="T48" fmla="*/ 0 w 34"/>
                  <a:gd name="T49" fmla="*/ 0 h 51"/>
                  <a:gd name="T50" fmla="*/ 2147483646 w 34"/>
                  <a:gd name="T51" fmla="*/ 2147483646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1"/>
                  <a:gd name="T80" fmla="*/ 34 w 34"/>
                  <a:gd name="T81" fmla="*/ 51 h 5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1">
                    <a:moveTo>
                      <a:pt x="32" y="25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3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6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0" y="48"/>
                      <a:pt x="25" y="43"/>
                      <a:pt x="18" y="38"/>
                    </a:cubicBezTo>
                    <a:cubicBezTo>
                      <a:pt x="12" y="33"/>
                      <a:pt x="6" y="29"/>
                      <a:pt x="2" y="2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0" y="49"/>
                      <a:pt x="0" y="49"/>
                      <a:pt x="0" y="4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5"/>
                      <a:pt x="18" y="14"/>
                      <a:pt x="32" y="25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3" name="Freeform 169"/>
              <p:cNvSpPr/>
              <p:nvPr/>
            </p:nvSpPr>
            <p:spPr bwMode="auto">
              <a:xfrm>
                <a:off x="2808065" y="2093912"/>
                <a:ext cx="114300" cy="160338"/>
              </a:xfrm>
              <a:custGeom>
                <a:avLst/>
                <a:gdLst>
                  <a:gd name="T0" fmla="*/ 2147483646 w 36"/>
                  <a:gd name="T1" fmla="*/ 2147483646 h 50"/>
                  <a:gd name="T2" fmla="*/ 2147483646 w 36"/>
                  <a:gd name="T3" fmla="*/ 2147483646 h 50"/>
                  <a:gd name="T4" fmla="*/ 2147483646 w 36"/>
                  <a:gd name="T5" fmla="*/ 2147483646 h 50"/>
                  <a:gd name="T6" fmla="*/ 2147483646 w 36"/>
                  <a:gd name="T7" fmla="*/ 2147483646 h 50"/>
                  <a:gd name="T8" fmla="*/ 2147483646 w 36"/>
                  <a:gd name="T9" fmla="*/ 2147483646 h 50"/>
                  <a:gd name="T10" fmla="*/ 2147483646 w 36"/>
                  <a:gd name="T11" fmla="*/ 2147483646 h 50"/>
                  <a:gd name="T12" fmla="*/ 2147483646 w 36"/>
                  <a:gd name="T13" fmla="*/ 2147483646 h 50"/>
                  <a:gd name="T14" fmla="*/ 2147483646 w 36"/>
                  <a:gd name="T15" fmla="*/ 2147483646 h 50"/>
                  <a:gd name="T16" fmla="*/ 2147483646 w 36"/>
                  <a:gd name="T17" fmla="*/ 2147483646 h 50"/>
                  <a:gd name="T18" fmla="*/ 2147483646 w 36"/>
                  <a:gd name="T19" fmla="*/ 2147483646 h 50"/>
                  <a:gd name="T20" fmla="*/ 2147483646 w 36"/>
                  <a:gd name="T21" fmla="*/ 2147483646 h 50"/>
                  <a:gd name="T22" fmla="*/ 2147483646 w 36"/>
                  <a:gd name="T23" fmla="*/ 2147483646 h 50"/>
                  <a:gd name="T24" fmla="*/ 2147483646 w 36"/>
                  <a:gd name="T25" fmla="*/ 2147483646 h 50"/>
                  <a:gd name="T26" fmla="*/ 2147483646 w 36"/>
                  <a:gd name="T27" fmla="*/ 2147483646 h 50"/>
                  <a:gd name="T28" fmla="*/ 2147483646 w 36"/>
                  <a:gd name="T29" fmla="*/ 2147483646 h 50"/>
                  <a:gd name="T30" fmla="*/ 2147483646 w 36"/>
                  <a:gd name="T31" fmla="*/ 2147483646 h 50"/>
                  <a:gd name="T32" fmla="*/ 0 w 36"/>
                  <a:gd name="T33" fmla="*/ 2147483646 h 50"/>
                  <a:gd name="T34" fmla="*/ 2147483646 w 36"/>
                  <a:gd name="T35" fmla="*/ 2147483646 h 50"/>
                  <a:gd name="T36" fmla="*/ 2147483646 w 36"/>
                  <a:gd name="T37" fmla="*/ 2147483646 h 50"/>
                  <a:gd name="T38" fmla="*/ 2147483646 w 36"/>
                  <a:gd name="T39" fmla="*/ 0 h 50"/>
                  <a:gd name="T40" fmla="*/ 2147483646 w 36"/>
                  <a:gd name="T41" fmla="*/ 2147483646 h 50"/>
                  <a:gd name="T42" fmla="*/ 2147483646 w 36"/>
                  <a:gd name="T43" fmla="*/ 2147483646 h 50"/>
                  <a:gd name="T44" fmla="*/ 2147483646 w 36"/>
                  <a:gd name="T45" fmla="*/ 2147483646 h 50"/>
                  <a:gd name="T46" fmla="*/ 2147483646 w 36"/>
                  <a:gd name="T47" fmla="*/ 2147483646 h 50"/>
                  <a:gd name="T48" fmla="*/ 2147483646 w 36"/>
                  <a:gd name="T49" fmla="*/ 2147483646 h 50"/>
                  <a:gd name="T50" fmla="*/ 2147483646 w 36"/>
                  <a:gd name="T51" fmla="*/ 2147483646 h 50"/>
                  <a:gd name="T52" fmla="*/ 2147483646 w 36"/>
                  <a:gd name="T53" fmla="*/ 2147483646 h 50"/>
                  <a:gd name="T54" fmla="*/ 2147483646 w 36"/>
                  <a:gd name="T55" fmla="*/ 2147483646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50"/>
                  <a:gd name="T86" fmla="*/ 36 w 36"/>
                  <a:gd name="T87" fmla="*/ 50 h 5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50">
                    <a:moveTo>
                      <a:pt x="17" y="3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20" y="48"/>
                      <a:pt x="22" y="48"/>
                      <a:pt x="24" y="47"/>
                    </a:cubicBezTo>
                    <a:cubicBezTo>
                      <a:pt x="26" y="46"/>
                      <a:pt x="27" y="45"/>
                      <a:pt x="29" y="43"/>
                    </a:cubicBezTo>
                    <a:cubicBezTo>
                      <a:pt x="30" y="43"/>
                      <a:pt x="30" y="41"/>
                      <a:pt x="31" y="40"/>
                    </a:cubicBezTo>
                    <a:cubicBezTo>
                      <a:pt x="32" y="38"/>
                      <a:pt x="33" y="37"/>
                      <a:pt x="34" y="35"/>
                    </a:cubicBezTo>
                    <a:cubicBezTo>
                      <a:pt x="34" y="35"/>
                      <a:pt x="34" y="34"/>
                      <a:pt x="35" y="34"/>
                    </a:cubicBezTo>
                    <a:cubicBezTo>
                      <a:pt x="35" y="34"/>
                      <a:pt x="36" y="35"/>
                      <a:pt x="36" y="35"/>
                    </a:cubicBezTo>
                    <a:cubicBezTo>
                      <a:pt x="36" y="36"/>
                      <a:pt x="35" y="37"/>
                      <a:pt x="34" y="39"/>
                    </a:cubicBezTo>
                    <a:cubicBezTo>
                      <a:pt x="33" y="40"/>
                      <a:pt x="32" y="42"/>
                      <a:pt x="31" y="43"/>
                    </a:cubicBezTo>
                    <a:cubicBezTo>
                      <a:pt x="29" y="46"/>
                      <a:pt x="27" y="48"/>
                      <a:pt x="24" y="49"/>
                    </a:cubicBezTo>
                    <a:cubicBezTo>
                      <a:pt x="22" y="50"/>
                      <a:pt x="20" y="50"/>
                      <a:pt x="19" y="50"/>
                    </a:cubicBezTo>
                    <a:cubicBezTo>
                      <a:pt x="16" y="50"/>
                      <a:pt x="14" y="49"/>
                      <a:pt x="11" y="48"/>
                    </a:cubicBezTo>
                    <a:cubicBezTo>
                      <a:pt x="7" y="46"/>
                      <a:pt x="4" y="42"/>
                      <a:pt x="2" y="38"/>
                    </a:cubicBezTo>
                    <a:cubicBezTo>
                      <a:pt x="1" y="34"/>
                      <a:pt x="0" y="30"/>
                      <a:pt x="0" y="25"/>
                    </a:cubicBezTo>
                    <a:cubicBezTo>
                      <a:pt x="0" y="21"/>
                      <a:pt x="1" y="16"/>
                      <a:pt x="2" y="12"/>
                    </a:cubicBezTo>
                    <a:cubicBezTo>
                      <a:pt x="4" y="8"/>
                      <a:pt x="7" y="5"/>
                      <a:pt x="10" y="3"/>
                    </a:cubicBezTo>
                    <a:cubicBezTo>
                      <a:pt x="13" y="1"/>
                      <a:pt x="16" y="0"/>
                      <a:pt x="19" y="0"/>
                    </a:cubicBezTo>
                    <a:cubicBezTo>
                      <a:pt x="23" y="0"/>
                      <a:pt x="28" y="2"/>
                      <a:pt x="31" y="7"/>
                    </a:cubicBezTo>
                    <a:cubicBezTo>
                      <a:pt x="33" y="9"/>
                      <a:pt x="34" y="11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2" y="12"/>
                      <a:pt x="32" y="11"/>
                    </a:cubicBezTo>
                    <a:cubicBezTo>
                      <a:pt x="30" y="8"/>
                      <a:pt x="28" y="6"/>
                      <a:pt x="26" y="5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8" y="2"/>
                      <a:pt x="17" y="2"/>
                      <a:pt x="17" y="3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4" name="Freeform 170"/>
              <p:cNvSpPr/>
              <p:nvPr/>
            </p:nvSpPr>
            <p:spPr bwMode="auto">
              <a:xfrm>
                <a:off x="2931890" y="2097087"/>
                <a:ext cx="109538" cy="153988"/>
              </a:xfrm>
              <a:custGeom>
                <a:avLst/>
                <a:gdLst>
                  <a:gd name="T0" fmla="*/ 2147483646 w 34"/>
                  <a:gd name="T1" fmla="*/ 2147483646 h 48"/>
                  <a:gd name="T2" fmla="*/ 2147483646 w 34"/>
                  <a:gd name="T3" fmla="*/ 2147483646 h 48"/>
                  <a:gd name="T4" fmla="*/ 2147483646 w 34"/>
                  <a:gd name="T5" fmla="*/ 2147483646 h 48"/>
                  <a:gd name="T6" fmla="*/ 2147483646 w 34"/>
                  <a:gd name="T7" fmla="*/ 2147483646 h 48"/>
                  <a:gd name="T8" fmla="*/ 2147483646 w 34"/>
                  <a:gd name="T9" fmla="*/ 0 h 48"/>
                  <a:gd name="T10" fmla="*/ 2147483646 w 34"/>
                  <a:gd name="T11" fmla="*/ 2147483646 h 48"/>
                  <a:gd name="T12" fmla="*/ 2147483646 w 34"/>
                  <a:gd name="T13" fmla="*/ 2147483646 h 48"/>
                  <a:gd name="T14" fmla="*/ 2147483646 w 34"/>
                  <a:gd name="T15" fmla="*/ 2147483646 h 48"/>
                  <a:gd name="T16" fmla="*/ 2147483646 w 34"/>
                  <a:gd name="T17" fmla="*/ 2147483646 h 48"/>
                  <a:gd name="T18" fmla="*/ 2147483646 w 34"/>
                  <a:gd name="T19" fmla="*/ 2147483646 h 48"/>
                  <a:gd name="T20" fmla="*/ 2147483646 w 34"/>
                  <a:gd name="T21" fmla="*/ 2147483646 h 48"/>
                  <a:gd name="T22" fmla="*/ 2147483646 w 34"/>
                  <a:gd name="T23" fmla="*/ 2147483646 h 48"/>
                  <a:gd name="T24" fmla="*/ 2147483646 w 34"/>
                  <a:gd name="T25" fmla="*/ 2147483646 h 48"/>
                  <a:gd name="T26" fmla="*/ 2147483646 w 34"/>
                  <a:gd name="T27" fmla="*/ 2147483646 h 48"/>
                  <a:gd name="T28" fmla="*/ 2147483646 w 34"/>
                  <a:gd name="T29" fmla="*/ 2147483646 h 48"/>
                  <a:gd name="T30" fmla="*/ 2147483646 w 34"/>
                  <a:gd name="T31" fmla="*/ 2147483646 h 48"/>
                  <a:gd name="T32" fmla="*/ 2147483646 w 34"/>
                  <a:gd name="T33" fmla="*/ 2147483646 h 48"/>
                  <a:gd name="T34" fmla="*/ 2147483646 w 34"/>
                  <a:gd name="T35" fmla="*/ 2147483646 h 48"/>
                  <a:gd name="T36" fmla="*/ 2147483646 w 34"/>
                  <a:gd name="T37" fmla="*/ 2147483646 h 48"/>
                  <a:gd name="T38" fmla="*/ 2147483646 w 34"/>
                  <a:gd name="T39" fmla="*/ 2147483646 h 48"/>
                  <a:gd name="T40" fmla="*/ 2147483646 w 34"/>
                  <a:gd name="T41" fmla="*/ 2147483646 h 48"/>
                  <a:gd name="T42" fmla="*/ 2147483646 w 34"/>
                  <a:gd name="T43" fmla="*/ 2147483646 h 48"/>
                  <a:gd name="T44" fmla="*/ 2147483646 w 34"/>
                  <a:gd name="T45" fmla="*/ 2147483646 h 48"/>
                  <a:gd name="T46" fmla="*/ 0 w 34"/>
                  <a:gd name="T47" fmla="*/ 2147483646 h 48"/>
                  <a:gd name="T48" fmla="*/ 0 w 34"/>
                  <a:gd name="T49" fmla="*/ 2147483646 h 48"/>
                  <a:gd name="T50" fmla="*/ 0 w 34"/>
                  <a:gd name="T51" fmla="*/ 2147483646 h 48"/>
                  <a:gd name="T52" fmla="*/ 0 w 34"/>
                  <a:gd name="T53" fmla="*/ 2147483646 h 48"/>
                  <a:gd name="T54" fmla="*/ 0 w 34"/>
                  <a:gd name="T55" fmla="*/ 2147483646 h 48"/>
                  <a:gd name="T56" fmla="*/ 2147483646 w 34"/>
                  <a:gd name="T57" fmla="*/ 2147483646 h 48"/>
                  <a:gd name="T58" fmla="*/ 2147483646 w 34"/>
                  <a:gd name="T59" fmla="*/ 2147483646 h 48"/>
                  <a:gd name="T60" fmla="*/ 2147483646 w 34"/>
                  <a:gd name="T61" fmla="*/ 2147483646 h 48"/>
                  <a:gd name="T62" fmla="*/ 2147483646 w 34"/>
                  <a:gd name="T63" fmla="*/ 2147483646 h 48"/>
                  <a:gd name="T64" fmla="*/ 2147483646 w 34"/>
                  <a:gd name="T65" fmla="*/ 2147483646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48"/>
                  <a:gd name="T101" fmla="*/ 34 w 34"/>
                  <a:gd name="T102" fmla="*/ 48 h 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48">
                    <a:moveTo>
                      <a:pt x="32" y="17"/>
                    </a:moveTo>
                    <a:cubicBezTo>
                      <a:pt x="32" y="7"/>
                      <a:pt x="32" y="7"/>
                      <a:pt x="32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1"/>
                      <a:pt x="34" y="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47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7"/>
                      <a:pt x="32" y="47"/>
                      <a:pt x="32" y="4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20" y="17"/>
                      <a:pt x="24" y="17"/>
                    </a:cubicBezTo>
                    <a:cubicBezTo>
                      <a:pt x="27" y="17"/>
                      <a:pt x="30" y="17"/>
                      <a:pt x="32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5" name="Freeform 171"/>
              <p:cNvSpPr/>
              <p:nvPr/>
            </p:nvSpPr>
            <p:spPr bwMode="auto">
              <a:xfrm>
                <a:off x="3060477" y="2100262"/>
                <a:ext cx="50800" cy="150813"/>
              </a:xfrm>
              <a:custGeom>
                <a:avLst/>
                <a:gdLst>
                  <a:gd name="T0" fmla="*/ 2147483646 w 32"/>
                  <a:gd name="T1" fmla="*/ 0 h 95"/>
                  <a:gd name="T2" fmla="*/ 2147483646 w 32"/>
                  <a:gd name="T3" fmla="*/ 2147483646 h 95"/>
                  <a:gd name="T4" fmla="*/ 2147483646 w 32"/>
                  <a:gd name="T5" fmla="*/ 2147483646 h 95"/>
                  <a:gd name="T6" fmla="*/ 2147483646 w 32"/>
                  <a:gd name="T7" fmla="*/ 2147483646 h 95"/>
                  <a:gd name="T8" fmla="*/ 0 w 32"/>
                  <a:gd name="T9" fmla="*/ 2147483646 h 95"/>
                  <a:gd name="T10" fmla="*/ 0 w 32"/>
                  <a:gd name="T11" fmla="*/ 2147483646 h 95"/>
                  <a:gd name="T12" fmla="*/ 0 w 32"/>
                  <a:gd name="T13" fmla="*/ 2147483646 h 95"/>
                  <a:gd name="T14" fmla="*/ 0 w 32"/>
                  <a:gd name="T15" fmla="*/ 0 h 95"/>
                  <a:gd name="T16" fmla="*/ 2147483646 w 32"/>
                  <a:gd name="T17" fmla="*/ 0 h 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95"/>
                  <a:gd name="T29" fmla="*/ 32 w 32"/>
                  <a:gd name="T30" fmla="*/ 95 h 9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95">
                    <a:moveTo>
                      <a:pt x="32" y="0"/>
                    </a:moveTo>
                    <a:lnTo>
                      <a:pt x="32" y="4"/>
                    </a:lnTo>
                    <a:lnTo>
                      <a:pt x="30" y="42"/>
                    </a:lnTo>
                    <a:lnTo>
                      <a:pt x="32" y="95"/>
                    </a:lnTo>
                    <a:lnTo>
                      <a:pt x="0" y="95"/>
                    </a:lnTo>
                    <a:lnTo>
                      <a:pt x="0" y="3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6" name="Freeform 172"/>
              <p:cNvSpPr/>
              <p:nvPr/>
            </p:nvSpPr>
            <p:spPr bwMode="auto">
              <a:xfrm>
                <a:off x="3405187" y="2119312"/>
                <a:ext cx="106363" cy="128588"/>
              </a:xfrm>
              <a:custGeom>
                <a:avLst/>
                <a:gdLst>
                  <a:gd name="T0" fmla="*/ 2147483646 w 33"/>
                  <a:gd name="T1" fmla="*/ 2147483646 h 40"/>
                  <a:gd name="T2" fmla="*/ 2147483646 w 33"/>
                  <a:gd name="T3" fmla="*/ 2147483646 h 40"/>
                  <a:gd name="T4" fmla="*/ 2147483646 w 33"/>
                  <a:gd name="T5" fmla="*/ 2147483646 h 40"/>
                  <a:gd name="T6" fmla="*/ 2147483646 w 33"/>
                  <a:gd name="T7" fmla="*/ 0 h 40"/>
                  <a:gd name="T8" fmla="*/ 2147483646 w 33"/>
                  <a:gd name="T9" fmla="*/ 2147483646 h 40"/>
                  <a:gd name="T10" fmla="*/ 2147483646 w 33"/>
                  <a:gd name="T11" fmla="*/ 2147483646 h 40"/>
                  <a:gd name="T12" fmla="*/ 2147483646 w 33"/>
                  <a:gd name="T13" fmla="*/ 2147483646 h 40"/>
                  <a:gd name="T14" fmla="*/ 2147483646 w 33"/>
                  <a:gd name="T15" fmla="*/ 2147483646 h 40"/>
                  <a:gd name="T16" fmla="*/ 2147483646 w 33"/>
                  <a:gd name="T17" fmla="*/ 2147483646 h 40"/>
                  <a:gd name="T18" fmla="*/ 2147483646 w 33"/>
                  <a:gd name="T19" fmla="*/ 2147483646 h 40"/>
                  <a:gd name="T20" fmla="*/ 2147483646 w 33"/>
                  <a:gd name="T21" fmla="*/ 2147483646 h 40"/>
                  <a:gd name="T22" fmla="*/ 2147483646 w 33"/>
                  <a:gd name="T23" fmla="*/ 2147483646 h 40"/>
                  <a:gd name="T24" fmla="*/ 2147483646 w 33"/>
                  <a:gd name="T25" fmla="*/ 2147483646 h 40"/>
                  <a:gd name="T26" fmla="*/ 2147483646 w 33"/>
                  <a:gd name="T27" fmla="*/ 2147483646 h 40"/>
                  <a:gd name="T28" fmla="*/ 2147483646 w 33"/>
                  <a:gd name="T29" fmla="*/ 2147483646 h 40"/>
                  <a:gd name="T30" fmla="*/ 2147483646 w 33"/>
                  <a:gd name="T31" fmla="*/ 2147483646 h 40"/>
                  <a:gd name="T32" fmla="*/ 2147483646 w 33"/>
                  <a:gd name="T33" fmla="*/ 2147483646 h 40"/>
                  <a:gd name="T34" fmla="*/ 2147483646 w 33"/>
                  <a:gd name="T35" fmla="*/ 2147483646 h 40"/>
                  <a:gd name="T36" fmla="*/ 2147483646 w 33"/>
                  <a:gd name="T37" fmla="*/ 2147483646 h 40"/>
                  <a:gd name="T38" fmla="*/ 2147483646 w 33"/>
                  <a:gd name="T39" fmla="*/ 2147483646 h 40"/>
                  <a:gd name="T40" fmla="*/ 2147483646 w 33"/>
                  <a:gd name="T41" fmla="*/ 2147483646 h 40"/>
                  <a:gd name="T42" fmla="*/ 2147483646 w 33"/>
                  <a:gd name="T43" fmla="*/ 2147483646 h 40"/>
                  <a:gd name="T44" fmla="*/ 2147483646 w 33"/>
                  <a:gd name="T45" fmla="*/ 2147483646 h 40"/>
                  <a:gd name="T46" fmla="*/ 0 w 33"/>
                  <a:gd name="T47" fmla="*/ 2147483646 h 40"/>
                  <a:gd name="T48" fmla="*/ 0 w 33"/>
                  <a:gd name="T49" fmla="*/ 2147483646 h 40"/>
                  <a:gd name="T50" fmla="*/ 0 w 33"/>
                  <a:gd name="T51" fmla="*/ 2147483646 h 40"/>
                  <a:gd name="T52" fmla="*/ 0 w 33"/>
                  <a:gd name="T53" fmla="*/ 2147483646 h 40"/>
                  <a:gd name="T54" fmla="*/ 0 w 33"/>
                  <a:gd name="T55" fmla="*/ 2147483646 h 40"/>
                  <a:gd name="T56" fmla="*/ 2147483646 w 33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0"/>
                  <a:gd name="T89" fmla="*/ 33 w 33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0">
                    <a:moveTo>
                      <a:pt x="12" y="1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6" y="2"/>
                      <a:pt x="18" y="1"/>
                    </a:cubicBezTo>
                    <a:cubicBezTo>
                      <a:pt x="20" y="0"/>
                      <a:pt x="22" y="0"/>
                      <a:pt x="23" y="0"/>
                    </a:cubicBezTo>
                    <a:cubicBezTo>
                      <a:pt x="26" y="0"/>
                      <a:pt x="28" y="0"/>
                      <a:pt x="29" y="2"/>
                    </a:cubicBezTo>
                    <a:cubicBezTo>
                      <a:pt x="31" y="3"/>
                      <a:pt x="31" y="5"/>
                      <a:pt x="32" y="6"/>
                    </a:cubicBezTo>
                    <a:cubicBezTo>
                      <a:pt x="32" y="8"/>
                      <a:pt x="33" y="11"/>
                      <a:pt x="33" y="15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9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19" y="4"/>
                      <a:pt x="18" y="4"/>
                    </a:cubicBezTo>
                    <a:cubicBezTo>
                      <a:pt x="17" y="4"/>
                      <a:pt x="16" y="5"/>
                      <a:pt x="15" y="6"/>
                    </a:cubicBezTo>
                    <a:cubicBezTo>
                      <a:pt x="15" y="6"/>
                      <a:pt x="14" y="7"/>
                      <a:pt x="12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7" name="Freeform 173"/>
              <p:cNvSpPr/>
              <p:nvPr/>
            </p:nvSpPr>
            <p:spPr bwMode="auto">
              <a:xfrm>
                <a:off x="3517900" y="2122487"/>
                <a:ext cx="88900" cy="125413"/>
              </a:xfrm>
              <a:custGeom>
                <a:avLst/>
                <a:gdLst>
                  <a:gd name="T0" fmla="*/ 2147483646 w 28"/>
                  <a:gd name="T1" fmla="*/ 2147483646 h 39"/>
                  <a:gd name="T2" fmla="*/ 2147483646 w 28"/>
                  <a:gd name="T3" fmla="*/ 2147483646 h 39"/>
                  <a:gd name="T4" fmla="*/ 2147483646 w 28"/>
                  <a:gd name="T5" fmla="*/ 2147483646 h 39"/>
                  <a:gd name="T6" fmla="*/ 2147483646 w 28"/>
                  <a:gd name="T7" fmla="*/ 2147483646 h 39"/>
                  <a:gd name="T8" fmla="*/ 2147483646 w 28"/>
                  <a:gd name="T9" fmla="*/ 2147483646 h 39"/>
                  <a:gd name="T10" fmla="*/ 2147483646 w 28"/>
                  <a:gd name="T11" fmla="*/ 2147483646 h 39"/>
                  <a:gd name="T12" fmla="*/ 2147483646 w 28"/>
                  <a:gd name="T13" fmla="*/ 2147483646 h 39"/>
                  <a:gd name="T14" fmla="*/ 2147483646 w 28"/>
                  <a:gd name="T15" fmla="*/ 2147483646 h 39"/>
                  <a:gd name="T16" fmla="*/ 2147483646 w 28"/>
                  <a:gd name="T17" fmla="*/ 2147483646 h 39"/>
                  <a:gd name="T18" fmla="*/ 2147483646 w 28"/>
                  <a:gd name="T19" fmla="*/ 2147483646 h 39"/>
                  <a:gd name="T20" fmla="*/ 2147483646 w 28"/>
                  <a:gd name="T21" fmla="*/ 2147483646 h 39"/>
                  <a:gd name="T22" fmla="*/ 2147483646 w 28"/>
                  <a:gd name="T23" fmla="*/ 2147483646 h 39"/>
                  <a:gd name="T24" fmla="*/ 2147483646 w 28"/>
                  <a:gd name="T25" fmla="*/ 2147483646 h 39"/>
                  <a:gd name="T26" fmla="*/ 2147483646 w 28"/>
                  <a:gd name="T27" fmla="*/ 2147483646 h 39"/>
                  <a:gd name="T28" fmla="*/ 0 w 28"/>
                  <a:gd name="T29" fmla="*/ 2147483646 h 39"/>
                  <a:gd name="T30" fmla="*/ 2147483646 w 28"/>
                  <a:gd name="T31" fmla="*/ 2147483646 h 39"/>
                  <a:gd name="T32" fmla="*/ 2147483646 w 28"/>
                  <a:gd name="T33" fmla="*/ 0 h 39"/>
                  <a:gd name="T34" fmla="*/ 2147483646 w 28"/>
                  <a:gd name="T35" fmla="*/ 2147483646 h 39"/>
                  <a:gd name="T36" fmla="*/ 2147483646 w 28"/>
                  <a:gd name="T37" fmla="*/ 2147483646 h 39"/>
                  <a:gd name="T38" fmla="*/ 2147483646 w 28"/>
                  <a:gd name="T39" fmla="*/ 2147483646 h 39"/>
                  <a:gd name="T40" fmla="*/ 2147483646 w 28"/>
                  <a:gd name="T41" fmla="*/ 2147483646 h 39"/>
                  <a:gd name="T42" fmla="*/ 2147483646 w 28"/>
                  <a:gd name="T43" fmla="*/ 2147483646 h 39"/>
                  <a:gd name="T44" fmla="*/ 2147483646 w 28"/>
                  <a:gd name="T45" fmla="*/ 2147483646 h 39"/>
                  <a:gd name="T46" fmla="*/ 2147483646 w 28"/>
                  <a:gd name="T47" fmla="*/ 2147483646 h 39"/>
                  <a:gd name="T48" fmla="*/ 2147483646 w 28"/>
                  <a:gd name="T49" fmla="*/ 2147483646 h 39"/>
                  <a:gd name="T50" fmla="*/ 2147483646 w 28"/>
                  <a:gd name="T51" fmla="*/ 2147483646 h 39"/>
                  <a:gd name="T52" fmla="*/ 2147483646 w 28"/>
                  <a:gd name="T53" fmla="*/ 2147483646 h 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"/>
                  <a:gd name="T82" fmla="*/ 0 h 39"/>
                  <a:gd name="T83" fmla="*/ 28 w 28"/>
                  <a:gd name="T84" fmla="*/ 39 h 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" h="39">
                    <a:moveTo>
                      <a:pt x="13" y="8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4" y="36"/>
                      <a:pt x="14" y="36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7" y="37"/>
                      <a:pt x="19" y="36"/>
                      <a:pt x="21" y="35"/>
                    </a:cubicBezTo>
                    <a:cubicBezTo>
                      <a:pt x="23" y="33"/>
                      <a:pt x="25" y="31"/>
                      <a:pt x="26" y="28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9"/>
                      <a:pt x="27" y="30"/>
                      <a:pt x="26" y="31"/>
                    </a:cubicBezTo>
                    <a:cubicBezTo>
                      <a:pt x="25" y="33"/>
                      <a:pt x="24" y="34"/>
                      <a:pt x="23" y="36"/>
                    </a:cubicBezTo>
                    <a:cubicBezTo>
                      <a:pt x="20" y="38"/>
                      <a:pt x="18" y="39"/>
                      <a:pt x="15" y="39"/>
                    </a:cubicBezTo>
                    <a:cubicBezTo>
                      <a:pt x="11" y="39"/>
                      <a:pt x="7" y="37"/>
                      <a:pt x="5" y="34"/>
                    </a:cubicBezTo>
                    <a:cubicBezTo>
                      <a:pt x="2" y="30"/>
                      <a:pt x="0" y="25"/>
                      <a:pt x="0" y="19"/>
                    </a:cubicBezTo>
                    <a:cubicBezTo>
                      <a:pt x="0" y="13"/>
                      <a:pt x="2" y="9"/>
                      <a:pt x="5" y="5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8" y="0"/>
                      <a:pt x="21" y="1"/>
                      <a:pt x="23" y="3"/>
                    </a:cubicBezTo>
                    <a:cubicBezTo>
                      <a:pt x="24" y="4"/>
                      <a:pt x="25" y="5"/>
                      <a:pt x="25" y="6"/>
                    </a:cubicBezTo>
                    <a:cubicBezTo>
                      <a:pt x="26" y="7"/>
                      <a:pt x="26" y="7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4" y="9"/>
                      <a:pt x="24" y="8"/>
                    </a:cubicBezTo>
                    <a:cubicBezTo>
                      <a:pt x="23" y="6"/>
                      <a:pt x="22" y="5"/>
                      <a:pt x="20" y="4"/>
                    </a:cubicBezTo>
                    <a:cubicBezTo>
                      <a:pt x="19" y="2"/>
                      <a:pt x="17" y="2"/>
                      <a:pt x="16" y="2"/>
                    </a:cubicBezTo>
                    <a:cubicBezTo>
                      <a:pt x="15" y="2"/>
                      <a:pt x="14" y="2"/>
                      <a:pt x="14" y="3"/>
                    </a:cubicBezTo>
                    <a:cubicBezTo>
                      <a:pt x="14" y="4"/>
                      <a:pt x="13" y="5"/>
                      <a:pt x="13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8" name="Freeform 174"/>
              <p:cNvSpPr/>
              <p:nvPr/>
            </p:nvSpPr>
            <p:spPr bwMode="auto">
              <a:xfrm>
                <a:off x="3616325" y="2093912"/>
                <a:ext cx="103188" cy="153988"/>
              </a:xfrm>
              <a:custGeom>
                <a:avLst/>
                <a:gdLst>
                  <a:gd name="T0" fmla="*/ 2147483646 w 32"/>
                  <a:gd name="T1" fmla="*/ 2147483646 h 48"/>
                  <a:gd name="T2" fmla="*/ 2147483646 w 32"/>
                  <a:gd name="T3" fmla="*/ 2147483646 h 48"/>
                  <a:gd name="T4" fmla="*/ 2147483646 w 32"/>
                  <a:gd name="T5" fmla="*/ 2147483646 h 48"/>
                  <a:gd name="T6" fmla="*/ 2147483646 w 32"/>
                  <a:gd name="T7" fmla="*/ 2147483646 h 48"/>
                  <a:gd name="T8" fmla="*/ 2147483646 w 32"/>
                  <a:gd name="T9" fmla="*/ 2147483646 h 48"/>
                  <a:gd name="T10" fmla="*/ 2147483646 w 32"/>
                  <a:gd name="T11" fmla="*/ 2147483646 h 48"/>
                  <a:gd name="T12" fmla="*/ 2147483646 w 32"/>
                  <a:gd name="T13" fmla="*/ 2147483646 h 48"/>
                  <a:gd name="T14" fmla="*/ 2147483646 w 32"/>
                  <a:gd name="T15" fmla="*/ 2147483646 h 48"/>
                  <a:gd name="T16" fmla="*/ 2147483646 w 32"/>
                  <a:gd name="T17" fmla="*/ 2147483646 h 48"/>
                  <a:gd name="T18" fmla="*/ 2147483646 w 32"/>
                  <a:gd name="T19" fmla="*/ 2147483646 h 48"/>
                  <a:gd name="T20" fmla="*/ 2147483646 w 32"/>
                  <a:gd name="T21" fmla="*/ 2147483646 h 48"/>
                  <a:gd name="T22" fmla="*/ 2147483646 w 32"/>
                  <a:gd name="T23" fmla="*/ 2147483646 h 48"/>
                  <a:gd name="T24" fmla="*/ 2147483646 w 32"/>
                  <a:gd name="T25" fmla="*/ 2147483646 h 48"/>
                  <a:gd name="T26" fmla="*/ 2147483646 w 32"/>
                  <a:gd name="T27" fmla="*/ 2147483646 h 48"/>
                  <a:gd name="T28" fmla="*/ 2147483646 w 32"/>
                  <a:gd name="T29" fmla="*/ 2147483646 h 48"/>
                  <a:gd name="T30" fmla="*/ 2147483646 w 32"/>
                  <a:gd name="T31" fmla="*/ 2147483646 h 48"/>
                  <a:gd name="T32" fmla="*/ 2147483646 w 32"/>
                  <a:gd name="T33" fmla="*/ 2147483646 h 48"/>
                  <a:gd name="T34" fmla="*/ 2147483646 w 32"/>
                  <a:gd name="T35" fmla="*/ 2147483646 h 48"/>
                  <a:gd name="T36" fmla="*/ 0 w 32"/>
                  <a:gd name="T37" fmla="*/ 2147483646 h 48"/>
                  <a:gd name="T38" fmla="*/ 0 w 32"/>
                  <a:gd name="T39" fmla="*/ 2147483646 h 48"/>
                  <a:gd name="T40" fmla="*/ 0 w 32"/>
                  <a:gd name="T41" fmla="*/ 2147483646 h 48"/>
                  <a:gd name="T42" fmla="*/ 0 w 32"/>
                  <a:gd name="T43" fmla="*/ 2147483646 h 48"/>
                  <a:gd name="T44" fmla="*/ 0 w 32"/>
                  <a:gd name="T45" fmla="*/ 0 h 48"/>
                  <a:gd name="T46" fmla="*/ 2147483646 w 32"/>
                  <a:gd name="T47" fmla="*/ 0 h 48"/>
                  <a:gd name="T48" fmla="*/ 2147483646 w 32"/>
                  <a:gd name="T49" fmla="*/ 2147483646 h 48"/>
                  <a:gd name="T50" fmla="*/ 2147483646 w 32"/>
                  <a:gd name="T51" fmla="*/ 2147483646 h 48"/>
                  <a:gd name="T52" fmla="*/ 2147483646 w 32"/>
                  <a:gd name="T53" fmla="*/ 2147483646 h 48"/>
                  <a:gd name="T54" fmla="*/ 2147483646 w 32"/>
                  <a:gd name="T55" fmla="*/ 2147483646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48"/>
                  <a:gd name="T86" fmla="*/ 32 w 32"/>
                  <a:gd name="T87" fmla="*/ 48 h 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48">
                    <a:moveTo>
                      <a:pt x="12" y="15"/>
                    </a:moveTo>
                    <a:cubicBezTo>
                      <a:pt x="14" y="13"/>
                      <a:pt x="15" y="12"/>
                      <a:pt x="16" y="11"/>
                    </a:cubicBezTo>
                    <a:cubicBezTo>
                      <a:pt x="18" y="10"/>
                      <a:pt x="21" y="9"/>
                      <a:pt x="23" y="9"/>
                    </a:cubicBezTo>
                    <a:cubicBezTo>
                      <a:pt x="25" y="9"/>
                      <a:pt x="26" y="9"/>
                      <a:pt x="28" y="10"/>
                    </a:cubicBezTo>
                    <a:cubicBezTo>
                      <a:pt x="29" y="11"/>
                      <a:pt x="30" y="12"/>
                      <a:pt x="31" y="14"/>
                    </a:cubicBezTo>
                    <a:cubicBezTo>
                      <a:pt x="32" y="16"/>
                      <a:pt x="32" y="19"/>
                      <a:pt x="32" y="24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14"/>
                      <a:pt x="19" y="13"/>
                      <a:pt x="18" y="13"/>
                    </a:cubicBezTo>
                    <a:cubicBezTo>
                      <a:pt x="17" y="13"/>
                      <a:pt x="16" y="14"/>
                      <a:pt x="15" y="14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9" name="Freeform 175"/>
              <p:cNvSpPr>
                <a:spLocks noEditPoints="1"/>
              </p:cNvSpPr>
              <p:nvPr/>
            </p:nvSpPr>
            <p:spPr bwMode="auto">
              <a:xfrm>
                <a:off x="3741737" y="2093912"/>
                <a:ext cx="41275" cy="153988"/>
              </a:xfrm>
              <a:custGeom>
                <a:avLst/>
                <a:gdLst>
                  <a:gd name="T0" fmla="*/ 2147483646 w 13"/>
                  <a:gd name="T1" fmla="*/ 2147483646 h 48"/>
                  <a:gd name="T2" fmla="*/ 2147483646 w 13"/>
                  <a:gd name="T3" fmla="*/ 2147483646 h 48"/>
                  <a:gd name="T4" fmla="*/ 2147483646 w 13"/>
                  <a:gd name="T5" fmla="*/ 2147483646 h 48"/>
                  <a:gd name="T6" fmla="*/ 2147483646 w 13"/>
                  <a:gd name="T7" fmla="*/ 2147483646 h 48"/>
                  <a:gd name="T8" fmla="*/ 2147483646 w 13"/>
                  <a:gd name="T9" fmla="*/ 2147483646 h 48"/>
                  <a:gd name="T10" fmla="*/ 2147483646 w 13"/>
                  <a:gd name="T11" fmla="*/ 2147483646 h 48"/>
                  <a:gd name="T12" fmla="*/ 2147483646 w 13"/>
                  <a:gd name="T13" fmla="*/ 2147483646 h 48"/>
                  <a:gd name="T14" fmla="*/ 0 w 13"/>
                  <a:gd name="T15" fmla="*/ 2147483646 h 48"/>
                  <a:gd name="T16" fmla="*/ 0 w 13"/>
                  <a:gd name="T17" fmla="*/ 2147483646 h 48"/>
                  <a:gd name="T18" fmla="*/ 0 w 13"/>
                  <a:gd name="T19" fmla="*/ 2147483646 h 48"/>
                  <a:gd name="T20" fmla="*/ 0 w 13"/>
                  <a:gd name="T21" fmla="*/ 2147483646 h 48"/>
                  <a:gd name="T22" fmla="*/ 0 w 13"/>
                  <a:gd name="T23" fmla="*/ 2147483646 h 48"/>
                  <a:gd name="T24" fmla="*/ 0 w 13"/>
                  <a:gd name="T25" fmla="*/ 2147483646 h 48"/>
                  <a:gd name="T26" fmla="*/ 2147483646 w 13"/>
                  <a:gd name="T27" fmla="*/ 2147483646 h 48"/>
                  <a:gd name="T28" fmla="*/ 2147483646 w 13"/>
                  <a:gd name="T29" fmla="*/ 0 h 48"/>
                  <a:gd name="T30" fmla="*/ 2147483646 w 13"/>
                  <a:gd name="T31" fmla="*/ 2147483646 h 48"/>
                  <a:gd name="T32" fmla="*/ 2147483646 w 13"/>
                  <a:gd name="T33" fmla="*/ 2147483646 h 48"/>
                  <a:gd name="T34" fmla="*/ 2147483646 w 13"/>
                  <a:gd name="T35" fmla="*/ 2147483646 h 48"/>
                  <a:gd name="T36" fmla="*/ 0 w 13"/>
                  <a:gd name="T37" fmla="*/ 2147483646 h 48"/>
                  <a:gd name="T38" fmla="*/ 2147483646 w 13"/>
                  <a:gd name="T39" fmla="*/ 0 h 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"/>
                  <a:gd name="T61" fmla="*/ 0 h 48"/>
                  <a:gd name="T62" fmla="*/ 13 w 13"/>
                  <a:gd name="T63" fmla="*/ 48 h 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" h="48">
                    <a:moveTo>
                      <a:pt x="13" y="1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13" y="12"/>
                    </a:lnTo>
                    <a:close/>
                    <a:moveTo>
                      <a:pt x="7" y="0"/>
                    </a:moveTo>
                    <a:cubicBezTo>
                      <a:pt x="11" y="0"/>
                      <a:pt x="13" y="1"/>
                      <a:pt x="13" y="5"/>
                    </a:cubicBezTo>
                    <a:cubicBezTo>
                      <a:pt x="13" y="6"/>
                      <a:pt x="13" y="7"/>
                      <a:pt x="11" y="8"/>
                    </a:cubicBezTo>
                    <a:cubicBezTo>
                      <a:pt x="10" y="9"/>
                      <a:pt x="9" y="9"/>
                      <a:pt x="7" y="9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2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0" name="Freeform 148"/>
              <p:cNvSpPr>
                <a:spLocks noEditPoints="1"/>
              </p:cNvSpPr>
              <p:nvPr/>
            </p:nvSpPr>
            <p:spPr bwMode="auto">
              <a:xfrm rot="1800000">
                <a:off x="2518460" y="2692436"/>
                <a:ext cx="163513" cy="212725"/>
              </a:xfrm>
              <a:custGeom>
                <a:avLst/>
                <a:gdLst>
                  <a:gd name="T0" fmla="*/ 2147483646 w 51"/>
                  <a:gd name="T1" fmla="*/ 2147483646 h 66"/>
                  <a:gd name="T2" fmla="*/ 2147483646 w 51"/>
                  <a:gd name="T3" fmla="*/ 2147483646 h 66"/>
                  <a:gd name="T4" fmla="*/ 2147483646 w 51"/>
                  <a:gd name="T5" fmla="*/ 2147483646 h 66"/>
                  <a:gd name="T6" fmla="*/ 2147483646 w 51"/>
                  <a:gd name="T7" fmla="*/ 2147483646 h 66"/>
                  <a:gd name="T8" fmla="*/ 2147483646 w 51"/>
                  <a:gd name="T9" fmla="*/ 2147483646 h 66"/>
                  <a:gd name="T10" fmla="*/ 2147483646 w 51"/>
                  <a:gd name="T11" fmla="*/ 2147483646 h 66"/>
                  <a:gd name="T12" fmla="*/ 2147483646 w 51"/>
                  <a:gd name="T13" fmla="*/ 2147483646 h 66"/>
                  <a:gd name="T14" fmla="*/ 2147483646 w 51"/>
                  <a:gd name="T15" fmla="*/ 2147483646 h 66"/>
                  <a:gd name="T16" fmla="*/ 2147483646 w 51"/>
                  <a:gd name="T17" fmla="*/ 2147483646 h 66"/>
                  <a:gd name="T18" fmla="*/ 2147483646 w 51"/>
                  <a:gd name="T19" fmla="*/ 2147483646 h 66"/>
                  <a:gd name="T20" fmla="*/ 0 w 51"/>
                  <a:gd name="T21" fmla="*/ 2147483646 h 66"/>
                  <a:gd name="T22" fmla="*/ 0 w 51"/>
                  <a:gd name="T23" fmla="*/ 2147483646 h 66"/>
                  <a:gd name="T24" fmla="*/ 0 w 51"/>
                  <a:gd name="T25" fmla="*/ 2147483646 h 66"/>
                  <a:gd name="T26" fmla="*/ 0 w 51"/>
                  <a:gd name="T27" fmla="*/ 2147483646 h 66"/>
                  <a:gd name="T28" fmla="*/ 0 w 51"/>
                  <a:gd name="T29" fmla="*/ 0 h 66"/>
                  <a:gd name="T30" fmla="*/ 2147483646 w 51"/>
                  <a:gd name="T31" fmla="*/ 0 h 66"/>
                  <a:gd name="T32" fmla="*/ 2147483646 w 51"/>
                  <a:gd name="T33" fmla="*/ 2147483646 h 66"/>
                  <a:gd name="T34" fmla="*/ 2147483646 w 51"/>
                  <a:gd name="T35" fmla="*/ 2147483646 h 66"/>
                  <a:gd name="T36" fmla="*/ 2147483646 w 51"/>
                  <a:gd name="T37" fmla="*/ 2147483646 h 66"/>
                  <a:gd name="T38" fmla="*/ 2147483646 w 51"/>
                  <a:gd name="T39" fmla="*/ 2147483646 h 66"/>
                  <a:gd name="T40" fmla="*/ 2147483646 w 51"/>
                  <a:gd name="T41" fmla="*/ 2147483646 h 66"/>
                  <a:gd name="T42" fmla="*/ 2147483646 w 51"/>
                  <a:gd name="T43" fmla="*/ 2147483646 h 66"/>
                  <a:gd name="T44" fmla="*/ 2147483646 w 51"/>
                  <a:gd name="T45" fmla="*/ 2147483646 h 66"/>
                  <a:gd name="T46" fmla="*/ 2147483646 w 51"/>
                  <a:gd name="T47" fmla="*/ 2147483646 h 66"/>
                  <a:gd name="T48" fmla="*/ 2147483646 w 51"/>
                  <a:gd name="T49" fmla="*/ 2147483646 h 66"/>
                  <a:gd name="T50" fmla="*/ 2147483646 w 51"/>
                  <a:gd name="T51" fmla="*/ 2147483646 h 66"/>
                  <a:gd name="T52" fmla="*/ 2147483646 w 51"/>
                  <a:gd name="T53" fmla="*/ 2147483646 h 66"/>
                  <a:gd name="T54" fmla="*/ 2147483646 w 51"/>
                  <a:gd name="T55" fmla="*/ 2147483646 h 66"/>
                  <a:gd name="T56" fmla="*/ 2147483646 w 51"/>
                  <a:gd name="T57" fmla="*/ 2147483646 h 66"/>
                  <a:gd name="T58" fmla="*/ 2147483646 w 51"/>
                  <a:gd name="T59" fmla="*/ 2147483646 h 66"/>
                  <a:gd name="T60" fmla="*/ 2147483646 w 51"/>
                  <a:gd name="T61" fmla="*/ 2147483646 h 66"/>
                  <a:gd name="T62" fmla="*/ 2147483646 w 51"/>
                  <a:gd name="T63" fmla="*/ 2147483646 h 66"/>
                  <a:gd name="T64" fmla="*/ 2147483646 w 51"/>
                  <a:gd name="T65" fmla="*/ 2147483646 h 66"/>
                  <a:gd name="T66" fmla="*/ 2147483646 w 51"/>
                  <a:gd name="T67" fmla="*/ 2147483646 h 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"/>
                  <a:gd name="T103" fmla="*/ 0 h 66"/>
                  <a:gd name="T104" fmla="*/ 51 w 51"/>
                  <a:gd name="T105" fmla="*/ 66 h 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" h="66">
                    <a:moveTo>
                      <a:pt x="31" y="54"/>
                    </a:moveTo>
                    <a:cubicBezTo>
                      <a:pt x="33" y="56"/>
                      <a:pt x="36" y="58"/>
                      <a:pt x="38" y="59"/>
                    </a:cubicBezTo>
                    <a:cubicBezTo>
                      <a:pt x="41" y="61"/>
                      <a:pt x="44" y="62"/>
                      <a:pt x="47" y="63"/>
                    </a:cubicBezTo>
                    <a:cubicBezTo>
                      <a:pt x="48" y="63"/>
                      <a:pt x="48" y="63"/>
                      <a:pt x="48" y="64"/>
                    </a:cubicBezTo>
                    <a:cubicBezTo>
                      <a:pt x="48" y="65"/>
                      <a:pt x="48" y="66"/>
                      <a:pt x="46" y="66"/>
                    </a:cubicBezTo>
                    <a:cubicBezTo>
                      <a:pt x="44" y="66"/>
                      <a:pt x="40" y="64"/>
                      <a:pt x="36" y="61"/>
                    </a:cubicBezTo>
                    <a:cubicBezTo>
                      <a:pt x="32" y="59"/>
                      <a:pt x="27" y="55"/>
                      <a:pt x="22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7" y="0"/>
                      <a:pt x="30" y="1"/>
                    </a:cubicBezTo>
                    <a:cubicBezTo>
                      <a:pt x="33" y="1"/>
                      <a:pt x="36" y="2"/>
                      <a:pt x="38" y="3"/>
                    </a:cubicBezTo>
                    <a:cubicBezTo>
                      <a:pt x="42" y="5"/>
                      <a:pt x="45" y="9"/>
                      <a:pt x="48" y="14"/>
                    </a:cubicBezTo>
                    <a:cubicBezTo>
                      <a:pt x="50" y="18"/>
                      <a:pt x="51" y="23"/>
                      <a:pt x="51" y="28"/>
                    </a:cubicBezTo>
                    <a:cubicBezTo>
                      <a:pt x="51" y="33"/>
                      <a:pt x="50" y="38"/>
                      <a:pt x="47" y="42"/>
                    </a:cubicBezTo>
                    <a:cubicBezTo>
                      <a:pt x="44" y="50"/>
                      <a:pt x="38" y="54"/>
                      <a:pt x="31" y="54"/>
                    </a:cubicBezTo>
                    <a:close/>
                    <a:moveTo>
                      <a:pt x="27" y="51"/>
                    </a:moveTo>
                    <a:cubicBezTo>
                      <a:pt x="29" y="51"/>
                      <a:pt x="29" y="51"/>
                      <a:pt x="29" y="51"/>
                    </a:cubicBezTo>
                    <a:cubicBezTo>
                      <a:pt x="34" y="51"/>
                      <a:pt x="38" y="49"/>
                      <a:pt x="42" y="46"/>
                    </a:cubicBezTo>
                    <a:cubicBezTo>
                      <a:pt x="44" y="43"/>
                      <a:pt x="46" y="41"/>
                      <a:pt x="47" y="37"/>
                    </a:cubicBezTo>
                    <a:cubicBezTo>
                      <a:pt x="48" y="34"/>
                      <a:pt x="48" y="31"/>
                      <a:pt x="48" y="28"/>
                    </a:cubicBezTo>
                    <a:cubicBezTo>
                      <a:pt x="48" y="22"/>
                      <a:pt x="47" y="17"/>
                      <a:pt x="44" y="13"/>
                    </a:cubicBezTo>
                    <a:cubicBezTo>
                      <a:pt x="42" y="9"/>
                      <a:pt x="39" y="7"/>
                      <a:pt x="36" y="6"/>
                    </a:cubicBezTo>
                    <a:cubicBezTo>
                      <a:pt x="33" y="4"/>
                      <a:pt x="29" y="3"/>
                      <a:pt x="23" y="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4" y="48"/>
                      <a:pt x="26" y="49"/>
                      <a:pt x="27" y="51"/>
                    </a:cubicBez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9" name="TextBox 1"/>
            <p:cNvSpPr txBox="1">
              <a:spLocks noChangeArrowheads="1"/>
            </p:cNvSpPr>
            <p:nvPr/>
          </p:nvSpPr>
          <p:spPr bwMode="auto">
            <a:xfrm>
              <a:off x="1809750" y="793750"/>
              <a:ext cx="946150" cy="193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0" b="1">
                  <a:solidFill>
                    <a:srgbClr val="008FD6"/>
                  </a:solidFill>
                  <a:ea typeface="微软雅黑" panose="020B0503020204020204" pitchFamily="34" charset="-122"/>
                </a:rPr>
                <a:t>T</a:t>
              </a:r>
              <a:endParaRPr lang="zh-CN" altLang="en-US" sz="12000" b="1">
                <a:solidFill>
                  <a:srgbClr val="008FD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06675" y="1181100"/>
              <a:ext cx="884238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ANKS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401" name="TextBox 3"/>
            <p:cNvSpPr txBox="1">
              <a:spLocks noChangeArrowheads="1"/>
            </p:cNvSpPr>
            <p:nvPr/>
          </p:nvSpPr>
          <p:spPr bwMode="auto">
            <a:xfrm>
              <a:off x="2516188" y="1444625"/>
              <a:ext cx="2236787" cy="70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0" b="1">
                  <a:solidFill>
                    <a:srgbClr val="008F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4000" b="1">
                <a:solidFill>
                  <a:srgbClr val="008F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7" name="TextBox 1176"/>
          <p:cNvSpPr txBox="1"/>
          <p:nvPr/>
        </p:nvSpPr>
        <p:spPr>
          <a:xfrm>
            <a:off x="7196138" y="4156075"/>
            <a:ext cx="19812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7248525" y="4383088"/>
            <a:ext cx="153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全屏显示(16:9)</PresentationFormat>
  <Paragraphs>97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Broadway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53</cp:revision>
  <dcterms:created xsi:type="dcterms:W3CDTF">2010-11-18T02:22:00Z</dcterms:created>
  <dcterms:modified xsi:type="dcterms:W3CDTF">2018-08-28T08:53:41Z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