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Bodoni MT Black" panose="02070A03080606020203" pitchFamily="18" charset="0"/>
      <p:bold r:id="rId20"/>
    </p:embeddedFont>
    <p:embeddedFont>
      <p:font typeface="Broadway" panose="04040905080B02020502" pitchFamily="82" charset="0"/>
      <p:regular r:id="rId21"/>
    </p:embeddedFont>
    <p:embeddedFont>
      <p:font typeface="华文细黑" panose="02010600040101010101" pitchFamily="2" charset="-122"/>
      <p:regular r:id="rId22"/>
    </p:embeddedFont>
    <p:embeddedFont>
      <p:font typeface="Dotum" panose="020B0600000101010101" pitchFamily="34" charset="-127"/>
      <p:regular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54"/>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4A3D1A9-D1E0-46AE-B771-A293DCE2FF74}"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E2555BBA-E392-44AA-AFEE-C6BF02CC2BE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5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0850" y="1304925"/>
            <a:ext cx="82423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userDrawn="1"/>
        </p:nvSpPr>
        <p:spPr>
          <a:xfrm rot="16200000">
            <a:off x="8935244" y="824706"/>
            <a:ext cx="223838" cy="19367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16"/>
          <p:cNvGrpSpPr/>
          <p:nvPr userDrawn="1"/>
        </p:nvGrpSpPr>
        <p:grpSpPr bwMode="auto">
          <a:xfrm>
            <a:off x="1557338" y="3554413"/>
            <a:ext cx="2405062" cy="2432050"/>
            <a:chOff x="1556665" y="3554675"/>
            <a:chExt cx="2405601" cy="2431247"/>
          </a:xfrm>
        </p:grpSpPr>
        <p:sp>
          <p:nvSpPr>
            <p:cNvPr id="10" name="圆角矩形 9"/>
            <p:cNvSpPr/>
            <p:nvPr/>
          </p:nvSpPr>
          <p:spPr>
            <a:xfrm>
              <a:off x="1556665" y="3554675"/>
              <a:ext cx="2405601" cy="2431247"/>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40042" y="3633514"/>
              <a:ext cx="2264303" cy="1820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17"/>
          <p:cNvGrpSpPr/>
          <p:nvPr userDrawn="1"/>
        </p:nvGrpSpPr>
        <p:grpSpPr bwMode="auto">
          <a:xfrm>
            <a:off x="3335338" y="2228850"/>
            <a:ext cx="1820862" cy="1841500"/>
            <a:chOff x="3334834" y="2229337"/>
            <a:chExt cx="1821233" cy="1840649"/>
          </a:xfrm>
        </p:grpSpPr>
        <p:sp>
          <p:nvSpPr>
            <p:cNvPr id="13" name="圆角矩形 12"/>
            <p:cNvSpPr/>
            <p:nvPr/>
          </p:nvSpPr>
          <p:spPr>
            <a:xfrm>
              <a:off x="3334834" y="2229337"/>
              <a:ext cx="1821233" cy="1840649"/>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4"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94382" y="2303875"/>
              <a:ext cx="1702136" cy="1368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1"/>
          <p:cNvGrpSpPr/>
          <p:nvPr userDrawn="1"/>
        </p:nvGrpSpPr>
        <p:grpSpPr bwMode="auto">
          <a:xfrm>
            <a:off x="4729163" y="3708400"/>
            <a:ext cx="1685925" cy="1703388"/>
            <a:chOff x="4964575" y="3681675"/>
            <a:chExt cx="2161593" cy="2184638"/>
          </a:xfrm>
        </p:grpSpPr>
        <p:sp>
          <p:nvSpPr>
            <p:cNvPr id="16" name="圆角矩形 15"/>
            <p:cNvSpPr/>
            <p:nvPr/>
          </p:nvSpPr>
          <p:spPr>
            <a:xfrm>
              <a:off x="4964575" y="3681675"/>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7"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03041" y="3766386"/>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组合 12"/>
          <p:cNvGrpSpPr/>
          <p:nvPr userDrawn="1"/>
        </p:nvGrpSpPr>
        <p:grpSpPr bwMode="auto">
          <a:xfrm>
            <a:off x="6064250" y="2211388"/>
            <a:ext cx="2279650" cy="2305050"/>
            <a:chOff x="6591204" y="2837296"/>
            <a:chExt cx="2161593" cy="2184638"/>
          </a:xfrm>
        </p:grpSpPr>
        <p:sp>
          <p:nvSpPr>
            <p:cNvPr id="19" name="圆角矩形 18"/>
            <p:cNvSpPr/>
            <p:nvPr/>
          </p:nvSpPr>
          <p:spPr>
            <a:xfrm>
              <a:off x="6591204" y="2837296"/>
              <a:ext cx="2161593" cy="2184638"/>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0"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629670" y="2912429"/>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9"/>
          <p:cNvGrpSpPr/>
          <p:nvPr userDrawn="1"/>
        </p:nvGrpSpPr>
        <p:grpSpPr bwMode="auto">
          <a:xfrm>
            <a:off x="774700" y="2782888"/>
            <a:ext cx="1422400" cy="1438275"/>
            <a:chOff x="386535" y="2215504"/>
            <a:chExt cx="2271321" cy="2295536"/>
          </a:xfrm>
        </p:grpSpPr>
        <p:sp>
          <p:nvSpPr>
            <p:cNvPr id="22" name="圆角矩形 21"/>
            <p:cNvSpPr/>
            <p:nvPr/>
          </p:nvSpPr>
          <p:spPr>
            <a:xfrm>
              <a:off x="386535" y="2215504"/>
              <a:ext cx="2271321" cy="2295536"/>
            </a:xfrm>
            <a:prstGeom prst="roundRect">
              <a:avLst>
                <a:gd name="adj" fmla="val 7542"/>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3" name="图片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9865" y="2288717"/>
              <a:ext cx="2084660" cy="16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日期占位符 3"/>
          <p:cNvSpPr>
            <a:spLocks noGrp="1"/>
          </p:cNvSpPr>
          <p:nvPr>
            <p:ph type="dt" sz="half" idx="10"/>
          </p:nvPr>
        </p:nvSpPr>
        <p:spPr/>
        <p:txBody>
          <a:bodyPr/>
          <a:lstStyle>
            <a:lvl1pPr>
              <a:defRPr/>
            </a:lvl1pPr>
          </a:lstStyle>
          <a:p>
            <a:pPr>
              <a:defRPr/>
            </a:pPr>
            <a:fld id="{BA49EE91-EA00-402E-B04C-7119E7AD9B0B}" type="datetimeFigureOut">
              <a:rPr lang="zh-CN" altLang="en-US"/>
            </a:fld>
            <a:endParaRPr lang="zh-CN" altLang="en-US"/>
          </a:p>
        </p:txBody>
      </p:sp>
      <p:sp>
        <p:nvSpPr>
          <p:cNvPr id="25" name="页脚占位符 4"/>
          <p:cNvSpPr>
            <a:spLocks noGrp="1"/>
          </p:cNvSpPr>
          <p:nvPr>
            <p:ph type="ftr" sz="quarter" idx="11"/>
          </p:nvPr>
        </p:nvSpPr>
        <p:spPr/>
        <p:txBody>
          <a:bodyPr/>
          <a:lstStyle>
            <a:lvl1pPr>
              <a:defRPr/>
            </a:lvl1pPr>
          </a:lstStyle>
          <a:p>
            <a:pPr>
              <a:defRPr/>
            </a:pPr>
            <a:endParaRPr lang="zh-CN" altLang="en-US"/>
          </a:p>
        </p:txBody>
      </p:sp>
      <p:sp>
        <p:nvSpPr>
          <p:cNvPr id="26" name="灯片编号占位符 5"/>
          <p:cNvSpPr>
            <a:spLocks noGrp="1"/>
          </p:cNvSpPr>
          <p:nvPr>
            <p:ph type="sldNum" sz="quarter" idx="12"/>
          </p:nvPr>
        </p:nvSpPr>
        <p:spPr/>
        <p:txBody>
          <a:bodyPr/>
          <a:lstStyle>
            <a:lvl1pPr>
              <a:defRPr smtClean="0"/>
            </a:lvl1pPr>
          </a:lstStyle>
          <a:p>
            <a:pPr>
              <a:defRPr/>
            </a:pPr>
            <a:fld id="{FA88FEF8-B6B6-448C-B784-5EB6DDCF1904}"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DBE9BAA-E3E5-498A-A530-F754F1EF899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C7A9536-6309-4BA4-8538-83E2EBF870A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EE9A4C3-BB9D-40EA-8E21-A2FF2208A6E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2171EF-9FD4-4C33-ABBA-58C2A3299992}"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7E36798A-4AC1-46D9-A397-A5BFAE1F867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9775CB9-1385-49C3-8A20-DCB7D77662D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95F9506-D1D3-4255-AFBD-CFD1A9C32A6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F0AB73-D83A-4544-A759-FC53080F584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BE55A1F-F3EA-4FFD-A56F-3CEFAACFDB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5343AB-10F0-4581-B0B9-2D631CD73C2F}"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8529244-6D58-48BB-B65F-6458A0F8CEE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F16B49B-7BD5-43B1-AE2B-133928D98ECE}"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3DE6D70-4FBE-4DAB-8998-7C9F192F170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E35FB9F-2591-4083-BD41-0D3A20D60AB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0BD60B2-E76F-4F56-8DDC-7BCB14AA6C4E}"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8D73EAD-D055-430A-BE35-48734F65E60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F8C234-97C7-4DA3-A216-68104AD09D1E}"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565900" y="6356350"/>
            <a:ext cx="2133600" cy="365125"/>
          </a:xfrm>
        </p:spPr>
        <p:txBody>
          <a:bodyPr/>
          <a:lstStyle>
            <a:lvl1pPr>
              <a:defRPr/>
            </a:lvl1pPr>
          </a:lstStyle>
          <a:p>
            <a:pPr>
              <a:defRPr/>
            </a:pPr>
            <a:fld id="{34AE1D92-05D0-4CC0-B275-0549FDFA68E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9292522-81D2-4D5E-B56F-4D71418CE877}"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819C355-D201-4AEC-9525-99C0FCA68C5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E81D244-20E0-4927-95E7-A90ED417B08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1181AF5-D717-432D-AD95-BA8974B1010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278CB32-E564-4994-91D6-46B20DE7FAC7}"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7005F779-1293-481F-BA18-621E0ED7A06D}" type="slidenum">
              <a:rPr lang="zh-CN" altLang="en-US"/>
            </a:fld>
            <a:endParaRPr lang="zh-CN" altLang="en-US"/>
          </a:p>
        </p:txBody>
      </p:sp>
      <p:pic>
        <p:nvPicPr>
          <p:cNvPr id="1029" name="图片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708775"/>
            <a:ext cx="9144000" cy="1714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3" name="组合 70"/>
          <p:cNvGrpSpPr/>
          <p:nvPr/>
        </p:nvGrpSpPr>
        <p:grpSpPr bwMode="auto">
          <a:xfrm>
            <a:off x="3111500" y="349250"/>
            <a:ext cx="5900738" cy="1019175"/>
            <a:chOff x="3111575" y="5719360"/>
            <a:chExt cx="5901293" cy="1019285"/>
          </a:xfrm>
        </p:grpSpPr>
        <p:sp>
          <p:nvSpPr>
            <p:cNvPr id="12" name="TextBox 23"/>
            <p:cNvSpPr txBox="1">
              <a:spLocks noChangeArrowheads="1"/>
            </p:cNvSpPr>
            <p:nvPr/>
          </p:nvSpPr>
          <p:spPr bwMode="auto">
            <a:xfrm>
              <a:off x="3111575" y="5846374"/>
              <a:ext cx="5901293" cy="8922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400" spc="30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defRPr>
              </a:lvl1pPr>
            </a:lstStyle>
            <a:p>
              <a:pPr algn="r" eaLnBrk="1" fontAlgn="auto" hangingPunct="1">
                <a:spcBef>
                  <a:spcPts val="0"/>
                </a:spcBef>
                <a:spcAft>
                  <a:spcPts val="0"/>
                </a:spcAft>
                <a:defRPr/>
              </a:pPr>
              <a:r>
                <a:rPr lang="en-US" altLang="zh-CN" sz="5200" dirty="0">
                  <a:solidFill>
                    <a:srgbClr val="0070C0"/>
                  </a:solidFill>
                  <a:effectLst/>
                  <a:latin typeface="Bodoni MT Black" panose="02070A03080606020203" pitchFamily="18" charset="0"/>
                  <a:ea typeface="方正细等线简体" panose="02010601030101010101" pitchFamily="65" charset="-122"/>
                </a:rPr>
                <a:t>POWERPOINT</a:t>
              </a:r>
              <a:endParaRPr lang="zh-CN" altLang="zh-CN" sz="5200" dirty="0">
                <a:solidFill>
                  <a:srgbClr val="0070C0"/>
                </a:solidFill>
                <a:effectLst/>
                <a:latin typeface="Bodoni MT Black" panose="02070A03080606020203" pitchFamily="18" charset="0"/>
                <a:ea typeface="方正细等线简体" panose="02010601030101010101" pitchFamily="65" charset="-122"/>
              </a:endParaRPr>
            </a:p>
          </p:txBody>
        </p:sp>
        <p:grpSp>
          <p:nvGrpSpPr>
            <p:cNvPr id="5141" name="组合 39"/>
            <p:cNvGrpSpPr/>
            <p:nvPr/>
          </p:nvGrpSpPr>
          <p:grpSpPr bwMode="auto">
            <a:xfrm>
              <a:off x="6983273" y="5719360"/>
              <a:ext cx="1954212" cy="254000"/>
              <a:chOff x="5416406" y="3883769"/>
              <a:chExt cx="1954381" cy="253916"/>
            </a:xfrm>
          </p:grpSpPr>
          <p:sp>
            <p:nvSpPr>
              <p:cNvPr id="15" name="副标题 2"/>
              <p:cNvSpPr txBox="1"/>
              <p:nvPr/>
            </p:nvSpPr>
            <p:spPr bwMode="auto">
              <a:xfrm>
                <a:off x="5416985" y="3883769"/>
                <a:ext cx="1954565" cy="2539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50" spc="100" dirty="0">
                    <a:solidFill>
                      <a:schemeClr val="tx1"/>
                    </a:solidFill>
                  </a:rPr>
                  <a:t>适用于商务及相关类别演示</a:t>
                </a:r>
                <a:endParaRPr lang="zh-CN" altLang="en-US" sz="1050" spc="100" dirty="0">
                  <a:solidFill>
                    <a:schemeClr val="tx1"/>
                  </a:solidFill>
                </a:endParaRPr>
              </a:p>
            </p:txBody>
          </p:sp>
          <p:cxnSp>
            <p:nvCxnSpPr>
              <p:cNvPr id="16" name="直接连接符 15"/>
              <p:cNvCxnSpPr/>
              <p:nvPr/>
            </p:nvCxnSpPr>
            <p:spPr>
              <a:xfrm>
                <a:off x="5475733" y="4109143"/>
                <a:ext cx="17989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75733" y="3912338"/>
                <a:ext cx="17989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5124" name="组合 44"/>
          <p:cNvGrpSpPr/>
          <p:nvPr/>
        </p:nvGrpSpPr>
        <p:grpSpPr bwMode="auto">
          <a:xfrm>
            <a:off x="987425" y="3933825"/>
            <a:ext cx="996950" cy="246063"/>
            <a:chOff x="7665024" y="2494299"/>
            <a:chExt cx="996932" cy="246221"/>
          </a:xfrm>
        </p:grpSpPr>
        <p:sp>
          <p:nvSpPr>
            <p:cNvPr id="5137" name="TextBox 16"/>
            <p:cNvSpPr txBox="1">
              <a:spLocks noChangeArrowheads="1"/>
            </p:cNvSpPr>
            <p:nvPr/>
          </p:nvSpPr>
          <p:spPr bwMode="auto">
            <a:xfrm>
              <a:off x="8023640" y="2494299"/>
              <a:ext cx="6383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Integrity</a:t>
              </a:r>
              <a:endParaRPr lang="en-US" altLang="zh-CN" sz="1000">
                <a:latin typeface="Arial" panose="020B0604020202020204" pitchFamily="34" charset="0"/>
                <a:ea typeface="方正大标宋简体" panose="02010601030101010101" pitchFamily="65" charset="-122"/>
              </a:endParaRPr>
            </a:p>
          </p:txBody>
        </p:sp>
        <p:sp>
          <p:nvSpPr>
            <p:cNvPr id="5138" name="TextBox 34"/>
            <p:cNvSpPr txBox="1">
              <a:spLocks noChangeArrowheads="1"/>
            </p:cNvSpPr>
            <p:nvPr/>
          </p:nvSpPr>
          <p:spPr bwMode="auto">
            <a:xfrm>
              <a:off x="7665024" y="2494299"/>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诚信</a:t>
              </a:r>
              <a:endParaRPr lang="zh-CN" altLang="en-US" sz="1000">
                <a:latin typeface="微软雅黑" panose="020B0503020204020204" pitchFamily="34" charset="-122"/>
                <a:ea typeface="微软雅黑" panose="020B0503020204020204" pitchFamily="34" charset="-122"/>
              </a:endParaRPr>
            </a:p>
          </p:txBody>
        </p:sp>
      </p:grpSp>
      <p:grpSp>
        <p:nvGrpSpPr>
          <p:cNvPr id="5125" name="组合 45"/>
          <p:cNvGrpSpPr/>
          <p:nvPr/>
        </p:nvGrpSpPr>
        <p:grpSpPr bwMode="auto">
          <a:xfrm>
            <a:off x="5073650" y="5118100"/>
            <a:ext cx="996950" cy="246063"/>
            <a:chOff x="7693599" y="3837444"/>
            <a:chExt cx="996409" cy="246221"/>
          </a:xfrm>
        </p:grpSpPr>
        <p:sp>
          <p:nvSpPr>
            <p:cNvPr id="5135" name="TextBox 16"/>
            <p:cNvSpPr txBox="1">
              <a:spLocks noChangeArrowheads="1"/>
            </p:cNvSpPr>
            <p:nvPr/>
          </p:nvSpPr>
          <p:spPr bwMode="auto">
            <a:xfrm>
              <a:off x="8078943" y="3837444"/>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方正大标宋简体" panose="02010601030101010101" pitchFamily="65" charset="-122"/>
                </a:rPr>
                <a:t>Service</a:t>
              </a:r>
              <a:endParaRPr lang="en-US" altLang="zh-CN" sz="1000">
                <a:latin typeface="Arial" panose="020B0604020202020204" pitchFamily="34" charset="0"/>
                <a:ea typeface="方正大标宋简体" panose="02010601030101010101" pitchFamily="65" charset="-122"/>
              </a:endParaRPr>
            </a:p>
          </p:txBody>
        </p:sp>
        <p:sp>
          <p:nvSpPr>
            <p:cNvPr id="5136" name="TextBox 59"/>
            <p:cNvSpPr txBox="1">
              <a:spLocks noChangeArrowheads="1"/>
            </p:cNvSpPr>
            <p:nvPr/>
          </p:nvSpPr>
          <p:spPr bwMode="auto">
            <a:xfrm>
              <a:off x="7693599" y="383744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服务</a:t>
              </a:r>
              <a:endParaRPr lang="zh-CN" altLang="en-US" sz="1000">
                <a:latin typeface="微软雅黑" panose="020B0503020204020204" pitchFamily="34" charset="-122"/>
                <a:ea typeface="微软雅黑" panose="020B0503020204020204" pitchFamily="34" charset="-122"/>
              </a:endParaRPr>
            </a:p>
          </p:txBody>
        </p:sp>
      </p:grpSp>
      <p:grpSp>
        <p:nvGrpSpPr>
          <p:cNvPr id="5126" name="组合 53"/>
          <p:cNvGrpSpPr/>
          <p:nvPr/>
        </p:nvGrpSpPr>
        <p:grpSpPr bwMode="auto">
          <a:xfrm>
            <a:off x="2201863" y="5634038"/>
            <a:ext cx="1114425" cy="246062"/>
            <a:chOff x="7614451" y="3056314"/>
            <a:chExt cx="1114029" cy="246221"/>
          </a:xfrm>
        </p:grpSpPr>
        <p:sp>
          <p:nvSpPr>
            <p:cNvPr id="5133" name="TextBox 16"/>
            <p:cNvSpPr txBox="1">
              <a:spLocks noChangeArrowheads="1"/>
            </p:cNvSpPr>
            <p:nvPr/>
          </p:nvSpPr>
          <p:spPr bwMode="auto">
            <a:xfrm>
              <a:off x="7957115" y="3056314"/>
              <a:ext cx="771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a:solidFill>
                    <a:schemeClr val="tx1"/>
                  </a:solidFill>
                  <a:latin typeface="Calibri" panose="020F0502020204030204" pitchFamily="34" charset="0"/>
                  <a:ea typeface="宋体" panose="02010600030101010101" pitchFamily="2" charset="-122"/>
                </a:defRPr>
              </a:lvl1pPr>
              <a:lvl2pPr marL="742950" indent="-285750">
                <a:tabLst>
                  <a:tab pos="0" algn="l"/>
                </a:tabLst>
                <a:defRPr>
                  <a:solidFill>
                    <a:schemeClr val="tx1"/>
                  </a:solidFill>
                  <a:latin typeface="Calibri" panose="020F0502020204030204" pitchFamily="34" charset="0"/>
                  <a:ea typeface="宋体" panose="02010600030101010101" pitchFamily="2" charset="-122"/>
                </a:defRPr>
              </a:lvl2pPr>
              <a:lvl3pPr marL="1143000" indent="-228600">
                <a:tabLst>
                  <a:tab pos="0" algn="l"/>
                </a:tabLst>
                <a:defRPr>
                  <a:solidFill>
                    <a:schemeClr val="tx1"/>
                  </a:solidFill>
                  <a:latin typeface="Calibri" panose="020F0502020204030204" pitchFamily="34" charset="0"/>
                  <a:ea typeface="宋体" panose="02010600030101010101" pitchFamily="2" charset="-122"/>
                </a:defRPr>
              </a:lvl3pPr>
              <a:lvl4pPr marL="1600200" indent="-228600">
                <a:tabLst>
                  <a:tab pos="0" algn="l"/>
                </a:tabLst>
                <a:defRPr>
                  <a:solidFill>
                    <a:schemeClr val="tx1"/>
                  </a:solidFill>
                  <a:latin typeface="Calibri" panose="020F0502020204030204" pitchFamily="34" charset="0"/>
                  <a:ea typeface="宋体" panose="02010600030101010101" pitchFamily="2" charset="-122"/>
                </a:defRPr>
              </a:lvl4pPr>
              <a:lvl5pPr marL="2057400" indent="-228600">
                <a:tabLst>
                  <a:tab pos="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Innovation</a:t>
              </a:r>
              <a:endParaRPr lang="en-US" altLang="zh-CN" sz="1000">
                <a:latin typeface="Arial" panose="020B0604020202020204" pitchFamily="34" charset="0"/>
                <a:ea typeface="方正大标宋简体" panose="02010601030101010101" pitchFamily="65" charset="-122"/>
              </a:endParaRPr>
            </a:p>
          </p:txBody>
        </p:sp>
        <p:sp>
          <p:nvSpPr>
            <p:cNvPr id="5134" name="TextBox 43"/>
            <p:cNvSpPr txBox="1">
              <a:spLocks noChangeArrowheads="1"/>
            </p:cNvSpPr>
            <p:nvPr/>
          </p:nvSpPr>
          <p:spPr bwMode="auto">
            <a:xfrm>
              <a:off x="7614451" y="305631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创新</a:t>
              </a:r>
              <a:endParaRPr lang="zh-CN" altLang="en-US" sz="1000">
                <a:latin typeface="微软雅黑" panose="020B0503020204020204" pitchFamily="34" charset="-122"/>
                <a:ea typeface="微软雅黑" panose="020B0503020204020204" pitchFamily="34" charset="-122"/>
              </a:endParaRPr>
            </a:p>
          </p:txBody>
        </p:sp>
      </p:grpSp>
      <p:grpSp>
        <p:nvGrpSpPr>
          <p:cNvPr id="5127" name="组合 56"/>
          <p:cNvGrpSpPr/>
          <p:nvPr/>
        </p:nvGrpSpPr>
        <p:grpSpPr bwMode="auto">
          <a:xfrm>
            <a:off x="6621463" y="4154488"/>
            <a:ext cx="1165225" cy="285750"/>
            <a:chOff x="7588824" y="4535566"/>
            <a:chExt cx="1165304" cy="246223"/>
          </a:xfrm>
        </p:grpSpPr>
        <p:sp>
          <p:nvSpPr>
            <p:cNvPr id="5131" name="TextBox 16"/>
            <p:cNvSpPr txBox="1">
              <a:spLocks noChangeArrowheads="1"/>
            </p:cNvSpPr>
            <p:nvPr/>
          </p:nvSpPr>
          <p:spPr bwMode="auto">
            <a:xfrm>
              <a:off x="7931467" y="4535568"/>
              <a:ext cx="82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Developing</a:t>
              </a:r>
              <a:endParaRPr lang="en-US" altLang="zh-CN" sz="1000">
                <a:latin typeface="Arial" panose="020B0604020202020204" pitchFamily="34" charset="0"/>
                <a:ea typeface="方正大标宋简体" panose="02010601030101010101" pitchFamily="65" charset="-122"/>
              </a:endParaRPr>
            </a:p>
          </p:txBody>
        </p:sp>
        <p:sp>
          <p:nvSpPr>
            <p:cNvPr id="5132" name="TextBox 67"/>
            <p:cNvSpPr txBox="1">
              <a:spLocks noChangeArrowheads="1"/>
            </p:cNvSpPr>
            <p:nvPr/>
          </p:nvSpPr>
          <p:spPr bwMode="auto">
            <a:xfrm>
              <a:off x="7588824" y="4535566"/>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发展</a:t>
              </a:r>
              <a:endParaRPr lang="zh-CN" altLang="en-US" sz="1000">
                <a:latin typeface="微软雅黑" panose="020B0503020204020204" pitchFamily="34" charset="-122"/>
                <a:ea typeface="微软雅黑" panose="020B0503020204020204" pitchFamily="34" charset="-122"/>
              </a:endParaRPr>
            </a:p>
          </p:txBody>
        </p:sp>
      </p:grpSp>
      <p:grpSp>
        <p:nvGrpSpPr>
          <p:cNvPr id="5128" name="组合 57"/>
          <p:cNvGrpSpPr/>
          <p:nvPr/>
        </p:nvGrpSpPr>
        <p:grpSpPr bwMode="auto">
          <a:xfrm>
            <a:off x="3703638" y="3784600"/>
            <a:ext cx="1093787" cy="246063"/>
            <a:chOff x="7601608" y="3480217"/>
            <a:chExt cx="1093209" cy="246221"/>
          </a:xfrm>
        </p:grpSpPr>
        <p:sp>
          <p:nvSpPr>
            <p:cNvPr id="5129" name="TextBox 16"/>
            <p:cNvSpPr txBox="1">
              <a:spLocks noChangeArrowheads="1"/>
            </p:cNvSpPr>
            <p:nvPr/>
          </p:nvSpPr>
          <p:spPr bwMode="auto">
            <a:xfrm>
              <a:off x="7990778" y="3480217"/>
              <a:ext cx="7040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Harmony</a:t>
              </a:r>
              <a:endParaRPr lang="en-US" altLang="zh-CN" sz="1000">
                <a:latin typeface="Arial" panose="020B0604020202020204" pitchFamily="34" charset="0"/>
                <a:ea typeface="方正大标宋简体" panose="02010601030101010101" pitchFamily="65" charset="-122"/>
              </a:endParaRPr>
            </a:p>
          </p:txBody>
        </p:sp>
        <p:sp>
          <p:nvSpPr>
            <p:cNvPr id="5130" name="TextBox 51"/>
            <p:cNvSpPr txBox="1">
              <a:spLocks noChangeArrowheads="1"/>
            </p:cNvSpPr>
            <p:nvPr/>
          </p:nvSpPr>
          <p:spPr bwMode="auto">
            <a:xfrm>
              <a:off x="7601608" y="3480217"/>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和谐</a:t>
              </a: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96"/>
          <p:cNvGrpSpPr/>
          <p:nvPr/>
        </p:nvGrpSpPr>
        <p:grpSpPr bwMode="auto">
          <a:xfrm>
            <a:off x="690563" y="1924050"/>
            <a:ext cx="7700962" cy="2433638"/>
            <a:chOff x="441578" y="1753663"/>
            <a:chExt cx="8067675" cy="2435320"/>
          </a:xfrm>
        </p:grpSpPr>
        <p:sp>
          <p:nvSpPr>
            <p:cNvPr id="8200" name="TextBox 16"/>
            <p:cNvSpPr txBox="1">
              <a:spLocks noChangeArrowheads="1"/>
            </p:cNvSpPr>
            <p:nvPr/>
          </p:nvSpPr>
          <p:spPr bwMode="auto">
            <a:xfrm>
              <a:off x="441578" y="2710926"/>
              <a:ext cx="8067675" cy="147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1000">
                <a:latin typeface="Arial" panose="020B0604020202020204" pitchFamily="34" charset="0"/>
              </a:endParaRPr>
            </a:p>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 Here we got China’s largest original PPT material, and the strongest PPT producing team. We got the training for everyone who wants to rapidly improve their PPT skills. </a:t>
              </a:r>
              <a:endParaRPr lang="en-US" altLang="zh-CN" sz="1000">
                <a:latin typeface="Arial" panose="020B0604020202020204" pitchFamily="34" charset="0"/>
              </a:endParaRPr>
            </a:p>
            <a:p>
              <a:pPr algn="just" eaLnBrk="1" hangingPunct="1">
                <a:lnSpc>
                  <a:spcPct val="150000"/>
                </a:lnSpc>
                <a:buFont typeface="Wingdings" panose="05000000000000000000" pitchFamily="2" charset="2"/>
                <a:buChar char="u"/>
              </a:pPr>
              <a:endParaRPr lang="en-US" altLang="zh-CN" sz="1000">
                <a:latin typeface="Arial" panose="020B0604020202020204" pitchFamily="34" charset="0"/>
              </a:endParaRPr>
            </a:p>
          </p:txBody>
        </p:sp>
        <p:sp>
          <p:nvSpPr>
            <p:cNvPr id="99" name="TextBox 98"/>
            <p:cNvSpPr txBox="1"/>
            <p:nvPr/>
          </p:nvSpPr>
          <p:spPr>
            <a:xfrm>
              <a:off x="441578" y="1753663"/>
              <a:ext cx="8067675" cy="924564"/>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8195" name="TextBox 19"/>
          <p:cNvSpPr txBox="1">
            <a:spLocks noChangeArrowheads="1"/>
          </p:cNvSpPr>
          <p:nvPr/>
        </p:nvSpPr>
        <p:spPr bwMode="auto">
          <a:xfrm>
            <a:off x="690563" y="4448175"/>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8196" name="TextBox 20"/>
          <p:cNvSpPr txBox="1">
            <a:spLocks noChangeArrowheads="1"/>
          </p:cNvSpPr>
          <p:nvPr/>
        </p:nvSpPr>
        <p:spPr bwMode="auto">
          <a:xfrm>
            <a:off x="690563" y="4854575"/>
            <a:ext cx="7686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Sharp at the design concept of PPT: put an end to mediocre, specialization and high-quality goods! 100% professional; With 100%; 100% originality.</a:t>
            </a:r>
            <a:endParaRPr lang="en-US" altLang="zh-CN" sz="1000">
              <a:latin typeface="Arial" panose="020B0604020202020204" pitchFamily="34" charset="0"/>
            </a:endParaRPr>
          </a:p>
        </p:txBody>
      </p:sp>
      <p:grpSp>
        <p:nvGrpSpPr>
          <p:cNvPr id="8197" name="组合 101"/>
          <p:cNvGrpSpPr/>
          <p:nvPr/>
        </p:nvGrpSpPr>
        <p:grpSpPr bwMode="auto">
          <a:xfrm>
            <a:off x="238125" y="539750"/>
            <a:ext cx="1536700" cy="400050"/>
            <a:chOff x="237556" y="540420"/>
            <a:chExt cx="1537810" cy="400110"/>
          </a:xfrm>
        </p:grpSpPr>
        <p:sp>
          <p:nvSpPr>
            <p:cNvPr id="103" name="等腰三角形 102"/>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99"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前  言</a:t>
              </a:r>
              <a:endParaRPr lang="zh-CN" altLang="en-US" sz="20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23"/>
          <p:cNvGrpSpPr/>
          <p:nvPr/>
        </p:nvGrpSpPr>
        <p:grpSpPr bwMode="auto">
          <a:xfrm>
            <a:off x="238125" y="539750"/>
            <a:ext cx="1536700" cy="400050"/>
            <a:chOff x="237556" y="540420"/>
            <a:chExt cx="1537810" cy="400110"/>
          </a:xfrm>
        </p:grpSpPr>
        <p:sp>
          <p:nvSpPr>
            <p:cNvPr id="25" name="等腰三角形 24"/>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66"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目  录</a:t>
              </a:r>
              <a:endParaRPr lang="zh-CN" altLang="en-US" sz="2000" b="1">
                <a:latin typeface="微软雅黑" panose="020B0503020204020204" pitchFamily="34" charset="-122"/>
                <a:ea typeface="微软雅黑" panose="020B0503020204020204" pitchFamily="34" charset="-122"/>
              </a:endParaRPr>
            </a:p>
          </p:txBody>
        </p:sp>
      </p:grpSp>
      <p:pic>
        <p:nvPicPr>
          <p:cNvPr id="9219" name="图片 5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0938" y="1812925"/>
            <a:ext cx="3925887"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0" name="组合 54"/>
          <p:cNvGrpSpPr/>
          <p:nvPr/>
        </p:nvGrpSpPr>
        <p:grpSpPr bwMode="auto">
          <a:xfrm>
            <a:off x="5262563" y="2097088"/>
            <a:ext cx="2744787" cy="522287"/>
            <a:chOff x="5247075" y="1714500"/>
            <a:chExt cx="2745305" cy="522287"/>
          </a:xfrm>
        </p:grpSpPr>
        <p:sp>
          <p:nvSpPr>
            <p:cNvPr id="9257" name="TextBox 7"/>
            <p:cNvSpPr txBox="1">
              <a:spLocks noChangeArrowheads="1"/>
            </p:cNvSpPr>
            <p:nvPr/>
          </p:nvSpPr>
          <p:spPr bwMode="auto">
            <a:xfrm>
              <a:off x="5247075" y="1714500"/>
              <a:ext cx="629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01</a:t>
              </a:r>
              <a:endParaRPr lang="zh-CN" altLang="en-US" sz="2800">
                <a:solidFill>
                  <a:srgbClr val="0070C0"/>
                </a:solidFill>
                <a:latin typeface="Broadway" panose="04040905080B02020502" pitchFamily="82" charset="0"/>
              </a:endParaRPr>
            </a:p>
          </p:txBody>
        </p:sp>
        <p:cxnSp>
          <p:nvCxnSpPr>
            <p:cNvPr id="29" name="直接连接符 28"/>
            <p:cNvCxnSpPr/>
            <p:nvPr/>
          </p:nvCxnSpPr>
          <p:spPr>
            <a:xfrm>
              <a:off x="5316938" y="2168525"/>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259" name="组合 106"/>
            <p:cNvGrpSpPr/>
            <p:nvPr/>
          </p:nvGrpSpPr>
          <p:grpSpPr bwMode="auto">
            <a:xfrm>
              <a:off x="7722641" y="1885949"/>
              <a:ext cx="89719" cy="179388"/>
              <a:chOff x="2016125" y="5856288"/>
              <a:chExt cx="246451" cy="492968"/>
            </a:xfrm>
          </p:grpSpPr>
          <p:cxnSp>
            <p:nvCxnSpPr>
              <p:cNvPr id="9263"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9264"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9260" name="组合 50"/>
            <p:cNvGrpSpPr/>
            <p:nvPr/>
          </p:nvGrpSpPr>
          <p:grpSpPr bwMode="auto">
            <a:xfrm>
              <a:off x="5933421" y="1804987"/>
              <a:ext cx="2058959" cy="341313"/>
              <a:chOff x="5851928" y="1837437"/>
              <a:chExt cx="2058959" cy="341313"/>
            </a:xfrm>
          </p:grpSpPr>
          <p:sp>
            <p:nvSpPr>
              <p:cNvPr id="9261"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9262"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9221" name="组合 55"/>
          <p:cNvGrpSpPr/>
          <p:nvPr/>
        </p:nvGrpSpPr>
        <p:grpSpPr bwMode="auto">
          <a:xfrm>
            <a:off x="5262563" y="2779713"/>
            <a:ext cx="2744787" cy="522287"/>
            <a:chOff x="5247075" y="1714500"/>
            <a:chExt cx="2745305" cy="523220"/>
          </a:xfrm>
        </p:grpSpPr>
        <p:sp>
          <p:nvSpPr>
            <p:cNvPr id="9249"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02</a:t>
              </a:r>
              <a:endParaRPr lang="zh-CN" altLang="en-US" sz="2800">
                <a:solidFill>
                  <a:srgbClr val="0070C0"/>
                </a:solidFill>
                <a:latin typeface="Broadway" panose="04040905080B02020502" pitchFamily="82" charset="0"/>
              </a:endParaRPr>
            </a:p>
          </p:txBody>
        </p:sp>
        <p:cxnSp>
          <p:nvCxnSpPr>
            <p:cNvPr id="58" name="直接连接符 57"/>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251" name="组合 106"/>
            <p:cNvGrpSpPr/>
            <p:nvPr/>
          </p:nvGrpSpPr>
          <p:grpSpPr bwMode="auto">
            <a:xfrm>
              <a:off x="7722641" y="1885949"/>
              <a:ext cx="89719" cy="179388"/>
              <a:chOff x="2016125" y="5856288"/>
              <a:chExt cx="246451" cy="492968"/>
            </a:xfrm>
          </p:grpSpPr>
          <p:cxnSp>
            <p:nvCxnSpPr>
              <p:cNvPr id="9255"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9256"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9252" name="组合 59"/>
            <p:cNvGrpSpPr/>
            <p:nvPr/>
          </p:nvGrpSpPr>
          <p:grpSpPr bwMode="auto">
            <a:xfrm>
              <a:off x="5933421" y="1804987"/>
              <a:ext cx="2058959" cy="341313"/>
              <a:chOff x="5851928" y="1837437"/>
              <a:chExt cx="2058959" cy="341313"/>
            </a:xfrm>
          </p:grpSpPr>
          <p:sp>
            <p:nvSpPr>
              <p:cNvPr id="9253"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9254"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9222" name="组合 64"/>
          <p:cNvGrpSpPr/>
          <p:nvPr/>
        </p:nvGrpSpPr>
        <p:grpSpPr bwMode="auto">
          <a:xfrm>
            <a:off x="5262563" y="3462338"/>
            <a:ext cx="2744787" cy="522287"/>
            <a:chOff x="5247075" y="1714500"/>
            <a:chExt cx="2745305" cy="523220"/>
          </a:xfrm>
        </p:grpSpPr>
        <p:sp>
          <p:nvSpPr>
            <p:cNvPr id="9241"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03</a:t>
              </a:r>
              <a:endParaRPr lang="zh-CN" altLang="en-US" sz="2800">
                <a:solidFill>
                  <a:srgbClr val="0070C0"/>
                </a:solidFill>
                <a:latin typeface="Broadway" panose="04040905080B02020502" pitchFamily="82" charset="0"/>
              </a:endParaRPr>
            </a:p>
          </p:txBody>
        </p:sp>
        <p:cxnSp>
          <p:nvCxnSpPr>
            <p:cNvPr id="67" name="直接连接符 66"/>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243" name="组合 106"/>
            <p:cNvGrpSpPr/>
            <p:nvPr/>
          </p:nvGrpSpPr>
          <p:grpSpPr bwMode="auto">
            <a:xfrm>
              <a:off x="7722641" y="1885949"/>
              <a:ext cx="89719" cy="179388"/>
              <a:chOff x="2016125" y="5856288"/>
              <a:chExt cx="246451" cy="492968"/>
            </a:xfrm>
          </p:grpSpPr>
          <p:cxnSp>
            <p:nvCxnSpPr>
              <p:cNvPr id="9247"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9248"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9244" name="组合 68"/>
            <p:cNvGrpSpPr/>
            <p:nvPr/>
          </p:nvGrpSpPr>
          <p:grpSpPr bwMode="auto">
            <a:xfrm>
              <a:off x="5933421" y="1804987"/>
              <a:ext cx="2058959" cy="341313"/>
              <a:chOff x="5851928" y="1837437"/>
              <a:chExt cx="2058959" cy="341313"/>
            </a:xfrm>
          </p:grpSpPr>
          <p:sp>
            <p:nvSpPr>
              <p:cNvPr id="9245"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9246"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9223" name="组合 73"/>
          <p:cNvGrpSpPr/>
          <p:nvPr/>
        </p:nvGrpSpPr>
        <p:grpSpPr bwMode="auto">
          <a:xfrm>
            <a:off x="5262563" y="4144963"/>
            <a:ext cx="2744787" cy="522287"/>
            <a:chOff x="5247075" y="1714500"/>
            <a:chExt cx="2745305" cy="523220"/>
          </a:xfrm>
        </p:grpSpPr>
        <p:sp>
          <p:nvSpPr>
            <p:cNvPr id="9233" name="TextBox 7"/>
            <p:cNvSpPr txBox="1">
              <a:spLocks noChangeArrowheads="1"/>
            </p:cNvSpPr>
            <p:nvPr/>
          </p:nvSpPr>
          <p:spPr bwMode="auto">
            <a:xfrm>
              <a:off x="5247075" y="1714500"/>
              <a:ext cx="6453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04</a:t>
              </a:r>
              <a:endParaRPr lang="zh-CN" altLang="en-US" sz="2800">
                <a:solidFill>
                  <a:srgbClr val="0070C0"/>
                </a:solidFill>
                <a:latin typeface="Broadway" panose="04040905080B02020502" pitchFamily="82" charset="0"/>
              </a:endParaRPr>
            </a:p>
          </p:txBody>
        </p:sp>
        <p:cxnSp>
          <p:nvCxnSpPr>
            <p:cNvPr id="76" name="直接连接符 75"/>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235" name="组合 106"/>
            <p:cNvGrpSpPr/>
            <p:nvPr/>
          </p:nvGrpSpPr>
          <p:grpSpPr bwMode="auto">
            <a:xfrm>
              <a:off x="7722641" y="1885949"/>
              <a:ext cx="89719" cy="179388"/>
              <a:chOff x="2016125" y="5856288"/>
              <a:chExt cx="246451" cy="492968"/>
            </a:xfrm>
          </p:grpSpPr>
          <p:cxnSp>
            <p:nvCxnSpPr>
              <p:cNvPr id="9239"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9240"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9236" name="组合 77"/>
            <p:cNvGrpSpPr/>
            <p:nvPr/>
          </p:nvGrpSpPr>
          <p:grpSpPr bwMode="auto">
            <a:xfrm>
              <a:off x="5933421" y="1804987"/>
              <a:ext cx="2058959" cy="341313"/>
              <a:chOff x="5851928" y="1837437"/>
              <a:chExt cx="2058959" cy="341313"/>
            </a:xfrm>
          </p:grpSpPr>
          <p:sp>
            <p:nvSpPr>
              <p:cNvPr id="9237"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9238"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grpSp>
        <p:nvGrpSpPr>
          <p:cNvPr id="9224" name="组合 82"/>
          <p:cNvGrpSpPr/>
          <p:nvPr/>
        </p:nvGrpSpPr>
        <p:grpSpPr bwMode="auto">
          <a:xfrm>
            <a:off x="5262563" y="4827588"/>
            <a:ext cx="2744787" cy="522287"/>
            <a:chOff x="5247075" y="1714500"/>
            <a:chExt cx="2745305" cy="523220"/>
          </a:xfrm>
        </p:grpSpPr>
        <p:sp>
          <p:nvSpPr>
            <p:cNvPr id="9225" name="TextBox 7"/>
            <p:cNvSpPr txBox="1">
              <a:spLocks noChangeArrowheads="1"/>
            </p:cNvSpPr>
            <p:nvPr/>
          </p:nvSpPr>
          <p:spPr bwMode="auto">
            <a:xfrm>
              <a:off x="5247075" y="1714500"/>
              <a:ext cx="64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05</a:t>
              </a:r>
              <a:endParaRPr lang="zh-CN" altLang="en-US" sz="2800">
                <a:solidFill>
                  <a:srgbClr val="0070C0"/>
                </a:solidFill>
                <a:latin typeface="Broadway" panose="04040905080B02020502" pitchFamily="82" charset="0"/>
              </a:endParaRPr>
            </a:p>
          </p:txBody>
        </p:sp>
        <p:cxnSp>
          <p:nvCxnSpPr>
            <p:cNvPr id="85" name="直接连接符 84"/>
            <p:cNvCxnSpPr/>
            <p:nvPr/>
          </p:nvCxnSpPr>
          <p:spPr>
            <a:xfrm>
              <a:off x="5316938" y="2169336"/>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227" name="组合 106"/>
            <p:cNvGrpSpPr/>
            <p:nvPr/>
          </p:nvGrpSpPr>
          <p:grpSpPr bwMode="auto">
            <a:xfrm>
              <a:off x="7722641" y="1885949"/>
              <a:ext cx="89719" cy="179388"/>
              <a:chOff x="2016125" y="5856288"/>
              <a:chExt cx="246451" cy="492968"/>
            </a:xfrm>
          </p:grpSpPr>
          <p:cxnSp>
            <p:nvCxnSpPr>
              <p:cNvPr id="9231"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9232"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9228" name="组合 86"/>
            <p:cNvGrpSpPr/>
            <p:nvPr/>
          </p:nvGrpSpPr>
          <p:grpSpPr bwMode="auto">
            <a:xfrm>
              <a:off x="5933421" y="1804987"/>
              <a:ext cx="2058959" cy="341313"/>
              <a:chOff x="5851928" y="1837437"/>
              <a:chExt cx="2058959" cy="341313"/>
            </a:xfrm>
          </p:grpSpPr>
          <p:sp>
            <p:nvSpPr>
              <p:cNvPr id="9229"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9230"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23"/>
          <p:cNvGrpSpPr/>
          <p:nvPr/>
        </p:nvGrpSpPr>
        <p:grpSpPr bwMode="auto">
          <a:xfrm>
            <a:off x="238125" y="539750"/>
            <a:ext cx="1536700" cy="400050"/>
            <a:chOff x="237556" y="540420"/>
            <a:chExt cx="1537810" cy="400110"/>
          </a:xfrm>
        </p:grpSpPr>
        <p:sp>
          <p:nvSpPr>
            <p:cNvPr id="25" name="等腰三角形 24"/>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254"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过渡页</a:t>
              </a:r>
              <a:endParaRPr lang="zh-CN" altLang="en-US" sz="2000" b="1">
                <a:latin typeface="微软雅黑" panose="020B0503020204020204" pitchFamily="34" charset="-122"/>
                <a:ea typeface="微软雅黑" panose="020B0503020204020204" pitchFamily="34" charset="-122"/>
              </a:endParaRPr>
            </a:p>
          </p:txBody>
        </p:sp>
      </p:grpSp>
      <p:pic>
        <p:nvPicPr>
          <p:cNvPr id="10243" name="图片 5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0938" y="1812925"/>
            <a:ext cx="3925887"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 name="组合 54"/>
          <p:cNvGrpSpPr/>
          <p:nvPr/>
        </p:nvGrpSpPr>
        <p:grpSpPr bwMode="auto">
          <a:xfrm>
            <a:off x="5262563" y="3462338"/>
            <a:ext cx="2744787" cy="522287"/>
            <a:chOff x="5247075" y="1714500"/>
            <a:chExt cx="2745305" cy="522287"/>
          </a:xfrm>
        </p:grpSpPr>
        <p:sp>
          <p:nvSpPr>
            <p:cNvPr id="10245" name="TextBox 7"/>
            <p:cNvSpPr txBox="1">
              <a:spLocks noChangeArrowheads="1"/>
            </p:cNvSpPr>
            <p:nvPr/>
          </p:nvSpPr>
          <p:spPr bwMode="auto">
            <a:xfrm>
              <a:off x="5247075" y="1714500"/>
              <a:ext cx="629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a:solidFill>
                    <a:srgbClr val="0070C0"/>
                  </a:solidFill>
                  <a:latin typeface="Broadway" panose="04040905080B02020502" pitchFamily="82" charset="0"/>
                </a:rPr>
                <a:t>01</a:t>
              </a:r>
              <a:endParaRPr lang="zh-CN" altLang="en-US" sz="2800">
                <a:solidFill>
                  <a:srgbClr val="0070C0"/>
                </a:solidFill>
                <a:latin typeface="Broadway" panose="04040905080B02020502" pitchFamily="82" charset="0"/>
              </a:endParaRPr>
            </a:p>
          </p:txBody>
        </p:sp>
        <p:cxnSp>
          <p:nvCxnSpPr>
            <p:cNvPr id="29" name="直接连接符 28"/>
            <p:cNvCxnSpPr/>
            <p:nvPr/>
          </p:nvCxnSpPr>
          <p:spPr>
            <a:xfrm>
              <a:off x="5316938" y="2168525"/>
              <a:ext cx="254047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247" name="组合 106"/>
            <p:cNvGrpSpPr/>
            <p:nvPr/>
          </p:nvGrpSpPr>
          <p:grpSpPr bwMode="auto">
            <a:xfrm>
              <a:off x="7722641" y="1885949"/>
              <a:ext cx="89719" cy="179388"/>
              <a:chOff x="2016125" y="5856288"/>
              <a:chExt cx="246451" cy="492968"/>
            </a:xfrm>
          </p:grpSpPr>
          <p:cxnSp>
            <p:nvCxnSpPr>
              <p:cNvPr id="10251" name="直接连接符 18"/>
              <p:cNvCxnSpPr>
                <a:cxnSpLocks noChangeShapeType="1"/>
              </p:cNvCxnSpPr>
              <p:nvPr/>
            </p:nvCxnSpPr>
            <p:spPr bwMode="auto">
              <a:xfrm>
                <a:off x="2016125" y="5856288"/>
                <a:ext cx="248561" cy="24866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10252" name="直接连接符 19"/>
              <p:cNvCxnSpPr>
                <a:cxnSpLocks noChangeShapeType="1"/>
              </p:cNvCxnSpPr>
              <p:nvPr/>
            </p:nvCxnSpPr>
            <p:spPr bwMode="auto">
              <a:xfrm flipH="1">
                <a:off x="2016125" y="6104954"/>
                <a:ext cx="248561" cy="24430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grpSp>
        <p:grpSp>
          <p:nvGrpSpPr>
            <p:cNvPr id="10248" name="组合 50"/>
            <p:cNvGrpSpPr/>
            <p:nvPr/>
          </p:nvGrpSpPr>
          <p:grpSpPr bwMode="auto">
            <a:xfrm>
              <a:off x="5933421" y="1804987"/>
              <a:ext cx="2058959" cy="341313"/>
              <a:chOff x="5851928" y="1837437"/>
              <a:chExt cx="2058959" cy="341313"/>
            </a:xfrm>
          </p:grpSpPr>
          <p:sp>
            <p:nvSpPr>
              <p:cNvPr id="10249" name="Rectangle 6"/>
              <p:cNvSpPr>
                <a:spLocks noChangeArrowheads="1"/>
              </p:cNvSpPr>
              <p:nvPr/>
            </p:nvSpPr>
            <p:spPr bwMode="auto">
              <a:xfrm>
                <a:off x="5851928" y="1837437"/>
                <a:ext cx="2058959" cy="18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200">
                    <a:latin typeface="华文细黑" panose="02010600040101010101" pitchFamily="2" charset="-122"/>
                    <a:ea typeface="华文细黑" panose="02010600040101010101" pitchFamily="2" charset="-122"/>
                  </a:rPr>
                  <a:t>点击添加标题</a:t>
                </a:r>
                <a:endParaRPr lang="zh-CN" altLang="zh-CN">
                  <a:latin typeface="Arial" panose="020B0604020202020204" pitchFamily="34" charset="0"/>
                </a:endParaRPr>
              </a:p>
            </p:txBody>
          </p:sp>
          <p:sp>
            <p:nvSpPr>
              <p:cNvPr id="10250" name="Rectangle 110"/>
              <p:cNvSpPr>
                <a:spLocks noChangeArrowheads="1"/>
              </p:cNvSpPr>
              <p:nvPr/>
            </p:nvSpPr>
            <p:spPr bwMode="auto">
              <a:xfrm>
                <a:off x="5851928" y="2055381"/>
                <a:ext cx="562458" cy="12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t>Click add title</a:t>
                </a:r>
                <a:endParaRPr lang="zh-CN" altLang="en-US" sz="800"/>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23"/>
          <p:cNvGrpSpPr/>
          <p:nvPr/>
        </p:nvGrpSpPr>
        <p:grpSpPr bwMode="auto">
          <a:xfrm>
            <a:off x="238125" y="539750"/>
            <a:ext cx="1536700" cy="400050"/>
            <a:chOff x="237556" y="540420"/>
            <a:chExt cx="1537810" cy="400110"/>
          </a:xfrm>
        </p:grpSpPr>
        <p:sp>
          <p:nvSpPr>
            <p:cNvPr id="25" name="等腰三角形 24"/>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308"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grpSp>
        <p:nvGrpSpPr>
          <p:cNvPr id="11267" name="组合 51"/>
          <p:cNvGrpSpPr/>
          <p:nvPr/>
        </p:nvGrpSpPr>
        <p:grpSpPr bwMode="auto">
          <a:xfrm>
            <a:off x="1481138" y="2000250"/>
            <a:ext cx="1482725" cy="3443288"/>
            <a:chOff x="1524716" y="1186710"/>
            <a:chExt cx="1482939" cy="3443915"/>
          </a:xfrm>
        </p:grpSpPr>
        <p:sp>
          <p:nvSpPr>
            <p:cNvPr id="53" name="矩形 52"/>
            <p:cNvSpPr/>
            <p:nvPr/>
          </p:nvSpPr>
          <p:spPr>
            <a:xfrm>
              <a:off x="152471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 name="矩形 2"/>
            <p:cNvSpPr/>
            <p:nvPr/>
          </p:nvSpPr>
          <p:spPr>
            <a:xfrm rot="18900000">
              <a:off x="1793042" y="1186710"/>
              <a:ext cx="839909" cy="839941"/>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00B0F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9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9223" y="3472282"/>
              <a:ext cx="408432"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4" name="TextBox 11"/>
            <p:cNvSpPr txBox="1">
              <a:spLocks noChangeArrowheads="1"/>
            </p:cNvSpPr>
            <p:nvPr/>
          </p:nvSpPr>
          <p:spPr bwMode="auto">
            <a:xfrm flipH="1">
              <a:off x="1602514" y="2591904"/>
              <a:ext cx="1324166" cy="3080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95" name="TextBox 11"/>
            <p:cNvSpPr txBox="1">
              <a:spLocks noChangeArrowheads="1"/>
            </p:cNvSpPr>
            <p:nvPr/>
          </p:nvSpPr>
          <p:spPr bwMode="auto">
            <a:xfrm flipH="1">
              <a:off x="1646971" y="2987263"/>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96" name="TextBox 11"/>
            <p:cNvSpPr txBox="1">
              <a:spLocks noChangeArrowheads="1"/>
            </p:cNvSpPr>
            <p:nvPr/>
          </p:nvSpPr>
          <p:spPr bwMode="auto">
            <a:xfrm flipH="1">
              <a:off x="1646971" y="3193675"/>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97" name="TextBox 11"/>
            <p:cNvSpPr txBox="1">
              <a:spLocks noChangeArrowheads="1"/>
            </p:cNvSpPr>
            <p:nvPr/>
          </p:nvSpPr>
          <p:spPr bwMode="auto">
            <a:xfrm flipH="1">
              <a:off x="1646971" y="3404852"/>
              <a:ext cx="1228902" cy="23340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68" name="组合 97"/>
          <p:cNvGrpSpPr/>
          <p:nvPr/>
        </p:nvGrpSpPr>
        <p:grpSpPr bwMode="auto">
          <a:xfrm>
            <a:off x="3027363" y="1985963"/>
            <a:ext cx="1471612" cy="3479800"/>
            <a:chOff x="3070173" y="1173420"/>
            <a:chExt cx="1472339" cy="3479106"/>
          </a:xfrm>
        </p:grpSpPr>
        <p:sp>
          <p:nvSpPr>
            <p:cNvPr id="99" name="矩形 98"/>
            <p:cNvSpPr/>
            <p:nvPr/>
          </p:nvSpPr>
          <p:spPr>
            <a:xfrm>
              <a:off x="3070173"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2"/>
            <p:cNvSpPr/>
            <p:nvPr/>
          </p:nvSpPr>
          <p:spPr>
            <a:xfrm rot="18900000">
              <a:off x="3324298" y="1173420"/>
              <a:ext cx="840202" cy="839620"/>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33018"/>
              <a:ext cx="408432" cy="1119508"/>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 name="TextBox 11"/>
            <p:cNvSpPr txBox="1">
              <a:spLocks noChangeArrowheads="1"/>
            </p:cNvSpPr>
            <p:nvPr/>
          </p:nvSpPr>
          <p:spPr bwMode="auto">
            <a:xfrm flipH="1">
              <a:off x="3133704" y="2592362"/>
              <a:ext cx="1323040" cy="30791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03" name="TextBox 11"/>
            <p:cNvSpPr txBox="1">
              <a:spLocks noChangeArrowheads="1"/>
            </p:cNvSpPr>
            <p:nvPr/>
          </p:nvSpPr>
          <p:spPr bwMode="auto">
            <a:xfrm flipH="1">
              <a:off x="3176588" y="2987570"/>
              <a:ext cx="1229332" cy="23331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04" name="TextBox 11"/>
            <p:cNvSpPr txBox="1">
              <a:spLocks noChangeArrowheads="1"/>
            </p:cNvSpPr>
            <p:nvPr/>
          </p:nvSpPr>
          <p:spPr bwMode="auto">
            <a:xfrm flipH="1">
              <a:off x="3176588" y="3193904"/>
              <a:ext cx="1229332" cy="23331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05" name="TextBox 11"/>
            <p:cNvSpPr txBox="1">
              <a:spLocks noChangeArrowheads="1"/>
            </p:cNvSpPr>
            <p:nvPr/>
          </p:nvSpPr>
          <p:spPr bwMode="auto">
            <a:xfrm flipH="1">
              <a:off x="3176588" y="3405000"/>
              <a:ext cx="1229332" cy="23331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69" name="组合 105"/>
          <p:cNvGrpSpPr/>
          <p:nvPr/>
        </p:nvGrpSpPr>
        <p:grpSpPr bwMode="auto">
          <a:xfrm>
            <a:off x="4579938" y="1985963"/>
            <a:ext cx="1527175" cy="3478212"/>
            <a:chOff x="4623086" y="1173420"/>
            <a:chExt cx="1527599" cy="3477291"/>
          </a:xfrm>
        </p:grpSpPr>
        <p:sp>
          <p:nvSpPr>
            <p:cNvPr id="107" name="矩形 106"/>
            <p:cNvSpPr/>
            <p:nvPr/>
          </p:nvSpPr>
          <p:spPr>
            <a:xfrm>
              <a:off x="462308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2"/>
            <p:cNvSpPr/>
            <p:nvPr/>
          </p:nvSpPr>
          <p:spPr>
            <a:xfrm rot="18900000">
              <a:off x="4877157" y="1173420"/>
              <a:ext cx="840020" cy="839565"/>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00B0F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878" y="3492369"/>
              <a:ext cx="417807"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 name="TextBox 11"/>
            <p:cNvSpPr txBox="1">
              <a:spLocks noChangeArrowheads="1"/>
            </p:cNvSpPr>
            <p:nvPr/>
          </p:nvSpPr>
          <p:spPr bwMode="auto">
            <a:xfrm flipH="1">
              <a:off x="4683428" y="2592269"/>
              <a:ext cx="1322754" cy="30789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11" name="TextBox 11"/>
            <p:cNvSpPr txBox="1">
              <a:spLocks noChangeArrowheads="1"/>
            </p:cNvSpPr>
            <p:nvPr/>
          </p:nvSpPr>
          <p:spPr bwMode="auto">
            <a:xfrm flipH="1">
              <a:off x="4751709" y="2987452"/>
              <a:ext cx="1229066" cy="23330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12" name="TextBox 11"/>
            <p:cNvSpPr txBox="1">
              <a:spLocks noChangeArrowheads="1"/>
            </p:cNvSpPr>
            <p:nvPr/>
          </p:nvSpPr>
          <p:spPr bwMode="auto">
            <a:xfrm flipH="1">
              <a:off x="4751709" y="3193772"/>
              <a:ext cx="1229066" cy="23330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13" name="TextBox 11"/>
            <p:cNvSpPr txBox="1">
              <a:spLocks noChangeArrowheads="1"/>
            </p:cNvSpPr>
            <p:nvPr/>
          </p:nvSpPr>
          <p:spPr bwMode="auto">
            <a:xfrm flipH="1">
              <a:off x="4751709" y="3404854"/>
              <a:ext cx="1229066" cy="23330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1270" name="组合 113"/>
          <p:cNvGrpSpPr/>
          <p:nvPr/>
        </p:nvGrpSpPr>
        <p:grpSpPr bwMode="auto">
          <a:xfrm>
            <a:off x="6132513" y="1985963"/>
            <a:ext cx="1428750" cy="3457575"/>
            <a:chOff x="6175999" y="1173420"/>
            <a:chExt cx="1429487" cy="3457205"/>
          </a:xfrm>
        </p:grpSpPr>
        <p:sp>
          <p:nvSpPr>
            <p:cNvPr id="115" name="矩形 114"/>
            <p:cNvSpPr/>
            <p:nvPr/>
          </p:nvSpPr>
          <p:spPr>
            <a:xfrm>
              <a:off x="6175999"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矩形 2"/>
            <p:cNvSpPr/>
            <p:nvPr/>
          </p:nvSpPr>
          <p:spPr>
            <a:xfrm rot="18900000">
              <a:off x="6430130" y="1173420"/>
              <a:ext cx="840220" cy="839697"/>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757" y="3492369"/>
              <a:ext cx="322729" cy="1138256"/>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 name="TextBox 11"/>
            <p:cNvSpPr txBox="1">
              <a:spLocks noChangeArrowheads="1"/>
            </p:cNvSpPr>
            <p:nvPr/>
          </p:nvSpPr>
          <p:spPr bwMode="auto">
            <a:xfrm flipH="1">
              <a:off x="6255415" y="2592493"/>
              <a:ext cx="1323069" cy="30794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19" name="TextBox 11"/>
            <p:cNvSpPr txBox="1">
              <a:spLocks noChangeArrowheads="1"/>
            </p:cNvSpPr>
            <p:nvPr/>
          </p:nvSpPr>
          <p:spPr bwMode="auto">
            <a:xfrm flipH="1">
              <a:off x="6314182" y="2986151"/>
              <a:ext cx="1227771" cy="2349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20" name="TextBox 11"/>
            <p:cNvSpPr txBox="1">
              <a:spLocks noChangeArrowheads="1"/>
            </p:cNvSpPr>
            <p:nvPr/>
          </p:nvSpPr>
          <p:spPr bwMode="auto">
            <a:xfrm flipH="1">
              <a:off x="6314182" y="3192504"/>
              <a:ext cx="1227771" cy="2349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21" name="TextBox 11"/>
            <p:cNvSpPr txBox="1">
              <a:spLocks noChangeArrowheads="1"/>
            </p:cNvSpPr>
            <p:nvPr/>
          </p:nvSpPr>
          <p:spPr bwMode="auto">
            <a:xfrm flipH="1">
              <a:off x="6314182" y="3405206"/>
              <a:ext cx="1227771" cy="23333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10"/>
          <p:cNvSpPr>
            <a:spLocks noChangeArrowheads="1"/>
          </p:cNvSpPr>
          <p:nvPr/>
        </p:nvSpPr>
        <p:spPr bwMode="auto">
          <a:xfrm flipH="1" flipV="1">
            <a:off x="2082120" y="4919874"/>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12293" name="组合 4"/>
          <p:cNvGrpSpPr/>
          <p:nvPr/>
        </p:nvGrpSpPr>
        <p:grpSpPr bwMode="auto">
          <a:xfrm>
            <a:off x="2441575" y="2382838"/>
            <a:ext cx="4184650" cy="2801937"/>
            <a:chOff x="2153671" y="1752134"/>
            <a:chExt cx="4184922" cy="2802774"/>
          </a:xfrm>
        </p:grpSpPr>
        <p:grpSp>
          <p:nvGrpSpPr>
            <p:cNvPr id="12322" name="组合 3"/>
            <p:cNvGrpSpPr/>
            <p:nvPr/>
          </p:nvGrpSpPr>
          <p:grpSpPr bwMode="auto">
            <a:xfrm>
              <a:off x="2153671" y="1752134"/>
              <a:ext cx="4184922" cy="2802774"/>
              <a:chOff x="2066925" y="1754187"/>
              <a:chExt cx="4316413" cy="2890838"/>
            </a:xfrm>
          </p:grpSpPr>
          <p:sp>
            <p:nvSpPr>
              <p:cNvPr id="12"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chemeClr val="bg1"/>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chemeClr val="bg1"/>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9"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00B0F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2"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7"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8"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9"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10"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11"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12294" name="组合 22"/>
          <p:cNvGrpSpPr/>
          <p:nvPr/>
        </p:nvGrpSpPr>
        <p:grpSpPr bwMode="auto">
          <a:xfrm>
            <a:off x="1401763" y="1898650"/>
            <a:ext cx="3536950" cy="592138"/>
            <a:chOff x="1596576" y="1512444"/>
            <a:chExt cx="3536159" cy="592151"/>
          </a:xfrm>
        </p:grpSpPr>
        <p:grpSp>
          <p:nvGrpSpPr>
            <p:cNvPr id="12318" name="组合 2"/>
            <p:cNvGrpSpPr/>
            <p:nvPr/>
          </p:nvGrpSpPr>
          <p:grpSpPr bwMode="auto">
            <a:xfrm>
              <a:off x="3370356" y="1743303"/>
              <a:ext cx="1762379" cy="361292"/>
              <a:chOff x="3168385" y="1854619"/>
              <a:chExt cx="1817754" cy="372644"/>
            </a:xfrm>
          </p:grpSpPr>
          <p:sp>
            <p:nvSpPr>
              <p:cNvPr id="26"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7"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5"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5" name="组合 27"/>
          <p:cNvGrpSpPr/>
          <p:nvPr/>
        </p:nvGrpSpPr>
        <p:grpSpPr bwMode="auto">
          <a:xfrm>
            <a:off x="5888038" y="3070225"/>
            <a:ext cx="2751137" cy="588963"/>
            <a:chOff x="5600470" y="2438459"/>
            <a:chExt cx="2751384" cy="591164"/>
          </a:xfrm>
        </p:grpSpPr>
        <p:grpSp>
          <p:nvGrpSpPr>
            <p:cNvPr id="12314" name="组合 1"/>
            <p:cNvGrpSpPr/>
            <p:nvPr/>
          </p:nvGrpSpPr>
          <p:grpSpPr bwMode="auto">
            <a:xfrm>
              <a:off x="5600470" y="2603589"/>
              <a:ext cx="1086037" cy="426034"/>
              <a:chOff x="5471940" y="2735580"/>
              <a:chExt cx="1120160" cy="439420"/>
            </a:xfrm>
          </p:grpSpPr>
          <p:sp>
            <p:nvSpPr>
              <p:cNvPr id="31"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2"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0"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6" name="组合 32"/>
          <p:cNvGrpSpPr/>
          <p:nvPr/>
        </p:nvGrpSpPr>
        <p:grpSpPr bwMode="auto">
          <a:xfrm>
            <a:off x="4927600" y="4306888"/>
            <a:ext cx="3325813" cy="307975"/>
            <a:chOff x="4219009" y="4023792"/>
            <a:chExt cx="3326345" cy="307965"/>
          </a:xfrm>
        </p:grpSpPr>
        <p:grpSp>
          <p:nvGrpSpPr>
            <p:cNvPr id="12310" name="组合 7"/>
            <p:cNvGrpSpPr/>
            <p:nvPr/>
          </p:nvGrpSpPr>
          <p:grpSpPr bwMode="auto">
            <a:xfrm>
              <a:off x="4219009" y="4157923"/>
              <a:ext cx="1736406" cy="160257"/>
              <a:chOff x="4219009" y="4157923"/>
              <a:chExt cx="1736406" cy="160257"/>
            </a:xfrm>
          </p:grpSpPr>
          <p:sp>
            <p:nvSpPr>
              <p:cNvPr id="36"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7"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5"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7" name="组合 37"/>
          <p:cNvGrpSpPr/>
          <p:nvPr/>
        </p:nvGrpSpPr>
        <p:grpSpPr bwMode="auto">
          <a:xfrm>
            <a:off x="766763" y="3833813"/>
            <a:ext cx="2692400" cy="569912"/>
            <a:chOff x="478807" y="3204335"/>
            <a:chExt cx="2693066" cy="568690"/>
          </a:xfrm>
        </p:grpSpPr>
        <p:grpSp>
          <p:nvGrpSpPr>
            <p:cNvPr id="12306" name="Group 2984"/>
            <p:cNvGrpSpPr/>
            <p:nvPr/>
          </p:nvGrpSpPr>
          <p:grpSpPr bwMode="auto">
            <a:xfrm>
              <a:off x="2057536" y="3346684"/>
              <a:ext cx="1114337" cy="426341"/>
              <a:chOff x="1135" y="2643"/>
              <a:chExt cx="724" cy="277"/>
            </a:xfrm>
          </p:grpSpPr>
          <p:sp>
            <p:nvSpPr>
              <p:cNvPr id="41"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2"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0"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8" name="组合 42"/>
          <p:cNvGrpSpPr/>
          <p:nvPr/>
        </p:nvGrpSpPr>
        <p:grpSpPr bwMode="auto">
          <a:xfrm>
            <a:off x="749300" y="2822575"/>
            <a:ext cx="2543175" cy="938213"/>
            <a:chOff x="461360" y="2191182"/>
            <a:chExt cx="2544286" cy="938723"/>
          </a:xfrm>
        </p:grpSpPr>
        <p:grpSp>
          <p:nvGrpSpPr>
            <p:cNvPr id="12302" name="组合 6"/>
            <p:cNvGrpSpPr/>
            <p:nvPr/>
          </p:nvGrpSpPr>
          <p:grpSpPr bwMode="auto">
            <a:xfrm>
              <a:off x="2019763" y="2361874"/>
              <a:ext cx="985883" cy="768031"/>
              <a:chOff x="2019763" y="2361874"/>
              <a:chExt cx="985883" cy="768031"/>
            </a:xfrm>
          </p:grpSpPr>
          <p:sp>
            <p:nvSpPr>
              <p:cNvPr id="46"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7"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5"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12299" name="组合 47"/>
          <p:cNvGrpSpPr/>
          <p:nvPr/>
        </p:nvGrpSpPr>
        <p:grpSpPr bwMode="auto">
          <a:xfrm>
            <a:off x="238125" y="539750"/>
            <a:ext cx="1536700" cy="400050"/>
            <a:chOff x="237556" y="540420"/>
            <a:chExt cx="1537810" cy="400110"/>
          </a:xfrm>
        </p:grpSpPr>
        <p:sp>
          <p:nvSpPr>
            <p:cNvPr id="49" name="等腰三角形 48"/>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01"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组合 47"/>
          <p:cNvGrpSpPr/>
          <p:nvPr/>
        </p:nvGrpSpPr>
        <p:grpSpPr bwMode="auto">
          <a:xfrm>
            <a:off x="238125" y="539750"/>
            <a:ext cx="1536700" cy="400050"/>
            <a:chOff x="237556" y="540420"/>
            <a:chExt cx="1537810" cy="400110"/>
          </a:xfrm>
        </p:grpSpPr>
        <p:sp>
          <p:nvSpPr>
            <p:cNvPr id="49" name="等腰三角形 48"/>
            <p:cNvSpPr/>
            <p:nvPr/>
          </p:nvSpPr>
          <p:spPr>
            <a:xfrm rot="5400000">
              <a:off x="221734" y="643568"/>
              <a:ext cx="225459" cy="19381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19" name="TextBox 6"/>
            <p:cNvSpPr txBox="1">
              <a:spLocks noChangeArrowheads="1"/>
            </p:cNvSpPr>
            <p:nvPr/>
          </p:nvSpPr>
          <p:spPr bwMode="auto">
            <a:xfrm>
              <a:off x="492941" y="540420"/>
              <a:ext cx="1282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微软雅黑" panose="020B0503020204020204" pitchFamily="34" charset="-122"/>
                  <a:ea typeface="微软雅黑" panose="020B0503020204020204" pitchFamily="34" charset="-122"/>
                </a:rPr>
                <a:t>添加标题</a:t>
              </a:r>
              <a:endParaRPr lang="zh-CN" altLang="en-US" sz="2000" b="1">
                <a:latin typeface="微软雅黑" panose="020B0503020204020204" pitchFamily="34" charset="-122"/>
                <a:ea typeface="微软雅黑" panose="020B0503020204020204" pitchFamily="34" charset="-122"/>
              </a:endParaRPr>
            </a:p>
          </p:txBody>
        </p:sp>
      </p:grpSp>
      <p:sp>
        <p:nvSpPr>
          <p:cNvPr id="61" name="矩形​​ 2"/>
          <p:cNvSpPr/>
          <p:nvPr/>
        </p:nvSpPr>
        <p:spPr bwMode="auto">
          <a:xfrm>
            <a:off x="881063" y="1943100"/>
            <a:ext cx="4078287" cy="1090613"/>
          </a:xfrm>
          <a:prstGeom prst="rect">
            <a:avLst/>
          </a:prstGeom>
        </p:spPr>
        <p:txBody>
          <a:bodyPr>
            <a:spAutoFit/>
          </a:bodyPr>
          <a:lstStyle/>
          <a:p>
            <a:pPr algn="just" eaLnBrk="1" fontAlgn="auto" hangingPunct="1">
              <a:lnSpc>
                <a:spcPts val="2000"/>
              </a:lnSpc>
              <a:spcBef>
                <a:spcPct val="50000"/>
              </a:spcBef>
              <a:spcAft>
                <a:spcPts val="0"/>
              </a:spcAft>
              <a:defRPr/>
            </a:pPr>
            <a:r>
              <a:rPr lang="zh-CN" altLang="en-US" sz="1200" spc="-100" dirty="0">
                <a:latin typeface="微软雅黑" panose="020B0503020204020204" pitchFamily="34" charset="-122"/>
                <a:ea typeface="微软雅黑" panose="020B0503020204020204" pitchFamily="34" charset="-122"/>
              </a:rPr>
              <a:t>上海锐普广告有限公司是中国第一家精品</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设计机构。拥有国内顶尖的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制作技术、顶级的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展示效果，让您的</a:t>
            </a:r>
            <a:r>
              <a:rPr lang="en-US" altLang="zh-CN" sz="1200" spc="-100" dirty="0">
                <a:latin typeface="微软雅黑" panose="020B0503020204020204" pitchFamily="34" charset="-122"/>
                <a:ea typeface="微软雅黑" panose="020B0503020204020204" pitchFamily="34" charset="-122"/>
              </a:rPr>
              <a:t>PPT</a:t>
            </a:r>
            <a:r>
              <a:rPr lang="zh-CN" altLang="en-US" sz="1200" spc="-100" dirty="0">
                <a:latin typeface="微软雅黑" panose="020B0503020204020204" pitchFamily="34" charset="-122"/>
                <a:ea typeface="微软雅黑" panose="020B0503020204020204" pitchFamily="34" charset="-122"/>
              </a:rPr>
              <a:t>创造卓越价值。</a:t>
            </a:r>
            <a:endParaRPr lang="en-US" altLang="zh-CN" sz="1200" spc="-100" dirty="0">
              <a:latin typeface="微软雅黑" panose="020B0503020204020204" pitchFamily="34" charset="-122"/>
              <a:ea typeface="微软雅黑" panose="020B0503020204020204" pitchFamily="34" charset="-122"/>
            </a:endParaRPr>
          </a:p>
        </p:txBody>
      </p:sp>
      <p:pic>
        <p:nvPicPr>
          <p:cNvPr id="62" name="Picture 2" descr="F:\商务图片\business.gif"/>
          <p:cNvPicPr>
            <a:picLocks noChangeAspect="1" noChangeArrowheads="1"/>
          </p:cNvPicPr>
          <p:nvPr/>
        </p:nvPicPr>
        <p:blipFill>
          <a:blip r:embed="rId1"/>
          <a:srcRect/>
          <a:stretch>
            <a:fillRect/>
          </a:stretch>
        </p:blipFill>
        <p:spPr bwMode="auto">
          <a:xfrm>
            <a:off x="5265738" y="1763713"/>
            <a:ext cx="2844800" cy="3787775"/>
          </a:xfrm>
          <a:prstGeom prst="rect">
            <a:avLst/>
          </a:prstGeom>
          <a:noFill/>
          <a:ln w="6350">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3317" name="矩形 3"/>
          <p:cNvSpPr>
            <a:spLocks noChangeArrowheads="1"/>
          </p:cNvSpPr>
          <p:nvPr/>
        </p:nvSpPr>
        <p:spPr bwMode="auto">
          <a:xfrm>
            <a:off x="881063" y="3546475"/>
            <a:ext cx="40322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600"/>
              </a:lnSpc>
            </a:pPr>
            <a:r>
              <a:rPr lang="en-US" altLang="zh-CN" sz="1000">
                <a:latin typeface="Arial" panose="020B0604020202020204" pitchFamily="34" charset="0"/>
              </a:rPr>
              <a:t>RAPIDPPT, the leader of professional PPT designer in China. </a:t>
            </a:r>
            <a:endParaRPr lang="en-US" altLang="zh-CN" sz="1000">
              <a:latin typeface="Arial" panose="020B0604020202020204" pitchFamily="34" charset="0"/>
            </a:endParaRPr>
          </a:p>
          <a:p>
            <a:pPr eaLnBrk="1" hangingPunct="1">
              <a:lnSpc>
                <a:spcPts val="1600"/>
              </a:lnSpc>
            </a:pPr>
            <a:r>
              <a:rPr lang="en-US" altLang="zh-CN" sz="1000">
                <a:latin typeface="Arial" panose="020B0604020202020204" pitchFamily="34" charset="0"/>
              </a:rPr>
              <a:t>5years of making professional PPT, 500 case studies for the classical PPT, make sure you will be satisfied. ……RAPIDPPT differs from the traditional production model, and create a new PPT experience.</a:t>
            </a:r>
            <a:endParaRPr lang="en-US" altLang="zh-CN" sz="1000">
              <a:latin typeface="Arial" panose="020B0604020202020204" pitchFamily="34" charset="0"/>
            </a:endParaRPr>
          </a:p>
          <a:p>
            <a:pPr eaLnBrk="1" hangingPunct="1">
              <a:lnSpc>
                <a:spcPts val="1600"/>
              </a:lnSpc>
            </a:pPr>
            <a:r>
              <a:rPr lang="en-US" altLang="zh-CN" sz="1000">
                <a:latin typeface="Arial" panose="020B0604020202020204" pitchFamily="34" charset="0"/>
              </a:rPr>
              <a:t>Here we got China’s largest original PPT material, and the strongest PPT producing team. We got the training</a:t>
            </a:r>
            <a:endParaRPr lang="en-US" altLang="zh-CN" sz="1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9" name="组合 63"/>
          <p:cNvGrpSpPr/>
          <p:nvPr/>
        </p:nvGrpSpPr>
        <p:grpSpPr bwMode="auto">
          <a:xfrm>
            <a:off x="3994150" y="349250"/>
            <a:ext cx="5037138" cy="1144588"/>
            <a:chOff x="3994830" y="5719360"/>
            <a:chExt cx="5037090" cy="1144711"/>
          </a:xfrm>
        </p:grpSpPr>
        <p:sp>
          <p:nvSpPr>
            <p:cNvPr id="11" name="TextBox 23"/>
            <p:cNvSpPr txBox="1">
              <a:spLocks noChangeArrowheads="1"/>
            </p:cNvSpPr>
            <p:nvPr/>
          </p:nvSpPr>
          <p:spPr bwMode="auto">
            <a:xfrm>
              <a:off x="3994830" y="5846374"/>
              <a:ext cx="5018040" cy="8922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defRPr sz="4400" spc="30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defRPr>
              </a:lvl1pPr>
            </a:lstStyle>
            <a:p>
              <a:pPr algn="r" eaLnBrk="1" fontAlgn="auto" hangingPunct="1">
                <a:spcBef>
                  <a:spcPts val="0"/>
                </a:spcBef>
                <a:spcAft>
                  <a:spcPts val="0"/>
                </a:spcAft>
                <a:defRPr/>
              </a:pPr>
              <a:r>
                <a:rPr lang="en-US" altLang="zh-CN" sz="5200" dirty="0">
                  <a:solidFill>
                    <a:srgbClr val="0070C0"/>
                  </a:solidFill>
                  <a:effectLst/>
                  <a:latin typeface="Bodoni MT Black" panose="02070A03080606020203" pitchFamily="18" charset="0"/>
                  <a:ea typeface="方正细等线简体" panose="02010601030101010101" pitchFamily="65" charset="-122"/>
                </a:rPr>
                <a:t>THANK YOU</a:t>
              </a:r>
              <a:endParaRPr lang="zh-CN" altLang="zh-CN" sz="5200" dirty="0">
                <a:solidFill>
                  <a:srgbClr val="0070C0"/>
                </a:solidFill>
                <a:effectLst/>
                <a:latin typeface="Bodoni MT Black" panose="02070A03080606020203" pitchFamily="18" charset="0"/>
                <a:ea typeface="方正细等线简体" panose="02010601030101010101" pitchFamily="65" charset="-122"/>
              </a:endParaRPr>
            </a:p>
          </p:txBody>
        </p:sp>
        <p:sp>
          <p:nvSpPr>
            <p:cNvPr id="12" name="TextBox 11"/>
            <p:cNvSpPr txBox="1"/>
            <p:nvPr/>
          </p:nvSpPr>
          <p:spPr bwMode="auto">
            <a:xfrm>
              <a:off x="6153809" y="6495731"/>
              <a:ext cx="2878111" cy="368340"/>
            </a:xfrm>
            <a:prstGeom prst="rect">
              <a:avLst/>
            </a:prstGeom>
            <a:noFill/>
          </p:spPr>
          <p:txBody>
            <a:bodyPr wrap="none">
              <a:spAutoFit/>
            </a:bodyPr>
            <a:lstStyle/>
            <a:p>
              <a:pPr eaLnBrk="1" fontAlgn="auto" hangingPunct="1">
                <a:spcBef>
                  <a:spcPts val="0"/>
                </a:spcBef>
                <a:spcAft>
                  <a:spcPts val="0"/>
                </a:spcAft>
                <a:defRPr/>
              </a:pPr>
              <a:r>
                <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rPr>
                <a:t>上海锐普广告有限公司</a:t>
              </a:r>
              <a:endParaRPr lang="zh-CN" altLang="en-US"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4357" name="组合 66"/>
            <p:cNvGrpSpPr/>
            <p:nvPr/>
          </p:nvGrpSpPr>
          <p:grpSpPr bwMode="auto">
            <a:xfrm>
              <a:off x="6983273" y="5719360"/>
              <a:ext cx="1954212" cy="254000"/>
              <a:chOff x="5416406" y="3883769"/>
              <a:chExt cx="1954381" cy="253916"/>
            </a:xfrm>
          </p:grpSpPr>
          <p:sp>
            <p:nvSpPr>
              <p:cNvPr id="14" name="副标题 2"/>
              <p:cNvSpPr txBox="1"/>
              <p:nvPr/>
            </p:nvSpPr>
            <p:spPr bwMode="auto">
              <a:xfrm>
                <a:off x="5417198" y="3883769"/>
                <a:ext cx="1954362" cy="2539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50" spc="100" dirty="0">
                    <a:solidFill>
                      <a:schemeClr val="tx1"/>
                    </a:solidFill>
                  </a:rPr>
                  <a:t>适用于商务及相关类别演示</a:t>
                </a:r>
                <a:endParaRPr lang="zh-CN" altLang="en-US" sz="1050" spc="100" dirty="0">
                  <a:solidFill>
                    <a:schemeClr val="tx1"/>
                  </a:solidFill>
                </a:endParaRPr>
              </a:p>
            </p:txBody>
          </p:sp>
          <p:cxnSp>
            <p:nvCxnSpPr>
              <p:cNvPr id="15" name="直接连接符 14"/>
              <p:cNvCxnSpPr/>
              <p:nvPr/>
            </p:nvCxnSpPr>
            <p:spPr>
              <a:xfrm>
                <a:off x="5475940" y="4109143"/>
                <a:ext cx="1798776"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75940" y="3912338"/>
                <a:ext cx="1798776"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340" name="组合 90"/>
          <p:cNvGrpSpPr/>
          <p:nvPr/>
        </p:nvGrpSpPr>
        <p:grpSpPr bwMode="auto">
          <a:xfrm>
            <a:off x="987425" y="3933825"/>
            <a:ext cx="996950" cy="246063"/>
            <a:chOff x="7665024" y="2494299"/>
            <a:chExt cx="996932" cy="246221"/>
          </a:xfrm>
        </p:grpSpPr>
        <p:sp>
          <p:nvSpPr>
            <p:cNvPr id="14353" name="TextBox 16"/>
            <p:cNvSpPr txBox="1">
              <a:spLocks noChangeArrowheads="1"/>
            </p:cNvSpPr>
            <p:nvPr/>
          </p:nvSpPr>
          <p:spPr bwMode="auto">
            <a:xfrm>
              <a:off x="8023640" y="2494299"/>
              <a:ext cx="63831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Integrity</a:t>
              </a:r>
              <a:endParaRPr lang="en-US" altLang="zh-CN" sz="1000">
                <a:latin typeface="Arial" panose="020B0604020202020204" pitchFamily="34" charset="0"/>
                <a:ea typeface="方正大标宋简体" panose="02010601030101010101" pitchFamily="65" charset="-122"/>
              </a:endParaRPr>
            </a:p>
          </p:txBody>
        </p:sp>
        <p:sp>
          <p:nvSpPr>
            <p:cNvPr id="14354" name="TextBox 34"/>
            <p:cNvSpPr txBox="1">
              <a:spLocks noChangeArrowheads="1"/>
            </p:cNvSpPr>
            <p:nvPr/>
          </p:nvSpPr>
          <p:spPr bwMode="auto">
            <a:xfrm>
              <a:off x="7665024" y="2494299"/>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诚信</a:t>
              </a:r>
              <a:endParaRPr lang="zh-CN" altLang="en-US" sz="1000">
                <a:latin typeface="微软雅黑" panose="020B0503020204020204" pitchFamily="34" charset="-122"/>
                <a:ea typeface="微软雅黑" panose="020B0503020204020204" pitchFamily="34" charset="-122"/>
              </a:endParaRPr>
            </a:p>
          </p:txBody>
        </p:sp>
      </p:grpSp>
      <p:grpSp>
        <p:nvGrpSpPr>
          <p:cNvPr id="14341" name="组合 93"/>
          <p:cNvGrpSpPr/>
          <p:nvPr/>
        </p:nvGrpSpPr>
        <p:grpSpPr bwMode="auto">
          <a:xfrm>
            <a:off x="5073650" y="5118100"/>
            <a:ext cx="996950" cy="246063"/>
            <a:chOff x="7693599" y="3837444"/>
            <a:chExt cx="996409" cy="246221"/>
          </a:xfrm>
        </p:grpSpPr>
        <p:sp>
          <p:nvSpPr>
            <p:cNvPr id="14351" name="TextBox 16"/>
            <p:cNvSpPr txBox="1">
              <a:spLocks noChangeArrowheads="1"/>
            </p:cNvSpPr>
            <p:nvPr/>
          </p:nvSpPr>
          <p:spPr bwMode="auto">
            <a:xfrm>
              <a:off x="8078943" y="3837444"/>
              <a:ext cx="6110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方正大标宋简体" panose="02010601030101010101" pitchFamily="65" charset="-122"/>
                </a:rPr>
                <a:t>Service</a:t>
              </a:r>
              <a:endParaRPr lang="en-US" altLang="zh-CN" sz="1000">
                <a:latin typeface="Arial" panose="020B0604020202020204" pitchFamily="34" charset="0"/>
                <a:ea typeface="方正大标宋简体" panose="02010601030101010101" pitchFamily="65" charset="-122"/>
              </a:endParaRPr>
            </a:p>
          </p:txBody>
        </p:sp>
        <p:sp>
          <p:nvSpPr>
            <p:cNvPr id="14352" name="TextBox 59"/>
            <p:cNvSpPr txBox="1">
              <a:spLocks noChangeArrowheads="1"/>
            </p:cNvSpPr>
            <p:nvPr/>
          </p:nvSpPr>
          <p:spPr bwMode="auto">
            <a:xfrm>
              <a:off x="7693599" y="383744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服务</a:t>
              </a:r>
              <a:endParaRPr lang="zh-CN" altLang="en-US" sz="1000">
                <a:latin typeface="微软雅黑" panose="020B0503020204020204" pitchFamily="34" charset="-122"/>
                <a:ea typeface="微软雅黑" panose="020B0503020204020204" pitchFamily="34" charset="-122"/>
              </a:endParaRPr>
            </a:p>
          </p:txBody>
        </p:sp>
      </p:grpSp>
      <p:grpSp>
        <p:nvGrpSpPr>
          <p:cNvPr id="14342" name="组合 96"/>
          <p:cNvGrpSpPr/>
          <p:nvPr/>
        </p:nvGrpSpPr>
        <p:grpSpPr bwMode="auto">
          <a:xfrm>
            <a:off x="2201863" y="5634038"/>
            <a:ext cx="1114425" cy="246062"/>
            <a:chOff x="7614451" y="3056314"/>
            <a:chExt cx="1114029" cy="246221"/>
          </a:xfrm>
        </p:grpSpPr>
        <p:sp>
          <p:nvSpPr>
            <p:cNvPr id="14349" name="TextBox 16"/>
            <p:cNvSpPr txBox="1">
              <a:spLocks noChangeArrowheads="1"/>
            </p:cNvSpPr>
            <p:nvPr/>
          </p:nvSpPr>
          <p:spPr bwMode="auto">
            <a:xfrm>
              <a:off x="7957115" y="3056314"/>
              <a:ext cx="771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Lst>
                <a:defRPr>
                  <a:solidFill>
                    <a:schemeClr val="tx1"/>
                  </a:solidFill>
                  <a:latin typeface="Calibri" panose="020F0502020204030204" pitchFamily="34" charset="0"/>
                  <a:ea typeface="宋体" panose="02010600030101010101" pitchFamily="2" charset="-122"/>
                </a:defRPr>
              </a:lvl1pPr>
              <a:lvl2pPr marL="742950" indent="-285750">
                <a:tabLst>
                  <a:tab pos="0" algn="l"/>
                </a:tabLst>
                <a:defRPr>
                  <a:solidFill>
                    <a:schemeClr val="tx1"/>
                  </a:solidFill>
                  <a:latin typeface="Calibri" panose="020F0502020204030204" pitchFamily="34" charset="0"/>
                  <a:ea typeface="宋体" panose="02010600030101010101" pitchFamily="2" charset="-122"/>
                </a:defRPr>
              </a:lvl2pPr>
              <a:lvl3pPr marL="1143000" indent="-228600">
                <a:tabLst>
                  <a:tab pos="0" algn="l"/>
                </a:tabLst>
                <a:defRPr>
                  <a:solidFill>
                    <a:schemeClr val="tx1"/>
                  </a:solidFill>
                  <a:latin typeface="Calibri" panose="020F0502020204030204" pitchFamily="34" charset="0"/>
                  <a:ea typeface="宋体" panose="02010600030101010101" pitchFamily="2" charset="-122"/>
                </a:defRPr>
              </a:lvl3pPr>
              <a:lvl4pPr marL="1600200" indent="-228600">
                <a:tabLst>
                  <a:tab pos="0" algn="l"/>
                </a:tabLst>
                <a:defRPr>
                  <a:solidFill>
                    <a:schemeClr val="tx1"/>
                  </a:solidFill>
                  <a:latin typeface="Calibri" panose="020F0502020204030204" pitchFamily="34" charset="0"/>
                  <a:ea typeface="宋体" panose="02010600030101010101" pitchFamily="2" charset="-122"/>
                </a:defRPr>
              </a:lvl4pPr>
              <a:lvl5pPr marL="2057400" indent="-228600">
                <a:tabLst>
                  <a:tab pos="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0"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Innovation</a:t>
              </a:r>
              <a:endParaRPr lang="en-US" altLang="zh-CN" sz="1000">
                <a:latin typeface="Arial" panose="020B0604020202020204" pitchFamily="34" charset="0"/>
                <a:ea typeface="方正大标宋简体" panose="02010601030101010101" pitchFamily="65" charset="-122"/>
              </a:endParaRPr>
            </a:p>
          </p:txBody>
        </p:sp>
        <p:sp>
          <p:nvSpPr>
            <p:cNvPr id="14350" name="TextBox 43"/>
            <p:cNvSpPr txBox="1">
              <a:spLocks noChangeArrowheads="1"/>
            </p:cNvSpPr>
            <p:nvPr/>
          </p:nvSpPr>
          <p:spPr bwMode="auto">
            <a:xfrm>
              <a:off x="7614451" y="3056314"/>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创新</a:t>
              </a:r>
              <a:endParaRPr lang="zh-CN" altLang="en-US" sz="1000">
                <a:latin typeface="微软雅黑" panose="020B0503020204020204" pitchFamily="34" charset="-122"/>
                <a:ea typeface="微软雅黑" panose="020B0503020204020204" pitchFamily="34" charset="-122"/>
              </a:endParaRPr>
            </a:p>
          </p:txBody>
        </p:sp>
      </p:grpSp>
      <p:grpSp>
        <p:nvGrpSpPr>
          <p:cNvPr id="14343" name="组合 99"/>
          <p:cNvGrpSpPr/>
          <p:nvPr/>
        </p:nvGrpSpPr>
        <p:grpSpPr bwMode="auto">
          <a:xfrm>
            <a:off x="6621463" y="4154488"/>
            <a:ext cx="1165225" cy="285750"/>
            <a:chOff x="7588824" y="4535566"/>
            <a:chExt cx="1165304" cy="246223"/>
          </a:xfrm>
        </p:grpSpPr>
        <p:sp>
          <p:nvSpPr>
            <p:cNvPr id="14347" name="TextBox 16"/>
            <p:cNvSpPr txBox="1">
              <a:spLocks noChangeArrowheads="1"/>
            </p:cNvSpPr>
            <p:nvPr/>
          </p:nvSpPr>
          <p:spPr bwMode="auto">
            <a:xfrm>
              <a:off x="7931467" y="4535568"/>
              <a:ext cx="8226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Developing</a:t>
              </a:r>
              <a:endParaRPr lang="en-US" altLang="zh-CN" sz="1000">
                <a:latin typeface="Arial" panose="020B0604020202020204" pitchFamily="34" charset="0"/>
                <a:ea typeface="方正大标宋简体" panose="02010601030101010101" pitchFamily="65" charset="-122"/>
              </a:endParaRPr>
            </a:p>
          </p:txBody>
        </p:sp>
        <p:sp>
          <p:nvSpPr>
            <p:cNvPr id="14348" name="TextBox 101"/>
            <p:cNvSpPr txBox="1">
              <a:spLocks noChangeArrowheads="1"/>
            </p:cNvSpPr>
            <p:nvPr/>
          </p:nvSpPr>
          <p:spPr bwMode="auto">
            <a:xfrm>
              <a:off x="7588824" y="4535566"/>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发展</a:t>
              </a:r>
              <a:endParaRPr lang="zh-CN" altLang="en-US" sz="1000">
                <a:latin typeface="微软雅黑" panose="020B0503020204020204" pitchFamily="34" charset="-122"/>
                <a:ea typeface="微软雅黑" panose="020B0503020204020204" pitchFamily="34" charset="-122"/>
              </a:endParaRPr>
            </a:p>
          </p:txBody>
        </p:sp>
      </p:grpSp>
      <p:grpSp>
        <p:nvGrpSpPr>
          <p:cNvPr id="14344" name="组合 102"/>
          <p:cNvGrpSpPr/>
          <p:nvPr/>
        </p:nvGrpSpPr>
        <p:grpSpPr bwMode="auto">
          <a:xfrm>
            <a:off x="3703638" y="3784600"/>
            <a:ext cx="1093787" cy="246063"/>
            <a:chOff x="7601608" y="3480217"/>
            <a:chExt cx="1093209" cy="246221"/>
          </a:xfrm>
        </p:grpSpPr>
        <p:sp>
          <p:nvSpPr>
            <p:cNvPr id="14345" name="TextBox 16"/>
            <p:cNvSpPr txBox="1">
              <a:spLocks noChangeArrowheads="1"/>
            </p:cNvSpPr>
            <p:nvPr/>
          </p:nvSpPr>
          <p:spPr bwMode="auto">
            <a:xfrm>
              <a:off x="7990778" y="3480217"/>
              <a:ext cx="7040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Arial" panose="020B0604020202020204" pitchFamily="34" charset="0"/>
                  <a:ea typeface="方正大标宋简体" panose="02010601030101010101" pitchFamily="65" charset="-122"/>
                </a:rPr>
                <a:t>Harmony</a:t>
              </a:r>
              <a:endParaRPr lang="en-US" altLang="zh-CN" sz="1000">
                <a:latin typeface="Arial" panose="020B0604020202020204" pitchFamily="34" charset="0"/>
                <a:ea typeface="方正大标宋简体" panose="02010601030101010101" pitchFamily="65" charset="-122"/>
              </a:endParaRPr>
            </a:p>
          </p:txBody>
        </p:sp>
        <p:sp>
          <p:nvSpPr>
            <p:cNvPr id="14346" name="TextBox 51"/>
            <p:cNvSpPr txBox="1">
              <a:spLocks noChangeArrowheads="1"/>
            </p:cNvSpPr>
            <p:nvPr/>
          </p:nvSpPr>
          <p:spPr bwMode="auto">
            <a:xfrm>
              <a:off x="7601608" y="3480217"/>
              <a:ext cx="4411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latin typeface="微软雅黑" panose="020B0503020204020204" pitchFamily="34" charset="-122"/>
                  <a:ea typeface="微软雅黑" panose="020B0503020204020204" pitchFamily="34" charset="-122"/>
                </a:rPr>
                <a:t>和谐</a:t>
              </a:r>
              <a:endParaRPr lang="zh-CN" altLang="en-US" sz="10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1775</Words>
  <Application>WPS 演示</Application>
  <PresentationFormat>全屏显示(4:3)</PresentationFormat>
  <Paragraphs>166</Paragraphs>
  <Slides>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Calibri</vt:lpstr>
      <vt:lpstr>微软雅黑</vt:lpstr>
      <vt:lpstr>方正大黑简体</vt:lpstr>
      <vt:lpstr>Bodoni MT Black</vt:lpstr>
      <vt:lpstr>方正细等线简体</vt:lpstr>
      <vt:lpstr>方正大标宋简体</vt:lpstr>
      <vt:lpstr>Broadway</vt:lpstr>
      <vt:lpstr>华文细黑</vt:lpstr>
      <vt:lpstr>Dotum</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M120263J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2012-12-14T07:19:00Z</dcterms:created>
  <dcterms:modified xsi:type="dcterms:W3CDTF">2018-08-29T07:16:38Z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