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9" r:id="rId3"/>
    <p:sldId id="266" r:id="rId4"/>
    <p:sldId id="257" r:id="rId5"/>
    <p:sldId id="260" r:id="rId6"/>
    <p:sldId id="261" r:id="rId7"/>
    <p:sldId id="262" r:id="rId8"/>
    <p:sldId id="263" r:id="rId9"/>
    <p:sldId id="264" r:id="rId10"/>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微软雅黑" panose="020B0503020204020204" pitchFamily="34" charset="-122"/>
      <p:regular r:id="rId19"/>
    </p:embeddedFont>
    <p:embeddedFont>
      <p:font typeface="Dotum" panose="020B0600000101010101" pitchFamily="34" charset="-127"/>
      <p:regular r:id="rId20"/>
    </p:embeddedFont>
    <p:embeddedFont>
      <p:font typeface="等线" panose="02010600030101010101" charset="-122"/>
      <p:regular r:id="rId21"/>
    </p:embeddedFont>
  </p:embeddedFont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912" autoAdjust="0"/>
    <p:restoredTop sz="94660"/>
  </p:normalViewPr>
  <p:slideViewPr>
    <p:cSldViewPr showGuides="1">
      <p:cViewPr varScale="1">
        <p:scale>
          <a:sx n="83" d="100"/>
          <a:sy n="83" d="100"/>
        </p:scale>
        <p:origin x="1380" y="60"/>
      </p:cViewPr>
      <p:guideLst>
        <p:guide orient="horz" pos="1620"/>
        <p:guide pos="2893"/>
      </p:guideLst>
    </p:cSldViewPr>
  </p:slideViewPr>
  <p:notesTextViewPr>
    <p:cViewPr>
      <p:scale>
        <a:sx n="1" d="1"/>
        <a:sy n="1" d="1"/>
      </p:scale>
      <p:origin x="0" y="0"/>
    </p:cViewPr>
  </p:notesTextViewPr>
  <p:sorterViewPr>
    <p:cViewPr>
      <p:scale>
        <a:sx n="100" d="100"/>
        <a:sy n="100" d="100"/>
      </p:scale>
      <p:origin x="0" y="-45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D0CDAECD-7883-4052-A93E-72B450DD2DF0}"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038BE9A4-DC7A-4E6C-8DB3-A0B142F8ECEC}"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88" y="2771775"/>
            <a:ext cx="9142412"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44"/>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1275" y="2301875"/>
            <a:ext cx="8851900" cy="332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5"/>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1275" y="2301875"/>
            <a:ext cx="8851900" cy="332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46"/>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1275" y="2301875"/>
            <a:ext cx="8851900" cy="332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47"/>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1275" y="2301875"/>
            <a:ext cx="8851900" cy="332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48"/>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1275" y="2301875"/>
            <a:ext cx="8851900" cy="332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2"/>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45085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39"/>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225800" y="1892300"/>
            <a:ext cx="5634038" cy="323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40"/>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222625" y="1636713"/>
            <a:ext cx="5659438"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42"/>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784725" y="2574925"/>
            <a:ext cx="1365250"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41"/>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940300" y="1884363"/>
            <a:ext cx="1517650" cy="156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日期占位符 3"/>
          <p:cNvSpPr>
            <a:spLocks noGrp="1"/>
          </p:cNvSpPr>
          <p:nvPr>
            <p:ph type="dt" sz="half" idx="10"/>
          </p:nvPr>
        </p:nvSpPr>
        <p:spPr/>
        <p:txBody>
          <a:bodyPr/>
          <a:lstStyle>
            <a:lvl1pPr>
              <a:defRPr/>
            </a:lvl1pPr>
          </a:lstStyle>
          <a:p>
            <a:pPr>
              <a:defRPr/>
            </a:pPr>
            <a:fld id="{E8313D15-7FF7-4A3E-B1BE-95AC69E090A1}" type="datetimeFigureOut">
              <a:rPr lang="zh-CN" altLang="en-US"/>
            </a:fld>
            <a:endParaRPr lang="zh-CN" altLang="en-US"/>
          </a:p>
        </p:txBody>
      </p:sp>
      <p:sp>
        <p:nvSpPr>
          <p:cNvPr id="15" name="页脚占位符 4"/>
          <p:cNvSpPr>
            <a:spLocks noGrp="1"/>
          </p:cNvSpPr>
          <p:nvPr>
            <p:ph type="ftr" sz="quarter" idx="11"/>
          </p:nvPr>
        </p:nvSpPr>
        <p:spPr/>
        <p:txBody>
          <a:bodyPr/>
          <a:lstStyle>
            <a:lvl1pPr>
              <a:defRPr/>
            </a:lvl1pPr>
          </a:lstStyle>
          <a:p>
            <a:pPr>
              <a:defRPr/>
            </a:pPr>
            <a:endParaRPr lang="zh-CN" altLang="en-US"/>
          </a:p>
        </p:txBody>
      </p:sp>
      <p:sp>
        <p:nvSpPr>
          <p:cNvPr id="16" name="灯片编号占位符 5"/>
          <p:cNvSpPr>
            <a:spLocks noGrp="1"/>
          </p:cNvSpPr>
          <p:nvPr>
            <p:ph type="sldNum" sz="quarter" idx="12"/>
          </p:nvPr>
        </p:nvSpPr>
        <p:spPr/>
        <p:txBody>
          <a:bodyPr/>
          <a:lstStyle>
            <a:lvl1pPr>
              <a:defRPr smtClean="0"/>
            </a:lvl1pPr>
          </a:lstStyle>
          <a:p>
            <a:pPr>
              <a:defRPr/>
            </a:pPr>
            <a:fld id="{6FC71AA9-0832-45EC-B0AC-3CB886396564}"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CB3C022-96CA-4965-8189-C0ECBE2C0AC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C48566A-540D-4D01-8D6C-49BDCA26AE87}"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F2B0E78-682B-4D46-9E25-0C758FE2BE3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9BC7A2F-A7E9-4D3D-A478-1CB50C127BD1}"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1" y="841773"/>
            <a:ext cx="6858000" cy="17907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1" y="2701529"/>
            <a:ext cx="6858000" cy="1241822"/>
          </a:xfrm>
        </p:spPr>
        <p:txBody>
          <a:bodyPr/>
          <a:lstStyle>
            <a:lvl1pPr marL="0" indent="0" algn="ctr">
              <a:buNone/>
              <a:defRPr sz="1800"/>
            </a:lvl1pPr>
            <a:lvl2pPr marL="342900" indent="0" algn="ctr">
              <a:buNone/>
              <a:defRPr sz="1500"/>
            </a:lvl2pPr>
            <a:lvl3pPr marL="685165" indent="0" algn="ctr">
              <a:buNone/>
              <a:defRPr sz="1350"/>
            </a:lvl3pPr>
            <a:lvl4pPr marL="1028065" indent="0" algn="ctr">
              <a:buNone/>
              <a:defRPr sz="1200"/>
            </a:lvl4pPr>
            <a:lvl5pPr marL="1370965" indent="0" algn="ctr">
              <a:buNone/>
              <a:defRPr sz="1200"/>
            </a:lvl5pPr>
            <a:lvl6pPr marL="1713865" indent="0" algn="ctr">
              <a:buNone/>
              <a:defRPr sz="1200"/>
            </a:lvl6pPr>
            <a:lvl7pPr marL="2056130" indent="0" algn="ctr">
              <a:buNone/>
              <a:defRPr sz="1200"/>
            </a:lvl7pPr>
            <a:lvl8pPr marL="2399030" indent="0" algn="ctr">
              <a:buNone/>
              <a:defRPr sz="1200"/>
            </a:lvl8pPr>
            <a:lvl9pPr marL="274193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smtClean="0"/>
            </a:lvl1pPr>
          </a:lstStyle>
          <a:p>
            <a:pPr>
              <a:defRPr/>
            </a:pPr>
            <a:fld id="{30C4A35A-1602-4BC1-883E-7B43AB968DFE}"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7703735-DF97-4888-8022-F7168DE87CA0}"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F847AAB-6A4D-48CB-A640-FEA5632DD75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761D785-3383-46CB-97D5-24F8B2EA84A0}"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BCE3FC3-E76C-4652-A1B0-0A6BF7D21501}"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EF6B295-9747-4C3A-A3FF-0DFFBA2FE324}"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5880B013-B50C-46E6-956E-134C69150363}"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D3199DC-3C12-4FF4-A610-F87D84F5F595}"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7F32B51D-5841-4B03-BDC9-873A7E286CCD}"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65CCE12A-B829-408D-8FC4-AF43CB724ECE}"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CC47EFFF-4C23-4A79-A3CC-8ACB7425D0A2}"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C317E5E6-BA04-4220-8374-6390032D24CE}"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91D725D-79A6-4BC0-B0C9-065CCD585461}"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453F41E-F2DC-404A-AD47-0AFF588CC238}"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6F72BDF0-0959-4BCD-9829-D8F3C5BD3B1F}"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3E45243-32D3-44B4-B77F-7FB214200858}"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07B2178C-9A32-40D3-B7C7-B53019E728B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F855ED7-17AB-4F81-AD16-CF98A7D435F6}"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4.png"/><Relationship Id="rId18" Type="http://schemas.openxmlformats.org/officeDocument/2006/relationships/image" Target="../media/image8.png"/><Relationship Id="rId17" Type="http://schemas.openxmlformats.org/officeDocument/2006/relationships/image" Target="../media/image7.png"/><Relationship Id="rId16" Type="http://schemas.openxmlformats.org/officeDocument/2006/relationships/image" Target="../media/image11.png"/><Relationship Id="rId15" Type="http://schemas.openxmlformats.org/officeDocument/2006/relationships/image" Target="../media/image10.png"/><Relationship Id="rId14" Type="http://schemas.openxmlformats.org/officeDocument/2006/relationships/image" Target="../media/image9.png"/><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0702BC87-6DD9-4FC7-8D76-1E7FA5F84636}" type="datetimeFigureOut">
              <a:rPr lang="zh-CN" altLang="en-US"/>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416A8748-B37A-4C0E-B9DA-A787CE0B3700}" type="slidenum">
              <a:rPr lang="zh-CN" altLang="en-US"/>
            </a:fld>
            <a:endParaRPr lang="zh-CN" altLang="en-US"/>
          </a:p>
        </p:txBody>
      </p:sp>
      <p:pic>
        <p:nvPicPr>
          <p:cNvPr id="1029" name="图片 40"/>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图片 43"/>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3378200"/>
            <a:ext cx="9144000"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1" name="组合 44"/>
          <p:cNvGrpSpPr/>
          <p:nvPr userDrawn="1"/>
        </p:nvGrpSpPr>
        <p:grpSpPr bwMode="auto">
          <a:xfrm>
            <a:off x="7513638" y="4481513"/>
            <a:ext cx="1752600" cy="1082675"/>
            <a:chOff x="2862071" y="1636775"/>
            <a:chExt cx="5659687" cy="3493009"/>
          </a:xfrm>
        </p:grpSpPr>
        <p:pic>
          <p:nvPicPr>
            <p:cNvPr id="1036" name="图片 45"/>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2865797" y="1892808"/>
              <a:ext cx="5633905" cy="3236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图片 47"/>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2862071" y="1636775"/>
              <a:ext cx="5659687" cy="3479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32" name="组合 54"/>
          <p:cNvGrpSpPr/>
          <p:nvPr userDrawn="1"/>
        </p:nvGrpSpPr>
        <p:grpSpPr bwMode="auto">
          <a:xfrm>
            <a:off x="7556500" y="3833813"/>
            <a:ext cx="1390650" cy="1536700"/>
            <a:chOff x="5954374" y="2669221"/>
            <a:chExt cx="1390305" cy="1536882"/>
          </a:xfrm>
        </p:grpSpPr>
        <p:pic>
          <p:nvPicPr>
            <p:cNvPr id="1034" name="图片 55"/>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5954374" y="3243366"/>
              <a:ext cx="1135017" cy="96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图片 56"/>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6082985" y="2669221"/>
              <a:ext cx="1261694" cy="129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33" name="图片 10"/>
          <p:cNvPicPr>
            <a:picLocks noChangeAspect="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0" y="0"/>
            <a:ext cx="45085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6.emf"/><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8.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4.png"/><Relationship Id="rId10"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2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rot="948177">
            <a:off x="4592638" y="3870325"/>
            <a:ext cx="59848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3" name="组合 6"/>
          <p:cNvGrpSpPr/>
          <p:nvPr/>
        </p:nvGrpSpPr>
        <p:grpSpPr bwMode="auto">
          <a:xfrm>
            <a:off x="922338" y="450850"/>
            <a:ext cx="5761037" cy="788989"/>
            <a:chOff x="922101" y="451154"/>
            <a:chExt cx="5760650" cy="789017"/>
          </a:xfrm>
        </p:grpSpPr>
        <p:sp>
          <p:nvSpPr>
            <p:cNvPr id="20" name="TextBox 23"/>
            <p:cNvSpPr txBox="1">
              <a:spLocks noChangeArrowheads="1"/>
            </p:cNvSpPr>
            <p:nvPr/>
          </p:nvSpPr>
          <p:spPr bwMode="auto">
            <a:xfrm>
              <a:off x="1283516" y="451154"/>
              <a:ext cx="5399235" cy="600164"/>
            </a:xfrm>
            <a:prstGeom prst="rect">
              <a:avLst/>
            </a:prstGeom>
            <a:noFill/>
            <a:effectLst/>
          </p:spPr>
          <p:txBody>
            <a:bodyPr wrap="none">
              <a:spAutoFit/>
            </a:bodyPr>
            <a:lstStyle>
              <a:defPPr>
                <a:defRPr lang="zh-CN"/>
              </a:defPPr>
              <a:lvl1pPr fontAlgn="auto">
                <a:spcBef>
                  <a:spcPts val="0"/>
                </a:spcBef>
                <a:spcAft>
                  <a:spcPts val="0"/>
                </a:spcAft>
                <a:defRPr sz="5400" b="1">
                  <a:gradFill flip="none" rotWithShape="1">
                    <a:gsLst>
                      <a:gs pos="1000">
                        <a:srgbClr val="FFC000">
                          <a:alpha val="85000"/>
                        </a:srgbClr>
                      </a:gs>
                      <a:gs pos="55000">
                        <a:schemeClr val="bg1"/>
                      </a:gs>
                      <a:gs pos="89000">
                        <a:srgbClr val="FFC000"/>
                      </a:gs>
                      <a:gs pos="27000">
                        <a:schemeClr val="bg1">
                          <a:lumMod val="95000"/>
                        </a:schemeClr>
                      </a:gs>
                    </a:gsLst>
                    <a:lin ang="5400000" scaled="1"/>
                    <a:tileRect/>
                  </a:gradFill>
                  <a:effectLst>
                    <a:outerShdw blurRad="50800" dist="38100" dir="5400000" algn="t" rotWithShape="0">
                      <a:prstClr val="black">
                        <a:alpha val="40000"/>
                      </a:prstClr>
                    </a:outerShdw>
                  </a:effectLst>
                  <a:latin typeface="方正大黑简体" panose="02010601030101010101" pitchFamily="65" charset="-122"/>
                  <a:ea typeface="方正大黑简体" panose="02010601030101010101" pitchFamily="65" charset="-122"/>
                  <a:cs typeface="Arial" panose="020B0604020202020204" pitchFamily="34" charset="0"/>
                </a:defRPr>
              </a:lvl1pPr>
            </a:lstStyle>
            <a:p>
              <a:pPr eaLnBrk="1" hangingPunct="1">
                <a:defRPr/>
              </a:pPr>
              <a:r>
                <a:rPr lang="en-US" altLang="zh-CN" sz="3200" dirty="0">
                  <a:ln w="17780" cmpd="sng">
                    <a:solidFill>
                      <a:srgbClr val="FFFFFF"/>
                    </a:solidFill>
                    <a:prstDash val="solid"/>
                    <a:miter lim="800000"/>
                  </a:ln>
                  <a:gradFill rotWithShape="1">
                    <a:gsLst>
                      <a:gs pos="0">
                        <a:srgbClr val="DF0C12"/>
                      </a:gs>
                      <a:gs pos="76000">
                        <a:srgbClr val="DF0C12"/>
                      </a:gs>
                      <a:gs pos="79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38100" dist="38100" dir="2700000" algn="tl">
                      <a:srgbClr val="000000">
                        <a:alpha val="43137"/>
                      </a:srgbClr>
                    </a:outerShdw>
                  </a:effectLst>
                  <a:cs typeface="+mj-cs"/>
                </a:rPr>
                <a:t>POWERPOINT </a:t>
              </a:r>
              <a:r>
                <a:rPr lang="en-US" altLang="zh-CN" sz="3200" dirty="0">
                  <a:ln w="17780" cmpd="sng">
                    <a:solidFill>
                      <a:srgbClr val="FFFFFF"/>
                    </a:solidFill>
                    <a:prstDash val="solid"/>
                    <a:miter lim="800000"/>
                  </a:ln>
                  <a:gradFill rotWithShape="1">
                    <a:gsLst>
                      <a:gs pos="0">
                        <a:srgbClr val="DF0C12"/>
                      </a:gs>
                      <a:gs pos="49000">
                        <a:srgbClr val="DF0C12"/>
                      </a:gs>
                      <a:gs pos="51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38100" dist="38100" dir="2700000" algn="tl">
                      <a:srgbClr val="000000">
                        <a:alpha val="43137"/>
                      </a:srgbClr>
                    </a:outerShdw>
                  </a:effectLst>
                  <a:cs typeface="+mj-cs"/>
                </a:rPr>
                <a:t> </a:t>
              </a:r>
              <a:r>
                <a:rPr lang="en-US" altLang="zh-CN" sz="3200" dirty="0">
                  <a:ln w="17780" cmpd="sng">
                    <a:solidFill>
                      <a:srgbClr val="FFFFFF"/>
                    </a:solidFill>
                    <a:prstDash val="solid"/>
                    <a:miter lim="800000"/>
                  </a:ln>
                  <a:gradFill rotWithShape="1">
                    <a:gsLst>
                      <a:gs pos="0">
                        <a:srgbClr val="DF0C12"/>
                      </a:gs>
                      <a:gs pos="77000">
                        <a:srgbClr val="DF0C12"/>
                      </a:gs>
                      <a:gs pos="82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38100" dist="38100" dir="2700000" algn="tl">
                      <a:srgbClr val="000000">
                        <a:alpha val="43137"/>
                      </a:srgbClr>
                    </a:outerShdw>
                  </a:effectLst>
                  <a:cs typeface="+mj-cs"/>
                </a:rPr>
                <a:t>TEMPLATE</a:t>
              </a:r>
              <a:endParaRPr lang="zh-CN" altLang="zh-CN" sz="3200" dirty="0">
                <a:ln w="17780" cmpd="sng">
                  <a:solidFill>
                    <a:srgbClr val="FFFFFF"/>
                  </a:solidFill>
                  <a:prstDash val="solid"/>
                  <a:miter lim="800000"/>
                </a:ln>
                <a:gradFill rotWithShape="1">
                  <a:gsLst>
                    <a:gs pos="0">
                      <a:srgbClr val="DF0C12"/>
                    </a:gs>
                    <a:gs pos="77000">
                      <a:srgbClr val="DF0C12"/>
                    </a:gs>
                    <a:gs pos="82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38100" dist="38100" dir="2700000" algn="tl">
                    <a:srgbClr val="000000">
                      <a:alpha val="43137"/>
                    </a:srgbClr>
                  </a:outerShdw>
                </a:effectLst>
                <a:cs typeface="+mj-cs"/>
              </a:endParaRPr>
            </a:p>
          </p:txBody>
        </p:sp>
        <p:sp>
          <p:nvSpPr>
            <p:cNvPr id="26" name="副标题 2"/>
            <p:cNvSpPr txBox="1"/>
            <p:nvPr/>
          </p:nvSpPr>
          <p:spPr bwMode="auto">
            <a:xfrm>
              <a:off x="3852430" y="994099"/>
              <a:ext cx="2714442" cy="24607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fontAlgn="auto">
                <a:spcBef>
                  <a:spcPts val="0"/>
                </a:spcBef>
                <a:spcAft>
                  <a:spcPts val="0"/>
                </a:spcAft>
                <a:defRPr spc="200">
                  <a:solidFill>
                    <a:schemeClr val="bg1"/>
                  </a:solidFill>
                  <a:latin typeface="方正细等线简体" panose="02010601030101010101" pitchFamily="65" charset="-122"/>
                  <a:ea typeface="方正细等线简体" panose="02010601030101010101" pitchFamily="65" charset="-122"/>
                </a:defRPr>
              </a:lvl1pPr>
            </a:lstStyle>
            <a:p>
              <a:pPr eaLnBrk="1" hangingPunct="1">
                <a:defRPr/>
              </a:pPr>
              <a:r>
                <a:rPr lang="zh-CN" altLang="en-US" sz="1000" spc="160" dirty="0">
                  <a:solidFill>
                    <a:schemeClr val="tx1">
                      <a:lumMod val="65000"/>
                      <a:lumOff val="35000"/>
                    </a:schemeClr>
                  </a:solidFill>
                  <a:latin typeface="微软雅黑" panose="020B0503020204020204" pitchFamily="34" charset="-122"/>
                  <a:ea typeface="微软雅黑" panose="020B0503020204020204" pitchFamily="34" charset="-122"/>
                </a:rPr>
                <a:t>适用于商务</a:t>
              </a:r>
              <a:r>
                <a:rPr lang="en-US" altLang="zh-CN" sz="1000" spc="16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000" spc="160" dirty="0">
                  <a:solidFill>
                    <a:schemeClr val="tx1">
                      <a:lumMod val="65000"/>
                      <a:lumOff val="35000"/>
                    </a:schemeClr>
                  </a:solidFill>
                  <a:latin typeface="微软雅黑" panose="020B0503020204020204" pitchFamily="34" charset="-122"/>
                  <a:ea typeface="微软雅黑" panose="020B0503020204020204" pitchFamily="34" charset="-122"/>
                </a:rPr>
                <a:t>总结</a:t>
              </a:r>
              <a:r>
                <a:rPr lang="en-US" altLang="zh-CN" sz="1000" spc="16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000" spc="160" dirty="0">
                  <a:solidFill>
                    <a:schemeClr val="tx1">
                      <a:lumMod val="65000"/>
                      <a:lumOff val="35000"/>
                    </a:schemeClr>
                  </a:solidFill>
                  <a:latin typeface="微软雅黑" panose="020B0503020204020204" pitchFamily="34" charset="-122"/>
                  <a:ea typeface="微软雅黑" panose="020B0503020204020204" pitchFamily="34" charset="-122"/>
                </a:rPr>
                <a:t>汇报及相关类别演示</a:t>
              </a:r>
              <a:endParaRPr lang="zh-CN" altLang="en-US" sz="1000" spc="16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5129" name="组合 27"/>
            <p:cNvGrpSpPr/>
            <p:nvPr/>
          </p:nvGrpSpPr>
          <p:grpSpPr bwMode="auto">
            <a:xfrm>
              <a:off x="922101" y="619330"/>
              <a:ext cx="388937" cy="236537"/>
              <a:chOff x="1807859" y="1095191"/>
              <a:chExt cx="387877" cy="235438"/>
            </a:xfrm>
          </p:grpSpPr>
          <p:sp>
            <p:nvSpPr>
              <p:cNvPr id="23" name="燕尾形 22"/>
              <p:cNvSpPr/>
              <p:nvPr/>
            </p:nvSpPr>
            <p:spPr>
              <a:xfrm>
                <a:off x="1983579" y="1095296"/>
                <a:ext cx="212131" cy="235448"/>
              </a:xfrm>
              <a:prstGeom prst="chevron">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24" name="燕尾形 23"/>
              <p:cNvSpPr/>
              <p:nvPr/>
            </p:nvSpPr>
            <p:spPr>
              <a:xfrm>
                <a:off x="1807859" y="1095296"/>
                <a:ext cx="212131" cy="23544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grpSp>
      <p:grpSp>
        <p:nvGrpSpPr>
          <p:cNvPr id="5124" name="组合 33"/>
          <p:cNvGrpSpPr/>
          <p:nvPr/>
        </p:nvGrpSpPr>
        <p:grpSpPr bwMode="auto">
          <a:xfrm>
            <a:off x="836613" y="39688"/>
            <a:ext cx="3636962" cy="438150"/>
            <a:chOff x="142428" y="-47129"/>
            <a:chExt cx="3637483" cy="437594"/>
          </a:xfrm>
        </p:grpSpPr>
        <p:sp>
          <p:nvSpPr>
            <p:cNvPr id="5125" name="TextBox 31"/>
            <p:cNvSpPr txBox="1">
              <a:spLocks noChangeArrowheads="1"/>
            </p:cNvSpPr>
            <p:nvPr/>
          </p:nvSpPr>
          <p:spPr bwMode="auto">
            <a:xfrm>
              <a:off x="142429" y="-47129"/>
              <a:ext cx="1576376" cy="30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solidFill>
                    <a:srgbClr val="DF0C12"/>
                  </a:solidFill>
                </a:rPr>
                <a:t>Business</a:t>
              </a:r>
              <a:endParaRPr lang="zh-CN" altLang="en-US" sz="1400">
                <a:solidFill>
                  <a:srgbClr val="DF0C12"/>
                </a:solidFill>
              </a:endParaRPr>
            </a:p>
          </p:txBody>
        </p:sp>
        <p:sp>
          <p:nvSpPr>
            <p:cNvPr id="29" name="TextBox 28"/>
            <p:cNvSpPr txBox="1"/>
            <p:nvPr/>
          </p:nvSpPr>
          <p:spPr>
            <a:xfrm>
              <a:off x="142428" y="144714"/>
              <a:ext cx="3637483" cy="245751"/>
            </a:xfrm>
            <a:prstGeom prst="rect">
              <a:avLst/>
            </a:prstGeom>
            <a:noFill/>
          </p:spPr>
          <p:txBody>
            <a:bodyPr>
              <a:spAutoFit/>
            </a:bodyPr>
            <a:lstStyle/>
            <a:p>
              <a:pPr eaLnBrk="1" fontAlgn="auto" hangingPunct="1">
                <a:spcBef>
                  <a:spcPts val="0"/>
                </a:spcBef>
                <a:spcAft>
                  <a:spcPts val="0"/>
                </a:spcAft>
                <a:defRPr/>
              </a:pPr>
              <a:r>
                <a:rPr lang="en-US" altLang="zh-CN" sz="1000" dirty="0">
                  <a:solidFill>
                    <a:schemeClr val="tx1">
                      <a:lumMod val="65000"/>
                      <a:lumOff val="35000"/>
                    </a:schemeClr>
                  </a:solidFill>
                  <a:latin typeface="+mn-lt"/>
                  <a:ea typeface="+mn-ea"/>
                </a:rPr>
                <a:t>International Trade﹠Business Negotiations</a:t>
              </a:r>
              <a:endParaRPr lang="zh-CN" altLang="en-US" sz="1000" dirty="0">
                <a:solidFill>
                  <a:schemeClr val="tx1">
                    <a:lumMod val="65000"/>
                    <a:lumOff val="35000"/>
                  </a:schemeClr>
                </a:solidFill>
                <a:latin typeface="+mn-lt"/>
                <a:ea typeface="+mn-ea"/>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18"/>
          <p:cNvGrpSpPr/>
          <p:nvPr/>
        </p:nvGrpSpPr>
        <p:grpSpPr bwMode="auto">
          <a:xfrm>
            <a:off x="-19050" y="228600"/>
            <a:ext cx="1806575" cy="368300"/>
            <a:chOff x="-43543" y="99661"/>
            <a:chExt cx="1807231" cy="369332"/>
          </a:xfrm>
        </p:grpSpPr>
        <p:sp>
          <p:nvSpPr>
            <p:cNvPr id="8201" name="TextBox 6"/>
            <p:cNvSpPr txBox="1">
              <a:spLocks noChangeArrowheads="1"/>
            </p:cNvSpPr>
            <p:nvPr/>
          </p:nvSpPr>
          <p:spPr bwMode="auto">
            <a:xfrm>
              <a:off x="480798" y="99661"/>
              <a:ext cx="12828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前  言</a:t>
              </a:r>
              <a:endParaRPr lang="zh-CN" altLang="en-US" sz="1400" b="1">
                <a:latin typeface="微软雅黑" panose="020B0503020204020204" pitchFamily="34" charset="-122"/>
                <a:ea typeface="微软雅黑" panose="020B0503020204020204" pitchFamily="34" charset="-122"/>
              </a:endParaRPr>
            </a:p>
          </p:txBody>
        </p:sp>
        <p:grpSp>
          <p:nvGrpSpPr>
            <p:cNvPr id="8202" name="组合 4"/>
            <p:cNvGrpSpPr/>
            <p:nvPr/>
          </p:nvGrpSpPr>
          <p:grpSpPr bwMode="auto">
            <a:xfrm>
              <a:off x="-43543" y="177800"/>
              <a:ext cx="557352" cy="238124"/>
              <a:chOff x="-43543" y="177800"/>
              <a:chExt cx="557352" cy="238124"/>
            </a:xfrm>
          </p:grpSpPr>
          <p:cxnSp>
            <p:nvCxnSpPr>
              <p:cNvPr id="6" name="直接连接符 5"/>
              <p:cNvCxnSpPr/>
              <p:nvPr/>
            </p:nvCxnSpPr>
            <p:spPr>
              <a:xfrm>
                <a:off x="463054" y="179258"/>
                <a:ext cx="0" cy="235608"/>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等腰三角形 6"/>
              <p:cNvSpPr/>
              <p:nvPr/>
            </p:nvSpPr>
            <p:spPr>
              <a:xfrm rot="5400000">
                <a:off x="439109" y="265281"/>
                <a:ext cx="101885"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43543" y="177667"/>
                <a:ext cx="478011" cy="2387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cxnSp>
        <p:nvCxnSpPr>
          <p:cNvPr id="9" name="直接连接符 8"/>
          <p:cNvCxnSpPr/>
          <p:nvPr/>
        </p:nvCxnSpPr>
        <p:spPr>
          <a:xfrm>
            <a:off x="641350" y="3094038"/>
            <a:ext cx="7804150"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8196" name="组合 104"/>
          <p:cNvGrpSpPr/>
          <p:nvPr/>
        </p:nvGrpSpPr>
        <p:grpSpPr bwMode="auto">
          <a:xfrm>
            <a:off x="555625" y="1327150"/>
            <a:ext cx="7902575" cy="1395413"/>
            <a:chOff x="441578" y="1753663"/>
            <a:chExt cx="8067675" cy="1396101"/>
          </a:xfrm>
        </p:grpSpPr>
        <p:sp>
          <p:nvSpPr>
            <p:cNvPr id="8199" name="TextBox 16"/>
            <p:cNvSpPr txBox="1">
              <a:spLocks noChangeArrowheads="1"/>
            </p:cNvSpPr>
            <p:nvPr/>
          </p:nvSpPr>
          <p:spPr bwMode="auto">
            <a:xfrm>
              <a:off x="441578" y="2710926"/>
              <a:ext cx="8067675" cy="43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buFont typeface="Wingdings" panose="05000000000000000000" pitchFamily="2" charset="2"/>
                <a:buChar char="u"/>
              </a:pPr>
              <a:r>
                <a:rPr lang="en-US" altLang="zh-CN" sz="800">
                  <a:latin typeface="Arial" panose="020B0604020202020204" pitchFamily="34" charset="0"/>
                </a:rPr>
                <a:t>China's first high-quality goods PPT design agency. With the domestic top PPT manufacture technology, the top PPT design team, adhere to the excelsior, refused to mediocre work spirit, and help you achieve beautiful, delicate, rigorous, dynamic PPT show effect, make your PPT create excellence value.</a:t>
              </a:r>
              <a:endParaRPr lang="en-US" altLang="zh-CN" sz="800">
                <a:latin typeface="Arial" panose="020B0604020202020204" pitchFamily="34" charset="0"/>
              </a:endParaRPr>
            </a:p>
          </p:txBody>
        </p:sp>
        <p:sp>
          <p:nvSpPr>
            <p:cNvPr id="12" name="TextBox 11"/>
            <p:cNvSpPr txBox="1"/>
            <p:nvPr/>
          </p:nvSpPr>
          <p:spPr>
            <a:xfrm>
              <a:off x="441578" y="1753663"/>
              <a:ext cx="8067675" cy="924381"/>
            </a:xfrm>
            <a:prstGeom prst="rect">
              <a:avLst/>
            </a:prstGeom>
            <a:noFill/>
          </p:spPr>
          <p:txBody>
            <a:bodyPr>
              <a:spAutoFit/>
            </a:bodyPr>
            <a:lstStyle/>
            <a:p>
              <a:pPr marL="171450" indent="-171450" algn="just" eaLnBrk="1" fontAlgn="auto" hangingPunct="1">
                <a:lnSpc>
                  <a:spcPct val="150000"/>
                </a:lnSpc>
                <a:spcBef>
                  <a:spcPts val="0"/>
                </a:spcBef>
                <a:spcAft>
                  <a:spcPts val="0"/>
                </a:spcAft>
                <a:buFont typeface="Wingdings" panose="05000000000000000000" pitchFamily="2" charset="2"/>
                <a:buChar char="u"/>
                <a:defRPr/>
              </a:pPr>
              <a:r>
                <a:rPr lang="zh-CN" altLang="zh-CN" sz="1200" spc="300" dirty="0">
                  <a:latin typeface="微软雅黑" panose="020B0503020204020204" pitchFamily="34" charset="-122"/>
                  <a:ea typeface="微软雅黑" panose="020B0503020204020204" pitchFamily="34" charset="-122"/>
                </a:rPr>
                <a:t>上海锐普广告有限公司是中国第一家精品</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设计机构。拥有国内顶尖的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制作技术、顶级的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展示效果，让您的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创造卓越价值。</a:t>
              </a:r>
              <a:endParaRPr lang="zh-CN" altLang="zh-CN" sz="1200" spc="300" dirty="0">
                <a:latin typeface="微软雅黑" panose="020B0503020204020204" pitchFamily="34" charset="-122"/>
                <a:ea typeface="微软雅黑" panose="020B0503020204020204" pitchFamily="34" charset="-122"/>
              </a:endParaRPr>
            </a:p>
          </p:txBody>
        </p:sp>
      </p:grpSp>
      <p:sp>
        <p:nvSpPr>
          <p:cNvPr id="8197" name="TextBox 19"/>
          <p:cNvSpPr txBox="1">
            <a:spLocks noChangeArrowheads="1"/>
          </p:cNvSpPr>
          <p:nvPr/>
        </p:nvSpPr>
        <p:spPr bwMode="auto">
          <a:xfrm>
            <a:off x="500063" y="3200400"/>
            <a:ext cx="80676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Wingdings" panose="05000000000000000000" pitchFamily="2" charset="2"/>
              <a:buChar char="u"/>
            </a:pPr>
            <a:r>
              <a:rPr lang="zh-CN" altLang="zh-CN" sz="1200">
                <a:latin typeface="微软雅黑" panose="020B0503020204020204" pitchFamily="34" charset="-122"/>
                <a:ea typeface="微软雅黑" panose="020B0503020204020204" pitchFamily="34" charset="-122"/>
              </a:rPr>
              <a:t>锐普</a:t>
            </a:r>
            <a:r>
              <a:rPr lang="en-US" altLang="zh-CN" sz="1200">
                <a:latin typeface="微软雅黑" panose="020B0503020204020204" pitchFamily="34" charset="-122"/>
                <a:ea typeface="微软雅黑" panose="020B0503020204020204" pitchFamily="34" charset="-122"/>
              </a:rPr>
              <a:t>PPT</a:t>
            </a:r>
            <a:r>
              <a:rPr lang="zh-CN" altLang="zh-CN" sz="1200">
                <a:latin typeface="微软雅黑" panose="020B0503020204020204" pitchFamily="34" charset="-122"/>
                <a:ea typeface="微软雅黑" panose="020B0503020204020204" pitchFamily="34" charset="-122"/>
              </a:rPr>
              <a:t>的设计理念：杜绝平庸、专做精品 ！</a:t>
            </a:r>
            <a:r>
              <a:rPr lang="en-US" altLang="zh-CN" sz="1200">
                <a:latin typeface="微软雅黑" panose="020B0503020204020204" pitchFamily="34" charset="-122"/>
                <a:ea typeface="微软雅黑" panose="020B0503020204020204" pitchFamily="34" charset="-122"/>
              </a:rPr>
              <a:t>100%</a:t>
            </a:r>
            <a:r>
              <a:rPr lang="zh-CN" altLang="zh-CN" sz="1200">
                <a:latin typeface="微软雅黑" panose="020B0503020204020204" pitchFamily="34" charset="-122"/>
                <a:ea typeface="微软雅黑" panose="020B0503020204020204" pitchFamily="34" charset="-122"/>
              </a:rPr>
              <a:t>专业；</a:t>
            </a:r>
            <a:r>
              <a:rPr lang="en-US" altLang="zh-CN" sz="1200">
                <a:latin typeface="微软雅黑" panose="020B0503020204020204" pitchFamily="34" charset="-122"/>
                <a:ea typeface="微软雅黑" panose="020B0503020204020204" pitchFamily="34" charset="-122"/>
              </a:rPr>
              <a:t>100%</a:t>
            </a:r>
            <a:r>
              <a:rPr lang="zh-CN" altLang="zh-CN" sz="1200">
                <a:latin typeface="微软雅黑" panose="020B0503020204020204" pitchFamily="34" charset="-122"/>
                <a:ea typeface="微软雅黑" panose="020B0503020204020204" pitchFamily="34" charset="-122"/>
              </a:rPr>
              <a:t>尽心；</a:t>
            </a:r>
            <a:r>
              <a:rPr lang="en-US" altLang="zh-CN" sz="1200">
                <a:latin typeface="微软雅黑" panose="020B0503020204020204" pitchFamily="34" charset="-122"/>
                <a:ea typeface="微软雅黑" panose="020B0503020204020204" pitchFamily="34" charset="-122"/>
              </a:rPr>
              <a:t>100%</a:t>
            </a:r>
            <a:r>
              <a:rPr lang="zh-CN" altLang="zh-CN" sz="1200">
                <a:latin typeface="微软雅黑" panose="020B0503020204020204" pitchFamily="34" charset="-122"/>
                <a:ea typeface="微软雅黑" panose="020B0503020204020204" pitchFamily="34" charset="-122"/>
              </a:rPr>
              <a:t>创意。</a:t>
            </a:r>
            <a:endParaRPr lang="zh-CN" altLang="zh-CN" sz="1200">
              <a:latin typeface="微软雅黑" panose="020B0503020204020204" pitchFamily="34" charset="-122"/>
              <a:ea typeface="微软雅黑" panose="020B0503020204020204" pitchFamily="34" charset="-122"/>
            </a:endParaRPr>
          </a:p>
        </p:txBody>
      </p:sp>
      <p:sp>
        <p:nvSpPr>
          <p:cNvPr id="8198" name="TextBox 20"/>
          <p:cNvSpPr txBox="1">
            <a:spLocks noChangeArrowheads="1"/>
          </p:cNvSpPr>
          <p:nvPr/>
        </p:nvSpPr>
        <p:spPr bwMode="auto">
          <a:xfrm>
            <a:off x="690563" y="3443288"/>
            <a:ext cx="80676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buFont typeface="Wingdings" panose="05000000000000000000" pitchFamily="2" charset="2"/>
              <a:buChar char="u"/>
            </a:pPr>
            <a:r>
              <a:rPr lang="en-US" altLang="zh-CN" sz="800">
                <a:latin typeface="Arial" panose="020B0604020202020204" pitchFamily="34" charset="0"/>
              </a:rPr>
              <a:t>Sharp at the design concept of PPT: put an end to mediocre, specialization and high-quality goods! 100% professional; With 100%; 100% originality.</a:t>
            </a:r>
            <a:endParaRPr lang="en-US" altLang="zh-CN" sz="800">
              <a:latin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716088" y="2184400"/>
            <a:ext cx="0" cy="1968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716088" y="2851150"/>
            <a:ext cx="0" cy="18732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9220" name="组合 55"/>
          <p:cNvGrpSpPr/>
          <p:nvPr/>
        </p:nvGrpSpPr>
        <p:grpSpPr bwMode="auto">
          <a:xfrm>
            <a:off x="1489075" y="1719263"/>
            <a:ext cx="468313" cy="468312"/>
            <a:chOff x="1488920" y="1719112"/>
            <a:chExt cx="468771" cy="468771"/>
          </a:xfrm>
        </p:grpSpPr>
        <p:grpSp>
          <p:nvGrpSpPr>
            <p:cNvPr id="9246" name="组合 1037"/>
            <p:cNvGrpSpPr/>
            <p:nvPr/>
          </p:nvGrpSpPr>
          <p:grpSpPr bwMode="auto">
            <a:xfrm>
              <a:off x="1488920" y="1719112"/>
              <a:ext cx="468771" cy="468771"/>
              <a:chOff x="768840" y="1421135"/>
              <a:chExt cx="468771" cy="468771"/>
            </a:xfrm>
          </p:grpSpPr>
          <p:sp>
            <p:nvSpPr>
              <p:cNvPr id="9" name="矩形 8"/>
              <p:cNvSpPr/>
              <p:nvPr/>
            </p:nvSpPr>
            <p:spPr>
              <a:xfrm>
                <a:off x="768840" y="1421135"/>
                <a:ext cx="468771" cy="46877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p:nvSpPr>
            <p:spPr>
              <a:xfrm>
                <a:off x="843526" y="1510122"/>
                <a:ext cx="303509" cy="303509"/>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247" name="TextBox 1044"/>
            <p:cNvSpPr txBox="1">
              <a:spLocks noChangeArrowheads="1"/>
            </p:cNvSpPr>
            <p:nvPr/>
          </p:nvSpPr>
          <p:spPr bwMode="auto">
            <a:xfrm>
              <a:off x="1562187" y="177531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latin typeface="微软雅黑" panose="020B0503020204020204" pitchFamily="34" charset="-122"/>
                  <a:ea typeface="微软雅黑" panose="020B0503020204020204" pitchFamily="34" charset="-122"/>
                </a:rPr>
                <a:t>1</a:t>
              </a: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9221" name="组合 60"/>
          <p:cNvGrpSpPr/>
          <p:nvPr/>
        </p:nvGrpSpPr>
        <p:grpSpPr bwMode="auto">
          <a:xfrm>
            <a:off x="1489075" y="2382838"/>
            <a:ext cx="468313" cy="468312"/>
            <a:chOff x="1488920" y="2382052"/>
            <a:chExt cx="468771" cy="468771"/>
          </a:xfrm>
        </p:grpSpPr>
        <p:grpSp>
          <p:nvGrpSpPr>
            <p:cNvPr id="9242" name="组合 49"/>
            <p:cNvGrpSpPr/>
            <p:nvPr/>
          </p:nvGrpSpPr>
          <p:grpSpPr bwMode="auto">
            <a:xfrm>
              <a:off x="1488920" y="2382052"/>
              <a:ext cx="468771" cy="468771"/>
              <a:chOff x="768840" y="1421135"/>
              <a:chExt cx="468771" cy="468771"/>
            </a:xfrm>
          </p:grpSpPr>
          <p:sp>
            <p:nvSpPr>
              <p:cNvPr id="14" name="矩形 13"/>
              <p:cNvSpPr/>
              <p:nvPr/>
            </p:nvSpPr>
            <p:spPr>
              <a:xfrm>
                <a:off x="768840" y="1421135"/>
                <a:ext cx="468771" cy="46877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14"/>
              <p:cNvSpPr/>
              <p:nvPr/>
            </p:nvSpPr>
            <p:spPr>
              <a:xfrm>
                <a:off x="843526" y="1510122"/>
                <a:ext cx="303509" cy="303509"/>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243" name="TextBox 68"/>
            <p:cNvSpPr txBox="1">
              <a:spLocks noChangeArrowheads="1"/>
            </p:cNvSpPr>
            <p:nvPr/>
          </p:nvSpPr>
          <p:spPr bwMode="auto">
            <a:xfrm>
              <a:off x="1562187" y="242301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latin typeface="微软雅黑" panose="020B0503020204020204" pitchFamily="34" charset="-122"/>
                  <a:ea typeface="微软雅黑" panose="020B0503020204020204" pitchFamily="34" charset="-122"/>
                </a:rPr>
                <a:t>2</a:t>
              </a: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9222" name="组合 65"/>
          <p:cNvGrpSpPr/>
          <p:nvPr/>
        </p:nvGrpSpPr>
        <p:grpSpPr bwMode="auto">
          <a:xfrm>
            <a:off x="1489075" y="3036888"/>
            <a:ext cx="468313" cy="469900"/>
            <a:chOff x="1488920" y="3037372"/>
            <a:chExt cx="468771" cy="468771"/>
          </a:xfrm>
        </p:grpSpPr>
        <p:grpSp>
          <p:nvGrpSpPr>
            <p:cNvPr id="9238" name="组合 56"/>
            <p:cNvGrpSpPr/>
            <p:nvPr/>
          </p:nvGrpSpPr>
          <p:grpSpPr bwMode="auto">
            <a:xfrm>
              <a:off x="1488920" y="3037372"/>
              <a:ext cx="468771" cy="468771"/>
              <a:chOff x="768840" y="1421135"/>
              <a:chExt cx="468771" cy="468771"/>
            </a:xfrm>
          </p:grpSpPr>
          <p:sp>
            <p:nvSpPr>
              <p:cNvPr id="19" name="矩形 18"/>
              <p:cNvSpPr/>
              <p:nvPr/>
            </p:nvSpPr>
            <p:spPr>
              <a:xfrm>
                <a:off x="768840" y="1421135"/>
                <a:ext cx="468771" cy="46877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矩形 19"/>
              <p:cNvSpPr/>
              <p:nvPr/>
            </p:nvSpPr>
            <p:spPr>
              <a:xfrm>
                <a:off x="843526" y="1509821"/>
                <a:ext cx="303509" cy="304068"/>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239" name="TextBox 69"/>
            <p:cNvSpPr txBox="1">
              <a:spLocks noChangeArrowheads="1"/>
            </p:cNvSpPr>
            <p:nvPr/>
          </p:nvSpPr>
          <p:spPr bwMode="auto">
            <a:xfrm>
              <a:off x="1562187" y="308976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latin typeface="微软雅黑" panose="020B0503020204020204" pitchFamily="34" charset="-122"/>
                  <a:ea typeface="微软雅黑" panose="020B0503020204020204" pitchFamily="34" charset="-122"/>
                </a:rPr>
                <a:t>3</a:t>
              </a: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9223" name="组合 70"/>
          <p:cNvGrpSpPr/>
          <p:nvPr/>
        </p:nvGrpSpPr>
        <p:grpSpPr bwMode="auto">
          <a:xfrm>
            <a:off x="1989138" y="1719263"/>
            <a:ext cx="5689600" cy="471487"/>
            <a:chOff x="1989643" y="1719935"/>
            <a:chExt cx="5688632" cy="470341"/>
          </a:xfrm>
        </p:grpSpPr>
        <p:sp>
          <p:nvSpPr>
            <p:cNvPr id="22" name="矩形 21"/>
            <p:cNvSpPr/>
            <p:nvPr/>
          </p:nvSpPr>
          <p:spPr>
            <a:xfrm>
              <a:off x="1989643" y="1719935"/>
              <a:ext cx="5688632" cy="47034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237" name="TextBox 8"/>
            <p:cNvSpPr txBox="1">
              <a:spLocks noChangeArrowheads="1"/>
            </p:cNvSpPr>
            <p:nvPr/>
          </p:nvSpPr>
          <p:spPr bwMode="auto">
            <a:xfrm>
              <a:off x="3785641" y="1762737"/>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点击添加标题</a:t>
              </a:r>
              <a:endParaRPr lang="zh-CN" altLang="en-US" sz="1600">
                <a:latin typeface="微软雅黑" panose="020B0503020204020204" pitchFamily="34" charset="-122"/>
                <a:ea typeface="微软雅黑" panose="020B0503020204020204" pitchFamily="34" charset="-122"/>
              </a:endParaRPr>
            </a:p>
          </p:txBody>
        </p:sp>
      </p:grpSp>
      <p:grpSp>
        <p:nvGrpSpPr>
          <p:cNvPr id="9224" name="组合 73"/>
          <p:cNvGrpSpPr/>
          <p:nvPr/>
        </p:nvGrpSpPr>
        <p:grpSpPr bwMode="auto">
          <a:xfrm>
            <a:off x="1985963" y="2378075"/>
            <a:ext cx="5689600" cy="473075"/>
            <a:chOff x="1986663" y="2378237"/>
            <a:chExt cx="5688632" cy="472440"/>
          </a:xfrm>
        </p:grpSpPr>
        <p:sp>
          <p:nvSpPr>
            <p:cNvPr id="25" name="矩形 24"/>
            <p:cNvSpPr/>
            <p:nvPr/>
          </p:nvSpPr>
          <p:spPr>
            <a:xfrm>
              <a:off x="1986663" y="2378237"/>
              <a:ext cx="5688632" cy="472440"/>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235" name="TextBox 8"/>
            <p:cNvSpPr txBox="1">
              <a:spLocks noChangeArrowheads="1"/>
            </p:cNvSpPr>
            <p:nvPr/>
          </p:nvSpPr>
          <p:spPr bwMode="auto">
            <a:xfrm>
              <a:off x="3785641" y="2419962"/>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点击添加标题</a:t>
              </a:r>
              <a:endParaRPr lang="zh-CN" altLang="en-US" sz="1600">
                <a:latin typeface="微软雅黑" panose="020B0503020204020204" pitchFamily="34" charset="-122"/>
                <a:ea typeface="微软雅黑" panose="020B0503020204020204" pitchFamily="34" charset="-122"/>
              </a:endParaRPr>
            </a:p>
          </p:txBody>
        </p:sp>
      </p:grpSp>
      <p:grpSp>
        <p:nvGrpSpPr>
          <p:cNvPr id="9225" name="组合 76"/>
          <p:cNvGrpSpPr/>
          <p:nvPr/>
        </p:nvGrpSpPr>
        <p:grpSpPr bwMode="auto">
          <a:xfrm>
            <a:off x="1985963" y="3043238"/>
            <a:ext cx="5689600" cy="465137"/>
            <a:chOff x="1986663" y="3042888"/>
            <a:chExt cx="5688632" cy="464966"/>
          </a:xfrm>
        </p:grpSpPr>
        <p:sp>
          <p:nvSpPr>
            <p:cNvPr id="28" name="矩形 27"/>
            <p:cNvSpPr/>
            <p:nvPr/>
          </p:nvSpPr>
          <p:spPr>
            <a:xfrm>
              <a:off x="1986663" y="3042888"/>
              <a:ext cx="5688632" cy="464966"/>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233" name="TextBox 8"/>
            <p:cNvSpPr txBox="1">
              <a:spLocks noChangeArrowheads="1"/>
            </p:cNvSpPr>
            <p:nvPr/>
          </p:nvSpPr>
          <p:spPr bwMode="auto">
            <a:xfrm>
              <a:off x="3785641" y="3077187"/>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点击添加标题</a:t>
              </a:r>
              <a:endParaRPr lang="zh-CN" altLang="en-US" sz="1600">
                <a:latin typeface="微软雅黑" panose="020B0503020204020204" pitchFamily="34" charset="-122"/>
                <a:ea typeface="微软雅黑" panose="020B0503020204020204" pitchFamily="34" charset="-122"/>
              </a:endParaRPr>
            </a:p>
          </p:txBody>
        </p:sp>
      </p:grpSp>
      <p:grpSp>
        <p:nvGrpSpPr>
          <p:cNvPr id="9226" name="组合 18"/>
          <p:cNvGrpSpPr/>
          <p:nvPr/>
        </p:nvGrpSpPr>
        <p:grpSpPr bwMode="auto">
          <a:xfrm>
            <a:off x="-19050" y="228600"/>
            <a:ext cx="1806575" cy="368300"/>
            <a:chOff x="-43543" y="99661"/>
            <a:chExt cx="1807231" cy="369332"/>
          </a:xfrm>
        </p:grpSpPr>
        <p:sp>
          <p:nvSpPr>
            <p:cNvPr id="9227" name="TextBox 6"/>
            <p:cNvSpPr txBox="1">
              <a:spLocks noChangeArrowheads="1"/>
            </p:cNvSpPr>
            <p:nvPr/>
          </p:nvSpPr>
          <p:spPr bwMode="auto">
            <a:xfrm>
              <a:off x="480798" y="99661"/>
              <a:ext cx="12828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目  录</a:t>
              </a:r>
              <a:endParaRPr lang="zh-CN" altLang="en-US" sz="1400" b="1">
                <a:latin typeface="微软雅黑" panose="020B0503020204020204" pitchFamily="34" charset="-122"/>
                <a:ea typeface="微软雅黑" panose="020B0503020204020204" pitchFamily="34" charset="-122"/>
              </a:endParaRPr>
            </a:p>
          </p:txBody>
        </p:sp>
        <p:grpSp>
          <p:nvGrpSpPr>
            <p:cNvPr id="9228" name="组合 4"/>
            <p:cNvGrpSpPr/>
            <p:nvPr/>
          </p:nvGrpSpPr>
          <p:grpSpPr bwMode="auto">
            <a:xfrm>
              <a:off x="-43543" y="177800"/>
              <a:ext cx="557352" cy="238124"/>
              <a:chOff x="-43543" y="177800"/>
              <a:chExt cx="557352" cy="238124"/>
            </a:xfrm>
          </p:grpSpPr>
          <p:cxnSp>
            <p:nvCxnSpPr>
              <p:cNvPr id="33" name="直接连接符 32"/>
              <p:cNvCxnSpPr/>
              <p:nvPr/>
            </p:nvCxnSpPr>
            <p:spPr>
              <a:xfrm>
                <a:off x="463054" y="179258"/>
                <a:ext cx="0" cy="235608"/>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4" name="等腰三角形 33"/>
              <p:cNvSpPr/>
              <p:nvPr/>
            </p:nvSpPr>
            <p:spPr>
              <a:xfrm rot="5400000">
                <a:off x="439109" y="265281"/>
                <a:ext cx="101885"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矩形 34"/>
              <p:cNvSpPr/>
              <p:nvPr/>
            </p:nvSpPr>
            <p:spPr>
              <a:xfrm>
                <a:off x="-43543" y="177667"/>
                <a:ext cx="478011" cy="2387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p:nvPr/>
        </p:nvGrpSpPr>
        <p:grpSpPr bwMode="auto">
          <a:xfrm>
            <a:off x="1497013" y="2379663"/>
            <a:ext cx="6189662" cy="471487"/>
            <a:chOff x="1641475" y="1871663"/>
            <a:chExt cx="6189663" cy="471487"/>
          </a:xfrm>
        </p:grpSpPr>
        <p:grpSp>
          <p:nvGrpSpPr>
            <p:cNvPr id="10249" name="组合 92"/>
            <p:cNvGrpSpPr/>
            <p:nvPr/>
          </p:nvGrpSpPr>
          <p:grpSpPr bwMode="auto">
            <a:xfrm>
              <a:off x="1641475" y="1871663"/>
              <a:ext cx="468313" cy="468312"/>
              <a:chOff x="1488920" y="1719112"/>
              <a:chExt cx="468771" cy="468771"/>
            </a:xfrm>
          </p:grpSpPr>
          <p:grpSp>
            <p:nvGrpSpPr>
              <p:cNvPr id="10253" name="组合 1037"/>
              <p:cNvGrpSpPr/>
              <p:nvPr/>
            </p:nvGrpSpPr>
            <p:grpSpPr bwMode="auto">
              <a:xfrm>
                <a:off x="1488920" y="1719112"/>
                <a:ext cx="468771" cy="468771"/>
                <a:chOff x="768840" y="1421135"/>
                <a:chExt cx="468771" cy="468771"/>
              </a:xfrm>
            </p:grpSpPr>
            <p:sp>
              <p:nvSpPr>
                <p:cNvPr id="36" name="矩形 35"/>
                <p:cNvSpPr/>
                <p:nvPr/>
              </p:nvSpPr>
              <p:spPr>
                <a:xfrm>
                  <a:off x="768840" y="1421135"/>
                  <a:ext cx="468770" cy="46877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843525" y="1510122"/>
                  <a:ext cx="303510" cy="303509"/>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54" name="TextBox 1044"/>
              <p:cNvSpPr txBox="1">
                <a:spLocks noChangeArrowheads="1"/>
              </p:cNvSpPr>
              <p:nvPr/>
            </p:nvSpPr>
            <p:spPr bwMode="auto">
              <a:xfrm>
                <a:off x="1562187" y="177531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latin typeface="微软雅黑" panose="020B0503020204020204" pitchFamily="34" charset="-122"/>
                    <a:ea typeface="微软雅黑" panose="020B0503020204020204" pitchFamily="34" charset="-122"/>
                  </a:rPr>
                  <a:t>1</a:t>
                </a: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10250" name="组合 97"/>
            <p:cNvGrpSpPr/>
            <p:nvPr/>
          </p:nvGrpSpPr>
          <p:grpSpPr bwMode="auto">
            <a:xfrm>
              <a:off x="2141538" y="1871663"/>
              <a:ext cx="5689600" cy="471487"/>
              <a:chOff x="1989643" y="1719935"/>
              <a:chExt cx="5688632" cy="470341"/>
            </a:xfrm>
          </p:grpSpPr>
          <p:sp>
            <p:nvSpPr>
              <p:cNvPr id="32" name="矩形 31"/>
              <p:cNvSpPr/>
              <p:nvPr/>
            </p:nvSpPr>
            <p:spPr>
              <a:xfrm>
                <a:off x="1989642" y="1719935"/>
                <a:ext cx="5688633" cy="47034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252" name="TextBox 8"/>
              <p:cNvSpPr txBox="1">
                <a:spLocks noChangeArrowheads="1"/>
              </p:cNvSpPr>
              <p:nvPr/>
            </p:nvSpPr>
            <p:spPr bwMode="auto">
              <a:xfrm>
                <a:off x="3785641" y="1762737"/>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点击添加标题</a:t>
                </a:r>
                <a:endParaRPr lang="zh-CN" altLang="en-US" sz="1600">
                  <a:latin typeface="微软雅黑" panose="020B0503020204020204" pitchFamily="34" charset="-122"/>
                  <a:ea typeface="微软雅黑" panose="020B0503020204020204" pitchFamily="34" charset="-122"/>
                </a:endParaRPr>
              </a:p>
            </p:txBody>
          </p:sp>
        </p:grpSp>
      </p:grpSp>
      <p:grpSp>
        <p:nvGrpSpPr>
          <p:cNvPr id="10243" name="组合 18"/>
          <p:cNvGrpSpPr/>
          <p:nvPr/>
        </p:nvGrpSpPr>
        <p:grpSpPr bwMode="auto">
          <a:xfrm>
            <a:off x="-19050" y="228600"/>
            <a:ext cx="1806575" cy="368300"/>
            <a:chOff x="-43543" y="99661"/>
            <a:chExt cx="1807231" cy="369332"/>
          </a:xfrm>
        </p:grpSpPr>
        <p:sp>
          <p:nvSpPr>
            <p:cNvPr id="10244" name="TextBox 6"/>
            <p:cNvSpPr txBox="1">
              <a:spLocks noChangeArrowheads="1"/>
            </p:cNvSpPr>
            <p:nvPr/>
          </p:nvSpPr>
          <p:spPr bwMode="auto">
            <a:xfrm>
              <a:off x="480798" y="99661"/>
              <a:ext cx="12828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过渡页</a:t>
              </a:r>
              <a:endParaRPr lang="zh-CN" altLang="en-US" sz="1400" b="1">
                <a:latin typeface="微软雅黑" panose="020B0503020204020204" pitchFamily="34" charset="-122"/>
                <a:ea typeface="微软雅黑" panose="020B0503020204020204" pitchFamily="34" charset="-122"/>
              </a:endParaRPr>
            </a:p>
          </p:txBody>
        </p:sp>
        <p:grpSp>
          <p:nvGrpSpPr>
            <p:cNvPr id="10245" name="组合 4"/>
            <p:cNvGrpSpPr/>
            <p:nvPr/>
          </p:nvGrpSpPr>
          <p:grpSpPr bwMode="auto">
            <a:xfrm>
              <a:off x="-43543" y="177800"/>
              <a:ext cx="557352" cy="238124"/>
              <a:chOff x="-43543" y="177800"/>
              <a:chExt cx="557352" cy="238124"/>
            </a:xfrm>
          </p:grpSpPr>
          <p:cxnSp>
            <p:nvCxnSpPr>
              <p:cNvPr id="41" name="直接连接符 40"/>
              <p:cNvCxnSpPr/>
              <p:nvPr/>
            </p:nvCxnSpPr>
            <p:spPr>
              <a:xfrm>
                <a:off x="463054" y="179258"/>
                <a:ext cx="0" cy="235608"/>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2" name="等腰三角形 41"/>
              <p:cNvSpPr/>
              <p:nvPr/>
            </p:nvSpPr>
            <p:spPr>
              <a:xfrm rot="5400000">
                <a:off x="439109" y="265281"/>
                <a:ext cx="101885"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p:cNvSpPr/>
              <p:nvPr/>
            </p:nvSpPr>
            <p:spPr>
              <a:xfrm>
                <a:off x="-43543" y="177667"/>
                <a:ext cx="478011" cy="2387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组合 18"/>
          <p:cNvGrpSpPr/>
          <p:nvPr/>
        </p:nvGrpSpPr>
        <p:grpSpPr bwMode="auto">
          <a:xfrm>
            <a:off x="-19050" y="228600"/>
            <a:ext cx="1806575" cy="369888"/>
            <a:chOff x="-43543" y="99661"/>
            <a:chExt cx="1807231" cy="370367"/>
          </a:xfrm>
        </p:grpSpPr>
        <p:sp>
          <p:nvSpPr>
            <p:cNvPr id="11307" name="TextBox 6"/>
            <p:cNvSpPr txBox="1">
              <a:spLocks noChangeArrowheads="1"/>
            </p:cNvSpPr>
            <p:nvPr/>
          </p:nvSpPr>
          <p:spPr bwMode="auto">
            <a:xfrm>
              <a:off x="480798" y="99661"/>
              <a:ext cx="1282890" cy="37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添加标题</a:t>
              </a:r>
              <a:endParaRPr lang="zh-CN" altLang="en-US" sz="1400" b="1">
                <a:latin typeface="微软雅黑" panose="020B0503020204020204" pitchFamily="34" charset="-122"/>
                <a:ea typeface="微软雅黑" panose="020B0503020204020204" pitchFamily="34" charset="-122"/>
              </a:endParaRPr>
            </a:p>
          </p:txBody>
        </p:sp>
        <p:grpSp>
          <p:nvGrpSpPr>
            <p:cNvPr id="11308" name="组合 4"/>
            <p:cNvGrpSpPr/>
            <p:nvPr/>
          </p:nvGrpSpPr>
          <p:grpSpPr bwMode="auto">
            <a:xfrm>
              <a:off x="-43543" y="177800"/>
              <a:ext cx="557352" cy="238124"/>
              <a:chOff x="-43543" y="177800"/>
              <a:chExt cx="557352" cy="238124"/>
            </a:xfrm>
          </p:grpSpPr>
          <p:cxnSp>
            <p:nvCxnSpPr>
              <p:cNvPr id="5" name="直接连接符 4"/>
              <p:cNvCxnSpPr/>
              <p:nvPr/>
            </p:nvCxnSpPr>
            <p:spPr>
              <a:xfrm>
                <a:off x="463054" y="179139"/>
                <a:ext cx="0" cy="23525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等腰三角形 5"/>
              <p:cNvSpPr/>
              <p:nvPr/>
            </p:nvSpPr>
            <p:spPr>
              <a:xfrm rot="5400000">
                <a:off x="439186" y="264997"/>
                <a:ext cx="101732"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p:nvSpPr>
            <p:spPr>
              <a:xfrm>
                <a:off x="-43543" y="177550"/>
                <a:ext cx="478011" cy="23843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11267" name="组合 110"/>
          <p:cNvGrpSpPr/>
          <p:nvPr/>
        </p:nvGrpSpPr>
        <p:grpSpPr bwMode="auto">
          <a:xfrm>
            <a:off x="1481138" y="1027113"/>
            <a:ext cx="1482725" cy="3443287"/>
            <a:chOff x="1524716" y="1186710"/>
            <a:chExt cx="1482939" cy="3443915"/>
          </a:xfrm>
        </p:grpSpPr>
        <p:sp>
          <p:nvSpPr>
            <p:cNvPr id="9" name="矩形 8"/>
            <p:cNvSpPr/>
            <p:nvPr/>
          </p:nvSpPr>
          <p:spPr>
            <a:xfrm>
              <a:off x="1524716" y="1593532"/>
              <a:ext cx="1347986" cy="3037093"/>
            </a:xfrm>
            <a:prstGeom prst="rect">
              <a:avLst/>
            </a:prstGeom>
            <a:solidFill>
              <a:schemeClr val="bg1">
                <a:lumMod val="65000"/>
                <a:alpha val="43000"/>
              </a:schemeClr>
            </a:solidFill>
            <a:ln w="3175">
              <a:solidFill>
                <a:schemeClr val="bg1"/>
              </a:solidFill>
            </a:ln>
            <a:scene3d>
              <a:camera prst="orthographicFront"/>
              <a:lightRig rig="threePt" dir="t"/>
            </a:scene3d>
            <a:sp3d extrusionH="76200" contourW="6350">
              <a:extrusionClr>
                <a:schemeClr val="tx1">
                  <a:lumMod val="50000"/>
                  <a:lumOff val="50000"/>
                </a:schemeClr>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2"/>
            <p:cNvSpPr/>
            <p:nvPr/>
          </p:nvSpPr>
          <p:spPr>
            <a:xfrm rot="18900000">
              <a:off x="1793042" y="1186710"/>
              <a:ext cx="839909" cy="839940"/>
            </a:xfrm>
            <a:custGeom>
              <a:avLst/>
              <a:gdLst/>
              <a:ahLst/>
              <a:cxnLst/>
              <a:rect l="l" t="t" r="r" b="b"/>
              <a:pathLst>
                <a:path w="996068" h="996068">
                  <a:moveTo>
                    <a:pt x="639646" y="356422"/>
                  </a:moveTo>
                  <a:lnTo>
                    <a:pt x="356422" y="356422"/>
                  </a:lnTo>
                  <a:lnTo>
                    <a:pt x="356422" y="639646"/>
                  </a:lnTo>
                  <a:lnTo>
                    <a:pt x="639646" y="639646"/>
                  </a:lnTo>
                  <a:close/>
                  <a:moveTo>
                    <a:pt x="996068" y="0"/>
                  </a:moveTo>
                  <a:lnTo>
                    <a:pt x="996068" y="996068"/>
                  </a:lnTo>
                  <a:lnTo>
                    <a:pt x="0" y="996068"/>
                  </a:lnTo>
                  <a:lnTo>
                    <a:pt x="0" y="0"/>
                  </a:lnTo>
                  <a:close/>
                </a:path>
              </a:pathLst>
            </a:custGeom>
            <a:solidFill>
              <a:srgbClr val="C00000"/>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99223" y="3472282"/>
              <a:ext cx="408432" cy="1158342"/>
            </a:xfrm>
            <a:prstGeom prst="rect">
              <a:avLst/>
            </a:prstGeom>
            <a:noFill/>
            <a:ln>
              <a:noFill/>
            </a:ln>
            <a:effectLst>
              <a:outerShdw dist="35921" dir="2700000" algn="ctr" rotWithShape="0">
                <a:schemeClr val="bg2"/>
              </a:outerShdw>
              <a:reflection blurRad="6350" stA="52000" endA="300" endPos="3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a:spLocks noChangeArrowheads="1"/>
            </p:cNvSpPr>
            <p:nvPr/>
          </p:nvSpPr>
          <p:spPr bwMode="auto">
            <a:xfrm flipH="1">
              <a:off x="1602514" y="2591903"/>
              <a:ext cx="1324166" cy="30803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点击添加文本    </a:t>
              </a:r>
              <a:endParaRPr lang="en-US" altLang="zh-CN" sz="1400" kern="0" dirty="0">
                <a:latin typeface="微软雅黑" panose="020B0503020204020204" pitchFamily="34" charset="-122"/>
                <a:ea typeface="微软雅黑" panose="020B0503020204020204" pitchFamily="34" charset="-122"/>
              </a:endParaRPr>
            </a:p>
          </p:txBody>
        </p:sp>
        <p:sp>
          <p:nvSpPr>
            <p:cNvPr id="13" name="TextBox 11"/>
            <p:cNvSpPr txBox="1">
              <a:spLocks noChangeArrowheads="1"/>
            </p:cNvSpPr>
            <p:nvPr/>
          </p:nvSpPr>
          <p:spPr bwMode="auto">
            <a:xfrm flipH="1">
              <a:off x="1646971" y="2987263"/>
              <a:ext cx="1228902" cy="233405"/>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sp>
          <p:nvSpPr>
            <p:cNvPr id="14" name="TextBox 11"/>
            <p:cNvSpPr txBox="1">
              <a:spLocks noChangeArrowheads="1"/>
            </p:cNvSpPr>
            <p:nvPr/>
          </p:nvSpPr>
          <p:spPr bwMode="auto">
            <a:xfrm flipH="1">
              <a:off x="1646971" y="3193676"/>
              <a:ext cx="1228902" cy="233405"/>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sp>
          <p:nvSpPr>
            <p:cNvPr id="15" name="TextBox 11"/>
            <p:cNvSpPr txBox="1">
              <a:spLocks noChangeArrowheads="1"/>
            </p:cNvSpPr>
            <p:nvPr/>
          </p:nvSpPr>
          <p:spPr bwMode="auto">
            <a:xfrm flipH="1">
              <a:off x="1646971" y="3404851"/>
              <a:ext cx="1228902" cy="233406"/>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grpSp>
      <p:grpSp>
        <p:nvGrpSpPr>
          <p:cNvPr id="11268" name="组合 118"/>
          <p:cNvGrpSpPr/>
          <p:nvPr/>
        </p:nvGrpSpPr>
        <p:grpSpPr bwMode="auto">
          <a:xfrm>
            <a:off x="3027363" y="1014413"/>
            <a:ext cx="1471612" cy="3478212"/>
            <a:chOff x="3070173" y="1173420"/>
            <a:chExt cx="1472339" cy="3479106"/>
          </a:xfrm>
        </p:grpSpPr>
        <p:sp>
          <p:nvSpPr>
            <p:cNvPr id="17" name="矩形 16"/>
            <p:cNvSpPr/>
            <p:nvPr/>
          </p:nvSpPr>
          <p:spPr>
            <a:xfrm>
              <a:off x="3070173" y="1593532"/>
              <a:ext cx="1347986" cy="3037093"/>
            </a:xfrm>
            <a:prstGeom prst="rect">
              <a:avLst/>
            </a:prstGeom>
            <a:solidFill>
              <a:schemeClr val="bg1">
                <a:lumMod val="65000"/>
                <a:alpha val="43000"/>
              </a:schemeClr>
            </a:solidFill>
            <a:ln w="3175">
              <a:solidFill>
                <a:schemeClr val="bg1"/>
              </a:solidFill>
            </a:ln>
            <a:scene3d>
              <a:camera prst="orthographicFront"/>
              <a:lightRig rig="threePt" dir="t"/>
            </a:scene3d>
            <a:sp3d extrusionH="76200" contourW="6350">
              <a:extrusionClr>
                <a:schemeClr val="tx1">
                  <a:lumMod val="50000"/>
                  <a:lumOff val="50000"/>
                </a:schemeClr>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2"/>
            <p:cNvSpPr/>
            <p:nvPr/>
          </p:nvSpPr>
          <p:spPr>
            <a:xfrm rot="18900000">
              <a:off x="3324298" y="1173420"/>
              <a:ext cx="840202" cy="840003"/>
            </a:xfrm>
            <a:custGeom>
              <a:avLst/>
              <a:gdLst/>
              <a:ahLst/>
              <a:cxnLst/>
              <a:rect l="l" t="t" r="r" b="b"/>
              <a:pathLst>
                <a:path w="996068" h="996068">
                  <a:moveTo>
                    <a:pt x="639646" y="356422"/>
                  </a:moveTo>
                  <a:lnTo>
                    <a:pt x="356422" y="356422"/>
                  </a:lnTo>
                  <a:lnTo>
                    <a:pt x="356422" y="639646"/>
                  </a:lnTo>
                  <a:lnTo>
                    <a:pt x="639646" y="639646"/>
                  </a:lnTo>
                  <a:close/>
                  <a:moveTo>
                    <a:pt x="996068" y="0"/>
                  </a:moveTo>
                  <a:lnTo>
                    <a:pt x="996068" y="996068"/>
                  </a:lnTo>
                  <a:lnTo>
                    <a:pt x="0" y="996068"/>
                  </a:lnTo>
                  <a:lnTo>
                    <a:pt x="0" y="0"/>
                  </a:lnTo>
                  <a:close/>
                </a:path>
              </a:pathLst>
            </a:custGeom>
            <a:solidFill>
              <a:schemeClr val="tx1">
                <a:lumMod val="65000"/>
                <a:lumOff val="35000"/>
              </a:schemeClr>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pic>
          <p:nvPicPr>
            <p:cNvPr id="1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4080" y="3533018"/>
              <a:ext cx="408432" cy="1119508"/>
            </a:xfrm>
            <a:prstGeom prst="rect">
              <a:avLst/>
            </a:prstGeom>
            <a:noFill/>
            <a:ln>
              <a:noFill/>
            </a:ln>
            <a:effectLst>
              <a:outerShdw dist="35921" dir="2700000" algn="ctr" rotWithShape="0">
                <a:schemeClr val="bg2"/>
              </a:outerShdw>
              <a:reflection blurRad="6350" stA="52000" endA="300" endPos="3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1"/>
            <p:cNvSpPr txBox="1">
              <a:spLocks noChangeArrowheads="1"/>
            </p:cNvSpPr>
            <p:nvPr/>
          </p:nvSpPr>
          <p:spPr bwMode="auto">
            <a:xfrm flipH="1">
              <a:off x="3133704" y="2591421"/>
              <a:ext cx="1323040" cy="308054"/>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点击添加文本    </a:t>
              </a:r>
              <a:endParaRPr lang="en-US" altLang="zh-CN" sz="1400" kern="0" dirty="0">
                <a:latin typeface="微软雅黑" panose="020B0503020204020204" pitchFamily="34" charset="-122"/>
                <a:ea typeface="微软雅黑" panose="020B0503020204020204" pitchFamily="34" charset="-122"/>
              </a:endParaRPr>
            </a:p>
          </p:txBody>
        </p:sp>
        <p:sp>
          <p:nvSpPr>
            <p:cNvPr id="21" name="TextBox 11"/>
            <p:cNvSpPr txBox="1">
              <a:spLocks noChangeArrowheads="1"/>
            </p:cNvSpPr>
            <p:nvPr/>
          </p:nvSpPr>
          <p:spPr bwMode="auto">
            <a:xfrm flipH="1">
              <a:off x="3176588" y="2986811"/>
              <a:ext cx="1229332" cy="23342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sp>
          <p:nvSpPr>
            <p:cNvPr id="22" name="TextBox 11"/>
            <p:cNvSpPr txBox="1">
              <a:spLocks noChangeArrowheads="1"/>
            </p:cNvSpPr>
            <p:nvPr/>
          </p:nvSpPr>
          <p:spPr bwMode="auto">
            <a:xfrm flipH="1">
              <a:off x="3176588" y="3193239"/>
              <a:ext cx="1229332" cy="23342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sp>
          <p:nvSpPr>
            <p:cNvPr id="23" name="TextBox 11"/>
            <p:cNvSpPr txBox="1">
              <a:spLocks noChangeArrowheads="1"/>
            </p:cNvSpPr>
            <p:nvPr/>
          </p:nvSpPr>
          <p:spPr bwMode="auto">
            <a:xfrm flipH="1">
              <a:off x="3176588" y="3404430"/>
              <a:ext cx="1229332" cy="233423"/>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grpSp>
      <p:grpSp>
        <p:nvGrpSpPr>
          <p:cNvPr id="11269" name="组合 126"/>
          <p:cNvGrpSpPr/>
          <p:nvPr/>
        </p:nvGrpSpPr>
        <p:grpSpPr bwMode="auto">
          <a:xfrm>
            <a:off x="4579938" y="1014413"/>
            <a:ext cx="1527175" cy="3476625"/>
            <a:chOff x="4623086" y="1173420"/>
            <a:chExt cx="1527599" cy="3477291"/>
          </a:xfrm>
        </p:grpSpPr>
        <p:sp>
          <p:nvSpPr>
            <p:cNvPr id="25" name="矩形 24"/>
            <p:cNvSpPr/>
            <p:nvPr/>
          </p:nvSpPr>
          <p:spPr>
            <a:xfrm>
              <a:off x="4623086" y="1593532"/>
              <a:ext cx="1347986" cy="3037093"/>
            </a:xfrm>
            <a:prstGeom prst="rect">
              <a:avLst/>
            </a:prstGeom>
            <a:solidFill>
              <a:schemeClr val="bg1">
                <a:lumMod val="65000"/>
                <a:alpha val="43000"/>
              </a:schemeClr>
            </a:solidFill>
            <a:ln w="3175">
              <a:solidFill>
                <a:schemeClr val="bg1"/>
              </a:solidFill>
            </a:ln>
            <a:scene3d>
              <a:camera prst="orthographicFront"/>
              <a:lightRig rig="threePt" dir="t"/>
            </a:scene3d>
            <a:sp3d extrusionH="76200" contourW="6350">
              <a:extrusionClr>
                <a:schemeClr val="tx1">
                  <a:lumMod val="50000"/>
                  <a:lumOff val="50000"/>
                </a:schemeClr>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矩形 2"/>
            <p:cNvSpPr/>
            <p:nvPr/>
          </p:nvSpPr>
          <p:spPr>
            <a:xfrm rot="18900000">
              <a:off x="4877157" y="1173420"/>
              <a:ext cx="840020" cy="839948"/>
            </a:xfrm>
            <a:custGeom>
              <a:avLst/>
              <a:gdLst/>
              <a:ahLst/>
              <a:cxnLst/>
              <a:rect l="l" t="t" r="r" b="b"/>
              <a:pathLst>
                <a:path w="996068" h="996068">
                  <a:moveTo>
                    <a:pt x="639646" y="356422"/>
                  </a:moveTo>
                  <a:lnTo>
                    <a:pt x="356422" y="356422"/>
                  </a:lnTo>
                  <a:lnTo>
                    <a:pt x="356422" y="639646"/>
                  </a:lnTo>
                  <a:lnTo>
                    <a:pt x="639646" y="639646"/>
                  </a:lnTo>
                  <a:close/>
                  <a:moveTo>
                    <a:pt x="996068" y="0"/>
                  </a:moveTo>
                  <a:lnTo>
                    <a:pt x="996068" y="996068"/>
                  </a:lnTo>
                  <a:lnTo>
                    <a:pt x="0" y="996068"/>
                  </a:lnTo>
                  <a:lnTo>
                    <a:pt x="0" y="0"/>
                  </a:lnTo>
                  <a:close/>
                </a:path>
              </a:pathLst>
            </a:custGeom>
            <a:solidFill>
              <a:srgbClr val="C00000"/>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pic>
          <p:nvPicPr>
            <p:cNvPr id="2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2878" y="3492369"/>
              <a:ext cx="417807" cy="1158342"/>
            </a:xfrm>
            <a:prstGeom prst="rect">
              <a:avLst/>
            </a:prstGeom>
            <a:noFill/>
            <a:ln>
              <a:noFill/>
            </a:ln>
            <a:effectLst>
              <a:outerShdw dist="35921" dir="2700000" algn="ctr" rotWithShape="0">
                <a:schemeClr val="bg2"/>
              </a:outerShdw>
              <a:reflection blurRad="6350" stA="52000" endA="300" endPos="3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TextBox 11"/>
            <p:cNvSpPr txBox="1">
              <a:spLocks noChangeArrowheads="1"/>
            </p:cNvSpPr>
            <p:nvPr/>
          </p:nvSpPr>
          <p:spPr bwMode="auto">
            <a:xfrm flipH="1">
              <a:off x="4683428" y="2591329"/>
              <a:ext cx="1322754" cy="308034"/>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点击添加文本    </a:t>
              </a:r>
              <a:endParaRPr lang="en-US" altLang="zh-CN" sz="1400" kern="0" dirty="0">
                <a:latin typeface="微软雅黑" panose="020B0503020204020204" pitchFamily="34" charset="-122"/>
                <a:ea typeface="微软雅黑" panose="020B0503020204020204" pitchFamily="34" charset="-122"/>
              </a:endParaRPr>
            </a:p>
          </p:txBody>
        </p:sp>
        <p:sp>
          <p:nvSpPr>
            <p:cNvPr id="29" name="TextBox 11"/>
            <p:cNvSpPr txBox="1">
              <a:spLocks noChangeArrowheads="1"/>
            </p:cNvSpPr>
            <p:nvPr/>
          </p:nvSpPr>
          <p:spPr bwMode="auto">
            <a:xfrm flipH="1">
              <a:off x="4751709" y="2986692"/>
              <a:ext cx="1229066" cy="233407"/>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sp>
          <p:nvSpPr>
            <p:cNvPr id="30" name="TextBox 11"/>
            <p:cNvSpPr txBox="1">
              <a:spLocks noChangeArrowheads="1"/>
            </p:cNvSpPr>
            <p:nvPr/>
          </p:nvSpPr>
          <p:spPr bwMode="auto">
            <a:xfrm flipH="1">
              <a:off x="4751709" y="3193107"/>
              <a:ext cx="1229066" cy="233407"/>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sp>
          <p:nvSpPr>
            <p:cNvPr id="31" name="TextBox 11"/>
            <p:cNvSpPr txBox="1">
              <a:spLocks noChangeArrowheads="1"/>
            </p:cNvSpPr>
            <p:nvPr/>
          </p:nvSpPr>
          <p:spPr bwMode="auto">
            <a:xfrm flipH="1">
              <a:off x="4751709" y="3404284"/>
              <a:ext cx="1229066" cy="234995"/>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grpSp>
      <p:grpSp>
        <p:nvGrpSpPr>
          <p:cNvPr id="11270" name="组合 134"/>
          <p:cNvGrpSpPr/>
          <p:nvPr/>
        </p:nvGrpSpPr>
        <p:grpSpPr bwMode="auto">
          <a:xfrm>
            <a:off x="6132513" y="1014413"/>
            <a:ext cx="1428750" cy="3455987"/>
            <a:chOff x="6175999" y="1173420"/>
            <a:chExt cx="1429487" cy="3457205"/>
          </a:xfrm>
        </p:grpSpPr>
        <p:sp>
          <p:nvSpPr>
            <p:cNvPr id="33" name="矩形 32"/>
            <p:cNvSpPr/>
            <p:nvPr/>
          </p:nvSpPr>
          <p:spPr>
            <a:xfrm>
              <a:off x="6175999" y="1593532"/>
              <a:ext cx="1347986" cy="3037093"/>
            </a:xfrm>
            <a:prstGeom prst="rect">
              <a:avLst/>
            </a:prstGeom>
            <a:solidFill>
              <a:schemeClr val="bg1">
                <a:lumMod val="65000"/>
                <a:alpha val="43000"/>
              </a:schemeClr>
            </a:solidFill>
            <a:ln w="3175">
              <a:solidFill>
                <a:schemeClr val="bg1"/>
              </a:solidFill>
            </a:ln>
            <a:scene3d>
              <a:camera prst="orthographicFront"/>
              <a:lightRig rig="threePt" dir="t"/>
            </a:scene3d>
            <a:sp3d extrusionH="76200" contourW="6350">
              <a:extrusionClr>
                <a:schemeClr val="tx1">
                  <a:lumMod val="50000"/>
                  <a:lumOff val="50000"/>
                </a:schemeClr>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矩形 2"/>
            <p:cNvSpPr/>
            <p:nvPr/>
          </p:nvSpPr>
          <p:spPr>
            <a:xfrm rot="18900000">
              <a:off x="6430130" y="1173420"/>
              <a:ext cx="840220" cy="840083"/>
            </a:xfrm>
            <a:custGeom>
              <a:avLst/>
              <a:gdLst/>
              <a:ahLst/>
              <a:cxnLst/>
              <a:rect l="l" t="t" r="r" b="b"/>
              <a:pathLst>
                <a:path w="996068" h="996068">
                  <a:moveTo>
                    <a:pt x="639646" y="356422"/>
                  </a:moveTo>
                  <a:lnTo>
                    <a:pt x="356422" y="356422"/>
                  </a:lnTo>
                  <a:lnTo>
                    <a:pt x="356422" y="639646"/>
                  </a:lnTo>
                  <a:lnTo>
                    <a:pt x="639646" y="639646"/>
                  </a:lnTo>
                  <a:close/>
                  <a:moveTo>
                    <a:pt x="996068" y="0"/>
                  </a:moveTo>
                  <a:lnTo>
                    <a:pt x="996068" y="996068"/>
                  </a:lnTo>
                  <a:lnTo>
                    <a:pt x="0" y="996068"/>
                  </a:lnTo>
                  <a:lnTo>
                    <a:pt x="0" y="0"/>
                  </a:lnTo>
                  <a:close/>
                </a:path>
              </a:pathLst>
            </a:custGeom>
            <a:solidFill>
              <a:schemeClr val="tx1">
                <a:lumMod val="65000"/>
                <a:lumOff val="35000"/>
              </a:schemeClr>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pic>
          <p:nvPicPr>
            <p:cNvPr id="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2757" y="3492369"/>
              <a:ext cx="322729" cy="1138256"/>
            </a:xfrm>
            <a:prstGeom prst="rect">
              <a:avLst/>
            </a:prstGeom>
            <a:noFill/>
            <a:ln>
              <a:noFill/>
            </a:ln>
            <a:effectLst>
              <a:outerShdw dist="35921" dir="2700000" algn="ctr" rotWithShape="0">
                <a:schemeClr val="bg2"/>
              </a:outerShdw>
              <a:reflection blurRad="6350" stA="52000" endA="300" endPos="3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TextBox 11"/>
            <p:cNvSpPr txBox="1">
              <a:spLocks noChangeArrowheads="1"/>
            </p:cNvSpPr>
            <p:nvPr/>
          </p:nvSpPr>
          <p:spPr bwMode="auto">
            <a:xfrm flipH="1">
              <a:off x="6255415" y="2591557"/>
              <a:ext cx="1323069" cy="308084"/>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点击添加文本    </a:t>
              </a:r>
              <a:endParaRPr lang="en-US" altLang="zh-CN" sz="1400" kern="0" dirty="0">
                <a:latin typeface="微软雅黑" panose="020B0503020204020204" pitchFamily="34" charset="-122"/>
                <a:ea typeface="微软雅黑" panose="020B0503020204020204" pitchFamily="34" charset="-122"/>
              </a:endParaRPr>
            </a:p>
          </p:txBody>
        </p:sp>
        <p:sp>
          <p:nvSpPr>
            <p:cNvPr id="37" name="TextBox 11"/>
            <p:cNvSpPr txBox="1">
              <a:spLocks noChangeArrowheads="1"/>
            </p:cNvSpPr>
            <p:nvPr/>
          </p:nvSpPr>
          <p:spPr bwMode="auto">
            <a:xfrm flipH="1">
              <a:off x="6314182" y="2986984"/>
              <a:ext cx="1227771" cy="233444"/>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sp>
          <p:nvSpPr>
            <p:cNvPr id="38" name="TextBox 11"/>
            <p:cNvSpPr txBox="1">
              <a:spLocks noChangeArrowheads="1"/>
            </p:cNvSpPr>
            <p:nvPr/>
          </p:nvSpPr>
          <p:spPr bwMode="auto">
            <a:xfrm flipH="1">
              <a:off x="6314182" y="3193432"/>
              <a:ext cx="1227771" cy="233444"/>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sp>
          <p:nvSpPr>
            <p:cNvPr id="39" name="TextBox 11"/>
            <p:cNvSpPr txBox="1">
              <a:spLocks noChangeArrowheads="1"/>
            </p:cNvSpPr>
            <p:nvPr/>
          </p:nvSpPr>
          <p:spPr bwMode="auto">
            <a:xfrm flipH="1">
              <a:off x="6314182" y="3404643"/>
              <a:ext cx="1227771" cy="233445"/>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0"/>
          <p:cNvSpPr>
            <a:spLocks noChangeArrowheads="1"/>
          </p:cNvSpPr>
          <p:nvPr/>
        </p:nvSpPr>
        <p:spPr bwMode="auto">
          <a:xfrm flipH="1" flipV="1">
            <a:off x="2082120" y="3913219"/>
            <a:ext cx="4082802" cy="783230"/>
          </a:xfrm>
          <a:prstGeom prst="ellipse">
            <a:avLst/>
          </a:prstGeom>
          <a:gradFill rotWithShape="1">
            <a:gsLst>
              <a:gs pos="0">
                <a:schemeClr val="tx1">
                  <a:lumMod val="93000"/>
                  <a:lumOff val="7000"/>
                </a:schemeClr>
              </a:gs>
              <a:gs pos="100000">
                <a:srgbClr val="FFFFFF">
                  <a:alpha val="0"/>
                </a:srgbClr>
              </a:gs>
            </a:gsLst>
            <a:path path="shape">
              <a:fillToRect l="50000" t="50000" r="50000" b="50000"/>
            </a:path>
          </a:gradFill>
          <a:ln>
            <a:noFill/>
          </a:ln>
          <a:effectLst>
            <a:glow rad="127000">
              <a:srgbClr val="F79524">
                <a:alpha val="0"/>
              </a:srgbClr>
            </a:glow>
            <a:outerShdw dist="107763" dir="2700000" algn="ctr" rotWithShape="0">
              <a:srgbClr val="535455"/>
            </a:outerShdw>
            <a:softEdge rad="368300"/>
          </a:effectLst>
        </p:spPr>
        <p:txBody>
          <a:bodyPr wrap="none" lIns="92075" tIns="46038" rIns="92075" bIns="46038" anchor="ctr"/>
          <a:lstStyle/>
          <a:p>
            <a:pPr algn="ctr" eaLnBrk="1" fontAlgn="auto" hangingPunct="1">
              <a:spcBef>
                <a:spcPts val="0"/>
              </a:spcBef>
              <a:spcAft>
                <a:spcPts val="0"/>
              </a:spcAft>
              <a:defRPr/>
            </a:pPr>
            <a:endParaRPr lang="zh-CN" altLang="zh-CN" kern="0">
              <a:solidFill>
                <a:sysClr val="windowText" lastClr="000000"/>
              </a:solidFill>
              <a:latin typeface="Arial" panose="020B0604020202020204" pitchFamily="34" charset="0"/>
              <a:ea typeface="+mn-ea"/>
            </a:endParaRPr>
          </a:p>
        </p:txBody>
      </p:sp>
      <p:grpSp>
        <p:nvGrpSpPr>
          <p:cNvPr id="12293" name="组合 44"/>
          <p:cNvGrpSpPr/>
          <p:nvPr/>
        </p:nvGrpSpPr>
        <p:grpSpPr bwMode="auto">
          <a:xfrm>
            <a:off x="2441575" y="1376363"/>
            <a:ext cx="4184650" cy="2801937"/>
            <a:chOff x="2153671" y="1752134"/>
            <a:chExt cx="4184922" cy="2802774"/>
          </a:xfrm>
        </p:grpSpPr>
        <p:grpSp>
          <p:nvGrpSpPr>
            <p:cNvPr id="12325" name="组合 3"/>
            <p:cNvGrpSpPr/>
            <p:nvPr/>
          </p:nvGrpSpPr>
          <p:grpSpPr bwMode="auto">
            <a:xfrm>
              <a:off x="2153671" y="1752134"/>
              <a:ext cx="4184922" cy="2802774"/>
              <a:chOff x="2066925" y="1754187"/>
              <a:chExt cx="4316413" cy="2890838"/>
            </a:xfrm>
          </p:grpSpPr>
          <p:sp>
            <p:nvSpPr>
              <p:cNvPr id="10" name="Oval 2914"/>
              <p:cNvSpPr>
                <a:spLocks noChangeArrowheads="1"/>
              </p:cNvSpPr>
              <p:nvPr/>
            </p:nvSpPr>
            <p:spPr bwMode="auto">
              <a:xfrm rot="20217589">
                <a:off x="2170087" y="2222617"/>
                <a:ext cx="4213251" cy="2345428"/>
              </a:xfrm>
              <a:prstGeom prst="ellipse">
                <a:avLst/>
              </a:prstGeom>
              <a:gradFill>
                <a:gsLst>
                  <a:gs pos="0">
                    <a:sysClr val="windowText" lastClr="000000">
                      <a:lumMod val="75000"/>
                      <a:lumOff val="25000"/>
                    </a:sysClr>
                  </a:gs>
                  <a:gs pos="39999">
                    <a:sysClr val="windowText" lastClr="000000">
                      <a:lumMod val="85000"/>
                      <a:lumOff val="15000"/>
                    </a:sysClr>
                  </a:gs>
                  <a:gs pos="78000">
                    <a:sysClr val="windowText" lastClr="000000">
                      <a:lumMod val="65000"/>
                      <a:lumOff val="35000"/>
                    </a:sysClr>
                  </a:gs>
                  <a:gs pos="100000">
                    <a:sysClr val="window" lastClr="FFFFFF">
                      <a:lumMod val="85000"/>
                    </a:sysClr>
                  </a:gs>
                </a:gsLst>
                <a:lin ang="5400000" scaled="0"/>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1" name="Oval 2915"/>
              <p:cNvSpPr>
                <a:spLocks noChangeArrowheads="1"/>
              </p:cNvSpPr>
              <p:nvPr/>
            </p:nvSpPr>
            <p:spPr bwMode="auto">
              <a:xfrm rot="20217589">
                <a:off x="2211024" y="2117794"/>
                <a:ext cx="4069153" cy="2273362"/>
              </a:xfrm>
              <a:prstGeom prst="ellipse">
                <a:avLst/>
              </a:prstGeom>
              <a:solidFill>
                <a:sysClr val="window" lastClr="FFFFFF">
                  <a:lumMod val="75000"/>
                </a:sysClr>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2" name="Arc 2918"/>
              <p:cNvSpPr/>
              <p:nvPr/>
            </p:nvSpPr>
            <p:spPr bwMode="auto">
              <a:xfrm rot="20217589" flipH="1">
                <a:off x="2304361" y="3264302"/>
                <a:ext cx="2104169" cy="1266072"/>
              </a:xfrm>
              <a:custGeom>
                <a:avLst/>
                <a:gdLst>
                  <a:gd name="T0" fmla="*/ 193949059 w 21600"/>
                  <a:gd name="T1" fmla="*/ 0 h 24439"/>
                  <a:gd name="T2" fmla="*/ 120179735 w 21600"/>
                  <a:gd name="T3" fmla="*/ 65667400 h 24439"/>
                  <a:gd name="T4" fmla="*/ 0 w 21600"/>
                  <a:gd name="T5" fmla="*/ 18666528 h 24439"/>
                  <a:gd name="T6" fmla="*/ 0 60000 65536"/>
                  <a:gd name="T7" fmla="*/ 0 60000 65536"/>
                  <a:gd name="T8" fmla="*/ 0 60000 65536"/>
                </a:gdLst>
                <a:ahLst/>
                <a:cxnLst>
                  <a:cxn ang="T6">
                    <a:pos x="T0" y="T1"/>
                  </a:cxn>
                  <a:cxn ang="T7">
                    <a:pos x="T2" y="T3"/>
                  </a:cxn>
                  <a:cxn ang="T8">
                    <a:pos x="T4" y="T5"/>
                  </a:cxn>
                </a:cxnLst>
                <a:rect l="0" t="0" r="r" b="b"/>
                <a:pathLst>
                  <a:path w="21600" h="24439" fill="none" extrusionOk="0">
                    <a:moveTo>
                      <a:pt x="20452" y="-1"/>
                    </a:moveTo>
                    <a:cubicBezTo>
                      <a:pt x="21212" y="2237"/>
                      <a:pt x="21600" y="4584"/>
                      <a:pt x="21600" y="6947"/>
                    </a:cubicBezTo>
                    <a:cubicBezTo>
                      <a:pt x="21600" y="13871"/>
                      <a:pt x="18280" y="20376"/>
                      <a:pt x="12672" y="24438"/>
                    </a:cubicBezTo>
                  </a:path>
                  <a:path w="21600" h="24439" stroke="0" extrusionOk="0">
                    <a:moveTo>
                      <a:pt x="20452" y="-1"/>
                    </a:moveTo>
                    <a:cubicBezTo>
                      <a:pt x="21212" y="2237"/>
                      <a:pt x="21600" y="4584"/>
                      <a:pt x="21600" y="6947"/>
                    </a:cubicBezTo>
                    <a:cubicBezTo>
                      <a:pt x="21600" y="13871"/>
                      <a:pt x="18280" y="20376"/>
                      <a:pt x="12672" y="24438"/>
                    </a:cubicBezTo>
                    <a:lnTo>
                      <a:pt x="0" y="6947"/>
                    </a:lnTo>
                    <a:lnTo>
                      <a:pt x="20452" y="-1"/>
                    </a:lnTo>
                    <a:close/>
                  </a:path>
                </a:pathLst>
              </a:custGeom>
              <a:solidFill>
                <a:srgbClr val="919191"/>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3" name="Arc 2920"/>
              <p:cNvSpPr/>
              <p:nvPr/>
            </p:nvSpPr>
            <p:spPr bwMode="auto">
              <a:xfrm rot="20217589" flipH="1">
                <a:off x="2066925" y="2543640"/>
                <a:ext cx="2017383" cy="1103924"/>
              </a:xfrm>
              <a:custGeom>
                <a:avLst/>
                <a:gdLst>
                  <a:gd name="G0" fmla="+- 0 0 0"/>
                  <a:gd name="G1" fmla="+- 21142 0 0"/>
                  <a:gd name="G2" fmla="+- 21600 0 0"/>
                  <a:gd name="T0" fmla="*/ 4423 w 20689"/>
                  <a:gd name="T1" fmla="*/ 0 h 21142"/>
                  <a:gd name="T2" fmla="*/ 20689 w 20689"/>
                  <a:gd name="T3" fmla="*/ 14934 h 21142"/>
                  <a:gd name="T4" fmla="*/ 0 w 20689"/>
                  <a:gd name="T5" fmla="*/ 21142 h 21142"/>
                </a:gdLst>
                <a:ahLst/>
                <a:cxnLst>
                  <a:cxn ang="0">
                    <a:pos x="T0" y="T1"/>
                  </a:cxn>
                  <a:cxn ang="0">
                    <a:pos x="T2" y="T3"/>
                  </a:cxn>
                  <a:cxn ang="0">
                    <a:pos x="T4" y="T5"/>
                  </a:cxn>
                </a:cxnLst>
                <a:rect l="0" t="0" r="r" b="b"/>
                <a:pathLst>
                  <a:path w="20689" h="21142" fill="none" extrusionOk="0">
                    <a:moveTo>
                      <a:pt x="4423" y="-1"/>
                    </a:moveTo>
                    <a:cubicBezTo>
                      <a:pt x="12172" y="1620"/>
                      <a:pt x="18413" y="7351"/>
                      <a:pt x="20688" y="14934"/>
                    </a:cubicBezTo>
                  </a:path>
                  <a:path w="20689" h="21142" stroke="0" extrusionOk="0">
                    <a:moveTo>
                      <a:pt x="4423" y="-1"/>
                    </a:moveTo>
                    <a:cubicBezTo>
                      <a:pt x="12172" y="1620"/>
                      <a:pt x="18413" y="7351"/>
                      <a:pt x="20688" y="14934"/>
                    </a:cubicBezTo>
                    <a:lnTo>
                      <a:pt x="0" y="21142"/>
                    </a:lnTo>
                    <a:close/>
                  </a:path>
                </a:pathLst>
              </a:custGeom>
              <a:solidFill>
                <a:sysClr val="windowText" lastClr="000000">
                  <a:lumMod val="65000"/>
                  <a:lumOff val="35000"/>
                </a:sysClr>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4" name="Freeform 2921"/>
              <p:cNvSpPr/>
              <p:nvPr/>
            </p:nvSpPr>
            <p:spPr bwMode="auto">
              <a:xfrm rot="-1382411">
                <a:off x="4436368" y="3066119"/>
                <a:ext cx="894067" cy="1164525"/>
              </a:xfrm>
              <a:custGeom>
                <a:avLst/>
                <a:gdLst>
                  <a:gd name="T0" fmla="*/ 1664188568 w 480"/>
                  <a:gd name="T1" fmla="*/ 1896297906 h 716"/>
                  <a:gd name="T2" fmla="*/ 1664188568 w 480"/>
                  <a:gd name="T3" fmla="*/ 1599670028 h 716"/>
                  <a:gd name="T4" fmla="*/ 0 w 480"/>
                  <a:gd name="T5" fmla="*/ 0 h 716"/>
                  <a:gd name="T6" fmla="*/ 0 60000 65536"/>
                  <a:gd name="T7" fmla="*/ 0 60000 65536"/>
                  <a:gd name="T8" fmla="*/ 0 60000 65536"/>
                </a:gdLst>
                <a:ahLst/>
                <a:cxnLst>
                  <a:cxn ang="T6">
                    <a:pos x="T0" y="T1"/>
                  </a:cxn>
                  <a:cxn ang="T7">
                    <a:pos x="T2" y="T3"/>
                  </a:cxn>
                  <a:cxn ang="T8">
                    <a:pos x="T4" y="T5"/>
                  </a:cxn>
                </a:cxnLst>
                <a:rect l="0" t="0" r="r" b="b"/>
                <a:pathLst>
                  <a:path w="480" h="716">
                    <a:moveTo>
                      <a:pt x="480" y="716"/>
                    </a:moveTo>
                    <a:lnTo>
                      <a:pt x="480" y="604"/>
                    </a:lnTo>
                    <a:lnTo>
                      <a:pt x="0" y="0"/>
                    </a:lnTo>
                  </a:path>
                </a:pathLst>
              </a:custGeom>
              <a:noFill/>
              <a:ln w="15875" cap="flat" cmpd="sng">
                <a:solidFill>
                  <a:srgbClr val="C00000"/>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5" name="Freeform 2931"/>
              <p:cNvSpPr/>
              <p:nvPr/>
            </p:nvSpPr>
            <p:spPr bwMode="auto">
              <a:xfrm rot="-1382411">
                <a:off x="3358902" y="3903071"/>
                <a:ext cx="694294" cy="741954"/>
              </a:xfrm>
              <a:custGeom>
                <a:avLst/>
                <a:gdLst>
                  <a:gd name="T0" fmla="*/ 0 w 391"/>
                  <a:gd name="T1" fmla="*/ 1152241295 h 477"/>
                  <a:gd name="T2" fmla="*/ 0 w 391"/>
                  <a:gd name="T3" fmla="*/ 804394397 h 477"/>
                  <a:gd name="T4" fmla="*/ 1230875736 w 391"/>
                  <a:gd name="T5" fmla="*/ 0 h 477"/>
                  <a:gd name="T6" fmla="*/ 0 60000 65536"/>
                  <a:gd name="T7" fmla="*/ 0 60000 65536"/>
                  <a:gd name="T8" fmla="*/ 0 60000 65536"/>
                </a:gdLst>
                <a:ahLst/>
                <a:cxnLst>
                  <a:cxn ang="T6">
                    <a:pos x="T0" y="T1"/>
                  </a:cxn>
                  <a:cxn ang="T7">
                    <a:pos x="T2" y="T3"/>
                  </a:cxn>
                  <a:cxn ang="T8">
                    <a:pos x="T4" y="T5"/>
                  </a:cxn>
                </a:cxnLst>
                <a:rect l="0" t="0" r="r" b="b"/>
                <a:pathLst>
                  <a:path w="391" h="477">
                    <a:moveTo>
                      <a:pt x="0" y="477"/>
                    </a:moveTo>
                    <a:lnTo>
                      <a:pt x="0" y="333"/>
                    </a:lnTo>
                    <a:lnTo>
                      <a:pt x="391" y="0"/>
                    </a:lnTo>
                  </a:path>
                </a:pathLst>
              </a:custGeom>
              <a:noFill/>
              <a:ln w="15875" cap="flat" cmpd="sng">
                <a:solidFill>
                  <a:srgbClr val="C00000"/>
                </a:solidFill>
                <a:prstDash val="solid"/>
                <a:round/>
                <a:headEnd type="none"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71842" dir="2700000" algn="ctr" rotWithShape="0">
                        <a:schemeClr val="bg2"/>
                      </a:outerShdw>
                    </a:effectLst>
                  </a14:hiddenEffects>
                </a:ext>
              </a:extLst>
            </p:spPr>
            <p:txBody>
              <a:bodyPr vert="eaVert" wrap="none" lIns="92075" tIns="46038" rIns="92075" bIns="46038"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6" name="Freeform 2932"/>
              <p:cNvSpPr/>
              <p:nvPr/>
            </p:nvSpPr>
            <p:spPr bwMode="auto">
              <a:xfrm rot="-1500000">
                <a:off x="2243773" y="3457571"/>
                <a:ext cx="1072554" cy="209647"/>
              </a:xfrm>
              <a:custGeom>
                <a:avLst/>
                <a:gdLst>
                  <a:gd name="T0" fmla="*/ 0 w 596"/>
                  <a:gd name="T1" fmla="*/ 0 h 120"/>
                  <a:gd name="T2" fmla="*/ 1932300206 w 596"/>
                  <a:gd name="T3" fmla="*/ 365926688 h 120"/>
                  <a:gd name="T4" fmla="*/ 0 60000 65536"/>
                  <a:gd name="T5" fmla="*/ 0 60000 65536"/>
                </a:gdLst>
                <a:ahLst/>
                <a:cxnLst>
                  <a:cxn ang="T4">
                    <a:pos x="T0" y="T1"/>
                  </a:cxn>
                  <a:cxn ang="T5">
                    <a:pos x="T2" y="T3"/>
                  </a:cxn>
                </a:cxnLst>
                <a:rect l="0" t="0" r="r" b="b"/>
                <a:pathLst>
                  <a:path w="596" h="120">
                    <a:moveTo>
                      <a:pt x="0" y="0"/>
                    </a:moveTo>
                    <a:lnTo>
                      <a:pt x="596" y="120"/>
                    </a:lnTo>
                  </a:path>
                </a:pathLst>
              </a:custGeom>
              <a:noFill/>
              <a:ln w="15875" cap="flat" cmpd="sng">
                <a:solidFill>
                  <a:srgbClr val="C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71842" dir="2700000" algn="ctr" rotWithShape="0">
                        <a:schemeClr val="bg2"/>
                      </a:outerShdw>
                    </a:effectLst>
                  </a14:hiddenEffects>
                </a:ext>
              </a:extLst>
            </p:spPr>
            <p:txBody>
              <a:bodyPr vert="eaVert" wrap="none" lIns="92075" tIns="46038" rIns="92075" bIns="46038"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7" name="Arc 2948"/>
              <p:cNvSpPr/>
              <p:nvPr/>
            </p:nvSpPr>
            <p:spPr bwMode="auto">
              <a:xfrm rot="20217589">
                <a:off x="3956584" y="2132534"/>
                <a:ext cx="2064870" cy="719025"/>
              </a:xfrm>
              <a:custGeom>
                <a:avLst/>
                <a:gdLst>
                  <a:gd name="G0" fmla="+- 0 0 0"/>
                  <a:gd name="G1" fmla="+- 14335 0 0"/>
                  <a:gd name="G2" fmla="+- 21600 0 0"/>
                  <a:gd name="T0" fmla="*/ 16157 w 21600"/>
                  <a:gd name="T1" fmla="*/ 0 h 14335"/>
                  <a:gd name="T2" fmla="*/ 21600 w 21600"/>
                  <a:gd name="T3" fmla="*/ 14335 h 14335"/>
                  <a:gd name="T4" fmla="*/ 0 w 21600"/>
                  <a:gd name="T5" fmla="*/ 14335 h 14335"/>
                </a:gdLst>
                <a:ahLst/>
                <a:cxnLst>
                  <a:cxn ang="0">
                    <a:pos x="T0" y="T1"/>
                  </a:cxn>
                  <a:cxn ang="0">
                    <a:pos x="T2" y="T3"/>
                  </a:cxn>
                  <a:cxn ang="0">
                    <a:pos x="T4" y="T5"/>
                  </a:cxn>
                </a:cxnLst>
                <a:rect l="0" t="0" r="r" b="b"/>
                <a:pathLst>
                  <a:path w="21600" h="14335" fill="none" extrusionOk="0">
                    <a:moveTo>
                      <a:pt x="16157" y="-1"/>
                    </a:moveTo>
                    <a:cubicBezTo>
                      <a:pt x="19663" y="3951"/>
                      <a:pt x="21600" y="9051"/>
                      <a:pt x="21600" y="14335"/>
                    </a:cubicBezTo>
                  </a:path>
                  <a:path w="21600" h="14335" stroke="0" extrusionOk="0">
                    <a:moveTo>
                      <a:pt x="16157" y="-1"/>
                    </a:moveTo>
                    <a:cubicBezTo>
                      <a:pt x="19663" y="3951"/>
                      <a:pt x="21600" y="9051"/>
                      <a:pt x="21600" y="14335"/>
                    </a:cubicBezTo>
                    <a:lnTo>
                      <a:pt x="0" y="14335"/>
                    </a:lnTo>
                    <a:close/>
                  </a:path>
                </a:pathLst>
              </a:custGeom>
              <a:solidFill>
                <a:sysClr val="windowText" lastClr="000000">
                  <a:lumMod val="85000"/>
                  <a:lumOff val="15000"/>
                  <a:alpha val="21001"/>
                </a:sysClr>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8" name="Arc 2917"/>
              <p:cNvSpPr/>
              <p:nvPr/>
            </p:nvSpPr>
            <p:spPr bwMode="auto">
              <a:xfrm rot="-1382411">
                <a:off x="3008480" y="1754187"/>
                <a:ext cx="3029349" cy="1082631"/>
              </a:xfrm>
              <a:custGeom>
                <a:avLst/>
                <a:gdLst>
                  <a:gd name="T0" fmla="*/ 0 w 31682"/>
                  <a:gd name="T1" fmla="*/ 6273450 h 21600"/>
                  <a:gd name="T2" fmla="*/ 289582037 w 31682"/>
                  <a:gd name="T3" fmla="*/ 54267831 h 21600"/>
                  <a:gd name="T4" fmla="*/ 92152185 w 31682"/>
                  <a:gd name="T5" fmla="*/ 54267831 h 21600"/>
                  <a:gd name="T6" fmla="*/ 0 60000 65536"/>
                  <a:gd name="T7" fmla="*/ 0 60000 65536"/>
                  <a:gd name="T8" fmla="*/ 0 60000 65536"/>
                </a:gdLst>
                <a:ahLst/>
                <a:cxnLst>
                  <a:cxn ang="T6">
                    <a:pos x="T0" y="T1"/>
                  </a:cxn>
                  <a:cxn ang="T7">
                    <a:pos x="T2" y="T3"/>
                  </a:cxn>
                  <a:cxn ang="T8">
                    <a:pos x="T4" y="T5"/>
                  </a:cxn>
                </a:cxnLst>
                <a:rect l="0" t="0" r="r" b="b"/>
                <a:pathLst>
                  <a:path w="31682" h="21600" fill="none" extrusionOk="0">
                    <a:moveTo>
                      <a:pt x="0" y="2497"/>
                    </a:moveTo>
                    <a:cubicBezTo>
                      <a:pt x="3107" y="857"/>
                      <a:pt x="6568" y="-1"/>
                      <a:pt x="10082" y="0"/>
                    </a:cubicBezTo>
                    <a:cubicBezTo>
                      <a:pt x="22011" y="0"/>
                      <a:pt x="31682" y="9670"/>
                      <a:pt x="31682" y="21600"/>
                    </a:cubicBezTo>
                  </a:path>
                  <a:path w="31682" h="21600" stroke="0" extrusionOk="0">
                    <a:moveTo>
                      <a:pt x="0" y="2497"/>
                    </a:moveTo>
                    <a:cubicBezTo>
                      <a:pt x="3107" y="857"/>
                      <a:pt x="6568" y="-1"/>
                      <a:pt x="10082" y="0"/>
                    </a:cubicBezTo>
                    <a:cubicBezTo>
                      <a:pt x="22011" y="0"/>
                      <a:pt x="31682" y="9670"/>
                      <a:pt x="31682" y="21600"/>
                    </a:cubicBezTo>
                    <a:lnTo>
                      <a:pt x="10082" y="21600"/>
                    </a:lnTo>
                    <a:lnTo>
                      <a:pt x="0" y="2497"/>
                    </a:lnTo>
                    <a:close/>
                  </a:path>
                </a:pathLst>
              </a:custGeom>
              <a:solidFill>
                <a:srgbClr val="C00000"/>
              </a:solidFill>
              <a:ln w="3175">
                <a:solidFill>
                  <a:schemeClr val="bg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Oval 2937"/>
              <p:cNvSpPr>
                <a:spLocks noChangeArrowheads="1"/>
              </p:cNvSpPr>
              <p:nvPr/>
            </p:nvSpPr>
            <p:spPr bwMode="auto">
              <a:xfrm rot="20217589">
                <a:off x="3254103" y="2658291"/>
                <a:ext cx="1968258" cy="1040046"/>
              </a:xfrm>
              <a:prstGeom prst="ellipse">
                <a:avLst/>
              </a:prstGeom>
              <a:gradFill rotWithShape="0">
                <a:gsLst>
                  <a:gs pos="0">
                    <a:sysClr val="windowText" lastClr="000000">
                      <a:lumMod val="85000"/>
                      <a:lumOff val="15000"/>
                    </a:sysClr>
                  </a:gs>
                  <a:gs pos="50000">
                    <a:sysClr val="window" lastClr="FFFFFF">
                      <a:lumMod val="75000"/>
                    </a:sysClr>
                  </a:gs>
                  <a:gs pos="100000">
                    <a:sysClr val="windowText" lastClr="000000">
                      <a:lumMod val="85000"/>
                      <a:lumOff val="15000"/>
                    </a:sysClr>
                  </a:gs>
                </a:gsLst>
                <a:lin ang="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20" name="Oval 2938"/>
              <p:cNvSpPr>
                <a:spLocks noChangeArrowheads="1"/>
              </p:cNvSpPr>
              <p:nvPr/>
            </p:nvSpPr>
            <p:spPr bwMode="auto">
              <a:xfrm rot="-1382411">
                <a:off x="3337614" y="2848283"/>
                <a:ext cx="1891297" cy="846778"/>
              </a:xfrm>
              <a:prstGeom prst="ellipse">
                <a:avLst/>
              </a:prstGeom>
              <a:solidFill>
                <a:sysClr val="window" lastClr="FFFFFF"/>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5" name="Text Box 3024"/>
            <p:cNvSpPr txBox="1">
              <a:spLocks noChangeArrowheads="1"/>
            </p:cNvSpPr>
            <p:nvPr/>
          </p:nvSpPr>
          <p:spPr bwMode="auto">
            <a:xfrm>
              <a:off x="4179453" y="1796597"/>
              <a:ext cx="919223" cy="52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800" b="1" kern="0">
                  <a:solidFill>
                    <a:sysClr val="window" lastClr="FFFFFF"/>
                  </a:solidFill>
                  <a:latin typeface="Dotum" panose="020B0600000101010101" pitchFamily="34" charset="-127"/>
                  <a:ea typeface="Dotum" panose="020B0600000101010101" pitchFamily="34" charset="-127"/>
                </a:rPr>
                <a:t>32%</a:t>
              </a:r>
              <a:endParaRPr lang="en-US" altLang="ko-KR" sz="2800" b="1" kern="0">
                <a:solidFill>
                  <a:sysClr val="window" lastClr="FFFFFF"/>
                </a:solidFill>
                <a:latin typeface="Dotum" panose="020B0600000101010101" pitchFamily="34" charset="-127"/>
                <a:ea typeface="Dotum" panose="020B0600000101010101" pitchFamily="34" charset="-127"/>
              </a:endParaRPr>
            </a:p>
          </p:txBody>
        </p:sp>
        <p:sp>
          <p:nvSpPr>
            <p:cNvPr id="6" name="Text Box 3025"/>
            <p:cNvSpPr txBox="1">
              <a:spLocks noChangeArrowheads="1"/>
            </p:cNvSpPr>
            <p:nvPr/>
          </p:nvSpPr>
          <p:spPr bwMode="auto">
            <a:xfrm>
              <a:off x="5209808" y="2998693"/>
              <a:ext cx="711246" cy="40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000" b="1" kern="0">
                  <a:solidFill>
                    <a:srgbClr val="000000"/>
                  </a:solidFill>
                  <a:latin typeface="Dotum" panose="020B0600000101010101" pitchFamily="34" charset="-127"/>
                  <a:ea typeface="Dotum" panose="020B0600000101010101" pitchFamily="34" charset="-127"/>
                </a:rPr>
                <a:t>18%</a:t>
              </a:r>
              <a:endParaRPr lang="en-US" altLang="ko-KR" sz="2000" b="1" kern="0">
                <a:solidFill>
                  <a:srgbClr val="000000"/>
                </a:solidFill>
                <a:latin typeface="Dotum" panose="020B0600000101010101" pitchFamily="34" charset="-127"/>
                <a:ea typeface="Dotum" panose="020B0600000101010101" pitchFamily="34" charset="-127"/>
              </a:endParaRPr>
            </a:p>
          </p:txBody>
        </p:sp>
        <p:sp>
          <p:nvSpPr>
            <p:cNvPr id="7" name="Text Box 3026"/>
            <p:cNvSpPr txBox="1">
              <a:spLocks noChangeArrowheads="1"/>
            </p:cNvSpPr>
            <p:nvPr/>
          </p:nvSpPr>
          <p:spPr bwMode="auto">
            <a:xfrm>
              <a:off x="3920674" y="3806973"/>
              <a:ext cx="711246" cy="40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000" b="1" kern="0" dirty="0">
                  <a:solidFill>
                    <a:srgbClr val="000000"/>
                  </a:solidFill>
                  <a:latin typeface="Dotum" panose="020B0600000101010101" pitchFamily="34" charset="-127"/>
                  <a:ea typeface="Dotum" panose="020B0600000101010101" pitchFamily="34" charset="-127"/>
                </a:rPr>
                <a:t>17%</a:t>
              </a:r>
              <a:endParaRPr lang="en-US" altLang="ko-KR" sz="2000" b="1" kern="0" dirty="0">
                <a:solidFill>
                  <a:srgbClr val="000000"/>
                </a:solidFill>
                <a:latin typeface="Dotum" panose="020B0600000101010101" pitchFamily="34" charset="-127"/>
                <a:ea typeface="Dotum" panose="020B0600000101010101" pitchFamily="34" charset="-127"/>
              </a:endParaRPr>
            </a:p>
          </p:txBody>
        </p:sp>
        <p:sp>
          <p:nvSpPr>
            <p:cNvPr id="8" name="Text Box 3027"/>
            <p:cNvSpPr txBox="1">
              <a:spLocks noChangeArrowheads="1"/>
            </p:cNvSpPr>
            <p:nvPr/>
          </p:nvSpPr>
          <p:spPr bwMode="auto">
            <a:xfrm>
              <a:off x="2839516" y="3806973"/>
              <a:ext cx="711246" cy="40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000" b="1" kern="0">
                  <a:solidFill>
                    <a:srgbClr val="000000"/>
                  </a:solidFill>
                  <a:latin typeface="Dotum" panose="020B0600000101010101" pitchFamily="34" charset="-127"/>
                  <a:ea typeface="Dotum" panose="020B0600000101010101" pitchFamily="34" charset="-127"/>
                </a:rPr>
                <a:t>17%</a:t>
              </a:r>
              <a:endParaRPr lang="en-US" altLang="ko-KR" sz="2000" b="1" kern="0">
                <a:solidFill>
                  <a:srgbClr val="000000"/>
                </a:solidFill>
                <a:latin typeface="Dotum" panose="020B0600000101010101" pitchFamily="34" charset="-127"/>
                <a:ea typeface="Dotum" panose="020B0600000101010101" pitchFamily="34" charset="-127"/>
              </a:endParaRPr>
            </a:p>
          </p:txBody>
        </p:sp>
        <p:sp>
          <p:nvSpPr>
            <p:cNvPr id="9" name="Text Box 3028"/>
            <p:cNvSpPr txBox="1">
              <a:spLocks noChangeArrowheads="1"/>
            </p:cNvSpPr>
            <p:nvPr/>
          </p:nvSpPr>
          <p:spPr bwMode="auto">
            <a:xfrm>
              <a:off x="2896669" y="2690626"/>
              <a:ext cx="711246" cy="40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000" b="1" kern="0">
                  <a:solidFill>
                    <a:srgbClr val="000000"/>
                  </a:solidFill>
                  <a:latin typeface="Dotum" panose="020B0600000101010101" pitchFamily="34" charset="-127"/>
                  <a:ea typeface="Dotum" panose="020B0600000101010101" pitchFamily="34" charset="-127"/>
                </a:rPr>
                <a:t>16%</a:t>
              </a:r>
              <a:endParaRPr lang="en-US" altLang="ko-KR" sz="2000" b="1" kern="0">
                <a:solidFill>
                  <a:srgbClr val="000000"/>
                </a:solidFill>
                <a:latin typeface="Dotum" panose="020B0600000101010101" pitchFamily="34" charset="-127"/>
                <a:ea typeface="Dotum" panose="020B0600000101010101" pitchFamily="34" charset="-127"/>
              </a:endParaRPr>
            </a:p>
          </p:txBody>
        </p:sp>
      </p:grpSp>
      <p:grpSp>
        <p:nvGrpSpPr>
          <p:cNvPr id="12294" name="组合 63"/>
          <p:cNvGrpSpPr/>
          <p:nvPr/>
        </p:nvGrpSpPr>
        <p:grpSpPr bwMode="auto">
          <a:xfrm>
            <a:off x="1401763" y="892175"/>
            <a:ext cx="3536950" cy="592138"/>
            <a:chOff x="1596576" y="1512444"/>
            <a:chExt cx="3536159" cy="592151"/>
          </a:xfrm>
        </p:grpSpPr>
        <p:grpSp>
          <p:nvGrpSpPr>
            <p:cNvPr id="12321" name="组合 2"/>
            <p:cNvGrpSpPr/>
            <p:nvPr/>
          </p:nvGrpSpPr>
          <p:grpSpPr bwMode="auto">
            <a:xfrm>
              <a:off x="3370356" y="1743303"/>
              <a:ext cx="1762379" cy="361292"/>
              <a:chOff x="3168385" y="1854619"/>
              <a:chExt cx="1817754" cy="372644"/>
            </a:xfrm>
          </p:grpSpPr>
          <p:sp>
            <p:nvSpPr>
              <p:cNvPr id="24" name="Line 2959"/>
              <p:cNvSpPr>
                <a:spLocks noChangeShapeType="1"/>
              </p:cNvSpPr>
              <p:nvPr/>
            </p:nvSpPr>
            <p:spPr bwMode="auto">
              <a:xfrm>
                <a:off x="3169053" y="1853932"/>
                <a:ext cx="1448757"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25" name="Line 3013"/>
              <p:cNvSpPr>
                <a:spLocks noChangeShapeType="1"/>
              </p:cNvSpPr>
              <p:nvPr/>
            </p:nvSpPr>
            <p:spPr bwMode="auto">
              <a:xfrm flipH="1" flipV="1">
                <a:off x="4627632" y="1853932"/>
                <a:ext cx="358507" cy="373331"/>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23" name="TextBox 146"/>
            <p:cNvSpPr txBox="1">
              <a:spLocks noChangeArrowheads="1"/>
            </p:cNvSpPr>
            <p:nvPr/>
          </p:nvSpPr>
          <p:spPr bwMode="auto">
            <a:xfrm>
              <a:off x="1596576" y="1512444"/>
              <a:ext cx="1855372" cy="307982"/>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12295" name="组合 68"/>
          <p:cNvGrpSpPr/>
          <p:nvPr/>
        </p:nvGrpSpPr>
        <p:grpSpPr bwMode="auto">
          <a:xfrm>
            <a:off x="5888038" y="2063750"/>
            <a:ext cx="2751137" cy="588963"/>
            <a:chOff x="5600470" y="2438459"/>
            <a:chExt cx="2751384" cy="591164"/>
          </a:xfrm>
        </p:grpSpPr>
        <p:grpSp>
          <p:nvGrpSpPr>
            <p:cNvPr id="12317" name="组合 1"/>
            <p:cNvGrpSpPr/>
            <p:nvPr/>
          </p:nvGrpSpPr>
          <p:grpSpPr bwMode="auto">
            <a:xfrm>
              <a:off x="5600470" y="2603589"/>
              <a:ext cx="1086037" cy="426034"/>
              <a:chOff x="5471940" y="2735580"/>
              <a:chExt cx="1120160" cy="439420"/>
            </a:xfrm>
          </p:grpSpPr>
          <p:sp>
            <p:nvSpPr>
              <p:cNvPr id="29" name="Line 2958"/>
              <p:cNvSpPr>
                <a:spLocks noChangeShapeType="1"/>
              </p:cNvSpPr>
              <p:nvPr/>
            </p:nvSpPr>
            <p:spPr bwMode="auto">
              <a:xfrm flipV="1">
                <a:off x="5471940" y="2736186"/>
                <a:ext cx="335692" cy="438814"/>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30" name="Line 2959"/>
              <p:cNvSpPr>
                <a:spLocks noChangeShapeType="1"/>
              </p:cNvSpPr>
              <p:nvPr/>
            </p:nvSpPr>
            <p:spPr bwMode="auto">
              <a:xfrm>
                <a:off x="5807632" y="2736186"/>
                <a:ext cx="784375"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28" name="TextBox 146"/>
            <p:cNvSpPr txBox="1">
              <a:spLocks noChangeArrowheads="1"/>
            </p:cNvSpPr>
            <p:nvPr/>
          </p:nvSpPr>
          <p:spPr bwMode="auto">
            <a:xfrm>
              <a:off x="6656252" y="2438459"/>
              <a:ext cx="1695602" cy="307533"/>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12296" name="组合 73"/>
          <p:cNvGrpSpPr/>
          <p:nvPr/>
        </p:nvGrpSpPr>
        <p:grpSpPr bwMode="auto">
          <a:xfrm>
            <a:off x="4927600" y="3300413"/>
            <a:ext cx="3325813" cy="307975"/>
            <a:chOff x="4219009" y="4023792"/>
            <a:chExt cx="3326345" cy="307965"/>
          </a:xfrm>
        </p:grpSpPr>
        <p:grpSp>
          <p:nvGrpSpPr>
            <p:cNvPr id="12313" name="组合 7"/>
            <p:cNvGrpSpPr/>
            <p:nvPr/>
          </p:nvGrpSpPr>
          <p:grpSpPr bwMode="auto">
            <a:xfrm>
              <a:off x="4219009" y="4157923"/>
              <a:ext cx="1736406" cy="160257"/>
              <a:chOff x="4219009" y="4157923"/>
              <a:chExt cx="1736406" cy="160257"/>
            </a:xfrm>
          </p:grpSpPr>
          <p:sp>
            <p:nvSpPr>
              <p:cNvPr id="34" name="Line 2962"/>
              <p:cNvSpPr>
                <a:spLocks noChangeShapeType="1"/>
              </p:cNvSpPr>
              <p:nvPr/>
            </p:nvSpPr>
            <p:spPr bwMode="auto">
              <a:xfrm flipV="1">
                <a:off x="4219009" y="4157138"/>
                <a:ext cx="422343" cy="160332"/>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35" name="Line 2963"/>
              <p:cNvSpPr>
                <a:spLocks noChangeShapeType="1"/>
              </p:cNvSpPr>
              <p:nvPr/>
            </p:nvSpPr>
            <p:spPr bwMode="auto">
              <a:xfrm flipV="1">
                <a:off x="4636589" y="4158725"/>
                <a:ext cx="1319423"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33" name="TextBox 146"/>
            <p:cNvSpPr txBox="1">
              <a:spLocks noChangeArrowheads="1"/>
            </p:cNvSpPr>
            <p:nvPr/>
          </p:nvSpPr>
          <p:spPr bwMode="auto">
            <a:xfrm>
              <a:off x="5886151" y="4023792"/>
              <a:ext cx="1659203" cy="307965"/>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12297" name="组合 78"/>
          <p:cNvGrpSpPr/>
          <p:nvPr/>
        </p:nvGrpSpPr>
        <p:grpSpPr bwMode="auto">
          <a:xfrm>
            <a:off x="766763" y="2827338"/>
            <a:ext cx="2692400" cy="569912"/>
            <a:chOff x="478807" y="3204335"/>
            <a:chExt cx="2693066" cy="568690"/>
          </a:xfrm>
        </p:grpSpPr>
        <p:grpSp>
          <p:nvGrpSpPr>
            <p:cNvPr id="12309" name="Group 2984"/>
            <p:cNvGrpSpPr/>
            <p:nvPr/>
          </p:nvGrpSpPr>
          <p:grpSpPr bwMode="auto">
            <a:xfrm>
              <a:off x="2057536" y="3346684"/>
              <a:ext cx="1114337" cy="426341"/>
              <a:chOff x="1135" y="2643"/>
              <a:chExt cx="724" cy="277"/>
            </a:xfrm>
          </p:grpSpPr>
          <p:sp>
            <p:nvSpPr>
              <p:cNvPr id="39" name="Line 2970"/>
              <p:cNvSpPr>
                <a:spLocks noChangeShapeType="1"/>
              </p:cNvSpPr>
              <p:nvPr/>
            </p:nvSpPr>
            <p:spPr bwMode="auto">
              <a:xfrm flipH="1" flipV="1">
                <a:off x="1643" y="2643"/>
                <a:ext cx="216" cy="277"/>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40" name="Line 2971"/>
              <p:cNvSpPr>
                <a:spLocks noChangeShapeType="1"/>
              </p:cNvSpPr>
              <p:nvPr/>
            </p:nvSpPr>
            <p:spPr bwMode="auto">
              <a:xfrm flipH="1">
                <a:off x="1135" y="2643"/>
                <a:ext cx="511"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38" name="TextBox 146"/>
            <p:cNvSpPr txBox="1">
              <a:spLocks noChangeArrowheads="1"/>
            </p:cNvSpPr>
            <p:nvPr/>
          </p:nvSpPr>
          <p:spPr bwMode="auto">
            <a:xfrm>
              <a:off x="478807" y="3204335"/>
              <a:ext cx="1772088" cy="307315"/>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12298" name="组合 83"/>
          <p:cNvGrpSpPr/>
          <p:nvPr/>
        </p:nvGrpSpPr>
        <p:grpSpPr bwMode="auto">
          <a:xfrm>
            <a:off x="749300" y="1816100"/>
            <a:ext cx="2543175" cy="938213"/>
            <a:chOff x="461360" y="2191182"/>
            <a:chExt cx="2544286" cy="938723"/>
          </a:xfrm>
        </p:grpSpPr>
        <p:grpSp>
          <p:nvGrpSpPr>
            <p:cNvPr id="12305" name="组合 6"/>
            <p:cNvGrpSpPr/>
            <p:nvPr/>
          </p:nvGrpSpPr>
          <p:grpSpPr bwMode="auto">
            <a:xfrm>
              <a:off x="2019763" y="2361874"/>
              <a:ext cx="985883" cy="768031"/>
              <a:chOff x="2019763" y="2361874"/>
              <a:chExt cx="985883" cy="768031"/>
            </a:xfrm>
          </p:grpSpPr>
          <p:sp>
            <p:nvSpPr>
              <p:cNvPr id="44" name="Line 2986"/>
              <p:cNvSpPr>
                <a:spLocks noChangeShapeType="1"/>
              </p:cNvSpPr>
              <p:nvPr/>
            </p:nvSpPr>
            <p:spPr bwMode="auto">
              <a:xfrm flipH="1" flipV="1">
                <a:off x="2603833" y="2361138"/>
                <a:ext cx="401813" cy="768767"/>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45" name="Line 2987"/>
              <p:cNvSpPr>
                <a:spLocks noChangeShapeType="1"/>
              </p:cNvSpPr>
              <p:nvPr/>
            </p:nvSpPr>
            <p:spPr bwMode="auto">
              <a:xfrm flipH="1">
                <a:off x="2019378" y="2361138"/>
                <a:ext cx="584456"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43" name="TextBox 146"/>
            <p:cNvSpPr txBox="1">
              <a:spLocks noChangeArrowheads="1"/>
            </p:cNvSpPr>
            <p:nvPr/>
          </p:nvSpPr>
          <p:spPr bwMode="auto">
            <a:xfrm>
              <a:off x="461360" y="2191182"/>
              <a:ext cx="1796247" cy="308142"/>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12299" name="组合 18"/>
          <p:cNvGrpSpPr/>
          <p:nvPr/>
        </p:nvGrpSpPr>
        <p:grpSpPr bwMode="auto">
          <a:xfrm>
            <a:off x="-19050" y="228600"/>
            <a:ext cx="1806575" cy="369888"/>
            <a:chOff x="-43543" y="99661"/>
            <a:chExt cx="1807231" cy="370367"/>
          </a:xfrm>
        </p:grpSpPr>
        <p:sp>
          <p:nvSpPr>
            <p:cNvPr id="12300" name="TextBox 6"/>
            <p:cNvSpPr txBox="1">
              <a:spLocks noChangeArrowheads="1"/>
            </p:cNvSpPr>
            <p:nvPr/>
          </p:nvSpPr>
          <p:spPr bwMode="auto">
            <a:xfrm>
              <a:off x="480798" y="99661"/>
              <a:ext cx="1282890" cy="37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添加标题</a:t>
              </a:r>
              <a:endParaRPr lang="zh-CN" altLang="en-US" sz="1400" b="1">
                <a:latin typeface="微软雅黑" panose="020B0503020204020204" pitchFamily="34" charset="-122"/>
                <a:ea typeface="微软雅黑" panose="020B0503020204020204" pitchFamily="34" charset="-122"/>
              </a:endParaRPr>
            </a:p>
          </p:txBody>
        </p:sp>
        <p:grpSp>
          <p:nvGrpSpPr>
            <p:cNvPr id="12301" name="组合 4"/>
            <p:cNvGrpSpPr/>
            <p:nvPr/>
          </p:nvGrpSpPr>
          <p:grpSpPr bwMode="auto">
            <a:xfrm>
              <a:off x="-43543" y="177800"/>
              <a:ext cx="557352" cy="238124"/>
              <a:chOff x="-43543" y="177800"/>
              <a:chExt cx="557352" cy="238124"/>
            </a:xfrm>
          </p:grpSpPr>
          <p:cxnSp>
            <p:nvCxnSpPr>
              <p:cNvPr id="49" name="直接连接符 48"/>
              <p:cNvCxnSpPr/>
              <p:nvPr/>
            </p:nvCxnSpPr>
            <p:spPr>
              <a:xfrm>
                <a:off x="463054" y="179139"/>
                <a:ext cx="0" cy="23525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0" name="等腰三角形 49"/>
              <p:cNvSpPr/>
              <p:nvPr/>
            </p:nvSpPr>
            <p:spPr>
              <a:xfrm rot="5400000">
                <a:off x="439186" y="264997"/>
                <a:ext cx="101732"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矩形 50"/>
              <p:cNvSpPr/>
              <p:nvPr/>
            </p:nvSpPr>
            <p:spPr>
              <a:xfrm>
                <a:off x="-43543" y="177550"/>
                <a:ext cx="478011" cy="23843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组合 5"/>
          <p:cNvGrpSpPr/>
          <p:nvPr/>
        </p:nvGrpSpPr>
        <p:grpSpPr bwMode="auto">
          <a:xfrm>
            <a:off x="814388" y="1323975"/>
            <a:ext cx="7467600" cy="2790825"/>
            <a:chOff x="863191" y="1924050"/>
            <a:chExt cx="7467615" cy="2790942"/>
          </a:xfrm>
        </p:grpSpPr>
        <p:pic>
          <p:nvPicPr>
            <p:cNvPr id="3" name="Picture 3" descr="C:\Documents and Settings\Administrator\桌面\笔.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3191" y="1924050"/>
              <a:ext cx="3721256" cy="2790942"/>
            </a:xfrm>
            <a:prstGeom prst="rect">
              <a:avLst/>
            </a:prstGeom>
            <a:solidFill>
              <a:srgbClr val="FFFFFF">
                <a:shade val="85000"/>
              </a:srgbClr>
            </a:solidFill>
            <a:ln w="190500" cap="sq">
              <a:solidFill>
                <a:srgbClr val="FFFFFF"/>
              </a:solidFill>
              <a:miter lim="800000"/>
              <a:headEnd/>
              <a:tailEnd/>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grpSp>
          <p:nvGrpSpPr>
            <p:cNvPr id="13322" name="组合 69"/>
            <p:cNvGrpSpPr/>
            <p:nvPr/>
          </p:nvGrpSpPr>
          <p:grpSpPr bwMode="auto">
            <a:xfrm>
              <a:off x="5531874" y="2466861"/>
              <a:ext cx="2798932" cy="1078109"/>
              <a:chOff x="5531874" y="2466861"/>
              <a:chExt cx="2798932" cy="1078109"/>
            </a:xfrm>
          </p:grpSpPr>
          <p:sp>
            <p:nvSpPr>
              <p:cNvPr id="5" name="矩形 4"/>
              <p:cNvSpPr/>
              <p:nvPr/>
            </p:nvSpPr>
            <p:spPr bwMode="auto">
              <a:xfrm>
                <a:off x="5532037" y="2466998"/>
                <a:ext cx="2798769" cy="1077958"/>
              </a:xfrm>
              <a:prstGeom prst="rect">
                <a:avLst/>
              </a:prstGeom>
              <a:gradFill flip="none" rotWithShape="1">
                <a:gsLst>
                  <a:gs pos="74000">
                    <a:srgbClr val="960000"/>
                  </a:gs>
                  <a:gs pos="37000">
                    <a:srgbClr val="FF0000"/>
                  </a:gs>
                  <a:gs pos="0">
                    <a:srgbClr val="9E0000"/>
                  </a:gs>
                </a:gsLst>
                <a:lin ang="13500000" scaled="1"/>
                <a:tileRect/>
              </a:gra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24" name="组合 65"/>
              <p:cNvGrpSpPr/>
              <p:nvPr/>
            </p:nvGrpSpPr>
            <p:grpSpPr bwMode="auto">
              <a:xfrm>
                <a:off x="6159940" y="2529811"/>
                <a:ext cx="1415772" cy="990310"/>
                <a:chOff x="2017505" y="2668078"/>
                <a:chExt cx="1415772" cy="990310"/>
              </a:xfrm>
            </p:grpSpPr>
            <p:sp>
              <p:nvSpPr>
                <p:cNvPr id="13326" name="TextBox 66"/>
                <p:cNvSpPr txBox="1">
                  <a:spLocks noChangeArrowheads="1"/>
                </p:cNvSpPr>
                <p:nvPr/>
              </p:nvSpPr>
              <p:spPr bwMode="auto">
                <a:xfrm>
                  <a:off x="2017505" y="2993956"/>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chemeClr val="bg1"/>
                      </a:solidFill>
                      <a:latin typeface="微软雅黑" panose="020B0503020204020204" pitchFamily="34" charset="-122"/>
                      <a:ea typeface="微软雅黑" panose="020B0503020204020204" pitchFamily="34" charset="-122"/>
                    </a:rPr>
                    <a:t>点击添加文本</a:t>
                  </a: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3327" name="TextBox 67"/>
                <p:cNvSpPr txBox="1">
                  <a:spLocks noChangeArrowheads="1"/>
                </p:cNvSpPr>
                <p:nvPr/>
              </p:nvSpPr>
              <p:spPr bwMode="auto">
                <a:xfrm>
                  <a:off x="2017505" y="2668078"/>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chemeClr val="bg1"/>
                      </a:solidFill>
                      <a:latin typeface="微软雅黑" panose="020B0503020204020204" pitchFamily="34" charset="-122"/>
                      <a:ea typeface="微软雅黑" panose="020B0503020204020204" pitchFamily="34" charset="-122"/>
                    </a:rPr>
                    <a:t>点击添加文本</a:t>
                  </a: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3328" name="TextBox 68"/>
                <p:cNvSpPr txBox="1">
                  <a:spLocks noChangeArrowheads="1"/>
                </p:cNvSpPr>
                <p:nvPr/>
              </p:nvSpPr>
              <p:spPr bwMode="auto">
                <a:xfrm>
                  <a:off x="2017505" y="3319834"/>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chemeClr val="bg1"/>
                      </a:solidFill>
                      <a:latin typeface="微软雅黑" panose="020B0503020204020204" pitchFamily="34" charset="-122"/>
                      <a:ea typeface="微软雅黑" panose="020B0503020204020204" pitchFamily="34" charset="-122"/>
                    </a:rPr>
                    <a:t>点击添加文本</a:t>
                  </a:r>
                  <a:endParaRPr lang="zh-CN" altLang="en-US" sz="1600">
                    <a:solidFill>
                      <a:schemeClr val="bg1"/>
                    </a:solidFill>
                    <a:latin typeface="微软雅黑" panose="020B0503020204020204" pitchFamily="34" charset="-122"/>
                    <a:ea typeface="微软雅黑" panose="020B0503020204020204" pitchFamily="34" charset="-122"/>
                  </a:endParaRPr>
                </a:p>
              </p:txBody>
            </p:sp>
          </p:grpSp>
          <p:sp>
            <p:nvSpPr>
              <p:cNvPr id="7" name="线形标注 1(带边框和强调线) 6"/>
              <p:cNvSpPr/>
              <p:nvPr/>
            </p:nvSpPr>
            <p:spPr>
              <a:xfrm>
                <a:off x="5546325" y="2466998"/>
                <a:ext cx="2784481" cy="1077958"/>
              </a:xfrm>
              <a:prstGeom prst="accentBorderCallout1">
                <a:avLst>
                  <a:gd name="adj1" fmla="val 18750"/>
                  <a:gd name="adj2" fmla="val -8333"/>
                  <a:gd name="adj3" fmla="val 89529"/>
                  <a:gd name="adj4" fmla="val -34228"/>
                </a:avLst>
              </a:prstGeom>
              <a:no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13315" name="组合 18"/>
          <p:cNvGrpSpPr/>
          <p:nvPr/>
        </p:nvGrpSpPr>
        <p:grpSpPr bwMode="auto">
          <a:xfrm>
            <a:off x="-19050" y="228600"/>
            <a:ext cx="1806575" cy="369888"/>
            <a:chOff x="-43543" y="99661"/>
            <a:chExt cx="1807231" cy="370367"/>
          </a:xfrm>
        </p:grpSpPr>
        <p:sp>
          <p:nvSpPr>
            <p:cNvPr id="13316" name="TextBox 6"/>
            <p:cNvSpPr txBox="1">
              <a:spLocks noChangeArrowheads="1"/>
            </p:cNvSpPr>
            <p:nvPr/>
          </p:nvSpPr>
          <p:spPr bwMode="auto">
            <a:xfrm>
              <a:off x="480798" y="99661"/>
              <a:ext cx="1282890" cy="37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添加标题</a:t>
              </a:r>
              <a:endParaRPr lang="zh-CN" altLang="en-US" sz="1400" b="1">
                <a:latin typeface="微软雅黑" panose="020B0503020204020204" pitchFamily="34" charset="-122"/>
                <a:ea typeface="微软雅黑" panose="020B0503020204020204" pitchFamily="34" charset="-122"/>
              </a:endParaRPr>
            </a:p>
          </p:txBody>
        </p:sp>
        <p:grpSp>
          <p:nvGrpSpPr>
            <p:cNvPr id="13317" name="组合 4"/>
            <p:cNvGrpSpPr/>
            <p:nvPr/>
          </p:nvGrpSpPr>
          <p:grpSpPr bwMode="auto">
            <a:xfrm>
              <a:off x="-43543" y="177800"/>
              <a:ext cx="557352" cy="238124"/>
              <a:chOff x="-43543" y="177800"/>
              <a:chExt cx="557352" cy="238124"/>
            </a:xfrm>
          </p:grpSpPr>
          <p:cxnSp>
            <p:nvCxnSpPr>
              <p:cNvPr id="14" name="直接连接符 13"/>
              <p:cNvCxnSpPr/>
              <p:nvPr/>
            </p:nvCxnSpPr>
            <p:spPr>
              <a:xfrm>
                <a:off x="463054" y="179139"/>
                <a:ext cx="0" cy="23525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5400000">
                <a:off x="439186" y="264997"/>
                <a:ext cx="101732"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43543" y="177550"/>
                <a:ext cx="478011" cy="23843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338"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图片 3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085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2771775"/>
            <a:ext cx="9142412"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图片 4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275" y="2301875"/>
            <a:ext cx="8851900" cy="332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42" name="组合 4"/>
          <p:cNvGrpSpPr/>
          <p:nvPr/>
        </p:nvGrpSpPr>
        <p:grpSpPr bwMode="auto">
          <a:xfrm>
            <a:off x="1736725" y="1636713"/>
            <a:ext cx="5659438" cy="3492500"/>
            <a:chOff x="2862071" y="1636775"/>
            <a:chExt cx="5659687" cy="3493009"/>
          </a:xfrm>
        </p:grpSpPr>
        <p:pic>
          <p:nvPicPr>
            <p:cNvPr id="14356" name="图片 3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65797" y="1892808"/>
              <a:ext cx="5633905" cy="3236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7" name="图片 4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862071" y="1636775"/>
              <a:ext cx="5659687" cy="3479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43" name="组合 5"/>
          <p:cNvGrpSpPr/>
          <p:nvPr/>
        </p:nvGrpSpPr>
        <p:grpSpPr bwMode="auto">
          <a:xfrm>
            <a:off x="3300413" y="1884363"/>
            <a:ext cx="1671637" cy="1847850"/>
            <a:chOff x="4425013" y="1883890"/>
            <a:chExt cx="1672494" cy="1848823"/>
          </a:xfrm>
        </p:grpSpPr>
        <p:pic>
          <p:nvPicPr>
            <p:cNvPr id="14354" name="图片 4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425013" y="2574569"/>
              <a:ext cx="1365391" cy="1158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5" name="图片 4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579728" y="1883890"/>
              <a:ext cx="1517779" cy="1560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344" name="图片 2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rot="948177">
            <a:off x="3108325" y="3870325"/>
            <a:ext cx="5969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45" name="组合 29"/>
          <p:cNvGrpSpPr/>
          <p:nvPr/>
        </p:nvGrpSpPr>
        <p:grpSpPr bwMode="auto">
          <a:xfrm>
            <a:off x="836613" y="39688"/>
            <a:ext cx="3636962" cy="438150"/>
            <a:chOff x="142428" y="-47129"/>
            <a:chExt cx="3637483" cy="437594"/>
          </a:xfrm>
        </p:grpSpPr>
        <p:sp>
          <p:nvSpPr>
            <p:cNvPr id="14352" name="TextBox 31"/>
            <p:cNvSpPr txBox="1">
              <a:spLocks noChangeArrowheads="1"/>
            </p:cNvSpPr>
            <p:nvPr/>
          </p:nvSpPr>
          <p:spPr bwMode="auto">
            <a:xfrm>
              <a:off x="142429" y="-47129"/>
              <a:ext cx="1576376" cy="30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solidFill>
                    <a:srgbClr val="DF0C12"/>
                  </a:solidFill>
                </a:rPr>
                <a:t>Business</a:t>
              </a:r>
              <a:endParaRPr lang="zh-CN" altLang="en-US" sz="1400">
                <a:solidFill>
                  <a:srgbClr val="DF0C12"/>
                </a:solidFill>
              </a:endParaRPr>
            </a:p>
          </p:txBody>
        </p:sp>
        <p:sp>
          <p:nvSpPr>
            <p:cNvPr id="17" name="TextBox 16"/>
            <p:cNvSpPr txBox="1"/>
            <p:nvPr/>
          </p:nvSpPr>
          <p:spPr>
            <a:xfrm>
              <a:off x="142428" y="144714"/>
              <a:ext cx="3637483" cy="245751"/>
            </a:xfrm>
            <a:prstGeom prst="rect">
              <a:avLst/>
            </a:prstGeom>
            <a:noFill/>
          </p:spPr>
          <p:txBody>
            <a:bodyPr>
              <a:spAutoFit/>
            </a:bodyPr>
            <a:lstStyle/>
            <a:p>
              <a:pPr eaLnBrk="1" fontAlgn="auto" hangingPunct="1">
                <a:spcBef>
                  <a:spcPts val="0"/>
                </a:spcBef>
                <a:spcAft>
                  <a:spcPts val="0"/>
                </a:spcAft>
                <a:defRPr/>
              </a:pPr>
              <a:r>
                <a:rPr lang="en-US" altLang="zh-CN" sz="1000" dirty="0">
                  <a:solidFill>
                    <a:schemeClr val="tx1">
                      <a:lumMod val="65000"/>
                      <a:lumOff val="35000"/>
                    </a:schemeClr>
                  </a:solidFill>
                  <a:latin typeface="+mn-lt"/>
                  <a:ea typeface="+mn-ea"/>
                </a:rPr>
                <a:t>International Trade﹠Business Negotiations</a:t>
              </a:r>
              <a:endParaRPr lang="zh-CN" altLang="en-US" sz="1000" dirty="0">
                <a:solidFill>
                  <a:schemeClr val="tx1">
                    <a:lumMod val="65000"/>
                    <a:lumOff val="35000"/>
                  </a:schemeClr>
                </a:solidFill>
                <a:latin typeface="+mn-lt"/>
                <a:ea typeface="+mn-ea"/>
              </a:endParaRPr>
            </a:p>
          </p:txBody>
        </p:sp>
      </p:grpSp>
      <p:grpSp>
        <p:nvGrpSpPr>
          <p:cNvPr id="14346" name="组合 6"/>
          <p:cNvGrpSpPr/>
          <p:nvPr/>
        </p:nvGrpSpPr>
        <p:grpSpPr bwMode="auto">
          <a:xfrm>
            <a:off x="5395913" y="371475"/>
            <a:ext cx="3792537" cy="1285875"/>
            <a:chOff x="5395913" y="371448"/>
            <a:chExt cx="3792144" cy="1285685"/>
          </a:xfrm>
        </p:grpSpPr>
        <p:sp>
          <p:nvSpPr>
            <p:cNvPr id="19" name="TextBox 23"/>
            <p:cNvSpPr txBox="1">
              <a:spLocks noChangeArrowheads="1"/>
            </p:cNvSpPr>
            <p:nvPr/>
          </p:nvSpPr>
          <p:spPr bwMode="auto">
            <a:xfrm>
              <a:off x="5784561" y="371448"/>
              <a:ext cx="3403496" cy="769441"/>
            </a:xfrm>
            <a:prstGeom prst="rect">
              <a:avLst/>
            </a:prstGeom>
            <a:noFill/>
            <a:effectLst/>
          </p:spPr>
          <p:txBody>
            <a:bodyPr wrap="none">
              <a:spAutoFit/>
            </a:bodyPr>
            <a:lstStyle>
              <a:defPPr>
                <a:defRPr lang="zh-CN"/>
              </a:defPPr>
              <a:lvl1pPr fontAlgn="auto">
                <a:spcBef>
                  <a:spcPts val="0"/>
                </a:spcBef>
                <a:spcAft>
                  <a:spcPts val="0"/>
                </a:spcAft>
                <a:defRPr sz="5400" b="1">
                  <a:gradFill flip="none" rotWithShape="1">
                    <a:gsLst>
                      <a:gs pos="1000">
                        <a:srgbClr val="FFC000">
                          <a:alpha val="85000"/>
                        </a:srgbClr>
                      </a:gs>
                      <a:gs pos="55000">
                        <a:schemeClr val="bg1"/>
                      </a:gs>
                      <a:gs pos="89000">
                        <a:srgbClr val="FFC000"/>
                      </a:gs>
                      <a:gs pos="27000">
                        <a:schemeClr val="bg1">
                          <a:lumMod val="95000"/>
                        </a:schemeClr>
                      </a:gs>
                    </a:gsLst>
                    <a:lin ang="5400000" scaled="1"/>
                    <a:tileRect/>
                  </a:gradFill>
                  <a:effectLst>
                    <a:outerShdw blurRad="50800" dist="38100" dir="5400000" algn="t" rotWithShape="0">
                      <a:prstClr val="black">
                        <a:alpha val="40000"/>
                      </a:prstClr>
                    </a:outerShdw>
                  </a:effectLst>
                  <a:latin typeface="方正大黑简体" panose="02010601030101010101" pitchFamily="65" charset="-122"/>
                  <a:ea typeface="方正大黑简体" panose="02010601030101010101" pitchFamily="65" charset="-122"/>
                  <a:cs typeface="Arial" panose="020B0604020202020204" pitchFamily="34" charset="0"/>
                </a:defRPr>
              </a:lvl1pPr>
            </a:lstStyle>
            <a:p>
              <a:pPr algn="ctr" eaLnBrk="1" hangingPunct="1">
                <a:defRPr/>
              </a:pPr>
              <a:r>
                <a:rPr lang="zh-CN" altLang="en-US" sz="4400" spc="300" dirty="0">
                  <a:ln w="17780" cmpd="sng">
                    <a:solidFill>
                      <a:srgbClr val="FFFFFF"/>
                    </a:solidFill>
                    <a:prstDash val="solid"/>
                    <a:miter lim="800000"/>
                  </a:ln>
                  <a:gradFill rotWithShape="1">
                    <a:gsLst>
                      <a:gs pos="0">
                        <a:srgbClr val="DF0C12"/>
                      </a:gs>
                      <a:gs pos="77000">
                        <a:srgbClr val="DF0C12"/>
                      </a:gs>
                    </a:gsLst>
                    <a:lin ang="5400000"/>
                  </a:gradFill>
                  <a:effectLst>
                    <a:outerShdw blurRad="38100" dist="38100" dir="2700000" algn="tl">
                      <a:srgbClr val="000000">
                        <a:alpha val="43137"/>
                      </a:srgbClr>
                    </a:outerShdw>
                  </a:effectLst>
                  <a:cs typeface="+mj-cs"/>
                </a:rPr>
                <a:t>谢谢观看 ！</a:t>
              </a:r>
              <a:endParaRPr lang="zh-CN" altLang="zh-CN" sz="4400" spc="300" dirty="0">
                <a:ln w="17780" cmpd="sng">
                  <a:solidFill>
                    <a:srgbClr val="FFFFFF"/>
                  </a:solidFill>
                  <a:prstDash val="solid"/>
                  <a:miter lim="800000"/>
                </a:ln>
                <a:gradFill rotWithShape="1">
                  <a:gsLst>
                    <a:gs pos="0">
                      <a:srgbClr val="DF0C12"/>
                    </a:gs>
                    <a:gs pos="77000">
                      <a:srgbClr val="DF0C12"/>
                    </a:gs>
                  </a:gsLst>
                  <a:lin ang="5400000"/>
                </a:gradFill>
                <a:effectLst>
                  <a:outerShdw blurRad="38100" dist="38100" dir="2700000" algn="tl">
                    <a:srgbClr val="000000">
                      <a:alpha val="43137"/>
                    </a:srgbClr>
                  </a:outerShdw>
                </a:effectLst>
                <a:cs typeface="+mj-cs"/>
              </a:endParaRPr>
            </a:p>
          </p:txBody>
        </p:sp>
        <p:sp>
          <p:nvSpPr>
            <p:cNvPr id="20" name="TextBox 19"/>
            <p:cNvSpPr txBox="1"/>
            <p:nvPr/>
          </p:nvSpPr>
          <p:spPr bwMode="auto">
            <a:xfrm>
              <a:off x="6603564" y="1041580"/>
              <a:ext cx="2239716" cy="615553"/>
            </a:xfrm>
            <a:prstGeom prst="rect">
              <a:avLst/>
            </a:prstGeom>
            <a:noFill/>
          </p:spPr>
          <p:txBody>
            <a:bodyPr wrap="none">
              <a:spAutoFit/>
            </a:bodyPr>
            <a:lstStyle>
              <a:defPPr>
                <a:defRPr lang="zh-CN"/>
              </a:defPPr>
              <a:lvl1pPr fontAlgn="auto">
                <a:spcBef>
                  <a:spcPts val="0"/>
                </a:spcBef>
                <a:spcAft>
                  <a:spcPts val="0"/>
                </a:spcAft>
                <a:defRPr sz="4400" b="1">
                  <a:gradFill flip="none" rotWithShape="1">
                    <a:gsLst>
                      <a:gs pos="1000">
                        <a:srgbClr val="FFC000">
                          <a:alpha val="85000"/>
                        </a:srgbClr>
                      </a:gs>
                      <a:gs pos="55000">
                        <a:schemeClr val="bg1"/>
                      </a:gs>
                      <a:gs pos="89000">
                        <a:srgbClr val="FFC000"/>
                      </a:gs>
                      <a:gs pos="27000">
                        <a:schemeClr val="bg1">
                          <a:lumMod val="95000"/>
                        </a:schemeClr>
                      </a:gs>
                    </a:gsLst>
                    <a:lin ang="5400000" scaled="1"/>
                    <a:tileRect/>
                  </a:gradFill>
                  <a:effectLst>
                    <a:outerShdw blurRad="50800" dist="38100" dir="5400000" algn="t" rotWithShape="0">
                      <a:prstClr val="black">
                        <a:alpha val="40000"/>
                      </a:prstClr>
                    </a:outerShdw>
                  </a:effectLst>
                  <a:latin typeface="方正大黑简体" panose="02010601030101010101" pitchFamily="65" charset="-122"/>
                  <a:ea typeface="方正大黑简体" panose="02010601030101010101" pitchFamily="65" charset="-122"/>
                  <a:cs typeface="Arial" panose="020B0604020202020204" pitchFamily="34" charset="0"/>
                </a:defRPr>
              </a:lvl1pPr>
            </a:lstStyle>
            <a:p>
              <a:pPr algn="ctr" eaLnBrk="1" hangingPunct="1">
                <a:defRPr/>
              </a:pPr>
              <a:r>
                <a:rPr lang="en-US" altLang="zh-CN" sz="3400" spc="300" dirty="0">
                  <a:ln w="17780" cmpd="sng">
                    <a:solidFill>
                      <a:srgbClr val="FFFFFF"/>
                    </a:solidFill>
                    <a:prstDash val="solid"/>
                    <a:miter lim="800000"/>
                  </a:ln>
                  <a:gradFill rotWithShape="1">
                    <a:gsLst>
                      <a:gs pos="0">
                        <a:srgbClr val="DF0C12"/>
                      </a:gs>
                      <a:gs pos="77000">
                        <a:srgbClr val="DF0C12"/>
                      </a:gs>
                    </a:gsLst>
                    <a:lin ang="5400000"/>
                  </a:gradFill>
                  <a:effectLst>
                    <a:outerShdw blurRad="38100" dist="38100" dir="2700000" algn="tl">
                      <a:srgbClr val="000000">
                        <a:alpha val="43137"/>
                      </a:srgbClr>
                    </a:outerShdw>
                  </a:effectLst>
                  <a:cs typeface="+mj-cs"/>
                </a:rPr>
                <a:t>THANKS</a:t>
              </a:r>
              <a:endParaRPr lang="zh-CN" altLang="en-US" sz="3400" spc="300" dirty="0">
                <a:ln w="17780" cmpd="sng">
                  <a:solidFill>
                    <a:srgbClr val="FFFFFF"/>
                  </a:solidFill>
                  <a:prstDash val="solid"/>
                  <a:miter lim="800000"/>
                </a:ln>
                <a:gradFill rotWithShape="1">
                  <a:gsLst>
                    <a:gs pos="0">
                      <a:srgbClr val="DF0C12"/>
                    </a:gs>
                    <a:gs pos="77000">
                      <a:srgbClr val="DF0C12"/>
                    </a:gs>
                  </a:gsLst>
                  <a:lin ang="5400000"/>
                </a:gradFill>
                <a:effectLst>
                  <a:outerShdw blurRad="38100" dist="38100" dir="2700000" algn="tl">
                    <a:srgbClr val="000000">
                      <a:alpha val="43137"/>
                    </a:srgbClr>
                  </a:outerShdw>
                </a:effectLst>
                <a:cs typeface="+mj-cs"/>
              </a:endParaRPr>
            </a:p>
          </p:txBody>
        </p:sp>
        <p:grpSp>
          <p:nvGrpSpPr>
            <p:cNvPr id="14349" name="组合 35"/>
            <p:cNvGrpSpPr/>
            <p:nvPr/>
          </p:nvGrpSpPr>
          <p:grpSpPr bwMode="auto">
            <a:xfrm>
              <a:off x="5395913" y="638693"/>
              <a:ext cx="388937" cy="234950"/>
              <a:chOff x="1807859" y="1095191"/>
              <a:chExt cx="387877" cy="235438"/>
            </a:xfrm>
          </p:grpSpPr>
          <p:sp>
            <p:nvSpPr>
              <p:cNvPr id="22" name="燕尾形 21"/>
              <p:cNvSpPr/>
              <p:nvPr/>
            </p:nvSpPr>
            <p:spPr>
              <a:xfrm>
                <a:off x="1983573" y="1094606"/>
                <a:ext cx="212123" cy="235403"/>
              </a:xfrm>
              <a:prstGeom prst="chevron">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23" name="燕尾形 22"/>
              <p:cNvSpPr/>
              <p:nvPr/>
            </p:nvSpPr>
            <p:spPr>
              <a:xfrm>
                <a:off x="1807859" y="1094606"/>
                <a:ext cx="212123" cy="235403"/>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1029</Words>
  <Application>WPS 演示</Application>
  <PresentationFormat>全屏显示(16:9)</PresentationFormat>
  <Paragraphs>110</Paragraphs>
  <Slides>8</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宋体</vt:lpstr>
      <vt:lpstr>Wingdings</vt:lpstr>
      <vt:lpstr>Calibri</vt:lpstr>
      <vt:lpstr>方正大黑简体</vt:lpstr>
      <vt:lpstr>方正细等线简体</vt:lpstr>
      <vt:lpstr>微软雅黑</vt:lpstr>
      <vt:lpstr>Dotum</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M120262J</dc:title>
  <dc:creator>锐普PPT</dc:creator>
  <dc:description>本素材由锐普原创，版权受国家法律保护，仅授权购买者本人使用，为了您个人和锐普的利益，请勿复制、传播、销售，否则将承担法律责任。</dc:description>
  <cp:lastModifiedBy>荷语默</cp:lastModifiedBy>
  <cp:revision>8</cp:revision>
  <dcterms:created xsi:type="dcterms:W3CDTF">2012-11-23T10:15:00Z</dcterms:created>
  <dcterms:modified xsi:type="dcterms:W3CDTF">2018-08-29T07:18:28Z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