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Impact" panose="020B0806030902050204" pitchFamily="34" charset="0"/>
      <p:regular r:id="rId19"/>
    </p:embeddedFont>
    <p:embeddedFont>
      <p:font typeface="微软雅黑" panose="020B0503020204020204" pitchFamily="34" charset="-122"/>
      <p:regular r:id="rId20"/>
    </p:embeddedFont>
    <p:embeddedFont>
      <p:font typeface="Arial Black" panose="020B0A04020102020204" pitchFamily="34" charset="0"/>
      <p:bold r:id="rId21"/>
    </p:embeddedFont>
    <p:embeddedFont>
      <p:font typeface="华文细黑" panose="02010600040101010101" pitchFamily="2" charset="-122"/>
      <p:regular r:id="rId22"/>
    </p:embeddedFont>
    <p:embeddedFont>
      <p:font typeface="Wide Latin" panose="020A0A07050505020404" pitchFamily="18" charset="0"/>
      <p:regular r:id="rId23"/>
    </p:embeddedFont>
    <p:embeddedFont>
      <p:font typeface="等线" panose="02010600030101010101" charset="-122"/>
      <p:regular r:id="rId2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0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FB01888-B665-4C9C-B989-2DF40D0C23B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F963E02-9610-4EB9-8F12-50B38033D47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A5862-579C-48E1-A04D-C5D9D9DC9D25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920DD9-9884-4959-8CB7-53A27BA443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96AFC-96A2-4A19-8A45-3858D5BE21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175C5-B5F0-4915-87D9-EB2E591C30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75CD8-BD29-43FE-A194-1B3C66D43FD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B9D67-0FEE-4736-BB92-905F0A42573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1" y="841773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1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165" indent="0" algn="ctr">
              <a:buNone/>
              <a:defRPr sz="1350"/>
            </a:lvl3pPr>
            <a:lvl4pPr marL="1028065" indent="0" algn="ctr">
              <a:buNone/>
              <a:defRPr sz="1200"/>
            </a:lvl4pPr>
            <a:lvl5pPr marL="1370965" indent="0" algn="ctr">
              <a:buNone/>
              <a:defRPr sz="1200"/>
            </a:lvl5pPr>
            <a:lvl6pPr marL="1713865" indent="0" algn="ctr">
              <a:buNone/>
              <a:defRPr sz="1200"/>
            </a:lvl6pPr>
            <a:lvl7pPr marL="2056130" indent="0" algn="ctr">
              <a:buNone/>
              <a:defRPr sz="1200"/>
            </a:lvl7pPr>
            <a:lvl8pPr marL="2399030" indent="0" algn="ctr">
              <a:buNone/>
              <a:defRPr sz="1200"/>
            </a:lvl8pPr>
            <a:lvl9pPr marL="274193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E64DDF-AD98-4F8D-8B60-30719226325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6126A-C918-4430-92A1-2110DC35FE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AED1F-6AFA-43F5-8CFA-FDF2CD6DC75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FF6A2-C153-4092-9445-F63685B85A6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76FAB-BDCE-4BC2-A79B-DDACDF76E37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866DC-30E9-4EC2-BD67-8F7183A7DAE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FDC7F-4CBD-4A97-9195-48A817B400B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1BF8E-4668-4512-8E0B-D394F43E1EC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CF855-76B1-4FFA-9CD2-74311DB32352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9407C-2696-4364-A857-5E35CFC4DA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1E9F-9085-4A70-BB36-BE235FC7082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1CB8E-71B0-4DB7-8340-5DEA0C9D36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F84819-2D5E-40A3-B28D-46B04F4D344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A0679-41A9-4B1F-A341-9C5A08D7573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7C9E3-1E8F-45C7-9ADE-D2656AC8B72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F1D18-08B7-4577-B204-0F2F8CB296A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5296-1350-4E08-BDC3-FBFAB3D64A9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C27E1-6CB2-4079-8AE3-50DFD5C4004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50AD4D-8D3A-4C11-A42B-5E839C86CB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90CC8BF-598E-439F-A101-F681E2914ED3}" type="slidenum">
              <a:rPr lang="zh-CN" altLang="en-US"/>
            </a:fld>
            <a:endParaRPr lang="zh-CN" altLang="en-US"/>
          </a:p>
        </p:txBody>
      </p:sp>
      <p:pic>
        <p:nvPicPr>
          <p:cNvPr id="1029" name="图片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组合 20"/>
          <p:cNvGrpSpPr/>
          <p:nvPr userDrawn="1"/>
        </p:nvGrpSpPr>
        <p:grpSpPr bwMode="auto">
          <a:xfrm>
            <a:off x="334963" y="6350"/>
            <a:ext cx="3541712" cy="508000"/>
            <a:chOff x="154191" y="6350"/>
            <a:chExt cx="3542421" cy="508189"/>
          </a:xfrm>
        </p:grpSpPr>
        <p:grpSp>
          <p:nvGrpSpPr>
            <p:cNvPr id="1043" name="组合 46"/>
            <p:cNvGrpSpPr/>
            <p:nvPr/>
          </p:nvGrpSpPr>
          <p:grpSpPr bwMode="auto">
            <a:xfrm>
              <a:off x="249449" y="457658"/>
              <a:ext cx="3447163" cy="46086"/>
              <a:chOff x="253773" y="1206719"/>
              <a:chExt cx="3447104" cy="4576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53784" y="1206431"/>
                <a:ext cx="1217835" cy="4573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 flipV="1">
                <a:off x="793633" y="1206431"/>
                <a:ext cx="2907244" cy="4573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154191" y="6350"/>
              <a:ext cx="1441709" cy="5081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700" dirty="0">
                  <a:solidFill>
                    <a:schemeClr val="tx1">
                      <a:alpha val="26000"/>
                    </a:schemeClr>
                  </a:solidFill>
                  <a:latin typeface="Impact" panose="020B0806030902050204" pitchFamily="34" charset="0"/>
                </a:rPr>
                <a:t>SUCCESS</a:t>
              </a:r>
              <a:endParaRPr lang="zh-CN" altLang="en-US" sz="2700" dirty="0">
                <a:solidFill>
                  <a:schemeClr val="tx1">
                    <a:alpha val="26000"/>
                  </a:schemeClr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032" name="组合 34"/>
          <p:cNvGrpSpPr/>
          <p:nvPr userDrawn="1"/>
        </p:nvGrpSpPr>
        <p:grpSpPr bwMode="auto">
          <a:xfrm>
            <a:off x="431800" y="541338"/>
            <a:ext cx="360363" cy="2327275"/>
            <a:chOff x="431540" y="537698"/>
            <a:chExt cx="360040" cy="2328626"/>
          </a:xfrm>
        </p:grpSpPr>
        <p:sp>
          <p:nvSpPr>
            <p:cNvPr id="19" name="矩形 18"/>
            <p:cNvSpPr/>
            <p:nvPr/>
          </p:nvSpPr>
          <p:spPr>
            <a:xfrm>
              <a:off x="431540" y="1522519"/>
              <a:ext cx="360040" cy="3589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31540" y="537698"/>
              <a:ext cx="360040" cy="360571"/>
            </a:xfrm>
            <a:prstGeom prst="rect">
              <a:avLst/>
            </a:prstGeom>
            <a:solidFill>
              <a:srgbClr val="BD2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31540" y="2505752"/>
              <a:ext cx="360040" cy="36057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31540" y="2014930"/>
              <a:ext cx="360040" cy="35898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31540" y="1030109"/>
              <a:ext cx="360040" cy="358983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4" name="矩形 23"/>
          <p:cNvSpPr/>
          <p:nvPr userDrawn="1"/>
        </p:nvSpPr>
        <p:spPr>
          <a:xfrm>
            <a:off x="611188" y="541338"/>
            <a:ext cx="8212137" cy="4289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4200" y="250825"/>
            <a:ext cx="269875" cy="268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23" name="TextBox 12"/>
          <p:cNvSpPr txBox="1">
            <a:spLocks noChangeArrowheads="1"/>
          </p:cNvSpPr>
          <p:nvPr/>
        </p:nvSpPr>
        <p:spPr bwMode="auto">
          <a:xfrm>
            <a:off x="1684338" y="1565275"/>
            <a:ext cx="57753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0" b="1">
                <a:latin typeface="Impact" panose="020B0806030902050204" pitchFamily="34" charset="0"/>
              </a:rPr>
              <a:t>SUCCESS</a:t>
            </a:r>
            <a:endParaRPr lang="en-US" altLang="zh-CN" sz="12000">
              <a:latin typeface="Impact" panose="020B0806030902050204" pitchFamily="34" charset="0"/>
            </a:endParaRPr>
          </a:p>
        </p:txBody>
      </p:sp>
      <p:pic>
        <p:nvPicPr>
          <p:cNvPr id="512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3024188"/>
            <a:ext cx="86074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组合 15"/>
          <p:cNvGrpSpPr/>
          <p:nvPr/>
        </p:nvGrpSpPr>
        <p:grpSpPr bwMode="auto">
          <a:xfrm>
            <a:off x="6119813" y="773113"/>
            <a:ext cx="827087" cy="200025"/>
            <a:chOff x="1811471" y="3380561"/>
            <a:chExt cx="827003" cy="200202"/>
          </a:xfrm>
        </p:grpSpPr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036873" y="3380561"/>
              <a:ext cx="601601" cy="200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rPr>
                <a:t>Integrity</a:t>
              </a:r>
              <a:endPara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大标宋简体" panose="02010601030101010101" pitchFamily="65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11471" y="3380561"/>
              <a:ext cx="363500" cy="2002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诚信</a:t>
              </a:r>
              <a:endParaRPr lang="zh-CN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7" name="组合 18"/>
          <p:cNvGrpSpPr/>
          <p:nvPr/>
        </p:nvGrpSpPr>
        <p:grpSpPr bwMode="auto">
          <a:xfrm>
            <a:off x="2093913" y="284163"/>
            <a:ext cx="785812" cy="200025"/>
            <a:chOff x="1826567" y="3380564"/>
            <a:chExt cx="785291" cy="200193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2061361" y="3380564"/>
              <a:ext cx="550497" cy="200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rPr>
                <a:t>Service</a:t>
              </a:r>
              <a:endPara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大标宋简体" panose="02010601030101010101" pitchFamily="65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6567" y="3380564"/>
              <a:ext cx="363296" cy="200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</a:t>
              </a:r>
              <a:endParaRPr lang="zh-CN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8" name="组合 21"/>
          <p:cNvGrpSpPr/>
          <p:nvPr/>
        </p:nvGrpSpPr>
        <p:grpSpPr bwMode="auto">
          <a:xfrm>
            <a:off x="4772025" y="4511675"/>
            <a:ext cx="960438" cy="200025"/>
            <a:chOff x="1831600" y="3380564"/>
            <a:chExt cx="959536" cy="200193"/>
          </a:xfrm>
        </p:grpSpPr>
        <p:sp>
          <p:nvSpPr>
            <p:cNvPr id="23" name="TextBox 16"/>
            <p:cNvSpPr txBox="1">
              <a:spLocks noChangeArrowheads="1"/>
            </p:cNvSpPr>
            <p:nvPr/>
          </p:nvSpPr>
          <p:spPr bwMode="auto">
            <a:xfrm>
              <a:off x="2064744" y="3380564"/>
              <a:ext cx="726392" cy="200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rPr>
                <a:t>Developing</a:t>
              </a:r>
              <a:endPara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大标宋简体" panose="02010601030101010101" pitchFamily="65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31600" y="3380564"/>
              <a:ext cx="363197" cy="200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发展</a:t>
              </a:r>
              <a:endParaRPr lang="zh-CN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29" name="组合 24"/>
          <p:cNvGrpSpPr/>
          <p:nvPr/>
        </p:nvGrpSpPr>
        <p:grpSpPr bwMode="auto">
          <a:xfrm>
            <a:off x="2166938" y="4195763"/>
            <a:ext cx="987425" cy="215900"/>
            <a:chOff x="1826567" y="3380564"/>
            <a:chExt cx="986827" cy="215592"/>
          </a:xfrm>
        </p:grpSpPr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2034403" y="3380564"/>
              <a:ext cx="778991" cy="215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rPr>
                <a:t>Innovation</a:t>
              </a:r>
              <a:endPara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大标宋简体" panose="02010601030101010101" pitchFamily="65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26567" y="3380564"/>
              <a:ext cx="363317" cy="19974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</a:t>
              </a:r>
              <a:endParaRPr lang="zh-CN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30" name="组合 27"/>
          <p:cNvGrpSpPr/>
          <p:nvPr/>
        </p:nvGrpSpPr>
        <p:grpSpPr bwMode="auto">
          <a:xfrm>
            <a:off x="3419475" y="771525"/>
            <a:ext cx="858838" cy="200025"/>
            <a:chOff x="3920034" y="259498"/>
            <a:chExt cx="858119" cy="20005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4156374" y="259498"/>
              <a:ext cx="621779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rPr>
                <a:t>Harmony</a:t>
              </a:r>
              <a:endParaRPr lang="en-US" altLang="zh-CN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方正大标宋简体" panose="02010601030101010101" pitchFamily="65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3920034" y="259498"/>
              <a:ext cx="364819" cy="2000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和谐</a:t>
              </a:r>
              <a:endParaRPr lang="zh-CN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31" name="矩形 15"/>
          <p:cNvSpPr>
            <a:spLocks noChangeArrowheads="1"/>
          </p:cNvSpPr>
          <p:nvPr/>
        </p:nvSpPr>
        <p:spPr bwMode="auto">
          <a:xfrm>
            <a:off x="2540000" y="3173413"/>
            <a:ext cx="406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 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/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适用商务主题相关演示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67063" y="738188"/>
            <a:ext cx="268287" cy="269875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772025" y="273050"/>
            <a:ext cx="268288" cy="2682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868988" y="738188"/>
            <a:ext cx="268287" cy="2698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934200" y="4025900"/>
            <a:ext cx="269875" cy="269875"/>
          </a:xfrm>
          <a:prstGeom prst="rect">
            <a:avLst/>
          </a:prstGeom>
          <a:solidFill>
            <a:srgbClr val="471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11675" y="4484688"/>
            <a:ext cx="269875" cy="2682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900238" y="4168775"/>
            <a:ext cx="268287" cy="269875"/>
          </a:xfrm>
          <a:prstGeom prst="rect">
            <a:avLst/>
          </a:prstGeom>
          <a:solidFill>
            <a:srgbClr val="BD2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7538" y="550863"/>
            <a:ext cx="8493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言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Text Box 11"/>
          <p:cNvSpPr txBox="1">
            <a:spLocks noChangeArrowheads="1"/>
          </p:cNvSpPr>
          <p:nvPr/>
        </p:nvSpPr>
        <p:spPr bwMode="auto">
          <a:xfrm>
            <a:off x="1041400" y="1311275"/>
            <a:ext cx="7104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18"/>
          <p:cNvSpPr>
            <a:spLocks noChangeArrowheads="1"/>
          </p:cNvSpPr>
          <p:nvPr/>
        </p:nvSpPr>
        <p:spPr bwMode="auto">
          <a:xfrm>
            <a:off x="1028700" y="2660650"/>
            <a:ext cx="7104063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836613" y="2619375"/>
            <a:ext cx="7467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4"/>
          <p:cNvGrpSpPr/>
          <p:nvPr/>
        </p:nvGrpSpPr>
        <p:grpSpPr bwMode="auto">
          <a:xfrm>
            <a:off x="2312988" y="2041525"/>
            <a:ext cx="4745037" cy="341313"/>
            <a:chOff x="2893573" y="1865856"/>
            <a:chExt cx="4746702" cy="340600"/>
          </a:xfrm>
        </p:grpSpPr>
        <p:grpSp>
          <p:nvGrpSpPr>
            <p:cNvPr id="3" name="组合 2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11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7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0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9" name="组合 15"/>
          <p:cNvGrpSpPr/>
          <p:nvPr/>
        </p:nvGrpSpPr>
        <p:grpSpPr bwMode="auto">
          <a:xfrm>
            <a:off x="2312988" y="2463800"/>
            <a:ext cx="4745037" cy="341313"/>
            <a:chOff x="2893573" y="1865856"/>
            <a:chExt cx="4746702" cy="340600"/>
          </a:xfrm>
        </p:grpSpPr>
        <p:grpSp>
          <p:nvGrpSpPr>
            <p:cNvPr id="14" name="组合 13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22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9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0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2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1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4343469" y="2052790"/>
              <a:ext cx="328410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0" name="组合 26"/>
          <p:cNvGrpSpPr/>
          <p:nvPr/>
        </p:nvGrpSpPr>
        <p:grpSpPr bwMode="auto">
          <a:xfrm>
            <a:off x="2312988" y="2887663"/>
            <a:ext cx="4745037" cy="339725"/>
            <a:chOff x="2893573" y="1865856"/>
            <a:chExt cx="4746702" cy="340600"/>
          </a:xfrm>
        </p:grpSpPr>
        <p:grpSp>
          <p:nvGrpSpPr>
            <p:cNvPr id="25" name="组合 24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33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4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9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30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5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3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4343469" y="2053663"/>
              <a:ext cx="3274574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21" name="组合 37"/>
          <p:cNvGrpSpPr/>
          <p:nvPr/>
        </p:nvGrpSpPr>
        <p:grpSpPr bwMode="auto">
          <a:xfrm>
            <a:off x="2312988" y="3309938"/>
            <a:ext cx="4745037" cy="341312"/>
            <a:chOff x="2893573" y="1865856"/>
            <a:chExt cx="4746702" cy="340600"/>
          </a:xfrm>
        </p:grpSpPr>
        <p:grpSp>
          <p:nvGrpSpPr>
            <p:cNvPr id="36" name="组合 35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44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5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39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0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1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2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4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4343469" y="2052790"/>
              <a:ext cx="3260282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17538" y="550863"/>
            <a:ext cx="8477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4"/>
          <p:cNvGrpSpPr/>
          <p:nvPr/>
        </p:nvGrpSpPr>
        <p:grpSpPr bwMode="auto">
          <a:xfrm>
            <a:off x="2312988" y="2587625"/>
            <a:ext cx="4745037" cy="341313"/>
            <a:chOff x="2893573" y="1865856"/>
            <a:chExt cx="4746702" cy="340600"/>
          </a:xfrm>
        </p:grpSpPr>
        <p:grpSp>
          <p:nvGrpSpPr>
            <p:cNvPr id="48" name="组合 47"/>
            <p:cNvGrpSpPr/>
            <p:nvPr/>
          </p:nvGrpSpPr>
          <p:grpSpPr>
            <a:xfrm>
              <a:off x="2893573" y="1876970"/>
              <a:ext cx="239713" cy="152400"/>
              <a:chOff x="2330450" y="1866476"/>
              <a:chExt cx="239713" cy="152400"/>
            </a:xfrm>
            <a:solidFill>
              <a:srgbClr val="A12032"/>
            </a:solidFill>
          </p:grpSpPr>
          <p:sp>
            <p:nvSpPr>
              <p:cNvPr id="56" name="Freeform 80"/>
              <p:cNvSpPr/>
              <p:nvPr/>
            </p:nvSpPr>
            <p:spPr bwMode="auto">
              <a:xfrm>
                <a:off x="2454275" y="1866476"/>
                <a:ext cx="115888" cy="152400"/>
              </a:xfrm>
              <a:custGeom>
                <a:avLst/>
                <a:gdLst>
                  <a:gd name="T0" fmla="*/ 26 w 73"/>
                  <a:gd name="T1" fmla="*/ 0 h 96"/>
                  <a:gd name="T2" fmla="*/ 73 w 73"/>
                  <a:gd name="T3" fmla="*/ 49 h 96"/>
                  <a:gd name="T4" fmla="*/ 26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6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6" y="0"/>
                    </a:moveTo>
                    <a:lnTo>
                      <a:pt x="73" y="49"/>
                    </a:lnTo>
                    <a:lnTo>
                      <a:pt x="26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7" name="Freeform 81"/>
              <p:cNvSpPr/>
              <p:nvPr/>
            </p:nvSpPr>
            <p:spPr bwMode="auto">
              <a:xfrm>
                <a:off x="2330450" y="1866476"/>
                <a:ext cx="115888" cy="152400"/>
              </a:xfrm>
              <a:custGeom>
                <a:avLst/>
                <a:gdLst>
                  <a:gd name="T0" fmla="*/ 23 w 73"/>
                  <a:gd name="T1" fmla="*/ 0 h 96"/>
                  <a:gd name="T2" fmla="*/ 73 w 73"/>
                  <a:gd name="T3" fmla="*/ 49 h 96"/>
                  <a:gd name="T4" fmla="*/ 23 w 73"/>
                  <a:gd name="T5" fmla="*/ 96 h 96"/>
                  <a:gd name="T6" fmla="*/ 0 w 73"/>
                  <a:gd name="T7" fmla="*/ 96 h 96"/>
                  <a:gd name="T8" fmla="*/ 49 w 73"/>
                  <a:gd name="T9" fmla="*/ 49 h 96"/>
                  <a:gd name="T10" fmla="*/ 0 w 73"/>
                  <a:gd name="T11" fmla="*/ 0 h 96"/>
                  <a:gd name="T12" fmla="*/ 23 w 73"/>
                  <a:gd name="T1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96">
                    <a:moveTo>
                      <a:pt x="23" y="0"/>
                    </a:moveTo>
                    <a:lnTo>
                      <a:pt x="73" y="49"/>
                    </a:lnTo>
                    <a:lnTo>
                      <a:pt x="23" y="96"/>
                    </a:lnTo>
                    <a:lnTo>
                      <a:pt x="0" y="96"/>
                    </a:lnTo>
                    <a:lnTo>
                      <a:pt x="49" y="49"/>
                    </a:lnTo>
                    <a:lnTo>
                      <a:pt x="0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361886" y="1865856"/>
              <a:ext cx="4278389" cy="340600"/>
              <a:chOff x="2798763" y="1855362"/>
              <a:chExt cx="4278389" cy="340600"/>
            </a:xfrm>
            <a:noFill/>
          </p:grpSpPr>
          <p:sp>
            <p:nvSpPr>
              <p:cNvPr id="51" name="Rectangle 6"/>
              <p:cNvSpPr>
                <a:spLocks noChangeArrowheads="1"/>
              </p:cNvSpPr>
              <p:nvPr/>
            </p:nvSpPr>
            <p:spPr bwMode="auto">
              <a:xfrm>
                <a:off x="2800350" y="1855362"/>
                <a:ext cx="2059682" cy="1873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点击添加标题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2798763" y="2042688"/>
                <a:ext cx="3386138" cy="0"/>
              </a:xfrm>
              <a:custGeom>
                <a:avLst/>
                <a:gdLst>
                  <a:gd name="T0" fmla="*/ 0 w 2133"/>
                  <a:gd name="T1" fmla="*/ 2133 w 2133"/>
                  <a:gd name="T2" fmla="*/ 0 w 21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133">
                    <a:moveTo>
                      <a:pt x="0" y="0"/>
                    </a:moveTo>
                    <a:lnTo>
                      <a:pt x="2133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53" name="Rectangle 100"/>
              <p:cNvSpPr>
                <a:spLocks noChangeArrowheads="1"/>
              </p:cNvSpPr>
              <p:nvPr/>
            </p:nvSpPr>
            <p:spPr bwMode="auto">
              <a:xfrm>
                <a:off x="6908037" y="1855363"/>
                <a:ext cx="84960" cy="18466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0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4" name="Rectangle 101"/>
              <p:cNvSpPr>
                <a:spLocks noChangeArrowheads="1"/>
              </p:cNvSpPr>
              <p:nvPr/>
            </p:nvSpPr>
            <p:spPr bwMode="auto">
              <a:xfrm>
                <a:off x="6992174" y="1855363"/>
                <a:ext cx="84978" cy="18428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1</a:t>
                </a:r>
                <a:endParaRPr lang="zh-CN" altLang="zh-CN" dirty="0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55" name="Rectangle 110"/>
              <p:cNvSpPr>
                <a:spLocks noChangeArrowheads="1"/>
              </p:cNvSpPr>
              <p:nvPr/>
            </p:nvSpPr>
            <p:spPr bwMode="auto">
              <a:xfrm>
                <a:off x="2800350" y="2072851"/>
                <a:ext cx="562655" cy="1231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00" dirty="0">
                    <a:latin typeface="+mn-lt"/>
                    <a:ea typeface="+mn-ea"/>
                  </a:rPr>
                  <a:t>Click add title</a:t>
                </a:r>
                <a:endParaRPr lang="zh-CN" altLang="en-US" sz="800" dirty="0">
                  <a:latin typeface="+mn-lt"/>
                  <a:ea typeface="+mn-ea"/>
                </a:endParaRPr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4343469" y="2052790"/>
              <a:ext cx="32650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17538" y="550863"/>
            <a:ext cx="954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3314700" y="1539875"/>
            <a:ext cx="2844800" cy="2844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267" name="Freeform 7"/>
          <p:cNvSpPr/>
          <p:nvPr/>
        </p:nvSpPr>
        <p:spPr bwMode="auto">
          <a:xfrm>
            <a:off x="4737100" y="1614488"/>
            <a:ext cx="1463675" cy="1531937"/>
          </a:xfrm>
          <a:custGeom>
            <a:avLst/>
            <a:gdLst>
              <a:gd name="T0" fmla="*/ 0 w 593"/>
              <a:gd name="T1" fmla="*/ 2147483646 h 621"/>
              <a:gd name="T2" fmla="*/ 2147483646 w 593"/>
              <a:gd name="T3" fmla="*/ 0 h 621"/>
              <a:gd name="T4" fmla="*/ 2147483646 w 593"/>
              <a:gd name="T5" fmla="*/ 2147483646 h 621"/>
              <a:gd name="T6" fmla="*/ 0 w 593"/>
              <a:gd name="T7" fmla="*/ 2147483646 h 62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3" h="621">
                <a:moveTo>
                  <a:pt x="0" y="546"/>
                </a:moveTo>
                <a:cubicBezTo>
                  <a:pt x="0" y="546"/>
                  <a:pt x="179" y="15"/>
                  <a:pt x="183" y="0"/>
                </a:cubicBezTo>
                <a:cubicBezTo>
                  <a:pt x="567" y="136"/>
                  <a:pt x="593" y="511"/>
                  <a:pt x="572" y="621"/>
                </a:cubicBezTo>
                <a:cubicBezTo>
                  <a:pt x="593" y="621"/>
                  <a:pt x="0" y="546"/>
                  <a:pt x="0" y="546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Freeform 8"/>
          <p:cNvSpPr/>
          <p:nvPr/>
        </p:nvSpPr>
        <p:spPr bwMode="auto">
          <a:xfrm>
            <a:off x="3314700" y="2954338"/>
            <a:ext cx="1719263" cy="1568450"/>
          </a:xfrm>
          <a:custGeom>
            <a:avLst/>
            <a:gdLst>
              <a:gd name="T0" fmla="*/ 0 w 696"/>
              <a:gd name="T1" fmla="*/ 2147483646 h 635"/>
              <a:gd name="T2" fmla="*/ 2147483646 w 696"/>
              <a:gd name="T3" fmla="*/ 2147483646 h 635"/>
              <a:gd name="T4" fmla="*/ 2147483646 w 696"/>
              <a:gd name="T5" fmla="*/ 2147483646 h 635"/>
              <a:gd name="T6" fmla="*/ 0 w 696"/>
              <a:gd name="T7" fmla="*/ 2147483646 h 6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96" h="635">
                <a:moveTo>
                  <a:pt x="0" y="3"/>
                </a:moveTo>
                <a:cubicBezTo>
                  <a:pt x="16" y="0"/>
                  <a:pt x="576" y="3"/>
                  <a:pt x="576" y="3"/>
                </a:cubicBezTo>
                <a:cubicBezTo>
                  <a:pt x="576" y="3"/>
                  <a:pt x="693" y="553"/>
                  <a:pt x="696" y="566"/>
                </a:cubicBezTo>
                <a:cubicBezTo>
                  <a:pt x="428" y="635"/>
                  <a:pt x="7" y="444"/>
                  <a:pt x="0" y="3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Freeform 9"/>
          <p:cNvSpPr>
            <a:spLocks noEditPoints="1"/>
          </p:cNvSpPr>
          <p:nvPr/>
        </p:nvSpPr>
        <p:spPr bwMode="auto">
          <a:xfrm>
            <a:off x="3630613" y="1854200"/>
            <a:ext cx="2214562" cy="2214563"/>
          </a:xfrm>
          <a:custGeom>
            <a:avLst/>
            <a:gdLst>
              <a:gd name="T0" fmla="*/ 0 w 897"/>
              <a:gd name="T1" fmla="*/ 2147483646 h 897"/>
              <a:gd name="T2" fmla="*/ 2147483646 w 897"/>
              <a:gd name="T3" fmla="*/ 0 h 897"/>
              <a:gd name="T4" fmla="*/ 2147483646 w 897"/>
              <a:gd name="T5" fmla="*/ 2147483646 h 897"/>
              <a:gd name="T6" fmla="*/ 2147483646 w 897"/>
              <a:gd name="T7" fmla="*/ 2147483646 h 897"/>
              <a:gd name="T8" fmla="*/ 0 w 897"/>
              <a:gd name="T9" fmla="*/ 2147483646 h 897"/>
              <a:gd name="T10" fmla="*/ 2147483646 w 897"/>
              <a:gd name="T11" fmla="*/ 2147483646 h 897"/>
              <a:gd name="T12" fmla="*/ 2147483646 w 897"/>
              <a:gd name="T13" fmla="*/ 2147483646 h 897"/>
              <a:gd name="T14" fmla="*/ 2147483646 w 897"/>
              <a:gd name="T15" fmla="*/ 2147483646 h 897"/>
              <a:gd name="T16" fmla="*/ 2147483646 w 897"/>
              <a:gd name="T17" fmla="*/ 2147483646 h 897"/>
              <a:gd name="T18" fmla="*/ 2147483646 w 897"/>
              <a:gd name="T19" fmla="*/ 2147483646 h 8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97" h="897">
                <a:moveTo>
                  <a:pt x="0" y="449"/>
                </a:moveTo>
                <a:cubicBezTo>
                  <a:pt x="0" y="201"/>
                  <a:pt x="201" y="0"/>
                  <a:pt x="448" y="0"/>
                </a:cubicBezTo>
                <a:cubicBezTo>
                  <a:pt x="696" y="0"/>
                  <a:pt x="897" y="201"/>
                  <a:pt x="897" y="449"/>
                </a:cubicBezTo>
                <a:cubicBezTo>
                  <a:pt x="897" y="697"/>
                  <a:pt x="696" y="897"/>
                  <a:pt x="448" y="897"/>
                </a:cubicBezTo>
                <a:cubicBezTo>
                  <a:pt x="201" y="897"/>
                  <a:pt x="0" y="697"/>
                  <a:pt x="0" y="449"/>
                </a:cubicBezTo>
                <a:moveTo>
                  <a:pt x="51" y="449"/>
                </a:moveTo>
                <a:cubicBezTo>
                  <a:pt x="51" y="668"/>
                  <a:pt x="229" y="845"/>
                  <a:pt x="448" y="845"/>
                </a:cubicBezTo>
                <a:cubicBezTo>
                  <a:pt x="668" y="845"/>
                  <a:pt x="845" y="668"/>
                  <a:pt x="845" y="449"/>
                </a:cubicBezTo>
                <a:cubicBezTo>
                  <a:pt x="845" y="230"/>
                  <a:pt x="668" y="52"/>
                  <a:pt x="448" y="52"/>
                </a:cubicBezTo>
                <a:cubicBezTo>
                  <a:pt x="229" y="52"/>
                  <a:pt x="51" y="230"/>
                  <a:pt x="51" y="449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0"/>
          <p:cNvSpPr>
            <a:spLocks noEditPoints="1"/>
          </p:cNvSpPr>
          <p:nvPr/>
        </p:nvSpPr>
        <p:spPr bwMode="auto">
          <a:xfrm>
            <a:off x="3181350" y="1406525"/>
            <a:ext cx="3108325" cy="3108325"/>
          </a:xfrm>
          <a:custGeom>
            <a:avLst/>
            <a:gdLst>
              <a:gd name="T0" fmla="*/ 1259 w 1259"/>
              <a:gd name="T1" fmla="*/ 630 h 1259"/>
              <a:gd name="T2" fmla="*/ 629 w 1259"/>
              <a:gd name="T3" fmla="*/ 1259 h 1259"/>
              <a:gd name="T4" fmla="*/ 0 w 1259"/>
              <a:gd name="T5" fmla="*/ 630 h 1259"/>
              <a:gd name="T6" fmla="*/ 629 w 1259"/>
              <a:gd name="T7" fmla="*/ 0 h 1259"/>
              <a:gd name="T8" fmla="*/ 1259 w 1259"/>
              <a:gd name="T9" fmla="*/ 630 h 1259"/>
              <a:gd name="T10" fmla="*/ 630 w 1259"/>
              <a:gd name="T11" fmla="*/ 11 h 1259"/>
              <a:gd name="T12" fmla="*/ 13 w 1259"/>
              <a:gd name="T13" fmla="*/ 629 h 1259"/>
              <a:gd name="T14" fmla="*/ 630 w 1259"/>
              <a:gd name="T15" fmla="*/ 1246 h 1259"/>
              <a:gd name="T16" fmla="*/ 1248 w 1259"/>
              <a:gd name="T17" fmla="*/ 629 h 1259"/>
              <a:gd name="T18" fmla="*/ 630 w 1259"/>
              <a:gd name="T19" fmla="*/ 11 h 1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59" h="1259">
                <a:moveTo>
                  <a:pt x="1259" y="630"/>
                </a:moveTo>
                <a:cubicBezTo>
                  <a:pt x="1259" y="977"/>
                  <a:pt x="977" y="1259"/>
                  <a:pt x="629" y="1259"/>
                </a:cubicBezTo>
                <a:cubicBezTo>
                  <a:pt x="282" y="1259"/>
                  <a:pt x="0" y="977"/>
                  <a:pt x="0" y="630"/>
                </a:cubicBezTo>
                <a:cubicBezTo>
                  <a:pt x="0" y="282"/>
                  <a:pt x="282" y="0"/>
                  <a:pt x="629" y="0"/>
                </a:cubicBezTo>
                <a:cubicBezTo>
                  <a:pt x="977" y="0"/>
                  <a:pt x="1259" y="282"/>
                  <a:pt x="1259" y="630"/>
                </a:cubicBezTo>
                <a:close/>
                <a:moveTo>
                  <a:pt x="630" y="11"/>
                </a:moveTo>
                <a:cubicBezTo>
                  <a:pt x="289" y="11"/>
                  <a:pt x="13" y="288"/>
                  <a:pt x="13" y="629"/>
                </a:cubicBezTo>
                <a:cubicBezTo>
                  <a:pt x="13" y="970"/>
                  <a:pt x="289" y="1246"/>
                  <a:pt x="630" y="1246"/>
                </a:cubicBezTo>
                <a:cubicBezTo>
                  <a:pt x="971" y="1246"/>
                  <a:pt x="1248" y="970"/>
                  <a:pt x="1248" y="629"/>
                </a:cubicBezTo>
                <a:cubicBezTo>
                  <a:pt x="1248" y="288"/>
                  <a:pt x="971" y="11"/>
                  <a:pt x="630" y="1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7" name="Freeform 13"/>
          <p:cNvSpPr/>
          <p:nvPr/>
        </p:nvSpPr>
        <p:spPr bwMode="auto">
          <a:xfrm>
            <a:off x="3311525" y="1735138"/>
            <a:ext cx="849313" cy="1227137"/>
          </a:xfrm>
          <a:custGeom>
            <a:avLst/>
            <a:gdLst>
              <a:gd name="T0" fmla="*/ 287 w 344"/>
              <a:gd name="T1" fmla="*/ 0 h 497"/>
              <a:gd name="T2" fmla="*/ 344 w 344"/>
              <a:gd name="T3" fmla="*/ 114 h 497"/>
              <a:gd name="T4" fmla="*/ 129 w 344"/>
              <a:gd name="T5" fmla="*/ 496 h 497"/>
              <a:gd name="T6" fmla="*/ 1 w 344"/>
              <a:gd name="T7" fmla="*/ 497 h 497"/>
              <a:gd name="T8" fmla="*/ 287 w 344"/>
              <a:gd name="T9" fmla="*/ 0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497">
                <a:moveTo>
                  <a:pt x="287" y="0"/>
                </a:moveTo>
                <a:cubicBezTo>
                  <a:pt x="290" y="6"/>
                  <a:pt x="344" y="114"/>
                  <a:pt x="344" y="114"/>
                </a:cubicBezTo>
                <a:cubicBezTo>
                  <a:pt x="344" y="114"/>
                  <a:pt x="131" y="229"/>
                  <a:pt x="129" y="496"/>
                </a:cubicBezTo>
                <a:cubicBezTo>
                  <a:pt x="118" y="496"/>
                  <a:pt x="18" y="496"/>
                  <a:pt x="1" y="497"/>
                </a:cubicBezTo>
                <a:cubicBezTo>
                  <a:pt x="0" y="398"/>
                  <a:pt x="32" y="151"/>
                  <a:pt x="287" y="0"/>
                </a:cubicBezTo>
                <a:close/>
              </a:path>
            </a:pathLst>
          </a:cu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272" name="Freeform 14"/>
          <p:cNvSpPr/>
          <p:nvPr/>
        </p:nvSpPr>
        <p:spPr bwMode="auto">
          <a:xfrm>
            <a:off x="4968875" y="3103563"/>
            <a:ext cx="1179513" cy="1249362"/>
          </a:xfrm>
          <a:custGeom>
            <a:avLst/>
            <a:gdLst>
              <a:gd name="T0" fmla="*/ 2147483646 w 478"/>
              <a:gd name="T1" fmla="*/ 2147483646 h 506"/>
              <a:gd name="T2" fmla="*/ 2147483646 w 478"/>
              <a:gd name="T3" fmla="*/ 2147483646 h 506"/>
              <a:gd name="T4" fmla="*/ 0 w 478"/>
              <a:gd name="T5" fmla="*/ 2147483646 h 506"/>
              <a:gd name="T6" fmla="*/ 2147483646 w 478"/>
              <a:gd name="T7" fmla="*/ 0 h 506"/>
              <a:gd name="T8" fmla="*/ 2147483646 w 478"/>
              <a:gd name="T9" fmla="*/ 2147483646 h 5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8" h="506">
                <a:moveTo>
                  <a:pt x="478" y="18"/>
                </a:moveTo>
                <a:cubicBezTo>
                  <a:pt x="468" y="73"/>
                  <a:pt x="415" y="415"/>
                  <a:pt x="26" y="506"/>
                </a:cubicBezTo>
                <a:cubicBezTo>
                  <a:pt x="24" y="494"/>
                  <a:pt x="4" y="403"/>
                  <a:pt x="0" y="382"/>
                </a:cubicBezTo>
                <a:cubicBezTo>
                  <a:pt x="125" y="356"/>
                  <a:pt x="317" y="245"/>
                  <a:pt x="351" y="0"/>
                </a:cubicBezTo>
                <a:cubicBezTo>
                  <a:pt x="363" y="2"/>
                  <a:pt x="465" y="15"/>
                  <a:pt x="478" y="1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3" name="组合 8"/>
          <p:cNvGrpSpPr/>
          <p:nvPr/>
        </p:nvGrpSpPr>
        <p:grpSpPr bwMode="auto">
          <a:xfrm>
            <a:off x="1697038" y="1222375"/>
            <a:ext cx="2330450" cy="695325"/>
            <a:chOff x="911779" y="2276872"/>
            <a:chExt cx="2732501" cy="815982"/>
          </a:xfrm>
        </p:grpSpPr>
        <p:sp>
          <p:nvSpPr>
            <p:cNvPr id="10" name="任意多边形 9"/>
            <p:cNvSpPr/>
            <p:nvPr/>
          </p:nvSpPr>
          <p:spPr>
            <a:xfrm flipH="1">
              <a:off x="1002986" y="2349529"/>
              <a:ext cx="2397453" cy="601740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911779" y="2276872"/>
              <a:ext cx="143325" cy="14344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564240" y="3012747"/>
              <a:ext cx="80040" cy="801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4" name="组合 12"/>
          <p:cNvGrpSpPr/>
          <p:nvPr/>
        </p:nvGrpSpPr>
        <p:grpSpPr bwMode="auto">
          <a:xfrm>
            <a:off x="5429250" y="1222375"/>
            <a:ext cx="2190750" cy="660400"/>
            <a:chOff x="5386838" y="2278028"/>
            <a:chExt cx="2569538" cy="774630"/>
          </a:xfrm>
        </p:grpSpPr>
        <p:sp>
          <p:nvSpPr>
            <p:cNvPr id="11300" name="Line 11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12"/>
            <p:cNvSpPr>
              <a:spLocks noChangeShapeType="1"/>
            </p:cNvSpPr>
            <p:nvPr/>
          </p:nvSpPr>
          <p:spPr bwMode="auto">
            <a:xfrm>
              <a:off x="5772618" y="2573837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5537659" y="2348787"/>
              <a:ext cx="2271621" cy="601456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454442" h="601579">
                  <a:moveTo>
                    <a:pt x="0" y="601579"/>
                  </a:moveTo>
                  <a:lnTo>
                    <a:pt x="1528010" y="0"/>
                  </a:lnTo>
                  <a:lnTo>
                    <a:pt x="2454442" y="0"/>
                  </a:lnTo>
                  <a:lnTo>
                    <a:pt x="2451935" y="21681"/>
                  </a:lnTo>
                  <a:lnTo>
                    <a:pt x="1530391" y="21806"/>
                  </a:lnTo>
                  <a:lnTo>
                    <a:pt x="0" y="6015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7813004" y="2278028"/>
              <a:ext cx="143372" cy="143382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386838" y="2972589"/>
              <a:ext cx="80066" cy="8006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5" name="组合 18"/>
          <p:cNvGrpSpPr/>
          <p:nvPr/>
        </p:nvGrpSpPr>
        <p:grpSpPr bwMode="auto">
          <a:xfrm>
            <a:off x="5668963" y="3817938"/>
            <a:ext cx="2095500" cy="576262"/>
            <a:chOff x="5497008" y="5620200"/>
            <a:chExt cx="2459368" cy="675935"/>
          </a:xfrm>
        </p:grpSpPr>
        <p:sp>
          <p:nvSpPr>
            <p:cNvPr id="20" name="任意多边形 19"/>
            <p:cNvSpPr/>
            <p:nvPr/>
          </p:nvSpPr>
          <p:spPr>
            <a:xfrm flipV="1">
              <a:off x="5556629" y="5672338"/>
              <a:ext cx="2252557" cy="564210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  <a:gd name="connsiteX0-37" fmla="*/ 0 w 2350501"/>
                <a:gd name="connsiteY0-38" fmla="*/ 438423 h 438423"/>
                <a:gd name="connsiteX1-39" fmla="*/ 1424069 w 2350501"/>
                <a:gd name="connsiteY1-40" fmla="*/ 0 h 438423"/>
                <a:gd name="connsiteX2-41" fmla="*/ 2350501 w 2350501"/>
                <a:gd name="connsiteY2-42" fmla="*/ 0 h 438423"/>
                <a:gd name="connsiteX3-43" fmla="*/ 2347994 w 2350501"/>
                <a:gd name="connsiteY3-44" fmla="*/ 21681 h 438423"/>
                <a:gd name="connsiteX4-45" fmla="*/ 1426450 w 2350501"/>
                <a:gd name="connsiteY4-46" fmla="*/ 21806 h 438423"/>
                <a:gd name="connsiteX5-47" fmla="*/ 0 w 2350501"/>
                <a:gd name="connsiteY5-48" fmla="*/ 438423 h 43842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350501" h="438423">
                  <a:moveTo>
                    <a:pt x="0" y="438423"/>
                  </a:moveTo>
                  <a:lnTo>
                    <a:pt x="1424069" y="0"/>
                  </a:lnTo>
                  <a:lnTo>
                    <a:pt x="2350501" y="0"/>
                  </a:lnTo>
                  <a:lnTo>
                    <a:pt x="2347994" y="21681"/>
                  </a:lnTo>
                  <a:lnTo>
                    <a:pt x="1426450" y="21806"/>
                  </a:lnTo>
                  <a:lnTo>
                    <a:pt x="0" y="4384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812912" y="6152755"/>
              <a:ext cx="143464" cy="1433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5497008" y="5620200"/>
              <a:ext cx="80115" cy="819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6" name="组合 22"/>
          <p:cNvGrpSpPr/>
          <p:nvPr/>
        </p:nvGrpSpPr>
        <p:grpSpPr bwMode="auto">
          <a:xfrm>
            <a:off x="1687513" y="3856038"/>
            <a:ext cx="2259012" cy="547687"/>
            <a:chOff x="899542" y="5367086"/>
            <a:chExt cx="2650644" cy="643052"/>
          </a:xfrm>
        </p:grpSpPr>
        <p:sp>
          <p:nvSpPr>
            <p:cNvPr id="24" name="任意多边形 23"/>
            <p:cNvSpPr/>
            <p:nvPr/>
          </p:nvSpPr>
          <p:spPr>
            <a:xfrm flipH="1" flipV="1">
              <a:off x="1001991" y="5374542"/>
              <a:ext cx="2548195" cy="575951"/>
            </a:xfrm>
            <a:custGeom>
              <a:avLst/>
              <a:gdLst>
                <a:gd name="connsiteX0" fmla="*/ 0 w 2454442"/>
                <a:gd name="connsiteY0" fmla="*/ 601579 h 601579"/>
                <a:gd name="connsiteX1" fmla="*/ 1528010 w 2454442"/>
                <a:gd name="connsiteY1" fmla="*/ 0 h 601579"/>
                <a:gd name="connsiteX2" fmla="*/ 2454442 w 2454442"/>
                <a:gd name="connsiteY2" fmla="*/ 0 h 601579"/>
                <a:gd name="connsiteX3" fmla="*/ 2442410 w 2454442"/>
                <a:gd name="connsiteY3" fmla="*/ 24063 h 601579"/>
                <a:gd name="connsiteX4" fmla="*/ 1528010 w 2454442"/>
                <a:gd name="connsiteY4" fmla="*/ 36094 h 601579"/>
                <a:gd name="connsiteX5" fmla="*/ 0 w 2454442"/>
                <a:gd name="connsiteY5" fmla="*/ 601579 h 601579"/>
                <a:gd name="connsiteX0-1" fmla="*/ 0 w 2454442"/>
                <a:gd name="connsiteY0-2" fmla="*/ 601579 h 601579"/>
                <a:gd name="connsiteX1-3" fmla="*/ 1528010 w 2454442"/>
                <a:gd name="connsiteY1-4" fmla="*/ 0 h 601579"/>
                <a:gd name="connsiteX2-5" fmla="*/ 2454442 w 2454442"/>
                <a:gd name="connsiteY2-6" fmla="*/ 0 h 601579"/>
                <a:gd name="connsiteX3-7" fmla="*/ 2442410 w 2454442"/>
                <a:gd name="connsiteY3-8" fmla="*/ 24063 h 601579"/>
                <a:gd name="connsiteX4-9" fmla="*/ 1532772 w 2454442"/>
                <a:gd name="connsiteY4-10" fmla="*/ 31331 h 601579"/>
                <a:gd name="connsiteX5-11" fmla="*/ 0 w 2454442"/>
                <a:gd name="connsiteY5-12" fmla="*/ 601579 h 601579"/>
                <a:gd name="connsiteX0-13" fmla="*/ 0 w 2454442"/>
                <a:gd name="connsiteY0-14" fmla="*/ 601579 h 601579"/>
                <a:gd name="connsiteX1-15" fmla="*/ 1528010 w 2454442"/>
                <a:gd name="connsiteY1-16" fmla="*/ 0 h 601579"/>
                <a:gd name="connsiteX2-17" fmla="*/ 2454442 w 2454442"/>
                <a:gd name="connsiteY2-18" fmla="*/ 0 h 601579"/>
                <a:gd name="connsiteX3-19" fmla="*/ 2442410 w 2454442"/>
                <a:gd name="connsiteY3-20" fmla="*/ 24063 h 601579"/>
                <a:gd name="connsiteX4-21" fmla="*/ 1530391 w 2454442"/>
                <a:gd name="connsiteY4-22" fmla="*/ 21806 h 601579"/>
                <a:gd name="connsiteX5-23" fmla="*/ 0 w 2454442"/>
                <a:gd name="connsiteY5-24" fmla="*/ 601579 h 601579"/>
                <a:gd name="connsiteX0-25" fmla="*/ 0 w 2454442"/>
                <a:gd name="connsiteY0-26" fmla="*/ 601579 h 601579"/>
                <a:gd name="connsiteX1-27" fmla="*/ 1528010 w 2454442"/>
                <a:gd name="connsiteY1-28" fmla="*/ 0 h 601579"/>
                <a:gd name="connsiteX2-29" fmla="*/ 2454442 w 2454442"/>
                <a:gd name="connsiteY2-30" fmla="*/ 0 h 601579"/>
                <a:gd name="connsiteX3-31" fmla="*/ 2451935 w 2454442"/>
                <a:gd name="connsiteY3-32" fmla="*/ 21681 h 601579"/>
                <a:gd name="connsiteX4-33" fmla="*/ 1530391 w 2454442"/>
                <a:gd name="connsiteY4-34" fmla="*/ 21806 h 601579"/>
                <a:gd name="connsiteX5-35" fmla="*/ 0 w 2454442"/>
                <a:gd name="connsiteY5-36" fmla="*/ 601579 h 601579"/>
                <a:gd name="connsiteX0-37" fmla="*/ 0 w 2606892"/>
                <a:gd name="connsiteY0-38" fmla="*/ 417726 h 417726"/>
                <a:gd name="connsiteX1-39" fmla="*/ 1680460 w 2606892"/>
                <a:gd name="connsiteY1-40" fmla="*/ 0 h 417726"/>
                <a:gd name="connsiteX2-41" fmla="*/ 2606892 w 2606892"/>
                <a:gd name="connsiteY2-42" fmla="*/ 0 h 417726"/>
                <a:gd name="connsiteX3-43" fmla="*/ 2604385 w 2606892"/>
                <a:gd name="connsiteY3-44" fmla="*/ 21681 h 417726"/>
                <a:gd name="connsiteX4-45" fmla="*/ 1682841 w 2606892"/>
                <a:gd name="connsiteY4-46" fmla="*/ 21806 h 417726"/>
                <a:gd name="connsiteX5-47" fmla="*/ 0 w 2606892"/>
                <a:gd name="connsiteY5-48" fmla="*/ 417726 h 417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606892" h="417726">
                  <a:moveTo>
                    <a:pt x="0" y="417726"/>
                  </a:moveTo>
                  <a:lnTo>
                    <a:pt x="1680460" y="0"/>
                  </a:lnTo>
                  <a:lnTo>
                    <a:pt x="2606892" y="0"/>
                  </a:lnTo>
                  <a:lnTo>
                    <a:pt x="2604385" y="21681"/>
                  </a:lnTo>
                  <a:lnTo>
                    <a:pt x="1682841" y="21806"/>
                  </a:lnTo>
                  <a:lnTo>
                    <a:pt x="0" y="4177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aseline="-250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899542" y="5866617"/>
              <a:ext cx="143429" cy="1435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406757" y="5367086"/>
              <a:ext cx="80096" cy="801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77" name="组合 26"/>
          <p:cNvGrpSpPr/>
          <p:nvPr/>
        </p:nvGrpSpPr>
        <p:grpSpPr bwMode="auto">
          <a:xfrm>
            <a:off x="1260475" y="1406525"/>
            <a:ext cx="1449388" cy="1227138"/>
            <a:chOff x="638632" y="2492896"/>
            <a:chExt cx="1701120" cy="1440160"/>
          </a:xfrm>
        </p:grpSpPr>
        <p:sp>
          <p:nvSpPr>
            <p:cNvPr id="28" name="圆角矩形 27"/>
            <p:cNvSpPr/>
            <p:nvPr/>
          </p:nvSpPr>
          <p:spPr>
            <a:xfrm>
              <a:off x="638632" y="2492896"/>
              <a:ext cx="1701120" cy="1440160"/>
            </a:xfrm>
            <a:prstGeom prst="roundRect">
              <a:avLst>
                <a:gd name="adj" fmla="val 7408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56015" y="2606544"/>
              <a:ext cx="70802" cy="1212863"/>
            </a:xfrm>
            <a:prstGeom prst="roundRect">
              <a:avLst>
                <a:gd name="adj" fmla="val 4007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93" name="TextBox 49"/>
            <p:cNvSpPr txBox="1">
              <a:spLocks noChangeArrowheads="1"/>
            </p:cNvSpPr>
            <p:nvPr/>
          </p:nvSpPr>
          <p:spPr bwMode="auto">
            <a:xfrm>
              <a:off x="858373" y="2564904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8" name="组合 30"/>
          <p:cNvGrpSpPr/>
          <p:nvPr/>
        </p:nvGrpSpPr>
        <p:grpSpPr bwMode="auto">
          <a:xfrm>
            <a:off x="6661150" y="1406525"/>
            <a:ext cx="1450975" cy="1227138"/>
            <a:chOff x="6831320" y="2492896"/>
            <a:chExt cx="1701120" cy="1440160"/>
          </a:xfrm>
        </p:grpSpPr>
        <p:sp>
          <p:nvSpPr>
            <p:cNvPr id="32" name="圆角矩形 31"/>
            <p:cNvSpPr/>
            <p:nvPr/>
          </p:nvSpPr>
          <p:spPr>
            <a:xfrm>
              <a:off x="6831320" y="2492896"/>
              <a:ext cx="1701120" cy="1440160"/>
            </a:xfrm>
            <a:prstGeom prst="roundRect">
              <a:avLst>
                <a:gd name="adj" fmla="val 5203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8351906" y="2606544"/>
              <a:ext cx="72585" cy="1212863"/>
            </a:xfrm>
            <a:prstGeom prst="roundRect">
              <a:avLst>
                <a:gd name="adj" fmla="val 40073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90" name="TextBox 53"/>
            <p:cNvSpPr txBox="1">
              <a:spLocks noChangeArrowheads="1"/>
            </p:cNvSpPr>
            <p:nvPr/>
          </p:nvSpPr>
          <p:spPr bwMode="auto">
            <a:xfrm>
              <a:off x="7068462" y="2573837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79" name="组合 34"/>
          <p:cNvGrpSpPr/>
          <p:nvPr/>
        </p:nvGrpSpPr>
        <p:grpSpPr bwMode="auto">
          <a:xfrm>
            <a:off x="6723063" y="2917825"/>
            <a:ext cx="1449387" cy="1228725"/>
            <a:chOff x="6903328" y="4687202"/>
            <a:chExt cx="1701120" cy="1440160"/>
          </a:xfrm>
        </p:grpSpPr>
        <p:sp>
          <p:nvSpPr>
            <p:cNvPr id="36" name="圆角矩形 35"/>
            <p:cNvSpPr/>
            <p:nvPr/>
          </p:nvSpPr>
          <p:spPr>
            <a:xfrm>
              <a:off x="6903328" y="4687202"/>
              <a:ext cx="1701120" cy="1440160"/>
            </a:xfrm>
            <a:prstGeom prst="roundRect">
              <a:avLst>
                <a:gd name="adj" fmla="val 5644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388314" y="4802564"/>
              <a:ext cx="72666" cy="1209437"/>
            </a:xfrm>
            <a:prstGeom prst="roundRect">
              <a:avLst>
                <a:gd name="adj" fmla="val 4007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87" name="TextBox 57"/>
            <p:cNvSpPr txBox="1">
              <a:spLocks noChangeArrowheads="1"/>
            </p:cNvSpPr>
            <p:nvPr/>
          </p:nvSpPr>
          <p:spPr bwMode="auto">
            <a:xfrm>
              <a:off x="7068463" y="4760951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80" name="组合 38"/>
          <p:cNvGrpSpPr/>
          <p:nvPr/>
        </p:nvGrpSpPr>
        <p:grpSpPr bwMode="auto">
          <a:xfrm>
            <a:off x="1260475" y="2917825"/>
            <a:ext cx="1449388" cy="1228725"/>
            <a:chOff x="638632" y="4687202"/>
            <a:chExt cx="1701120" cy="1440160"/>
          </a:xfrm>
        </p:grpSpPr>
        <p:sp>
          <p:nvSpPr>
            <p:cNvPr id="40" name="圆角矩形 39"/>
            <p:cNvSpPr/>
            <p:nvPr/>
          </p:nvSpPr>
          <p:spPr>
            <a:xfrm>
              <a:off x="638632" y="4687202"/>
              <a:ext cx="1701120" cy="1440160"/>
            </a:xfrm>
            <a:prstGeom prst="roundRect">
              <a:avLst>
                <a:gd name="adj" fmla="val 4762"/>
              </a:avLst>
            </a:prstGeom>
            <a:solidFill>
              <a:schemeClr val="bg1">
                <a:lumMod val="85000"/>
                <a:alpha val="6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756015" y="4800704"/>
              <a:ext cx="70802" cy="1211297"/>
            </a:xfrm>
            <a:prstGeom prst="roundRect">
              <a:avLst>
                <a:gd name="adj" fmla="val 4007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284" name="TextBox 61"/>
            <p:cNvSpPr txBox="1">
              <a:spLocks noChangeArrowheads="1"/>
            </p:cNvSpPr>
            <p:nvPr/>
          </p:nvSpPr>
          <p:spPr bwMode="auto">
            <a:xfrm>
              <a:off x="827585" y="4761695"/>
              <a:ext cx="1283957" cy="1292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en-US" altLang="zh-CN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7538" y="550863"/>
            <a:ext cx="1209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"/>
          <p:cNvGrpSpPr/>
          <p:nvPr/>
        </p:nvGrpSpPr>
        <p:grpSpPr bwMode="auto">
          <a:xfrm>
            <a:off x="869950" y="1390650"/>
            <a:ext cx="7616825" cy="2981325"/>
            <a:chOff x="869575" y="1390625"/>
            <a:chExt cx="7617860" cy="2981325"/>
          </a:xfrm>
        </p:grpSpPr>
        <p:grpSp>
          <p:nvGrpSpPr>
            <p:cNvPr id="12292" name="组合 1"/>
            <p:cNvGrpSpPr/>
            <p:nvPr/>
          </p:nvGrpSpPr>
          <p:grpSpPr bwMode="auto">
            <a:xfrm>
              <a:off x="1208250" y="1789087"/>
              <a:ext cx="7216237" cy="2268538"/>
              <a:chOff x="727613" y="1654175"/>
              <a:chExt cx="7867112" cy="2268538"/>
            </a:xfrm>
          </p:grpSpPr>
          <p:sp>
            <p:nvSpPr>
              <p:cNvPr id="77" name="Line 101"/>
              <p:cNvSpPr>
                <a:spLocks noChangeShapeType="1"/>
              </p:cNvSpPr>
              <p:nvPr/>
            </p:nvSpPr>
            <p:spPr bwMode="auto">
              <a:xfrm>
                <a:off x="728808" y="359568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8" name="Line 102"/>
              <p:cNvSpPr>
                <a:spLocks noChangeShapeType="1"/>
              </p:cNvSpPr>
              <p:nvPr/>
            </p:nvSpPr>
            <p:spPr bwMode="auto">
              <a:xfrm>
                <a:off x="728808" y="3922713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9" name="Line 103"/>
              <p:cNvSpPr>
                <a:spLocks noChangeShapeType="1"/>
              </p:cNvSpPr>
              <p:nvPr/>
            </p:nvSpPr>
            <p:spPr bwMode="auto">
              <a:xfrm>
                <a:off x="1114804" y="314801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Line 104"/>
              <p:cNvSpPr>
                <a:spLocks noChangeShapeType="1"/>
              </p:cNvSpPr>
              <p:nvPr/>
            </p:nvSpPr>
            <p:spPr bwMode="auto">
              <a:xfrm>
                <a:off x="728808" y="2549526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1" name="Line 105"/>
              <p:cNvSpPr>
                <a:spLocks noChangeShapeType="1"/>
              </p:cNvSpPr>
              <p:nvPr/>
            </p:nvSpPr>
            <p:spPr bwMode="auto">
              <a:xfrm>
                <a:off x="728808" y="329723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2" name="Line 106"/>
              <p:cNvSpPr>
                <a:spLocks noChangeShapeType="1"/>
              </p:cNvSpPr>
              <p:nvPr/>
            </p:nvSpPr>
            <p:spPr bwMode="auto">
              <a:xfrm>
                <a:off x="728808" y="2998788"/>
                <a:ext cx="7865305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3" name="Line 107"/>
              <p:cNvSpPr>
                <a:spLocks noChangeShapeType="1"/>
              </p:cNvSpPr>
              <p:nvPr/>
            </p:nvSpPr>
            <p:spPr bwMode="auto">
              <a:xfrm>
                <a:off x="1114804" y="344646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4" name="Line 108"/>
              <p:cNvSpPr>
                <a:spLocks noChangeShapeType="1"/>
              </p:cNvSpPr>
              <p:nvPr/>
            </p:nvSpPr>
            <p:spPr bwMode="auto">
              <a:xfrm>
                <a:off x="1114804" y="3744913"/>
                <a:ext cx="7479309" cy="0"/>
              </a:xfrm>
              <a:prstGeom prst="line">
                <a:avLst/>
              </a:prstGeom>
              <a:noFill/>
              <a:ln w="2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2374" name="Line 109"/>
              <p:cNvSpPr>
                <a:spLocks noChangeShapeType="1"/>
              </p:cNvSpPr>
              <p:nvPr/>
            </p:nvSpPr>
            <p:spPr bwMode="auto">
              <a:xfrm>
                <a:off x="727613" y="2848702"/>
                <a:ext cx="7866545" cy="0"/>
              </a:xfrm>
              <a:prstGeom prst="line">
                <a:avLst/>
              </a:prstGeom>
              <a:noFill/>
              <a:ln w="9525">
                <a:solidFill>
                  <a:srgbClr val="666633">
                    <a:alpha val="67058"/>
                  </a:srgbClr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110"/>
              <p:cNvSpPr>
                <a:spLocks noChangeShapeType="1"/>
              </p:cNvSpPr>
              <p:nvPr/>
            </p:nvSpPr>
            <p:spPr bwMode="auto">
              <a:xfrm>
                <a:off x="728808" y="1952626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Line 111"/>
              <p:cNvSpPr>
                <a:spLocks noChangeShapeType="1"/>
              </p:cNvSpPr>
              <p:nvPr/>
            </p:nvSpPr>
            <p:spPr bwMode="auto">
              <a:xfrm>
                <a:off x="1114804" y="2101851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8" name="Line 112"/>
              <p:cNvSpPr>
                <a:spLocks noChangeShapeType="1"/>
              </p:cNvSpPr>
              <p:nvPr/>
            </p:nvSpPr>
            <p:spPr bwMode="auto">
              <a:xfrm>
                <a:off x="1114804" y="2400301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9" name="Line 113"/>
              <p:cNvSpPr>
                <a:spLocks noChangeShapeType="1"/>
              </p:cNvSpPr>
              <p:nvPr/>
            </p:nvSpPr>
            <p:spPr bwMode="auto">
              <a:xfrm>
                <a:off x="728808" y="2251076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Line 114"/>
              <p:cNvSpPr>
                <a:spLocks noChangeShapeType="1"/>
              </p:cNvSpPr>
              <p:nvPr/>
            </p:nvSpPr>
            <p:spPr bwMode="auto">
              <a:xfrm>
                <a:off x="1114804" y="2698751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" name="Line 116"/>
              <p:cNvSpPr>
                <a:spLocks noChangeShapeType="1"/>
              </p:cNvSpPr>
              <p:nvPr/>
            </p:nvSpPr>
            <p:spPr bwMode="auto">
              <a:xfrm>
                <a:off x="728808" y="1654176"/>
                <a:ext cx="7865305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Line 117"/>
              <p:cNvSpPr>
                <a:spLocks noChangeShapeType="1"/>
              </p:cNvSpPr>
              <p:nvPr/>
            </p:nvSpPr>
            <p:spPr bwMode="auto">
              <a:xfrm>
                <a:off x="1114804" y="1803401"/>
                <a:ext cx="7479309" cy="0"/>
              </a:xfrm>
              <a:prstGeom prst="line">
                <a:avLst/>
              </a:prstGeom>
              <a:noFill/>
              <a:ln w="3175" cap="flat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12293" name="组合 25"/>
            <p:cNvGrpSpPr/>
            <p:nvPr/>
          </p:nvGrpSpPr>
          <p:grpSpPr bwMode="auto">
            <a:xfrm>
              <a:off x="1768100" y="2027878"/>
              <a:ext cx="6473869" cy="2029748"/>
              <a:chOff x="1346163" y="1743279"/>
              <a:chExt cx="6487980" cy="2033502"/>
            </a:xfrm>
          </p:grpSpPr>
          <p:sp>
            <p:nvSpPr>
              <p:cNvPr id="12312" name="Rectangle 118"/>
              <p:cNvSpPr>
                <a:spLocks noChangeArrowheads="1"/>
              </p:cNvSpPr>
              <p:nvPr/>
            </p:nvSpPr>
            <p:spPr bwMode="auto">
              <a:xfrm>
                <a:off x="2513743" y="2127359"/>
                <a:ext cx="20536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3" name="Rectangle 119"/>
              <p:cNvSpPr>
                <a:spLocks noChangeArrowheads="1"/>
              </p:cNvSpPr>
              <p:nvPr/>
            </p:nvSpPr>
            <p:spPr bwMode="auto">
              <a:xfrm>
                <a:off x="2047248" y="2527086"/>
                <a:ext cx="206727" cy="17497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4" name="Rectangle 120"/>
              <p:cNvSpPr>
                <a:spLocks noChangeArrowheads="1"/>
              </p:cNvSpPr>
              <p:nvPr/>
            </p:nvSpPr>
            <p:spPr bwMode="auto">
              <a:xfrm>
                <a:off x="1582112" y="2411862"/>
                <a:ext cx="205367" cy="2901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5" name="Rectangle 121"/>
              <p:cNvSpPr>
                <a:spLocks noChangeArrowheads="1"/>
              </p:cNvSpPr>
              <p:nvPr/>
            </p:nvSpPr>
            <p:spPr bwMode="auto">
              <a:xfrm>
                <a:off x="1346824" y="2253963"/>
                <a:ext cx="206727" cy="44809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6" name="Rectangle 123"/>
              <p:cNvSpPr>
                <a:spLocks noChangeArrowheads="1"/>
              </p:cNvSpPr>
              <p:nvPr/>
            </p:nvSpPr>
            <p:spPr bwMode="auto">
              <a:xfrm>
                <a:off x="2978878" y="2305174"/>
                <a:ext cx="20672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7" name="Rectangle 124"/>
              <p:cNvSpPr>
                <a:spLocks noChangeArrowheads="1"/>
              </p:cNvSpPr>
              <p:nvPr/>
            </p:nvSpPr>
            <p:spPr bwMode="auto">
              <a:xfrm>
                <a:off x="2747671" y="2556960"/>
                <a:ext cx="206727" cy="1450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8" name="Rectangle 125"/>
              <p:cNvSpPr>
                <a:spLocks noChangeArrowheads="1"/>
              </p:cNvSpPr>
              <p:nvPr/>
            </p:nvSpPr>
            <p:spPr bwMode="auto">
              <a:xfrm>
                <a:off x="2282536" y="2527086"/>
                <a:ext cx="205367" cy="17497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19" name="Rectangle 126"/>
              <p:cNvSpPr>
                <a:spLocks noChangeArrowheads="1"/>
              </p:cNvSpPr>
              <p:nvPr/>
            </p:nvSpPr>
            <p:spPr bwMode="auto">
              <a:xfrm>
                <a:off x="1813319" y="230517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0" name="Rectangle 127"/>
              <p:cNvSpPr>
                <a:spLocks noChangeArrowheads="1"/>
              </p:cNvSpPr>
              <p:nvPr/>
            </p:nvSpPr>
            <p:spPr bwMode="auto">
              <a:xfrm>
                <a:off x="3214166" y="2453115"/>
                <a:ext cx="205367" cy="24894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21" name="Rectangle 128"/>
              <p:cNvSpPr>
                <a:spLocks noChangeArrowheads="1"/>
              </p:cNvSpPr>
              <p:nvPr/>
            </p:nvSpPr>
            <p:spPr bwMode="auto">
              <a:xfrm>
                <a:off x="2047776" y="2701646"/>
                <a:ext cx="206825" cy="931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2" name="Rectangle 129"/>
              <p:cNvSpPr>
                <a:spLocks noChangeArrowheads="1"/>
              </p:cNvSpPr>
              <p:nvPr/>
            </p:nvSpPr>
            <p:spPr bwMode="auto">
              <a:xfrm>
                <a:off x="1581625" y="2701646"/>
                <a:ext cx="205233" cy="46440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3" name="Rectangle 131"/>
              <p:cNvSpPr>
                <a:spLocks noChangeArrowheads="1"/>
              </p:cNvSpPr>
              <p:nvPr/>
            </p:nvSpPr>
            <p:spPr bwMode="auto">
              <a:xfrm>
                <a:off x="2513928" y="2701646"/>
                <a:ext cx="205233" cy="101788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4" name="Rectangle 132"/>
              <p:cNvSpPr>
                <a:spLocks noChangeArrowheads="1"/>
              </p:cNvSpPr>
              <p:nvPr/>
            </p:nvSpPr>
            <p:spPr bwMode="auto">
              <a:xfrm>
                <a:off x="2978488" y="2701646"/>
                <a:ext cx="206825" cy="77613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5" name="Rectangle 133"/>
              <p:cNvSpPr>
                <a:spLocks noChangeArrowheads="1"/>
              </p:cNvSpPr>
              <p:nvPr/>
            </p:nvSpPr>
            <p:spPr bwMode="auto">
              <a:xfrm>
                <a:off x="3213950" y="2701646"/>
                <a:ext cx="205233" cy="77613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6" name="Rectangle 134"/>
              <p:cNvSpPr>
                <a:spLocks noChangeArrowheads="1"/>
              </p:cNvSpPr>
              <p:nvPr/>
            </p:nvSpPr>
            <p:spPr bwMode="auto">
              <a:xfrm>
                <a:off x="1346163" y="2701646"/>
                <a:ext cx="206825" cy="77613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7" name="Rectangle 135"/>
              <p:cNvSpPr>
                <a:spLocks noChangeArrowheads="1"/>
              </p:cNvSpPr>
              <p:nvPr/>
            </p:nvSpPr>
            <p:spPr bwMode="auto">
              <a:xfrm>
                <a:off x="1813906" y="2701646"/>
                <a:ext cx="205233" cy="931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8" name="Rectangle 136"/>
              <p:cNvSpPr>
                <a:spLocks noChangeArrowheads="1"/>
              </p:cNvSpPr>
              <p:nvPr/>
            </p:nvSpPr>
            <p:spPr bwMode="auto">
              <a:xfrm>
                <a:off x="2281648" y="2701646"/>
                <a:ext cx="206825" cy="931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29" name="Rectangle 137"/>
              <p:cNvSpPr>
                <a:spLocks noChangeArrowheads="1"/>
              </p:cNvSpPr>
              <p:nvPr/>
            </p:nvSpPr>
            <p:spPr bwMode="auto">
              <a:xfrm>
                <a:off x="2747799" y="2701646"/>
                <a:ext cx="206825" cy="53915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30" name="Rectangle 138"/>
              <p:cNvSpPr>
                <a:spLocks noChangeArrowheads="1"/>
              </p:cNvSpPr>
              <p:nvPr/>
            </p:nvSpPr>
            <p:spPr bwMode="auto">
              <a:xfrm>
                <a:off x="4722636" y="2502904"/>
                <a:ext cx="205367" cy="1991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1" name="Rectangle 139"/>
              <p:cNvSpPr>
                <a:spLocks noChangeArrowheads="1"/>
              </p:cNvSpPr>
              <p:nvPr/>
            </p:nvSpPr>
            <p:spPr bwMode="auto">
              <a:xfrm>
                <a:off x="4256139" y="2583988"/>
                <a:ext cx="205367" cy="11806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2" name="Rectangle 140"/>
              <p:cNvSpPr>
                <a:spLocks noChangeArrowheads="1"/>
              </p:cNvSpPr>
              <p:nvPr/>
            </p:nvSpPr>
            <p:spPr bwMode="auto">
              <a:xfrm>
                <a:off x="3791005" y="2583988"/>
                <a:ext cx="205367" cy="11806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3" name="Rectangle 141"/>
              <p:cNvSpPr>
                <a:spLocks noChangeArrowheads="1"/>
              </p:cNvSpPr>
              <p:nvPr/>
            </p:nvSpPr>
            <p:spPr bwMode="auto">
              <a:xfrm>
                <a:off x="3555717" y="2411862"/>
                <a:ext cx="205367" cy="29019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4" name="Rectangle 143"/>
              <p:cNvSpPr>
                <a:spLocks noChangeArrowheads="1"/>
              </p:cNvSpPr>
              <p:nvPr/>
            </p:nvSpPr>
            <p:spPr bwMode="auto">
              <a:xfrm>
                <a:off x="5187772" y="2127359"/>
                <a:ext cx="20944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5" name="Rectangle 144"/>
              <p:cNvSpPr>
                <a:spLocks noChangeArrowheads="1"/>
              </p:cNvSpPr>
              <p:nvPr/>
            </p:nvSpPr>
            <p:spPr bwMode="auto">
              <a:xfrm>
                <a:off x="4956564" y="230517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6" name="Rectangle 145"/>
              <p:cNvSpPr>
                <a:spLocks noChangeArrowheads="1"/>
              </p:cNvSpPr>
              <p:nvPr/>
            </p:nvSpPr>
            <p:spPr bwMode="auto">
              <a:xfrm>
                <a:off x="4491428" y="230517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7" name="Rectangle 146"/>
              <p:cNvSpPr>
                <a:spLocks noChangeArrowheads="1"/>
              </p:cNvSpPr>
              <p:nvPr/>
            </p:nvSpPr>
            <p:spPr bwMode="auto">
              <a:xfrm>
                <a:off x="4024932" y="2354962"/>
                <a:ext cx="205367" cy="34709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8" name="Rectangle 147"/>
              <p:cNvSpPr>
                <a:spLocks noChangeArrowheads="1"/>
              </p:cNvSpPr>
              <p:nvPr/>
            </p:nvSpPr>
            <p:spPr bwMode="auto">
              <a:xfrm>
                <a:off x="5423060" y="2305174"/>
                <a:ext cx="205367" cy="39688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39" name="Rectangle 148"/>
              <p:cNvSpPr>
                <a:spLocks noChangeArrowheads="1"/>
              </p:cNvSpPr>
              <p:nvPr/>
            </p:nvSpPr>
            <p:spPr bwMode="auto">
              <a:xfrm>
                <a:off x="4255407" y="2701646"/>
                <a:ext cx="206825" cy="931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0" name="Rectangle 149"/>
              <p:cNvSpPr>
                <a:spLocks noChangeArrowheads="1"/>
              </p:cNvSpPr>
              <p:nvPr/>
            </p:nvSpPr>
            <p:spPr bwMode="auto">
              <a:xfrm>
                <a:off x="3790847" y="2701646"/>
                <a:ext cx="205234" cy="80317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1" name="Rectangle 151"/>
              <p:cNvSpPr>
                <a:spLocks noChangeArrowheads="1"/>
              </p:cNvSpPr>
              <p:nvPr/>
            </p:nvSpPr>
            <p:spPr bwMode="auto">
              <a:xfrm>
                <a:off x="4723149" y="2701646"/>
                <a:ext cx="205234" cy="80317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2" name="Rectangle 152"/>
              <p:cNvSpPr>
                <a:spLocks noChangeArrowheads="1"/>
              </p:cNvSpPr>
              <p:nvPr/>
            </p:nvSpPr>
            <p:spPr bwMode="auto">
              <a:xfrm>
                <a:off x="5187710" y="2701646"/>
                <a:ext cx="210007" cy="97175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3" name="Rectangle 153"/>
              <p:cNvSpPr>
                <a:spLocks noChangeArrowheads="1"/>
              </p:cNvSpPr>
              <p:nvPr/>
            </p:nvSpPr>
            <p:spPr bwMode="auto">
              <a:xfrm>
                <a:off x="5423171" y="2701646"/>
                <a:ext cx="205234" cy="10751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4" name="Rectangle 154"/>
              <p:cNvSpPr>
                <a:spLocks noChangeArrowheads="1"/>
              </p:cNvSpPr>
              <p:nvPr/>
            </p:nvSpPr>
            <p:spPr bwMode="auto">
              <a:xfrm>
                <a:off x="3555385" y="2701646"/>
                <a:ext cx="205234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5" name="Rectangle 155"/>
              <p:cNvSpPr>
                <a:spLocks noChangeArrowheads="1"/>
              </p:cNvSpPr>
              <p:nvPr/>
            </p:nvSpPr>
            <p:spPr bwMode="auto">
              <a:xfrm>
                <a:off x="4024719" y="2701646"/>
                <a:ext cx="205233" cy="931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6" name="Rectangle 156"/>
              <p:cNvSpPr>
                <a:spLocks noChangeArrowheads="1"/>
              </p:cNvSpPr>
              <p:nvPr/>
            </p:nvSpPr>
            <p:spPr bwMode="auto">
              <a:xfrm>
                <a:off x="4490869" y="2701646"/>
                <a:ext cx="205234" cy="80317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7" name="Rectangle 157"/>
              <p:cNvSpPr>
                <a:spLocks noChangeArrowheads="1"/>
              </p:cNvSpPr>
              <p:nvPr/>
            </p:nvSpPr>
            <p:spPr bwMode="auto">
              <a:xfrm>
                <a:off x="4957021" y="2701646"/>
                <a:ext cx="205233" cy="66957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48" name="Rectangle 158"/>
              <p:cNvSpPr>
                <a:spLocks noChangeArrowheads="1"/>
              </p:cNvSpPr>
              <p:nvPr/>
            </p:nvSpPr>
            <p:spPr bwMode="auto">
              <a:xfrm>
                <a:off x="6932355" y="2354962"/>
                <a:ext cx="205367" cy="347094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49" name="Rectangle 159"/>
              <p:cNvSpPr>
                <a:spLocks noChangeArrowheads="1"/>
              </p:cNvSpPr>
              <p:nvPr/>
            </p:nvSpPr>
            <p:spPr bwMode="auto">
              <a:xfrm>
                <a:off x="6463141" y="2006446"/>
                <a:ext cx="205367" cy="69561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0" name="Rectangle 160"/>
              <p:cNvSpPr>
                <a:spLocks noChangeArrowheads="1"/>
              </p:cNvSpPr>
              <p:nvPr/>
            </p:nvSpPr>
            <p:spPr bwMode="auto">
              <a:xfrm>
                <a:off x="5996642" y="1945277"/>
                <a:ext cx="205367" cy="75677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1" name="Rectangle 161"/>
              <p:cNvSpPr>
                <a:spLocks noChangeArrowheads="1"/>
              </p:cNvSpPr>
              <p:nvPr/>
            </p:nvSpPr>
            <p:spPr bwMode="auto">
              <a:xfrm>
                <a:off x="5765437" y="2127359"/>
                <a:ext cx="205367" cy="5746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2" name="Rectangle 163"/>
              <p:cNvSpPr>
                <a:spLocks noChangeArrowheads="1"/>
              </p:cNvSpPr>
              <p:nvPr/>
            </p:nvSpPr>
            <p:spPr bwMode="auto">
              <a:xfrm>
                <a:off x="7397492" y="1945277"/>
                <a:ext cx="205367" cy="75677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3" name="Rectangle 164"/>
              <p:cNvSpPr>
                <a:spLocks noChangeArrowheads="1"/>
              </p:cNvSpPr>
              <p:nvPr/>
            </p:nvSpPr>
            <p:spPr bwMode="auto">
              <a:xfrm>
                <a:off x="7163556" y="1743279"/>
                <a:ext cx="205367" cy="958776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4" name="Rectangle 165"/>
              <p:cNvSpPr>
                <a:spLocks noChangeArrowheads="1"/>
              </p:cNvSpPr>
              <p:nvPr/>
            </p:nvSpPr>
            <p:spPr bwMode="auto">
              <a:xfrm>
                <a:off x="6697068" y="2194218"/>
                <a:ext cx="205367" cy="50783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5" name="Rectangle 166"/>
              <p:cNvSpPr>
                <a:spLocks noChangeArrowheads="1"/>
              </p:cNvSpPr>
              <p:nvPr/>
            </p:nvSpPr>
            <p:spPr bwMode="auto">
              <a:xfrm>
                <a:off x="6231932" y="1912559"/>
                <a:ext cx="205367" cy="78949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6" name="Rectangle 167"/>
              <p:cNvSpPr>
                <a:spLocks noChangeArrowheads="1"/>
              </p:cNvSpPr>
              <p:nvPr/>
            </p:nvSpPr>
            <p:spPr bwMode="auto">
              <a:xfrm>
                <a:off x="7628700" y="2164345"/>
                <a:ext cx="205367" cy="53771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2357" name="Rectangle 168"/>
              <p:cNvSpPr>
                <a:spLocks noChangeArrowheads="1"/>
              </p:cNvSpPr>
              <p:nvPr/>
            </p:nvSpPr>
            <p:spPr bwMode="auto">
              <a:xfrm>
                <a:off x="6462736" y="2701646"/>
                <a:ext cx="205233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8" name="Rectangle 169"/>
              <p:cNvSpPr>
                <a:spLocks noChangeArrowheads="1"/>
              </p:cNvSpPr>
              <p:nvPr/>
            </p:nvSpPr>
            <p:spPr bwMode="auto">
              <a:xfrm>
                <a:off x="5996580" y="2701646"/>
                <a:ext cx="205234" cy="80317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59" name="Rectangle 171"/>
              <p:cNvSpPr>
                <a:spLocks noChangeArrowheads="1"/>
              </p:cNvSpPr>
              <p:nvPr/>
            </p:nvSpPr>
            <p:spPr bwMode="auto">
              <a:xfrm>
                <a:off x="6932069" y="2701646"/>
                <a:ext cx="205234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0" name="Rectangle 172"/>
              <p:cNvSpPr>
                <a:spLocks noChangeArrowheads="1"/>
              </p:cNvSpPr>
              <p:nvPr/>
            </p:nvSpPr>
            <p:spPr bwMode="auto">
              <a:xfrm>
                <a:off x="7398221" y="2701646"/>
                <a:ext cx="205233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1" name="Rectangle 173"/>
              <p:cNvSpPr>
                <a:spLocks noChangeArrowheads="1"/>
              </p:cNvSpPr>
              <p:nvPr/>
            </p:nvSpPr>
            <p:spPr bwMode="auto">
              <a:xfrm>
                <a:off x="7628909" y="2701646"/>
                <a:ext cx="205234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2" name="Rectangle 174"/>
              <p:cNvSpPr>
                <a:spLocks noChangeArrowheads="1"/>
              </p:cNvSpPr>
              <p:nvPr/>
            </p:nvSpPr>
            <p:spPr bwMode="auto">
              <a:xfrm>
                <a:off x="5765896" y="2701646"/>
                <a:ext cx="205233" cy="10751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3" name="Rectangle 175"/>
              <p:cNvSpPr>
                <a:spLocks noChangeArrowheads="1"/>
              </p:cNvSpPr>
              <p:nvPr/>
            </p:nvSpPr>
            <p:spPr bwMode="auto">
              <a:xfrm>
                <a:off x="6232044" y="2701646"/>
                <a:ext cx="205234" cy="10751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4" name="Rectangle 176"/>
              <p:cNvSpPr>
                <a:spLocks noChangeArrowheads="1"/>
              </p:cNvSpPr>
              <p:nvPr/>
            </p:nvSpPr>
            <p:spPr bwMode="auto">
              <a:xfrm>
                <a:off x="6696607" y="2701646"/>
                <a:ext cx="205234" cy="8970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365" name="Rectangle 177"/>
              <p:cNvSpPr>
                <a:spLocks noChangeArrowheads="1"/>
              </p:cNvSpPr>
              <p:nvPr/>
            </p:nvSpPr>
            <p:spPr bwMode="auto">
              <a:xfrm>
                <a:off x="7164350" y="2701646"/>
                <a:ext cx="205234" cy="107513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cxnSp>
          <p:nvCxnSpPr>
            <p:cNvPr id="5" name="直接连接符 4"/>
            <p:cNvCxnSpPr/>
            <p:nvPr/>
          </p:nvCxnSpPr>
          <p:spPr bwMode="auto">
            <a:xfrm>
              <a:off x="3889410" y="1501750"/>
              <a:ext cx="0" cy="279082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 bwMode="auto">
            <a:xfrm>
              <a:off x="6099511" y="1463650"/>
              <a:ext cx="0" cy="282892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6" name="TextBox 28"/>
            <p:cNvSpPr txBox="1">
              <a:spLocks noChangeArrowheads="1"/>
            </p:cNvSpPr>
            <p:nvPr/>
          </p:nvSpPr>
          <p:spPr bwMode="auto">
            <a:xfrm>
              <a:off x="1255929" y="1722751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297" name="TextBox 29"/>
            <p:cNvSpPr txBox="1">
              <a:spLocks noChangeArrowheads="1"/>
            </p:cNvSpPr>
            <p:nvPr/>
          </p:nvSpPr>
          <p:spPr bwMode="auto">
            <a:xfrm>
              <a:off x="1255929" y="230906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298" name="TextBox 30"/>
            <p:cNvSpPr txBox="1">
              <a:spLocks noChangeArrowheads="1"/>
            </p:cNvSpPr>
            <p:nvPr/>
          </p:nvSpPr>
          <p:spPr bwMode="auto">
            <a:xfrm>
              <a:off x="1255929" y="2016194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299" name="TextBox 31"/>
            <p:cNvSpPr txBox="1">
              <a:spLocks noChangeArrowheads="1"/>
            </p:cNvSpPr>
            <p:nvPr/>
          </p:nvSpPr>
          <p:spPr bwMode="auto">
            <a:xfrm>
              <a:off x="1255929" y="2606013"/>
              <a:ext cx="340047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5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00B05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0" name="TextBox 32"/>
            <p:cNvSpPr txBox="1">
              <a:spLocks noChangeArrowheads="1"/>
            </p:cNvSpPr>
            <p:nvPr/>
          </p:nvSpPr>
          <p:spPr bwMode="auto">
            <a:xfrm>
              <a:off x="1255337" y="3059087"/>
              <a:ext cx="3413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D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1" name="TextBox 33"/>
            <p:cNvSpPr txBox="1">
              <a:spLocks noChangeArrowheads="1"/>
            </p:cNvSpPr>
            <p:nvPr/>
          </p:nvSpPr>
          <p:spPr bwMode="auto">
            <a:xfrm>
              <a:off x="1255337" y="3365475"/>
              <a:ext cx="341313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C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2" name="TextBox 34"/>
            <p:cNvSpPr txBox="1">
              <a:spLocks noChangeArrowheads="1"/>
            </p:cNvSpPr>
            <p:nvPr/>
          </p:nvSpPr>
          <p:spPr bwMode="auto">
            <a:xfrm>
              <a:off x="1255337" y="3649637"/>
              <a:ext cx="3413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B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3" name="TextBox 35"/>
            <p:cNvSpPr txBox="1">
              <a:spLocks noChangeArrowheads="1"/>
            </p:cNvSpPr>
            <p:nvPr/>
          </p:nvSpPr>
          <p:spPr bwMode="auto">
            <a:xfrm>
              <a:off x="1255337" y="3962375"/>
              <a:ext cx="3413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rgbClr val="00B0F0"/>
                  </a:solidFill>
                  <a:latin typeface="Wide Latin" panose="020A0A07050505020404" pitchFamily="18" charset="0"/>
                  <a:ea typeface="微软雅黑" panose="020B0503020204020204" pitchFamily="34" charset="-122"/>
                </a:rPr>
                <a:t>A</a:t>
              </a:r>
              <a:endParaRPr lang="zh-CN" altLang="en-US" sz="1400">
                <a:solidFill>
                  <a:srgbClr val="00B0F0"/>
                </a:solidFill>
                <a:latin typeface="Wide Latin" panose="020A0A070505050204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04" name="TextBox 36"/>
            <p:cNvSpPr txBox="1">
              <a:spLocks noChangeArrowheads="1"/>
            </p:cNvSpPr>
            <p:nvPr/>
          </p:nvSpPr>
          <p:spPr bwMode="auto">
            <a:xfrm>
              <a:off x="869575" y="1427624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5" name="TextBox 37"/>
            <p:cNvSpPr txBox="1">
              <a:spLocks noChangeArrowheads="1"/>
            </p:cNvSpPr>
            <p:nvPr/>
          </p:nvSpPr>
          <p:spPr bwMode="auto">
            <a:xfrm>
              <a:off x="869575" y="3171293"/>
              <a:ext cx="400088" cy="12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Box 38"/>
            <p:cNvSpPr txBox="1">
              <a:spLocks noChangeArrowheads="1"/>
            </p:cNvSpPr>
            <p:nvPr/>
          </p:nvSpPr>
          <p:spPr bwMode="auto">
            <a:xfrm>
              <a:off x="2433875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7" name="TextBox 39"/>
            <p:cNvSpPr txBox="1">
              <a:spLocks noChangeArrowheads="1"/>
            </p:cNvSpPr>
            <p:nvPr/>
          </p:nvSpPr>
          <p:spPr bwMode="auto">
            <a:xfrm>
              <a:off x="4912640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8" name="TextBox 40"/>
            <p:cNvSpPr txBox="1">
              <a:spLocks noChangeArrowheads="1"/>
            </p:cNvSpPr>
            <p:nvPr/>
          </p:nvSpPr>
          <p:spPr bwMode="auto">
            <a:xfrm>
              <a:off x="7433649" y="1390625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9" name="TextBox 41"/>
            <p:cNvSpPr txBox="1">
              <a:spLocks noChangeArrowheads="1"/>
            </p:cNvSpPr>
            <p:nvPr/>
          </p:nvSpPr>
          <p:spPr bwMode="auto">
            <a:xfrm>
              <a:off x="2433875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0" name="TextBox 42"/>
            <p:cNvSpPr txBox="1">
              <a:spLocks noChangeArrowheads="1"/>
            </p:cNvSpPr>
            <p:nvPr/>
          </p:nvSpPr>
          <p:spPr bwMode="auto">
            <a:xfrm>
              <a:off x="491264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1" name="TextBox 43"/>
            <p:cNvSpPr txBox="1">
              <a:spLocks noChangeArrowheads="1"/>
            </p:cNvSpPr>
            <p:nvPr/>
          </p:nvSpPr>
          <p:spPr bwMode="auto">
            <a:xfrm>
              <a:off x="7454690" y="4048069"/>
              <a:ext cx="1032745" cy="30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4A452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  <a:endParaRPr lang="zh-CN" altLang="en-US" sz="1400">
                <a:solidFill>
                  <a:srgbClr val="4A452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617538" y="550863"/>
            <a:ext cx="1209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1581150" y="1547813"/>
            <a:ext cx="3448050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767138" y="1373188"/>
            <a:ext cx="1600200" cy="29083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6"/>
          <p:cNvSpPr/>
          <p:nvPr/>
        </p:nvSpPr>
        <p:spPr>
          <a:xfrm>
            <a:off x="4042544" y="1766443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7538" y="550863"/>
            <a:ext cx="12096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164138" y="309563"/>
            <a:ext cx="360362" cy="3603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21138" y="1062038"/>
            <a:ext cx="360362" cy="36036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87888" y="4584700"/>
            <a:ext cx="360362" cy="360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4400" y="3860800"/>
            <a:ext cx="360363" cy="360363"/>
          </a:xfrm>
          <a:prstGeom prst="rect">
            <a:avLst/>
          </a:prstGeom>
          <a:solidFill>
            <a:srgbClr val="471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82838" y="538163"/>
            <a:ext cx="360362" cy="3603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82838" y="4127500"/>
            <a:ext cx="360362" cy="360363"/>
          </a:xfrm>
          <a:prstGeom prst="rect">
            <a:avLst/>
          </a:prstGeom>
          <a:solidFill>
            <a:srgbClr val="BD2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78563" y="1062038"/>
            <a:ext cx="360362" cy="360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45" name="TextBox 12"/>
          <p:cNvSpPr txBox="1">
            <a:spLocks noChangeArrowheads="1"/>
          </p:cNvSpPr>
          <p:nvPr/>
        </p:nvSpPr>
        <p:spPr bwMode="auto">
          <a:xfrm>
            <a:off x="1684338" y="1609725"/>
            <a:ext cx="57753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0" b="1">
                <a:latin typeface="Impact" panose="020B0806030902050204" pitchFamily="34" charset="0"/>
              </a:rPr>
              <a:t>THANKS</a:t>
            </a:r>
            <a:endParaRPr lang="en-US" altLang="zh-CN" sz="12000" b="1">
              <a:latin typeface="Impact" panose="020B0806030902050204" pitchFamily="34" charset="0"/>
            </a:endParaRPr>
          </a:p>
        </p:txBody>
      </p:sp>
      <p:pic>
        <p:nvPicPr>
          <p:cNvPr id="14346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3024188"/>
            <a:ext cx="86074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 bwMode="auto">
          <a:xfrm>
            <a:off x="3260725" y="3178175"/>
            <a:ext cx="262255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zh-CN" altLang="en-US" sz="16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WPS 演示</Application>
  <PresentationFormat>全屏显示(16:9)</PresentationFormat>
  <Paragraphs>150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Impact</vt:lpstr>
      <vt:lpstr>方正姚体</vt:lpstr>
      <vt:lpstr>微软雅黑</vt:lpstr>
      <vt:lpstr>Arial Black</vt:lpstr>
      <vt:lpstr>方正大标宋简体</vt:lpstr>
      <vt:lpstr>华文细黑</vt:lpstr>
      <vt:lpstr>Wide Latin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M120253J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2012-11-20T06:22:00Z</dcterms:created>
  <dcterms:modified xsi:type="dcterms:W3CDTF">2018-08-29T07:13:42Z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