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Aharoni" panose="02010803020104030203" pitchFamily="2" charset="-79"/>
      <p:bold r:id="rId25"/>
    </p:embeddedFont>
    <p:embeddedFont>
      <p:font typeface="华文细黑" panose="02010600040101010101" pitchFamily="2" charset="-122"/>
      <p:regular r:id="rId26"/>
    </p:embeddedFont>
    <p:embeddedFont>
      <p:font typeface="Wide Latin" panose="020A0A07050505020404" pitchFamily="18" charset="0"/>
      <p:regular r:id="rId27"/>
    </p:embeddedFont>
    <p:embeddedFont>
      <p:font typeface="等线" panose="02010600030101010101" charset="-122"/>
      <p:regular r:id="rId2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DE5DD97-30DE-4703-BBAC-EBAF3D64A4D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3AA7D87-5B54-4C91-AC7A-5CE0D73BD00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632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3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-38100"/>
            <a:ext cx="83375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2663A-D552-43A0-95EA-18A0F655B21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0DE5D-450E-4EE8-A3B3-DAFBBFC6A8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E540-E665-4547-9F41-4428368E74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8B2F1-1303-42FC-8B15-EE16EE4493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E8711-1106-499F-8775-94CC291E06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74DAC-04E2-4C49-8DE8-6AA096B6E7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DAE728-22B0-4E4D-84A1-B859A53FC4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7BCF7-836A-4377-BF9B-7E3DBA8E3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9CFE3-B951-4E31-A3C6-77BC17A845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B3D6E-EBC4-47E7-91DA-9C2003D402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6DFA8-68DE-484C-B890-2AD1778377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5D06-61BE-4A56-9812-E5E2A54E31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DD88F-93D2-4D67-BAFB-9469F1998F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DE46-0E74-450A-85A0-B363A7ED51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A406-4458-472C-911C-476B23577B6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F624B-25A6-4527-9F4C-25183C0312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698A2-76D4-40EC-A5F3-E9B02B75397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FF60-F5DA-4026-9F09-D37D4F49C7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13B6-1460-4149-B516-C8DFBAE9A39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5873-2A48-47EF-95D7-7A04A080F3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7BFB-D13C-4CE5-8B04-71DDEB84BA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60FE-6CA8-41A2-A194-FABA53F1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4596-3134-46BB-BD1C-F468B0D58C2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A426-52D3-4B71-8572-144055DB44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243FE0-830B-4B40-82C5-C6CA6BD4915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D6EB87-A98F-4B85-9C6B-7D15D05104D7}" type="slidenum">
              <a:rPr lang="zh-CN" altLang="en-US"/>
            </a:fld>
            <a:endParaRPr lang="zh-CN" altLang="en-US"/>
          </a:p>
        </p:txBody>
      </p:sp>
      <p:pic>
        <p:nvPicPr>
          <p:cNvPr id="1029" name="图片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3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15"/>
          <p:cNvGrpSpPr/>
          <p:nvPr/>
        </p:nvGrpSpPr>
        <p:grpSpPr bwMode="auto">
          <a:xfrm>
            <a:off x="8099425" y="173038"/>
            <a:ext cx="976313" cy="263525"/>
            <a:chOff x="834017" y="3756618"/>
            <a:chExt cx="976194" cy="262570"/>
          </a:xfrm>
        </p:grpSpPr>
        <p:sp>
          <p:nvSpPr>
            <p:cNvPr id="12" name="圆角矩形 11"/>
            <p:cNvSpPr/>
            <p:nvPr/>
          </p:nvSpPr>
          <p:spPr>
            <a:xfrm>
              <a:off x="887985" y="3772435"/>
              <a:ext cx="720637" cy="1724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Rectangle 18"/>
            <p:cNvSpPr txBox="1">
              <a:spLocks noChangeArrowheads="1"/>
            </p:cNvSpPr>
            <p:nvPr/>
          </p:nvSpPr>
          <p:spPr bwMode="auto">
            <a:xfrm>
              <a:off x="834017" y="3756618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031" name="组合 19"/>
          <p:cNvGrpSpPr/>
          <p:nvPr userDrawn="1"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1037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38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1032" name="图片 4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630238"/>
            <a:ext cx="817403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46"/>
          <p:cNvGrpSpPr/>
          <p:nvPr userDrawn="1"/>
        </p:nvGrpSpPr>
        <p:grpSpPr bwMode="auto">
          <a:xfrm>
            <a:off x="249238" y="654050"/>
            <a:ext cx="3467100" cy="46038"/>
            <a:chOff x="253773" y="1206777"/>
            <a:chExt cx="3467327" cy="45720"/>
          </a:xfrm>
        </p:grpSpPr>
        <p:sp>
          <p:nvSpPr>
            <p:cNvPr id="28" name="矩形 27"/>
            <p:cNvSpPr/>
            <p:nvPr/>
          </p:nvSpPr>
          <p:spPr>
            <a:xfrm>
              <a:off x="253773" y="1206777"/>
              <a:ext cx="1217692" cy="45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flipV="1">
              <a:off x="793558" y="1206777"/>
              <a:ext cx="2927542" cy="45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/>
        </p:nvGrpSpPr>
        <p:grpSpPr bwMode="auto">
          <a:xfrm>
            <a:off x="1506538" y="912813"/>
            <a:ext cx="4721225" cy="1216025"/>
            <a:chOff x="338563" y="1596201"/>
            <a:chExt cx="4721764" cy="1215770"/>
          </a:xfrm>
        </p:grpSpPr>
        <p:sp>
          <p:nvSpPr>
            <p:cNvPr id="5161" name="TextBox 12"/>
            <p:cNvSpPr txBox="1">
              <a:spLocks noChangeArrowheads="1"/>
            </p:cNvSpPr>
            <p:nvPr/>
          </p:nvSpPr>
          <p:spPr bwMode="auto">
            <a:xfrm>
              <a:off x="341530" y="1897230"/>
              <a:ext cx="4718797" cy="52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BUSINESS POWERPOINT</a:t>
              </a:r>
              <a:endParaRPr lang="en-US" altLang="zh-CN" sz="2800"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0791" y="2542153"/>
              <a:ext cx="1813132" cy="2698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latin typeface="Garamond" panose="02020404030301010803" pitchFamily="18" charset="0"/>
                  <a:ea typeface="方正粗倩简体" panose="03000509000000000000" pitchFamily="65" charset="-122"/>
                  <a:cs typeface="Arial" panose="020B0604020202020204" pitchFamily="34" charset="0"/>
                </a:rPr>
                <a:t>Shanghai Rapidesign Advertising Co.,</a:t>
              </a:r>
              <a:r>
                <a:rPr lang="en-US" altLang="zh-CN" sz="770" dirty="0" err="1">
                  <a:latin typeface="Garamond" panose="02020404030301010803" pitchFamily="18" charset="0"/>
                  <a:ea typeface="方正粗倩简体" panose="03000509000000000000" pitchFamily="65" charset="-122"/>
                  <a:cs typeface="Arial" panose="020B0604020202020204" pitchFamily="34" charset="0"/>
                </a:rPr>
                <a:t>Ltd.c</a:t>
              </a:r>
              <a:endParaRPr lang="en-US" altLang="zh-CN" sz="770" dirty="0">
                <a:latin typeface="Garamond" panose="02020404030301010803" pitchFamily="18" charset="0"/>
                <a:ea typeface="方正粗倩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5163" name="TextBox 12"/>
            <p:cNvSpPr txBox="1">
              <a:spLocks noChangeArrowheads="1"/>
            </p:cNvSpPr>
            <p:nvPr/>
          </p:nvSpPr>
          <p:spPr bwMode="auto">
            <a:xfrm>
              <a:off x="357960" y="2256960"/>
              <a:ext cx="2233820" cy="4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38563" y="1596201"/>
              <a:ext cx="2097326" cy="461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400" spc="300" dirty="0">
                  <a:solidFill>
                    <a:schemeClr val="tx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GLOBAL</a:t>
              </a:r>
              <a:endParaRPr lang="zh-CN" altLang="en-US" sz="2400" spc="300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5124" name="组合 18"/>
          <p:cNvGrpSpPr/>
          <p:nvPr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5151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152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5" name="组合 30"/>
          <p:cNvGrpSpPr/>
          <p:nvPr/>
        </p:nvGrpSpPr>
        <p:grpSpPr bwMode="auto">
          <a:xfrm>
            <a:off x="6367463" y="2320925"/>
            <a:ext cx="1163637" cy="461963"/>
            <a:chOff x="6367966" y="2321467"/>
            <a:chExt cx="1163518" cy="461367"/>
          </a:xfrm>
        </p:grpSpPr>
        <p:sp>
          <p:nvSpPr>
            <p:cNvPr id="32" name="圆角矩形 31"/>
            <p:cNvSpPr/>
            <p:nvPr/>
          </p:nvSpPr>
          <p:spPr>
            <a:xfrm>
              <a:off x="6370927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7966" y="2321467"/>
              <a:ext cx="116351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2013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126" name="组合 33"/>
          <p:cNvGrpSpPr/>
          <p:nvPr/>
        </p:nvGrpSpPr>
        <p:grpSpPr bwMode="auto">
          <a:xfrm>
            <a:off x="5176838" y="2320925"/>
            <a:ext cx="1168400" cy="461963"/>
            <a:chOff x="5176526" y="2321467"/>
            <a:chExt cx="1168325" cy="461367"/>
          </a:xfrm>
        </p:grpSpPr>
        <p:sp>
          <p:nvSpPr>
            <p:cNvPr id="35" name="圆角矩形 34"/>
            <p:cNvSpPr/>
            <p:nvPr/>
          </p:nvSpPr>
          <p:spPr>
            <a:xfrm>
              <a:off x="5181890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FF66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6526" y="2321467"/>
              <a:ext cx="116832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2012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127" name="组合 36"/>
          <p:cNvGrpSpPr/>
          <p:nvPr/>
        </p:nvGrpSpPr>
        <p:grpSpPr bwMode="auto">
          <a:xfrm>
            <a:off x="3981450" y="2320925"/>
            <a:ext cx="1179513" cy="461963"/>
            <a:chOff x="3981880" y="2321467"/>
            <a:chExt cx="1179540" cy="461367"/>
          </a:xfrm>
        </p:grpSpPr>
        <p:sp>
          <p:nvSpPr>
            <p:cNvPr id="38" name="圆角矩形 37"/>
            <p:cNvSpPr/>
            <p:nvPr/>
          </p:nvSpPr>
          <p:spPr>
            <a:xfrm>
              <a:off x="3992852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FF0066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81880" y="2321467"/>
              <a:ext cx="1179540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1" spc="3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eaLnBrk="1" hangingPunct="1">
                <a:defRPr/>
              </a:pPr>
              <a:r>
                <a:rPr lang="en-US" altLang="zh-CN" dirty="0"/>
                <a:t>2011</a:t>
              </a:r>
              <a:endParaRPr lang="zh-CN" altLang="en-US" dirty="0"/>
            </a:p>
          </p:txBody>
        </p:sp>
      </p:grpSp>
      <p:grpSp>
        <p:nvGrpSpPr>
          <p:cNvPr id="5128" name="组合 39"/>
          <p:cNvGrpSpPr/>
          <p:nvPr/>
        </p:nvGrpSpPr>
        <p:grpSpPr bwMode="auto">
          <a:xfrm>
            <a:off x="2786063" y="2320925"/>
            <a:ext cx="1193800" cy="461963"/>
            <a:chOff x="2786782" y="2321467"/>
            <a:chExt cx="1192358" cy="461367"/>
          </a:xfrm>
        </p:grpSpPr>
        <p:sp>
          <p:nvSpPr>
            <p:cNvPr id="41" name="圆角矩形 40"/>
            <p:cNvSpPr/>
            <p:nvPr/>
          </p:nvSpPr>
          <p:spPr>
            <a:xfrm>
              <a:off x="2803814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00B0F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6782" y="2321467"/>
              <a:ext cx="119235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1" spc="3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eaLnBrk="1" hangingPunct="1">
                <a:defRPr/>
              </a:pPr>
              <a:r>
                <a:rPr lang="en-US" altLang="zh-CN" dirty="0"/>
                <a:t>2010</a:t>
              </a:r>
              <a:endParaRPr lang="zh-CN" altLang="en-US" dirty="0"/>
            </a:p>
          </p:txBody>
        </p:sp>
      </p:grpSp>
      <p:grpSp>
        <p:nvGrpSpPr>
          <p:cNvPr id="5129" name="组合 42"/>
          <p:cNvGrpSpPr/>
          <p:nvPr/>
        </p:nvGrpSpPr>
        <p:grpSpPr bwMode="auto">
          <a:xfrm>
            <a:off x="1614488" y="2320925"/>
            <a:ext cx="1195387" cy="461963"/>
            <a:chOff x="1614777" y="2321467"/>
            <a:chExt cx="1195563" cy="461367"/>
          </a:xfrm>
        </p:grpSpPr>
        <p:sp>
          <p:nvSpPr>
            <p:cNvPr id="44" name="圆角矩形 43"/>
            <p:cNvSpPr/>
            <p:nvPr/>
          </p:nvSpPr>
          <p:spPr>
            <a:xfrm>
              <a:off x="1614779" y="2346725"/>
              <a:ext cx="1158296" cy="396475"/>
            </a:xfrm>
            <a:prstGeom prst="roundRect">
              <a:avLst>
                <a:gd name="adj" fmla="val 5027"/>
              </a:avLst>
            </a:prstGeom>
            <a:solidFill>
              <a:srgbClr val="00B05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777" y="2321467"/>
              <a:ext cx="119556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2009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6688" y="268288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41400" y="1474788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18"/>
          <p:cNvSpPr>
            <a:spLocks noChangeArrowheads="1"/>
          </p:cNvSpPr>
          <p:nvPr/>
        </p:nvSpPr>
        <p:spPr bwMode="auto">
          <a:xfrm>
            <a:off x="1028700" y="2824163"/>
            <a:ext cx="7104063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836613" y="2782888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 bwMode="auto">
          <a:xfrm>
            <a:off x="2312988" y="1985963"/>
            <a:ext cx="4745037" cy="341312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9" name="组合 15"/>
          <p:cNvGrpSpPr/>
          <p:nvPr/>
        </p:nvGrpSpPr>
        <p:grpSpPr bwMode="auto">
          <a:xfrm>
            <a:off x="2312988" y="2408238"/>
            <a:ext cx="4745037" cy="341312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0" name="组合 26"/>
          <p:cNvGrpSpPr/>
          <p:nvPr/>
        </p:nvGrpSpPr>
        <p:grpSpPr bwMode="auto">
          <a:xfrm>
            <a:off x="2312988" y="2832100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组合 37"/>
          <p:cNvGrpSpPr/>
          <p:nvPr/>
        </p:nvGrpSpPr>
        <p:grpSpPr bwMode="auto">
          <a:xfrm>
            <a:off x="2312988" y="3254375"/>
            <a:ext cx="4745037" cy="341313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2" name="TextBox 45"/>
          <p:cNvSpPr txBox="1">
            <a:spLocks noChangeArrowheads="1"/>
          </p:cNvSpPr>
          <p:nvPr/>
        </p:nvSpPr>
        <p:spPr bwMode="auto">
          <a:xfrm>
            <a:off x="166688" y="268288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  录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 bwMode="auto">
          <a:xfrm>
            <a:off x="2312988" y="253206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TextBox 57"/>
          <p:cNvSpPr txBox="1">
            <a:spLocks noChangeArrowheads="1"/>
          </p:cNvSpPr>
          <p:nvPr/>
        </p:nvSpPr>
        <p:spPr bwMode="auto">
          <a:xfrm>
            <a:off x="166688" y="26828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过渡页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267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FF5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1273" name="组合 8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4" name="组合 12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11300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5" name="组合 18"/>
          <p:cNvGrpSpPr/>
          <p:nvPr/>
        </p:nvGrpSpPr>
        <p:grpSpPr bwMode="auto">
          <a:xfrm>
            <a:off x="5359400" y="3725863"/>
            <a:ext cx="2128838" cy="711200"/>
            <a:chOff x="5457881" y="5461817"/>
            <a:chExt cx="2498495" cy="834318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6" name="组合 22"/>
          <p:cNvGrpSpPr/>
          <p:nvPr/>
        </p:nvGrpSpPr>
        <p:grpSpPr bwMode="auto">
          <a:xfrm>
            <a:off x="1555750" y="3644900"/>
            <a:ext cx="2205038" cy="792163"/>
            <a:chOff x="899542" y="5367086"/>
            <a:chExt cx="2587312" cy="929049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7" name="组合 26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3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8" name="组合 30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0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9" name="组合 34"/>
          <p:cNvGrpSpPr/>
          <p:nvPr/>
        </p:nvGrpSpPr>
        <p:grpSpPr bwMode="auto">
          <a:xfrm>
            <a:off x="6591300" y="3065463"/>
            <a:ext cx="1449388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7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38"/>
          <p:cNvGrpSpPr/>
          <p:nvPr/>
        </p:nvGrpSpPr>
        <p:grpSpPr bwMode="auto">
          <a:xfrm>
            <a:off x="1128713" y="3065463"/>
            <a:ext cx="1449387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4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81" name="TextBox 42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566738" y="1317625"/>
            <a:ext cx="798353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324" y="3447367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324" y="3741833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89981" y="3004118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324" y="2415185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324" y="3151351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324" y="2856885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89981" y="3300134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89981" y="3594601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0" name="Line 109"/>
            <p:cNvSpPr>
              <a:spLocks noChangeShapeType="1"/>
            </p:cNvSpPr>
            <p:nvPr/>
          </p:nvSpPr>
          <p:spPr bwMode="auto">
            <a:xfrm>
              <a:off x="911624" y="2710214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324" y="1824703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89981" y="1971935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89981" y="2267952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324" y="2119169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89981" y="2562418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324" y="1530236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89981" y="1677469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2308" name="组合 25"/>
            <p:cNvGrpSpPr/>
            <p:nvPr/>
          </p:nvGrpSpPr>
          <p:grpSpPr bwMode="auto">
            <a:xfrm>
              <a:off x="1503464" y="1650256"/>
              <a:ext cx="6631184" cy="2094535"/>
              <a:chOff x="1115616" y="1627214"/>
              <a:chExt cx="6804956" cy="2149423"/>
            </a:xfrm>
          </p:grpSpPr>
          <p:sp>
            <p:nvSpPr>
              <p:cNvPr id="12327" name="Rectangle 118"/>
              <p:cNvSpPr>
                <a:spLocks noChangeArrowheads="1"/>
              </p:cNvSpPr>
              <p:nvPr/>
            </p:nvSpPr>
            <p:spPr bwMode="auto">
              <a:xfrm>
                <a:off x="2513743" y="2127940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8" name="Rectangle 119"/>
              <p:cNvSpPr>
                <a:spLocks noChangeArrowheads="1"/>
              </p:cNvSpPr>
              <p:nvPr/>
            </p:nvSpPr>
            <p:spPr bwMode="auto">
              <a:xfrm>
                <a:off x="2047248" y="2527667"/>
                <a:ext cx="20672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9" name="Rectangle 120"/>
              <p:cNvSpPr>
                <a:spLocks noChangeArrowheads="1"/>
              </p:cNvSpPr>
              <p:nvPr/>
            </p:nvSpPr>
            <p:spPr bwMode="auto">
              <a:xfrm>
                <a:off x="1582112" y="2412443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0" name="Rectangle 121"/>
              <p:cNvSpPr>
                <a:spLocks noChangeArrowheads="1"/>
              </p:cNvSpPr>
              <p:nvPr/>
            </p:nvSpPr>
            <p:spPr bwMode="auto">
              <a:xfrm>
                <a:off x="1346824" y="2254545"/>
                <a:ext cx="206727" cy="4480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1" name="Rectangle 122"/>
              <p:cNvSpPr>
                <a:spLocks noChangeArrowheads="1"/>
              </p:cNvSpPr>
              <p:nvPr/>
            </p:nvSpPr>
            <p:spPr bwMode="auto">
              <a:xfrm>
                <a:off x="1115616" y="1627214"/>
                <a:ext cx="206727" cy="107542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2" name="Rectangle 123"/>
              <p:cNvSpPr>
                <a:spLocks noChangeArrowheads="1"/>
              </p:cNvSpPr>
              <p:nvPr/>
            </p:nvSpPr>
            <p:spPr bwMode="auto">
              <a:xfrm>
                <a:off x="2978878" y="2305754"/>
                <a:ext cx="20672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3" name="Rectangle 124"/>
              <p:cNvSpPr>
                <a:spLocks noChangeArrowheads="1"/>
              </p:cNvSpPr>
              <p:nvPr/>
            </p:nvSpPr>
            <p:spPr bwMode="auto">
              <a:xfrm>
                <a:off x="2747671" y="2557542"/>
                <a:ext cx="206727" cy="1450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4" name="Rectangle 125"/>
              <p:cNvSpPr>
                <a:spLocks noChangeArrowheads="1"/>
              </p:cNvSpPr>
              <p:nvPr/>
            </p:nvSpPr>
            <p:spPr bwMode="auto">
              <a:xfrm>
                <a:off x="2282536" y="2527667"/>
                <a:ext cx="20536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5" name="Rectangle 126"/>
              <p:cNvSpPr>
                <a:spLocks noChangeArrowheads="1"/>
              </p:cNvSpPr>
              <p:nvPr/>
            </p:nvSpPr>
            <p:spPr bwMode="auto">
              <a:xfrm>
                <a:off x="1813319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6" name="Rectangle 128"/>
              <p:cNvSpPr>
                <a:spLocks noChangeArrowheads="1"/>
              </p:cNvSpPr>
              <p:nvPr/>
            </p:nvSpPr>
            <p:spPr bwMode="auto">
              <a:xfrm>
                <a:off x="2047248" y="2702637"/>
                <a:ext cx="20672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7" name="Rectangle 129"/>
              <p:cNvSpPr>
                <a:spLocks noChangeArrowheads="1"/>
              </p:cNvSpPr>
              <p:nvPr/>
            </p:nvSpPr>
            <p:spPr bwMode="auto">
              <a:xfrm>
                <a:off x="1582112" y="2702637"/>
                <a:ext cx="205367" cy="4637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8" name="Rectangle 130"/>
              <p:cNvSpPr>
                <a:spLocks noChangeArrowheads="1"/>
              </p:cNvSpPr>
              <p:nvPr/>
            </p:nvSpPr>
            <p:spPr bwMode="auto">
              <a:xfrm>
                <a:off x="1115616" y="2702637"/>
                <a:ext cx="20672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9" name="Rectangle 131"/>
              <p:cNvSpPr>
                <a:spLocks noChangeArrowheads="1"/>
              </p:cNvSpPr>
              <p:nvPr/>
            </p:nvSpPr>
            <p:spPr bwMode="auto">
              <a:xfrm>
                <a:off x="2513743" y="2702637"/>
                <a:ext cx="205367" cy="10170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0" name="Rectangle 132"/>
              <p:cNvSpPr>
                <a:spLocks noChangeArrowheads="1"/>
              </p:cNvSpPr>
              <p:nvPr/>
            </p:nvSpPr>
            <p:spPr bwMode="auto">
              <a:xfrm>
                <a:off x="2978878" y="2702637"/>
                <a:ext cx="206727" cy="7752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1" name="Rectangle 134"/>
              <p:cNvSpPr>
                <a:spLocks noChangeArrowheads="1"/>
              </p:cNvSpPr>
              <p:nvPr/>
            </p:nvSpPr>
            <p:spPr bwMode="auto">
              <a:xfrm>
                <a:off x="1346824" y="2702637"/>
                <a:ext cx="206727" cy="7752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2" name="Rectangle 135"/>
              <p:cNvSpPr>
                <a:spLocks noChangeArrowheads="1"/>
              </p:cNvSpPr>
              <p:nvPr/>
            </p:nvSpPr>
            <p:spPr bwMode="auto">
              <a:xfrm>
                <a:off x="1813319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3" name="Rectangle 136"/>
              <p:cNvSpPr>
                <a:spLocks noChangeArrowheads="1"/>
              </p:cNvSpPr>
              <p:nvPr/>
            </p:nvSpPr>
            <p:spPr bwMode="auto">
              <a:xfrm>
                <a:off x="2282536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4" name="Rectangle 137"/>
              <p:cNvSpPr>
                <a:spLocks noChangeArrowheads="1"/>
              </p:cNvSpPr>
              <p:nvPr/>
            </p:nvSpPr>
            <p:spPr bwMode="auto">
              <a:xfrm>
                <a:off x="2747671" y="2702637"/>
                <a:ext cx="206727" cy="53771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5" name="Rectangle 138"/>
              <p:cNvSpPr>
                <a:spLocks noChangeArrowheads="1"/>
              </p:cNvSpPr>
              <p:nvPr/>
            </p:nvSpPr>
            <p:spPr bwMode="auto">
              <a:xfrm>
                <a:off x="4858963" y="2503484"/>
                <a:ext cx="205367" cy="1991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6" name="Rectangle 139"/>
              <p:cNvSpPr>
                <a:spLocks noChangeArrowheads="1"/>
              </p:cNvSpPr>
              <p:nvPr/>
            </p:nvSpPr>
            <p:spPr bwMode="auto">
              <a:xfrm>
                <a:off x="4392467" y="2584570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7" name="Rectangle 140"/>
              <p:cNvSpPr>
                <a:spLocks noChangeArrowheads="1"/>
              </p:cNvSpPr>
              <p:nvPr/>
            </p:nvSpPr>
            <p:spPr bwMode="auto">
              <a:xfrm>
                <a:off x="3927332" y="2584570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8" name="Rectangle 141"/>
              <p:cNvSpPr>
                <a:spLocks noChangeArrowheads="1"/>
              </p:cNvSpPr>
              <p:nvPr/>
            </p:nvSpPr>
            <p:spPr bwMode="auto">
              <a:xfrm>
                <a:off x="3692044" y="2412443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9" name="Rectangle 142"/>
              <p:cNvSpPr>
                <a:spLocks noChangeArrowheads="1"/>
              </p:cNvSpPr>
              <p:nvPr/>
            </p:nvSpPr>
            <p:spPr bwMode="auto">
              <a:xfrm>
                <a:off x="3460837" y="2204756"/>
                <a:ext cx="205367" cy="49788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0" name="Rectangle 143"/>
              <p:cNvSpPr>
                <a:spLocks noChangeArrowheads="1"/>
              </p:cNvSpPr>
              <p:nvPr/>
            </p:nvSpPr>
            <p:spPr bwMode="auto">
              <a:xfrm>
                <a:off x="5324098" y="2127940"/>
                <a:ext cx="20944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1" name="Rectangle 144"/>
              <p:cNvSpPr>
                <a:spLocks noChangeArrowheads="1"/>
              </p:cNvSpPr>
              <p:nvPr/>
            </p:nvSpPr>
            <p:spPr bwMode="auto">
              <a:xfrm>
                <a:off x="5092891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2" name="Rectangle 145"/>
              <p:cNvSpPr>
                <a:spLocks noChangeArrowheads="1"/>
              </p:cNvSpPr>
              <p:nvPr/>
            </p:nvSpPr>
            <p:spPr bwMode="auto">
              <a:xfrm>
                <a:off x="4627755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3" name="Rectangle 146"/>
              <p:cNvSpPr>
                <a:spLocks noChangeArrowheads="1"/>
              </p:cNvSpPr>
              <p:nvPr/>
            </p:nvSpPr>
            <p:spPr bwMode="auto">
              <a:xfrm>
                <a:off x="4161259" y="2355544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4" name="Rectangle 148"/>
              <p:cNvSpPr>
                <a:spLocks noChangeArrowheads="1"/>
              </p:cNvSpPr>
              <p:nvPr/>
            </p:nvSpPr>
            <p:spPr bwMode="auto">
              <a:xfrm>
                <a:off x="4392467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5" name="Rectangle 149"/>
              <p:cNvSpPr>
                <a:spLocks noChangeArrowheads="1"/>
              </p:cNvSpPr>
              <p:nvPr/>
            </p:nvSpPr>
            <p:spPr bwMode="auto">
              <a:xfrm>
                <a:off x="3927332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6" name="Rectangle 150"/>
              <p:cNvSpPr>
                <a:spLocks noChangeArrowheads="1"/>
              </p:cNvSpPr>
              <p:nvPr/>
            </p:nvSpPr>
            <p:spPr bwMode="auto">
              <a:xfrm>
                <a:off x="3460837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7" name="Rectangle 151"/>
              <p:cNvSpPr>
                <a:spLocks noChangeArrowheads="1"/>
              </p:cNvSpPr>
              <p:nvPr/>
            </p:nvSpPr>
            <p:spPr bwMode="auto">
              <a:xfrm>
                <a:off x="4858963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8" name="Rectangle 152"/>
              <p:cNvSpPr>
                <a:spLocks noChangeArrowheads="1"/>
              </p:cNvSpPr>
              <p:nvPr/>
            </p:nvSpPr>
            <p:spPr bwMode="auto">
              <a:xfrm>
                <a:off x="5324098" y="2702637"/>
                <a:ext cx="209447" cy="9701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9" name="Rectangle 154"/>
              <p:cNvSpPr>
                <a:spLocks noChangeArrowheads="1"/>
              </p:cNvSpPr>
              <p:nvPr/>
            </p:nvSpPr>
            <p:spPr bwMode="auto">
              <a:xfrm>
                <a:off x="3692044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0" name="Rectangle 155"/>
              <p:cNvSpPr>
                <a:spLocks noChangeArrowheads="1"/>
              </p:cNvSpPr>
              <p:nvPr/>
            </p:nvSpPr>
            <p:spPr bwMode="auto">
              <a:xfrm>
                <a:off x="4161259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1" name="Rectangle 156"/>
              <p:cNvSpPr>
                <a:spLocks noChangeArrowheads="1"/>
              </p:cNvSpPr>
              <p:nvPr/>
            </p:nvSpPr>
            <p:spPr bwMode="auto">
              <a:xfrm>
                <a:off x="4627755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2" name="Rectangle 157"/>
              <p:cNvSpPr>
                <a:spLocks noChangeArrowheads="1"/>
              </p:cNvSpPr>
              <p:nvPr/>
            </p:nvSpPr>
            <p:spPr bwMode="auto">
              <a:xfrm>
                <a:off x="5092891" y="2702637"/>
                <a:ext cx="205367" cy="66858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3" name="Rectangle 158"/>
              <p:cNvSpPr>
                <a:spLocks noChangeArrowheads="1"/>
              </p:cNvSpPr>
              <p:nvPr/>
            </p:nvSpPr>
            <p:spPr bwMode="auto">
              <a:xfrm>
                <a:off x="7250069" y="2355540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4" name="Rectangle 159"/>
              <p:cNvSpPr>
                <a:spLocks noChangeArrowheads="1"/>
              </p:cNvSpPr>
              <p:nvPr/>
            </p:nvSpPr>
            <p:spPr bwMode="auto">
              <a:xfrm>
                <a:off x="6780856" y="2007025"/>
                <a:ext cx="205367" cy="6956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5" name="Rectangle 160"/>
              <p:cNvSpPr>
                <a:spLocks noChangeArrowheads="1"/>
              </p:cNvSpPr>
              <p:nvPr/>
            </p:nvSpPr>
            <p:spPr bwMode="auto">
              <a:xfrm>
                <a:off x="6314359" y="1945863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6" name="Rectangle 161"/>
              <p:cNvSpPr>
                <a:spLocks noChangeArrowheads="1"/>
              </p:cNvSpPr>
              <p:nvPr/>
            </p:nvSpPr>
            <p:spPr bwMode="auto">
              <a:xfrm>
                <a:off x="6083150" y="2127940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7" name="Rectangle 162"/>
              <p:cNvSpPr>
                <a:spLocks noChangeArrowheads="1"/>
              </p:cNvSpPr>
              <p:nvPr/>
            </p:nvSpPr>
            <p:spPr bwMode="auto">
              <a:xfrm>
                <a:off x="5849223" y="1627214"/>
                <a:ext cx="205367" cy="107542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8" name="Rectangle 163"/>
              <p:cNvSpPr>
                <a:spLocks noChangeArrowheads="1"/>
              </p:cNvSpPr>
              <p:nvPr/>
            </p:nvSpPr>
            <p:spPr bwMode="auto">
              <a:xfrm>
                <a:off x="7715205" y="1945863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9" name="Rectangle 164"/>
              <p:cNvSpPr>
                <a:spLocks noChangeArrowheads="1"/>
              </p:cNvSpPr>
              <p:nvPr/>
            </p:nvSpPr>
            <p:spPr bwMode="auto">
              <a:xfrm>
                <a:off x="7481279" y="1743865"/>
                <a:ext cx="205367" cy="95877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70" name="Rectangle 165"/>
              <p:cNvSpPr>
                <a:spLocks noChangeArrowheads="1"/>
              </p:cNvSpPr>
              <p:nvPr/>
            </p:nvSpPr>
            <p:spPr bwMode="auto">
              <a:xfrm>
                <a:off x="7014782" y="2194796"/>
                <a:ext cx="205367" cy="50783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71" name="Rectangle 166"/>
              <p:cNvSpPr>
                <a:spLocks noChangeArrowheads="1"/>
              </p:cNvSpPr>
              <p:nvPr/>
            </p:nvSpPr>
            <p:spPr bwMode="auto">
              <a:xfrm>
                <a:off x="6549646" y="1913143"/>
                <a:ext cx="205367" cy="7894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72" name="Rectangle 168"/>
              <p:cNvSpPr>
                <a:spLocks noChangeArrowheads="1"/>
              </p:cNvSpPr>
              <p:nvPr/>
            </p:nvSpPr>
            <p:spPr bwMode="auto">
              <a:xfrm>
                <a:off x="6780856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3" name="Rectangle 169"/>
              <p:cNvSpPr>
                <a:spLocks noChangeArrowheads="1"/>
              </p:cNvSpPr>
              <p:nvPr/>
            </p:nvSpPr>
            <p:spPr bwMode="auto">
              <a:xfrm>
                <a:off x="6314359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4" name="Rectangle 170"/>
              <p:cNvSpPr>
                <a:spLocks noChangeArrowheads="1"/>
              </p:cNvSpPr>
              <p:nvPr/>
            </p:nvSpPr>
            <p:spPr bwMode="auto">
              <a:xfrm>
                <a:off x="5849223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5" name="Rectangle 171"/>
              <p:cNvSpPr>
                <a:spLocks noChangeArrowheads="1"/>
              </p:cNvSpPr>
              <p:nvPr/>
            </p:nvSpPr>
            <p:spPr bwMode="auto">
              <a:xfrm>
                <a:off x="7250069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6" name="Rectangle 172"/>
              <p:cNvSpPr>
                <a:spLocks noChangeArrowheads="1"/>
              </p:cNvSpPr>
              <p:nvPr/>
            </p:nvSpPr>
            <p:spPr bwMode="auto">
              <a:xfrm>
                <a:off x="7715205" y="2702638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7" name="Rectangle 174"/>
              <p:cNvSpPr>
                <a:spLocks noChangeArrowheads="1"/>
              </p:cNvSpPr>
              <p:nvPr/>
            </p:nvSpPr>
            <p:spPr bwMode="auto">
              <a:xfrm>
                <a:off x="6083150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8" name="Rectangle 175"/>
              <p:cNvSpPr>
                <a:spLocks noChangeArrowheads="1"/>
              </p:cNvSpPr>
              <p:nvPr/>
            </p:nvSpPr>
            <p:spPr bwMode="auto">
              <a:xfrm>
                <a:off x="6549646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9" name="Rectangle 176"/>
              <p:cNvSpPr>
                <a:spLocks noChangeArrowheads="1"/>
              </p:cNvSpPr>
              <p:nvPr/>
            </p:nvSpPr>
            <p:spPr bwMode="auto">
              <a:xfrm>
                <a:off x="7014782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0" name="Rectangle 177"/>
              <p:cNvSpPr>
                <a:spLocks noChangeArrowheads="1"/>
              </p:cNvSpPr>
              <p:nvPr/>
            </p:nvSpPr>
            <p:spPr bwMode="auto">
              <a:xfrm>
                <a:off x="7481279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648349" y="1259017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947759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1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4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5" name="TextBox 32"/>
            <p:cNvSpPr txBox="1">
              <a:spLocks noChangeArrowheads="1"/>
            </p:cNvSpPr>
            <p:nvPr/>
          </p:nvSpPr>
          <p:spPr bwMode="auto">
            <a:xfrm>
              <a:off x="958187" y="276985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6" name="TextBox 33"/>
            <p:cNvSpPr txBox="1">
              <a:spLocks noChangeArrowheads="1"/>
            </p:cNvSpPr>
            <p:nvPr/>
          </p:nvSpPr>
          <p:spPr bwMode="auto">
            <a:xfrm>
              <a:off x="958187" y="3068537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7" name="TextBox 34"/>
            <p:cNvSpPr txBox="1">
              <a:spLocks noChangeArrowheads="1"/>
            </p:cNvSpPr>
            <p:nvPr/>
          </p:nvSpPr>
          <p:spPr bwMode="auto">
            <a:xfrm>
              <a:off x="958187" y="3346635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8" name="TextBox 35"/>
            <p:cNvSpPr txBox="1">
              <a:spLocks noChangeArrowheads="1"/>
            </p:cNvSpPr>
            <p:nvPr/>
          </p:nvSpPr>
          <p:spPr bwMode="auto">
            <a:xfrm>
              <a:off x="958187" y="3651531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19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0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1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2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3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4" name="TextBox 41"/>
            <p:cNvSpPr txBox="1">
              <a:spLocks noChangeArrowheads="1"/>
            </p:cNvSpPr>
            <p:nvPr/>
          </p:nvSpPr>
          <p:spPr bwMode="auto">
            <a:xfrm>
              <a:off x="2071539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5" name="TextBox 42"/>
            <p:cNvSpPr txBox="1">
              <a:spLocks noChangeArrowheads="1"/>
            </p:cNvSpPr>
            <p:nvPr/>
          </p:nvSpPr>
          <p:spPr bwMode="auto">
            <a:xfrm>
              <a:off x="4375288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6" name="TextBox 43"/>
            <p:cNvSpPr txBox="1">
              <a:spLocks noChangeArrowheads="1"/>
            </p:cNvSpPr>
            <p:nvPr/>
          </p:nvSpPr>
          <p:spPr bwMode="auto">
            <a:xfrm>
              <a:off x="6724208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TextBox 91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376363" y="1479550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62350" y="1304925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37462" y="1697908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571750" y="1171575"/>
            <a:ext cx="40005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algn="ctr" eaLnBrk="1" hangingPunct="1">
              <a:defRPr/>
            </a:pPr>
            <a:r>
              <a:rPr lang="en-US" altLang="zh-CN" sz="4000" u="sng" spc="300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  YOU</a:t>
            </a:r>
            <a:endParaRPr lang="zh-CN" altLang="en-US" sz="4000" u="sng" spc="300" dirty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4339" name="组合 7"/>
          <p:cNvGrpSpPr/>
          <p:nvPr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14356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4357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圆角矩形 19"/>
          <p:cNvSpPr/>
          <p:nvPr/>
        </p:nvSpPr>
        <p:spPr>
          <a:xfrm>
            <a:off x="6370927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181890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FF66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92852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FF0066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803814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00B0F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614777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00B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全屏显示(16:9)</PresentationFormat>
  <Paragraphs>142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方正姚体</vt:lpstr>
      <vt:lpstr>微软雅黑</vt:lpstr>
      <vt:lpstr>方正粗倩简体</vt:lpstr>
      <vt:lpstr>Garamond</vt:lpstr>
      <vt:lpstr>AvantGarde Md BT</vt:lpstr>
      <vt:lpstr>Aharoni</vt:lpstr>
      <vt:lpstr>华文细黑</vt:lpstr>
      <vt:lpstr>Wide Latin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M120250J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8</cp:revision>
  <dcterms:created xsi:type="dcterms:W3CDTF">2012-11-09T07:29:00Z</dcterms:created>
  <dcterms:modified xsi:type="dcterms:W3CDTF">2018-08-28T06:21:45Z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