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otype Corsiva" panose="03010101010201010101" pitchFamily="66" charset="0"/>
      <p:italic r:id="rId19"/>
    </p:embeddedFont>
    <p:embeddedFont>
      <p:font typeface="微软雅黑" panose="020B0503020204020204" pitchFamily="34" charset="-122"/>
      <p:regular r:id="rId20"/>
    </p:embeddedFont>
    <p:embeddedFont>
      <p:font typeface="方正姚体" panose="02010601030101010101" pitchFamily="2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13E9AB-0216-4996-B0E9-2E9C9A5AEDC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3AE5EF-A2A6-4AE4-8D5B-1A1792B8DC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97522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382713"/>
            <a:ext cx="5170487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823913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397250"/>
            <a:ext cx="14700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20"/>
          <p:cNvSpPr/>
          <p:nvPr userDrawn="1"/>
        </p:nvSpPr>
        <p:spPr>
          <a:xfrm rot="18886632">
            <a:off x="4290219" y="989807"/>
            <a:ext cx="1095375" cy="1093787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21"/>
          <p:cNvSpPr/>
          <p:nvPr userDrawn="1"/>
        </p:nvSpPr>
        <p:spPr>
          <a:xfrm rot="18886632">
            <a:off x="5105400" y="1819275"/>
            <a:ext cx="1095375" cy="1095375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22"/>
          <p:cNvSpPr/>
          <p:nvPr userDrawn="1"/>
        </p:nvSpPr>
        <p:spPr>
          <a:xfrm rot="18886632">
            <a:off x="2529681" y="2780507"/>
            <a:ext cx="1095375" cy="1093788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23"/>
          <p:cNvSpPr/>
          <p:nvPr userDrawn="1"/>
        </p:nvSpPr>
        <p:spPr>
          <a:xfrm rot="18886632">
            <a:off x="3344863" y="3609975"/>
            <a:ext cx="1095375" cy="1095375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055688"/>
            <a:ext cx="3430588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5"/>
          <p:cNvSpPr/>
          <p:nvPr userDrawn="1"/>
        </p:nvSpPr>
        <p:spPr>
          <a:xfrm rot="18886632">
            <a:off x="3812381" y="3020219"/>
            <a:ext cx="1095375" cy="1093788"/>
          </a:xfrm>
          <a:prstGeom prst="roundRect">
            <a:avLst>
              <a:gd name="adj" fmla="val 86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27"/>
          <p:cNvSpPr/>
          <p:nvPr userDrawn="1"/>
        </p:nvSpPr>
        <p:spPr>
          <a:xfrm rot="18886632">
            <a:off x="1706563" y="3589338"/>
            <a:ext cx="1095375" cy="1095375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矩形 28"/>
          <p:cNvSpPr/>
          <p:nvPr userDrawn="1"/>
        </p:nvSpPr>
        <p:spPr>
          <a:xfrm rot="18886632">
            <a:off x="5953919" y="997744"/>
            <a:ext cx="1095375" cy="1093787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00C75-716D-4C92-A08A-DED5505946AE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8BF7FC-2C5F-4323-8E99-37372490D9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DF91B-F9E7-4922-929B-61A876F211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39F6E-9037-439C-87B8-9FBB088998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9A66-1228-45A0-90EF-CB3F7BEBB6B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3DB34-7D88-4D32-BA68-16065B22CB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28D844-771B-45A9-AD4D-408505F6F3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83E3D-C5A9-4FE9-938D-1D9FC5AA78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8095-3EA0-472E-9C49-A47B43B849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16FBB-F271-45A4-8121-4108DB5972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E4103-C7FF-4885-B129-2A47D98C12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34AD6-E4B8-4BA2-B891-EAD03F5B41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6D96C-0BF8-4470-82BA-F9B4430345E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0A07C-D0E9-4096-827F-840FB05AFD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20D6-E35A-44A8-934D-0BAABD93C33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ABCE4-35F2-4517-959B-E735CF2900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C25ED-AE18-4738-8E2B-EDCC07491F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0606-79F3-4573-8B2B-62F62E3888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2254-B1F0-4319-8063-BD9B1F33C18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38968-039C-4E14-9B80-2D70A5E663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AA76E-90A8-4124-83E9-DD5B452C50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1EE3-4991-43ED-8895-74BF99E56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BD93C-3052-4991-93DB-2FB5E7B2F1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72CD-A611-4062-8FD8-FC18FFA358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image" Target="../media/image9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C4BEC0-1E47-4019-8232-BC808C7606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D815D2-B899-4F43-849D-AF2562180A98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59092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3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381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232275"/>
            <a:ext cx="8651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 rot="18886632">
            <a:off x="7377113" y="134938"/>
            <a:ext cx="644525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18886632">
            <a:off x="7856538" y="623888"/>
            <a:ext cx="644525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8886632">
            <a:off x="602457" y="3867944"/>
            <a:ext cx="642937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18886632">
            <a:off x="1081088" y="4356100"/>
            <a:ext cx="644525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7" name="图片 5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328771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/>
        </p:nvGrpSpPr>
        <p:grpSpPr bwMode="auto">
          <a:xfrm>
            <a:off x="354013" y="142875"/>
            <a:ext cx="4738687" cy="1604963"/>
            <a:chOff x="353581" y="50677"/>
            <a:chExt cx="4739119" cy="1605560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386921" y="1070231"/>
              <a:ext cx="2235404" cy="3382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康俪金黑W8" pitchFamily="49" charset="-122"/>
                  <a:ea typeface="华康俪金黑W8" pitchFamily="49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" pitchFamily="49" charset="-122"/>
                <a:ea typeface="华康俪金黑W8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53581" y="50677"/>
              <a:ext cx="2097073" cy="707796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5000">
                  <a:gradFill flip="none" rotWithShape="1">
                    <a:gsLst>
                      <a:gs pos="23000">
                        <a:schemeClr val="tx1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chemeClr val="tx1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chemeClr val="tx1">
                          <a:lumMod val="75000"/>
                          <a:lumOff val="25000"/>
                        </a:schemeClr>
                      </a:gs>
                      <a:gs pos="79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0"/>
                    <a:tileRect/>
                  </a:gradFill>
                </a:defRPr>
              </a:lvl1pPr>
            </a:lstStyle>
            <a:p>
              <a:pPr eaLnBrk="1" hangingPunct="1">
                <a:defRPr/>
              </a:pPr>
              <a:r>
                <a:rPr lang="en-US" altLang="zh-CN" sz="4000" dirty="0">
                  <a:latin typeface="Monotype Corsiva" panose="03010101010201010101" pitchFamily="66" charset="0"/>
                  <a:ea typeface="+mn-ea"/>
                </a:rPr>
                <a:t>GLOBAL</a:t>
              </a:r>
              <a:endParaRPr lang="zh-CN" altLang="en-US" sz="4000" dirty="0">
                <a:latin typeface="Monotype Corsiva" panose="03010101010201010101" pitchFamily="66" charset="0"/>
                <a:ea typeface="+mn-ea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1684" y="1410082"/>
              <a:ext cx="1724182" cy="246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53581" y="591530"/>
              <a:ext cx="4739119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>
                  <a:gradFill>
                    <a:gsLst>
                      <a:gs pos="23000">
                        <a:srgbClr val="C00000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rgbClr val="C00000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rgbClr val="C00000"/>
                      </a:gs>
                      <a:gs pos="79000">
                        <a:srgbClr val="C00000"/>
                      </a:gs>
                    </a:gsLst>
                    <a:lin ang="16200000" scaled="0"/>
                  </a:gradFill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latin typeface="Monotype Corsiva" panose="03010101010201010101" pitchFamily="66" charset="0"/>
                  <a:ea typeface="+mn-ea"/>
                </a:rPr>
                <a:t>BUSINESS</a:t>
              </a:r>
              <a:r>
                <a:rPr lang="zh-CN" altLang="en-US" sz="2800" dirty="0">
                  <a:latin typeface="Monotype Corsiva" panose="03010101010201010101" pitchFamily="66" charset="0"/>
                  <a:ea typeface="+mn-ea"/>
                </a:rPr>
                <a:t>  </a:t>
              </a:r>
              <a:r>
                <a:rPr lang="en-US" altLang="zh-CN" sz="2800" dirty="0">
                  <a:latin typeface="Monotype Corsiva" panose="03010101010201010101" pitchFamily="66" charset="0"/>
                  <a:ea typeface="+mn-ea"/>
                </a:rPr>
                <a:t>POWERPOINT</a:t>
              </a:r>
              <a:endParaRPr lang="zh-CN" altLang="en-US" sz="2800" dirty="0">
                <a:latin typeface="Monotype Corsiva" panose="03010101010201010101" pitchFamily="66" charset="0"/>
                <a:ea typeface="+mn-ea"/>
              </a:endParaRPr>
            </a:p>
          </p:txBody>
        </p:sp>
      </p:grpSp>
      <p:grpSp>
        <p:nvGrpSpPr>
          <p:cNvPr id="5123" name="组合 20"/>
          <p:cNvGrpSpPr/>
          <p:nvPr/>
        </p:nvGrpSpPr>
        <p:grpSpPr bwMode="auto">
          <a:xfrm>
            <a:off x="5445125" y="314325"/>
            <a:ext cx="3305175" cy="263525"/>
            <a:chOff x="3604333" y="313986"/>
            <a:chExt cx="3304896" cy="263479"/>
          </a:xfrm>
        </p:grpSpPr>
        <p:sp>
          <p:nvSpPr>
            <p:cNvPr id="22" name="圆角矩形 21"/>
            <p:cNvSpPr/>
            <p:nvPr/>
          </p:nvSpPr>
          <p:spPr>
            <a:xfrm>
              <a:off x="3604333" y="352425"/>
              <a:ext cx="3304896" cy="20002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444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51" name="Rectangle 18"/>
            <p:cNvSpPr txBox="1">
              <a:spLocks noChangeArrowheads="1"/>
            </p:cNvSpPr>
            <p:nvPr/>
          </p:nvSpPr>
          <p:spPr bwMode="auto">
            <a:xfrm>
              <a:off x="3810830" y="313986"/>
              <a:ext cx="1311272" cy="26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5124" name="组合 25"/>
          <p:cNvGrpSpPr/>
          <p:nvPr/>
        </p:nvGrpSpPr>
        <p:grpSpPr bwMode="auto">
          <a:xfrm>
            <a:off x="7605713" y="1417638"/>
            <a:ext cx="1144587" cy="3619500"/>
            <a:chOff x="6636446" y="2400490"/>
            <a:chExt cx="701253" cy="2216841"/>
          </a:xfrm>
        </p:grpSpPr>
        <p:grpSp>
          <p:nvGrpSpPr>
            <p:cNvPr id="5125" name="组合 26"/>
            <p:cNvGrpSpPr/>
            <p:nvPr/>
          </p:nvGrpSpPr>
          <p:grpSpPr bwMode="auto">
            <a:xfrm>
              <a:off x="6796402" y="2670864"/>
              <a:ext cx="369525" cy="303286"/>
              <a:chOff x="8158036" y="2306193"/>
              <a:chExt cx="369525" cy="303286"/>
            </a:xfrm>
          </p:grpSpPr>
          <p:sp>
            <p:nvSpPr>
              <p:cNvPr id="46" name="TextBox 16"/>
              <p:cNvSpPr txBox="1">
                <a:spLocks noChangeArrowheads="1"/>
              </p:cNvSpPr>
              <p:nvPr/>
            </p:nvSpPr>
            <p:spPr bwMode="auto">
              <a:xfrm>
                <a:off x="8157588" y="2468492"/>
                <a:ext cx="369592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Integrity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34"/>
              <p:cNvSpPr txBox="1">
                <a:spLocks noChangeArrowheads="1"/>
              </p:cNvSpPr>
              <p:nvPr/>
            </p:nvSpPr>
            <p:spPr bwMode="auto">
              <a:xfrm>
                <a:off x="8215945" y="2306118"/>
                <a:ext cx="252879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26" name="组合 27"/>
            <p:cNvGrpSpPr/>
            <p:nvPr/>
          </p:nvGrpSpPr>
          <p:grpSpPr bwMode="auto">
            <a:xfrm>
              <a:off x="6804430" y="3704129"/>
              <a:ext cx="353467" cy="303289"/>
              <a:chOff x="8207741" y="3648207"/>
              <a:chExt cx="353467" cy="303289"/>
            </a:xfrm>
          </p:grpSpPr>
          <p:sp>
            <p:nvSpPr>
              <p:cNvPr id="44" name="TextBox 16"/>
              <p:cNvSpPr txBox="1">
                <a:spLocks noChangeArrowheads="1"/>
              </p:cNvSpPr>
              <p:nvPr/>
            </p:nvSpPr>
            <p:spPr bwMode="auto">
              <a:xfrm>
                <a:off x="8208019" y="3810794"/>
                <a:ext cx="35305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Service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59"/>
              <p:cNvSpPr txBox="1">
                <a:spLocks noChangeArrowheads="1"/>
              </p:cNvSpPr>
              <p:nvPr/>
            </p:nvSpPr>
            <p:spPr bwMode="auto">
              <a:xfrm>
                <a:off x="8258594" y="3648420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27" name="组合 28"/>
            <p:cNvGrpSpPr/>
            <p:nvPr/>
          </p:nvGrpSpPr>
          <p:grpSpPr bwMode="auto">
            <a:xfrm>
              <a:off x="6756254" y="3015285"/>
              <a:ext cx="449819" cy="303286"/>
              <a:chOff x="8117887" y="2902178"/>
              <a:chExt cx="449819" cy="303286"/>
            </a:xfrm>
          </p:grpSpPr>
          <p:sp>
            <p:nvSpPr>
              <p:cNvPr id="42" name="TextBox 16"/>
              <p:cNvSpPr txBox="1">
                <a:spLocks noChangeArrowheads="1"/>
              </p:cNvSpPr>
              <p:nvPr/>
            </p:nvSpPr>
            <p:spPr bwMode="auto">
              <a:xfrm>
                <a:off x="8117710" y="3064250"/>
                <a:ext cx="450320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Innovation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3"/>
              <p:cNvSpPr txBox="1">
                <a:spLocks noChangeArrowheads="1"/>
              </p:cNvSpPr>
              <p:nvPr/>
            </p:nvSpPr>
            <p:spPr bwMode="auto">
              <a:xfrm>
                <a:off x="8215944" y="2901876"/>
                <a:ext cx="253851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28" name="组合 29"/>
            <p:cNvGrpSpPr/>
            <p:nvPr/>
          </p:nvGrpSpPr>
          <p:grpSpPr bwMode="auto">
            <a:xfrm>
              <a:off x="6741088" y="4048553"/>
              <a:ext cx="480152" cy="303283"/>
              <a:chOff x="8102721" y="4343750"/>
              <a:chExt cx="480152" cy="303283"/>
            </a:xfrm>
          </p:grpSpPr>
          <p:sp>
            <p:nvSpPr>
              <p:cNvPr id="40" name="TextBox 16"/>
              <p:cNvSpPr txBox="1">
                <a:spLocks noChangeArrowheads="1"/>
              </p:cNvSpPr>
              <p:nvPr/>
            </p:nvSpPr>
            <p:spPr bwMode="auto">
              <a:xfrm>
                <a:off x="8103121" y="4506107"/>
                <a:ext cx="47949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Developing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67"/>
              <p:cNvSpPr txBox="1">
                <a:spLocks noChangeArrowheads="1"/>
              </p:cNvSpPr>
              <p:nvPr/>
            </p:nvSpPr>
            <p:spPr bwMode="auto">
              <a:xfrm>
                <a:off x="8216916" y="4343733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29" name="组合 30"/>
            <p:cNvGrpSpPr/>
            <p:nvPr/>
          </p:nvGrpSpPr>
          <p:grpSpPr bwMode="auto">
            <a:xfrm>
              <a:off x="6777220" y="3359707"/>
              <a:ext cx="407888" cy="303287"/>
              <a:chOff x="8138853" y="3330485"/>
              <a:chExt cx="407888" cy="303287"/>
            </a:xfrm>
          </p:grpSpPr>
          <p:sp>
            <p:nvSpPr>
              <p:cNvPr id="38" name="TextBox 16"/>
              <p:cNvSpPr txBox="1">
                <a:spLocks noChangeArrowheads="1"/>
              </p:cNvSpPr>
              <p:nvPr/>
            </p:nvSpPr>
            <p:spPr bwMode="auto">
              <a:xfrm>
                <a:off x="8139107" y="3492328"/>
                <a:ext cx="407525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Harmony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51"/>
              <p:cNvSpPr txBox="1">
                <a:spLocks noChangeArrowheads="1"/>
              </p:cNvSpPr>
              <p:nvPr/>
            </p:nvSpPr>
            <p:spPr bwMode="auto">
              <a:xfrm>
                <a:off x="8216916" y="3330927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6636446" y="299456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636446" y="333875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636446" y="368392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636446" y="402811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半闭框 35"/>
            <p:cNvSpPr/>
            <p:nvPr/>
          </p:nvSpPr>
          <p:spPr>
            <a:xfrm rot="2809132">
              <a:off x="6910745" y="4476325"/>
              <a:ext cx="140984" cy="141028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37" name="半闭框 36"/>
            <p:cNvSpPr/>
            <p:nvPr/>
          </p:nvSpPr>
          <p:spPr>
            <a:xfrm rot="13459923">
              <a:off x="6910723" y="2400490"/>
              <a:ext cx="141028" cy="14098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247775" y="1474788"/>
            <a:ext cx="6365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18"/>
          <p:cNvSpPr>
            <a:spLocks noChangeArrowheads="1"/>
          </p:cNvSpPr>
          <p:nvPr/>
        </p:nvSpPr>
        <p:spPr bwMode="auto">
          <a:xfrm>
            <a:off x="1235075" y="2824163"/>
            <a:ext cx="636587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66800" y="2782888"/>
            <a:ext cx="64785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组合 41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8199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5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0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4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1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4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前  言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9244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5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6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219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目  录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9220" name="组合 12"/>
          <p:cNvGrpSpPr/>
          <p:nvPr/>
        </p:nvGrpSpPr>
        <p:grpSpPr bwMode="auto">
          <a:xfrm>
            <a:off x="1408113" y="1817688"/>
            <a:ext cx="1262062" cy="1482725"/>
            <a:chOff x="1499025" y="1791615"/>
            <a:chExt cx="1262168" cy="1482383"/>
          </a:xfrm>
        </p:grpSpPr>
        <p:sp>
          <p:nvSpPr>
            <p:cNvPr id="9242" name="TextBox 15"/>
            <p:cNvSpPr txBox="1">
              <a:spLocks noChangeArrowheads="1"/>
            </p:cNvSpPr>
            <p:nvPr/>
          </p:nvSpPr>
          <p:spPr bwMode="auto">
            <a:xfrm>
              <a:off x="14990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43" name="TextBox 16"/>
            <p:cNvSpPr txBox="1">
              <a:spLocks noChangeArrowheads="1"/>
            </p:cNvSpPr>
            <p:nvPr/>
          </p:nvSpPr>
          <p:spPr bwMode="auto">
            <a:xfrm>
              <a:off x="14993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15"/>
          <p:cNvGrpSpPr/>
          <p:nvPr/>
        </p:nvGrpSpPr>
        <p:grpSpPr bwMode="auto">
          <a:xfrm>
            <a:off x="3163888" y="1817688"/>
            <a:ext cx="1262062" cy="1482725"/>
            <a:chOff x="3332058" y="1791615"/>
            <a:chExt cx="1262168" cy="1482383"/>
          </a:xfrm>
        </p:grpSpPr>
        <p:sp>
          <p:nvSpPr>
            <p:cNvPr id="9240" name="TextBox 18"/>
            <p:cNvSpPr txBox="1">
              <a:spLocks noChangeArrowheads="1"/>
            </p:cNvSpPr>
            <p:nvPr/>
          </p:nvSpPr>
          <p:spPr bwMode="auto">
            <a:xfrm>
              <a:off x="3332058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41" name="TextBox 19"/>
            <p:cNvSpPr txBox="1">
              <a:spLocks noChangeArrowheads="1"/>
            </p:cNvSpPr>
            <p:nvPr/>
          </p:nvSpPr>
          <p:spPr bwMode="auto">
            <a:xfrm>
              <a:off x="3332342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8"/>
          <p:cNvGrpSpPr/>
          <p:nvPr/>
        </p:nvGrpSpPr>
        <p:grpSpPr bwMode="auto">
          <a:xfrm>
            <a:off x="4919663" y="1817688"/>
            <a:ext cx="1262062" cy="1482725"/>
            <a:chOff x="5165091" y="1791615"/>
            <a:chExt cx="1262168" cy="1482383"/>
          </a:xfrm>
        </p:grpSpPr>
        <p:sp>
          <p:nvSpPr>
            <p:cNvPr id="9238" name="TextBox 21"/>
            <p:cNvSpPr txBox="1">
              <a:spLocks noChangeArrowheads="1"/>
            </p:cNvSpPr>
            <p:nvPr/>
          </p:nvSpPr>
          <p:spPr bwMode="auto">
            <a:xfrm>
              <a:off x="5165091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39" name="TextBox 22"/>
            <p:cNvSpPr txBox="1">
              <a:spLocks noChangeArrowheads="1"/>
            </p:cNvSpPr>
            <p:nvPr/>
          </p:nvSpPr>
          <p:spPr bwMode="auto">
            <a:xfrm>
              <a:off x="5165375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3" name="组合 21"/>
          <p:cNvGrpSpPr/>
          <p:nvPr/>
        </p:nvGrpSpPr>
        <p:grpSpPr bwMode="auto">
          <a:xfrm>
            <a:off x="6629400" y="1817688"/>
            <a:ext cx="1262063" cy="1482725"/>
            <a:chOff x="6998125" y="1791615"/>
            <a:chExt cx="1262168" cy="1482383"/>
          </a:xfrm>
        </p:grpSpPr>
        <p:sp>
          <p:nvSpPr>
            <p:cNvPr id="9236" name="TextBox 24"/>
            <p:cNvSpPr txBox="1">
              <a:spLocks noChangeArrowheads="1"/>
            </p:cNvSpPr>
            <p:nvPr/>
          </p:nvSpPr>
          <p:spPr bwMode="auto">
            <a:xfrm>
              <a:off x="69981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9237" name="TextBox 25"/>
            <p:cNvSpPr txBox="1">
              <a:spLocks noChangeArrowheads="1"/>
            </p:cNvSpPr>
            <p:nvPr/>
          </p:nvSpPr>
          <p:spPr bwMode="auto">
            <a:xfrm>
              <a:off x="69984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组合 24"/>
          <p:cNvGrpSpPr/>
          <p:nvPr/>
        </p:nvGrpSpPr>
        <p:grpSpPr bwMode="auto">
          <a:xfrm>
            <a:off x="969963" y="1997075"/>
            <a:ext cx="609600" cy="1724025"/>
            <a:chOff x="1060317" y="1972010"/>
            <a:chExt cx="610197" cy="17236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5370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 bwMode="auto">
            <a:xfrm rot="20192946">
              <a:off x="10603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5" name="组合 27"/>
          <p:cNvGrpSpPr/>
          <p:nvPr/>
        </p:nvGrpSpPr>
        <p:grpSpPr bwMode="auto">
          <a:xfrm>
            <a:off x="6191250" y="1997075"/>
            <a:ext cx="609600" cy="1724025"/>
            <a:chOff x="6559417" y="1972010"/>
            <a:chExt cx="610197" cy="172369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0361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 bwMode="auto">
            <a:xfrm rot="20192946">
              <a:off x="65594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6" name="组合 30"/>
          <p:cNvGrpSpPr/>
          <p:nvPr/>
        </p:nvGrpSpPr>
        <p:grpSpPr bwMode="auto">
          <a:xfrm>
            <a:off x="4481513" y="1997075"/>
            <a:ext cx="609600" cy="1724025"/>
            <a:chOff x="4726383" y="1972010"/>
            <a:chExt cx="610197" cy="172369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03099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 bwMode="auto">
            <a:xfrm rot="20192946">
              <a:off x="4726383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7" name="组合 33"/>
          <p:cNvGrpSpPr/>
          <p:nvPr/>
        </p:nvGrpSpPr>
        <p:grpSpPr bwMode="auto">
          <a:xfrm>
            <a:off x="2725738" y="1997075"/>
            <a:ext cx="609600" cy="1724025"/>
            <a:chOff x="2893350" y="1972010"/>
            <a:chExt cx="610197" cy="172369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37006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 bwMode="auto">
            <a:xfrm rot="20192946">
              <a:off x="2893350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10270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71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72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243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过渡页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0244" name="组合 12"/>
          <p:cNvGrpSpPr/>
          <p:nvPr/>
        </p:nvGrpSpPr>
        <p:grpSpPr bwMode="auto">
          <a:xfrm>
            <a:off x="1458913" y="1443038"/>
            <a:ext cx="3441700" cy="2652712"/>
            <a:chOff x="969369" y="1817384"/>
            <a:chExt cx="2471110" cy="1904085"/>
          </a:xfrm>
        </p:grpSpPr>
        <p:grpSp>
          <p:nvGrpSpPr>
            <p:cNvPr id="10264" name="组合 14"/>
            <p:cNvGrpSpPr/>
            <p:nvPr/>
          </p:nvGrpSpPr>
          <p:grpSpPr bwMode="auto">
            <a:xfrm>
              <a:off x="1408077" y="1817384"/>
              <a:ext cx="2032402" cy="1862707"/>
              <a:chOff x="1499025" y="1791615"/>
              <a:chExt cx="2032402" cy="1862707"/>
            </a:xfrm>
          </p:grpSpPr>
          <p:sp>
            <p:nvSpPr>
              <p:cNvPr id="10268" name="TextBox 15"/>
              <p:cNvSpPr txBox="1">
                <a:spLocks noChangeArrowheads="1"/>
              </p:cNvSpPr>
              <p:nvPr/>
            </p:nvSpPr>
            <p:spPr bwMode="auto">
              <a:xfrm>
                <a:off x="1499025" y="1791615"/>
                <a:ext cx="1384252" cy="1862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1500">
                    <a:solidFill>
                      <a:srgbClr val="7C756A"/>
                    </a:solidFill>
                    <a:latin typeface="Eccentric Std" pitchFamily="82" charset="0"/>
                  </a:rPr>
                  <a:t>01</a:t>
                </a:r>
                <a:endParaRPr lang="zh-CN" altLang="en-US" sz="115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10269" name="TextBox 16"/>
              <p:cNvSpPr txBox="1">
                <a:spLocks noChangeArrowheads="1"/>
              </p:cNvSpPr>
              <p:nvPr/>
            </p:nvSpPr>
            <p:spPr bwMode="auto">
              <a:xfrm>
                <a:off x="1499309" y="2966221"/>
                <a:ext cx="2032118" cy="461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5" name="组合 26"/>
            <p:cNvGrpSpPr/>
            <p:nvPr/>
          </p:nvGrpSpPr>
          <p:grpSpPr bwMode="auto">
            <a:xfrm>
              <a:off x="969369" y="1997779"/>
              <a:ext cx="610197" cy="1723690"/>
              <a:chOff x="1060317" y="1972010"/>
              <a:chExt cx="610197" cy="172369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536758" y="1972793"/>
                <a:ext cx="0" cy="1722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/>
            </p:nvSpPr>
            <p:spPr bwMode="auto">
              <a:xfrm rot="20192946">
                <a:off x="1060317" y="2069650"/>
                <a:ext cx="609799" cy="577720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/>
              </a:p>
            </p:txBody>
          </p:sp>
        </p:grpSp>
      </p:grpSp>
      <p:grpSp>
        <p:nvGrpSpPr>
          <p:cNvPr id="10245" name="组合 19"/>
          <p:cNvGrpSpPr/>
          <p:nvPr/>
        </p:nvGrpSpPr>
        <p:grpSpPr bwMode="auto">
          <a:xfrm>
            <a:off x="4727575" y="2138363"/>
            <a:ext cx="3359150" cy="1262062"/>
            <a:chOff x="2725857" y="1817384"/>
            <a:chExt cx="5065158" cy="1904085"/>
          </a:xfrm>
        </p:grpSpPr>
        <p:grpSp>
          <p:nvGrpSpPr>
            <p:cNvPr id="10246" name="组合 17"/>
            <p:cNvGrpSpPr/>
            <p:nvPr/>
          </p:nvGrpSpPr>
          <p:grpSpPr bwMode="auto">
            <a:xfrm>
              <a:off x="3164565" y="1817384"/>
              <a:ext cx="1161065" cy="1480149"/>
              <a:chOff x="3332058" y="1791615"/>
              <a:chExt cx="1161065" cy="1480149"/>
            </a:xfrm>
          </p:grpSpPr>
          <p:sp>
            <p:nvSpPr>
              <p:cNvPr id="10262" name="TextBox 18"/>
              <p:cNvSpPr txBox="1">
                <a:spLocks noChangeArrowheads="1"/>
              </p:cNvSpPr>
              <p:nvPr/>
            </p:nvSpPr>
            <p:spPr bwMode="auto">
              <a:xfrm>
                <a:off x="3332058" y="1791615"/>
                <a:ext cx="851069" cy="101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>
                    <a:solidFill>
                      <a:srgbClr val="7C756A"/>
                    </a:solidFill>
                    <a:latin typeface="Eccentric Std" pitchFamily="82" charset="0"/>
                  </a:rPr>
                  <a:t>02</a:t>
                </a:r>
                <a:endParaRPr lang="zh-CN" altLang="en-US" sz="44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10263" name="TextBox 19"/>
              <p:cNvSpPr txBox="1">
                <a:spLocks noChangeArrowheads="1"/>
              </p:cNvSpPr>
              <p:nvPr/>
            </p:nvSpPr>
            <p:spPr bwMode="auto">
              <a:xfrm>
                <a:off x="3332343" y="2966220"/>
                <a:ext cx="1160780" cy="305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7" name="组合 20"/>
            <p:cNvGrpSpPr/>
            <p:nvPr/>
          </p:nvGrpSpPr>
          <p:grpSpPr bwMode="auto">
            <a:xfrm>
              <a:off x="4919760" y="1817384"/>
              <a:ext cx="1161065" cy="1480149"/>
              <a:chOff x="5165091" y="1791615"/>
              <a:chExt cx="1161065" cy="1480149"/>
            </a:xfrm>
          </p:grpSpPr>
          <p:sp>
            <p:nvSpPr>
              <p:cNvPr id="10260" name="TextBox 21"/>
              <p:cNvSpPr txBox="1">
                <a:spLocks noChangeArrowheads="1"/>
              </p:cNvSpPr>
              <p:nvPr/>
            </p:nvSpPr>
            <p:spPr bwMode="auto">
              <a:xfrm>
                <a:off x="5165091" y="1791615"/>
                <a:ext cx="851069" cy="101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>
                    <a:solidFill>
                      <a:srgbClr val="7C756A"/>
                    </a:solidFill>
                    <a:latin typeface="Eccentric Std" pitchFamily="82" charset="0"/>
                  </a:rPr>
                  <a:t>03</a:t>
                </a:r>
                <a:endParaRPr lang="zh-CN" altLang="en-US" sz="44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10261" name="TextBox 22"/>
              <p:cNvSpPr txBox="1">
                <a:spLocks noChangeArrowheads="1"/>
              </p:cNvSpPr>
              <p:nvPr/>
            </p:nvSpPr>
            <p:spPr bwMode="auto">
              <a:xfrm>
                <a:off x="5165376" y="2966220"/>
                <a:ext cx="1160780" cy="305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8" name="组合 23"/>
            <p:cNvGrpSpPr/>
            <p:nvPr/>
          </p:nvGrpSpPr>
          <p:grpSpPr bwMode="auto">
            <a:xfrm>
              <a:off x="6629950" y="1817384"/>
              <a:ext cx="1161065" cy="1480149"/>
              <a:chOff x="6998125" y="1791615"/>
              <a:chExt cx="1161065" cy="1480149"/>
            </a:xfrm>
          </p:grpSpPr>
          <p:sp>
            <p:nvSpPr>
              <p:cNvPr id="10258" name="TextBox 24"/>
              <p:cNvSpPr txBox="1">
                <a:spLocks noChangeArrowheads="1"/>
              </p:cNvSpPr>
              <p:nvPr/>
            </p:nvSpPr>
            <p:spPr bwMode="auto">
              <a:xfrm>
                <a:off x="6998125" y="1791615"/>
                <a:ext cx="851069" cy="1018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>
                    <a:solidFill>
                      <a:srgbClr val="7C756A"/>
                    </a:solidFill>
                    <a:latin typeface="Eccentric Std" pitchFamily="82" charset="0"/>
                  </a:rPr>
                  <a:t>04</a:t>
                </a:r>
                <a:endParaRPr lang="zh-CN" altLang="en-US" sz="44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10259" name="TextBox 25"/>
              <p:cNvSpPr txBox="1">
                <a:spLocks noChangeArrowheads="1"/>
              </p:cNvSpPr>
              <p:nvPr/>
            </p:nvSpPr>
            <p:spPr bwMode="auto">
              <a:xfrm>
                <a:off x="6998410" y="2966220"/>
                <a:ext cx="1160780" cy="305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9" name="组合 29"/>
            <p:cNvGrpSpPr/>
            <p:nvPr/>
          </p:nvGrpSpPr>
          <p:grpSpPr bwMode="auto">
            <a:xfrm>
              <a:off x="6191242" y="1997779"/>
              <a:ext cx="610197" cy="1723690"/>
              <a:chOff x="6559417" y="1972010"/>
              <a:chExt cx="610197" cy="172369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7036526" y="1971245"/>
                <a:ext cx="0" cy="17244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 31"/>
              <p:cNvSpPr/>
              <p:nvPr/>
            </p:nvSpPr>
            <p:spPr bwMode="auto">
              <a:xfrm rot="20192946">
                <a:off x="6560171" y="2069444"/>
                <a:ext cx="610405" cy="57721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/>
              </a:p>
            </p:txBody>
          </p:sp>
        </p:grpSp>
        <p:grpSp>
          <p:nvGrpSpPr>
            <p:cNvPr id="10250" name="组合 32"/>
            <p:cNvGrpSpPr/>
            <p:nvPr/>
          </p:nvGrpSpPr>
          <p:grpSpPr bwMode="auto">
            <a:xfrm>
              <a:off x="4481052" y="1997779"/>
              <a:ext cx="610197" cy="1723690"/>
              <a:chOff x="4726383" y="1972010"/>
              <a:chExt cx="610197" cy="172369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5202155" y="1971245"/>
                <a:ext cx="0" cy="17244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任意多边形 29"/>
              <p:cNvSpPr/>
              <p:nvPr/>
            </p:nvSpPr>
            <p:spPr bwMode="auto">
              <a:xfrm rot="20192946">
                <a:off x="4725801" y="2069444"/>
                <a:ext cx="610404" cy="57721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/>
              </a:p>
            </p:txBody>
          </p:sp>
        </p:grpSp>
        <p:grpSp>
          <p:nvGrpSpPr>
            <p:cNvPr id="10251" name="组合 35"/>
            <p:cNvGrpSpPr/>
            <p:nvPr/>
          </p:nvGrpSpPr>
          <p:grpSpPr bwMode="auto">
            <a:xfrm>
              <a:off x="2725857" y="1997779"/>
              <a:ext cx="610197" cy="1723690"/>
              <a:chOff x="2893350" y="1972010"/>
              <a:chExt cx="610197" cy="172369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369706" y="1971245"/>
                <a:ext cx="0" cy="17244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任意多边形 27"/>
              <p:cNvSpPr/>
              <p:nvPr/>
            </p:nvSpPr>
            <p:spPr bwMode="auto">
              <a:xfrm rot="20192946">
                <a:off x="2893350" y="2069444"/>
                <a:ext cx="610405" cy="57721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11354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55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56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267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添加标题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1268" name="Group 24"/>
          <p:cNvGrpSpPr>
            <a:grpSpLocks noChangeAspect="1"/>
          </p:cNvGrpSpPr>
          <p:nvPr/>
        </p:nvGrpSpPr>
        <p:grpSpPr bwMode="auto">
          <a:xfrm>
            <a:off x="6734175" y="1041400"/>
            <a:ext cx="1071563" cy="4057650"/>
            <a:chOff x="4046" y="832"/>
            <a:chExt cx="694" cy="2627"/>
          </a:xfrm>
        </p:grpSpPr>
        <p:sp>
          <p:nvSpPr>
            <p:cNvPr id="11350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4022771 w 54"/>
                <a:gd name="T1" fmla="*/ 64961417 h 205"/>
                <a:gd name="T2" fmla="*/ 14377392 w 54"/>
                <a:gd name="T3" fmla="*/ 69115396 h 205"/>
                <a:gd name="T4" fmla="*/ 12630389 w 54"/>
                <a:gd name="T5" fmla="*/ 70140272 h 205"/>
                <a:gd name="T6" fmla="*/ 10857784 w 54"/>
                <a:gd name="T7" fmla="*/ 67739117 h 205"/>
                <a:gd name="T8" fmla="*/ 10530910 w 54"/>
                <a:gd name="T9" fmla="*/ 66337709 h 205"/>
                <a:gd name="T10" fmla="*/ 7365923 w 54"/>
                <a:gd name="T11" fmla="*/ 66689125 h 205"/>
                <a:gd name="T12" fmla="*/ 6656848 w 54"/>
                <a:gd name="T13" fmla="*/ 66337709 h 205"/>
                <a:gd name="T14" fmla="*/ 9822002 w 54"/>
                <a:gd name="T15" fmla="*/ 63235850 h 205"/>
                <a:gd name="T16" fmla="*/ 9467381 w 54"/>
                <a:gd name="T17" fmla="*/ 56682856 h 205"/>
                <a:gd name="T18" fmla="*/ 8074831 w 54"/>
                <a:gd name="T19" fmla="*/ 50454021 h 205"/>
                <a:gd name="T20" fmla="*/ 7011469 w 54"/>
                <a:gd name="T21" fmla="*/ 46651471 h 205"/>
                <a:gd name="T22" fmla="*/ 5947940 w 54"/>
                <a:gd name="T23" fmla="*/ 45950600 h 205"/>
                <a:gd name="T24" fmla="*/ 4555390 w 54"/>
                <a:gd name="T25" fmla="*/ 44925903 h 205"/>
                <a:gd name="T26" fmla="*/ 4200936 w 54"/>
                <a:gd name="T27" fmla="*/ 38696902 h 205"/>
                <a:gd name="T28" fmla="*/ 3846482 w 54"/>
                <a:gd name="T29" fmla="*/ 33168771 h 205"/>
                <a:gd name="T30" fmla="*/ 3846482 w 54"/>
                <a:gd name="T31" fmla="*/ 31091788 h 205"/>
                <a:gd name="T32" fmla="*/ 3164987 w 54"/>
                <a:gd name="T33" fmla="*/ 30767783 h 205"/>
                <a:gd name="T34" fmla="*/ 3846482 w 54"/>
                <a:gd name="T35" fmla="*/ 27992069 h 205"/>
                <a:gd name="T36" fmla="*/ 4555390 w 54"/>
                <a:gd name="T37" fmla="*/ 25214369 h 205"/>
                <a:gd name="T38" fmla="*/ 1063529 w 54"/>
                <a:gd name="T39" fmla="*/ 22813214 h 205"/>
                <a:gd name="T40" fmla="*/ 354454 w 54"/>
                <a:gd name="T41" fmla="*/ 21439075 h 205"/>
                <a:gd name="T42" fmla="*/ 2456079 w 54"/>
                <a:gd name="T43" fmla="*/ 16935808 h 205"/>
                <a:gd name="T44" fmla="*/ 5947940 w 54"/>
                <a:gd name="T45" fmla="*/ 12108381 h 205"/>
                <a:gd name="T46" fmla="*/ 7365923 w 54"/>
                <a:gd name="T47" fmla="*/ 11407677 h 205"/>
                <a:gd name="T48" fmla="*/ 9822002 w 54"/>
                <a:gd name="T49" fmla="*/ 10704833 h 205"/>
                <a:gd name="T50" fmla="*/ 9467381 w 54"/>
                <a:gd name="T51" fmla="*/ 9679970 h 205"/>
                <a:gd name="T52" fmla="*/ 8074831 w 54"/>
                <a:gd name="T53" fmla="*/ 6228835 h 205"/>
                <a:gd name="T54" fmla="*/ 8756327 w 54"/>
                <a:gd name="T55" fmla="*/ 1725567 h 205"/>
                <a:gd name="T56" fmla="*/ 14377392 w 54"/>
                <a:gd name="T57" fmla="*/ 2426272 h 205"/>
                <a:gd name="T58" fmla="*/ 14731846 w 54"/>
                <a:gd name="T59" fmla="*/ 4827426 h 205"/>
                <a:gd name="T60" fmla="*/ 15413175 w 54"/>
                <a:gd name="T61" fmla="*/ 5528131 h 205"/>
                <a:gd name="T62" fmla="*/ 15086301 w 54"/>
                <a:gd name="T63" fmla="*/ 6904410 h 205"/>
                <a:gd name="T64" fmla="*/ 14731846 w 54"/>
                <a:gd name="T65" fmla="*/ 7253698 h 205"/>
                <a:gd name="T66" fmla="*/ 14022771 w 54"/>
                <a:gd name="T67" fmla="*/ 8629977 h 205"/>
                <a:gd name="T68" fmla="*/ 14731846 w 54"/>
                <a:gd name="T69" fmla="*/ 9679970 h 205"/>
                <a:gd name="T70" fmla="*/ 15413175 w 54"/>
                <a:gd name="T71" fmla="*/ 10704833 h 205"/>
                <a:gd name="T72" fmla="*/ 18932783 w 54"/>
                <a:gd name="T73" fmla="*/ 14158108 h 205"/>
                <a:gd name="T74" fmla="*/ 17187771 w 54"/>
                <a:gd name="T75" fmla="*/ 20386942 h 205"/>
                <a:gd name="T76" fmla="*/ 15767796 w 54"/>
                <a:gd name="T77" fmla="*/ 25214369 h 205"/>
                <a:gd name="T78" fmla="*/ 16833304 w 54"/>
                <a:gd name="T79" fmla="*/ 32144075 h 205"/>
                <a:gd name="T80" fmla="*/ 16478850 w 54"/>
                <a:gd name="T81" fmla="*/ 32495490 h 205"/>
                <a:gd name="T82" fmla="*/ 16122250 w 54"/>
                <a:gd name="T83" fmla="*/ 35946625 h 205"/>
                <a:gd name="T84" fmla="*/ 15413175 w 54"/>
                <a:gd name="T85" fmla="*/ 42848907 h 205"/>
                <a:gd name="T86" fmla="*/ 14731846 w 54"/>
                <a:gd name="T87" fmla="*/ 47352175 h 205"/>
                <a:gd name="T88" fmla="*/ 12984843 w 54"/>
                <a:gd name="T89" fmla="*/ 48027583 h 205"/>
                <a:gd name="T90" fmla="*/ 14022771 w 54"/>
                <a:gd name="T91" fmla="*/ 53905169 h 205"/>
                <a:gd name="T92" fmla="*/ 13668317 w 54"/>
                <a:gd name="T93" fmla="*/ 59083844 h 205"/>
                <a:gd name="T94" fmla="*/ 14731846 w 54"/>
                <a:gd name="T95" fmla="*/ 61861698 h 205"/>
                <a:gd name="T96" fmla="*/ 14022771 w 54"/>
                <a:gd name="T97" fmla="*/ 62886574 h 205"/>
                <a:gd name="T98" fmla="*/ 14022771 w 54"/>
                <a:gd name="T99" fmla="*/ 64612141 h 205"/>
                <a:gd name="T100" fmla="*/ 13668317 w 54"/>
                <a:gd name="T101" fmla="*/ 64612141 h 205"/>
                <a:gd name="T102" fmla="*/ 14022771 w 54"/>
                <a:gd name="T103" fmla="*/ 64961417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756464 w 23"/>
                <a:gd name="T1" fmla="*/ 7613603 h 22"/>
                <a:gd name="T2" fmla="*/ 4224615 w 23"/>
                <a:gd name="T3" fmla="*/ 4831416 h 22"/>
                <a:gd name="T4" fmla="*/ 6006586 w 23"/>
                <a:gd name="T5" fmla="*/ 5534801 h 22"/>
                <a:gd name="T6" fmla="*/ 7407117 w 23"/>
                <a:gd name="T7" fmla="*/ 2780059 h 22"/>
                <a:gd name="T8" fmla="*/ 8118971 w 23"/>
                <a:gd name="T9" fmla="*/ 1025596 h 22"/>
                <a:gd name="T10" fmla="*/ 7407117 w 23"/>
                <a:gd name="T11" fmla="*/ 0 h 22"/>
                <a:gd name="T12" fmla="*/ 3894356 w 23"/>
                <a:gd name="T13" fmla="*/ 4157423 h 22"/>
                <a:gd name="T14" fmla="*/ 2826401 w 23"/>
                <a:gd name="T15" fmla="*/ 5183186 h 22"/>
                <a:gd name="T16" fmla="*/ 2468318 w 23"/>
                <a:gd name="T17" fmla="*/ 4509206 h 22"/>
                <a:gd name="T18" fmla="*/ 3182335 w 23"/>
                <a:gd name="T19" fmla="*/ 2430417 h 22"/>
                <a:gd name="T20" fmla="*/ 2468318 w 23"/>
                <a:gd name="T21" fmla="*/ 2430417 h 22"/>
                <a:gd name="T22" fmla="*/ 0 w 23"/>
                <a:gd name="T23" fmla="*/ 4509206 h 22"/>
                <a:gd name="T24" fmla="*/ 1398214 w 23"/>
                <a:gd name="T25" fmla="*/ 4509206 h 22"/>
                <a:gd name="T26" fmla="*/ 1756464 w 23"/>
                <a:gd name="T27" fmla="*/ 7613603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705885 w 6"/>
                <a:gd name="T1" fmla="*/ 2459096 h 7"/>
                <a:gd name="T2" fmla="*/ 2088163 w 6"/>
                <a:gd name="T3" fmla="*/ 354909 h 7"/>
                <a:gd name="T4" fmla="*/ 1384422 w 6"/>
                <a:gd name="T5" fmla="*/ 354909 h 7"/>
                <a:gd name="T6" fmla="*/ 352942 w 6"/>
                <a:gd name="T7" fmla="*/ 2104187 h 7"/>
                <a:gd name="T8" fmla="*/ 705885 w 6"/>
                <a:gd name="T9" fmla="*/ 24590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709830 w 7"/>
                <a:gd name="T1" fmla="*/ 2459096 h 7"/>
                <a:gd name="T2" fmla="*/ 1749099 w 7"/>
                <a:gd name="T3" fmla="*/ 2459096 h 7"/>
                <a:gd name="T4" fmla="*/ 2459096 w 7"/>
                <a:gd name="T5" fmla="*/ 1749099 h 7"/>
                <a:gd name="T6" fmla="*/ 1749099 w 7"/>
                <a:gd name="T7" fmla="*/ 2104187 h 7"/>
                <a:gd name="T8" fmla="*/ 1064739 w 7"/>
                <a:gd name="T9" fmla="*/ 709830 h 7"/>
                <a:gd name="T10" fmla="*/ 1064739 w 7"/>
                <a:gd name="T11" fmla="*/ 0 h 7"/>
                <a:gd name="T12" fmla="*/ 0 w 7"/>
                <a:gd name="T13" fmla="*/ 709830 h 7"/>
                <a:gd name="T14" fmla="*/ 709830 w 7"/>
                <a:gd name="T15" fmla="*/ 2459096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27400" y="2152650"/>
            <a:ext cx="0" cy="219868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64075" y="2152650"/>
            <a:ext cx="0" cy="219868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46300" y="2170113"/>
            <a:ext cx="401955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2" name="组合 20"/>
          <p:cNvGrpSpPr/>
          <p:nvPr/>
        </p:nvGrpSpPr>
        <p:grpSpPr bwMode="auto">
          <a:xfrm>
            <a:off x="727075" y="1479550"/>
            <a:ext cx="2446338" cy="1296988"/>
            <a:chOff x="737575" y="1402811"/>
            <a:chExt cx="2445923" cy="1297461"/>
          </a:xfrm>
        </p:grpSpPr>
        <p:grpSp>
          <p:nvGrpSpPr>
            <p:cNvPr id="11343" name="组合 23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25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1496271" y="1402811"/>
                <a:ext cx="928530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3" name="任意多边形 22"/>
            <p:cNvSpPr/>
            <p:nvPr/>
          </p:nvSpPr>
          <p:spPr>
            <a:xfrm>
              <a:off x="1497859" y="1604498"/>
              <a:ext cx="465058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9393"/>
                </a:gs>
              </a:gsLst>
              <a:lin ang="10200000" scaled="0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962917" y="1601321"/>
              <a:ext cx="466646" cy="805156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FF9393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3" name="组合 26"/>
          <p:cNvGrpSpPr/>
          <p:nvPr/>
        </p:nvGrpSpPr>
        <p:grpSpPr bwMode="auto">
          <a:xfrm>
            <a:off x="2378075" y="1851025"/>
            <a:ext cx="1855788" cy="873125"/>
            <a:chOff x="2573139" y="1614120"/>
            <a:chExt cx="1856607" cy="872316"/>
          </a:xfrm>
        </p:grpSpPr>
        <p:sp>
          <p:nvSpPr>
            <p:cNvPr id="28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339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404838" y="2565285"/>
                <a:ext cx="924356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04838" y="2767118"/>
                <a:ext cx="466637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871475" y="2764151"/>
                <a:ext cx="463664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3" name="TextBox 11"/>
          <p:cNvSpPr txBox="1">
            <a:spLocks noChangeArrowheads="1"/>
          </p:cNvSpPr>
          <p:nvPr/>
        </p:nvSpPr>
        <p:spPr bwMode="auto">
          <a:xfrm flipH="1">
            <a:off x="1155700" y="3046413"/>
            <a:ext cx="130968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flipH="1">
            <a:off x="1443038" y="2747963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374775" y="3055938"/>
            <a:ext cx="87153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1"/>
          <p:cNvSpPr txBox="1">
            <a:spLocks noChangeArrowheads="1"/>
          </p:cNvSpPr>
          <p:nvPr/>
        </p:nvSpPr>
        <p:spPr bwMode="auto">
          <a:xfrm flipH="1">
            <a:off x="2960688" y="1533525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1"/>
          <p:cNvSpPr txBox="1">
            <a:spLocks noChangeArrowheads="1"/>
          </p:cNvSpPr>
          <p:nvPr/>
        </p:nvSpPr>
        <p:spPr bwMode="auto">
          <a:xfrm flipH="1">
            <a:off x="4295775" y="153352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 flipH="1">
            <a:off x="5654675" y="153352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0" name="组合 38"/>
          <p:cNvGrpSpPr/>
          <p:nvPr/>
        </p:nvGrpSpPr>
        <p:grpSpPr bwMode="auto">
          <a:xfrm>
            <a:off x="2673350" y="2636838"/>
            <a:ext cx="1309688" cy="1857375"/>
            <a:chOff x="2869229" y="2399761"/>
            <a:chExt cx="1309173" cy="1856624"/>
          </a:xfrm>
        </p:grpSpPr>
        <p:sp>
          <p:nvSpPr>
            <p:cNvPr id="40" name="圆角矩形 39"/>
            <p:cNvSpPr/>
            <p:nvPr/>
          </p:nvSpPr>
          <p:spPr>
            <a:xfrm>
              <a:off x="2912075" y="239976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912075" y="2718719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912075" y="3037678"/>
              <a:ext cx="1223481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2912075" y="3356636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912075" y="367718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912075" y="3996140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2869229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2869229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2869229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2869229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2869229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1" name="组合 51"/>
          <p:cNvGrpSpPr/>
          <p:nvPr/>
        </p:nvGrpSpPr>
        <p:grpSpPr bwMode="auto">
          <a:xfrm>
            <a:off x="4029075" y="2636838"/>
            <a:ext cx="1308100" cy="1857375"/>
            <a:chOff x="4224160" y="2399761"/>
            <a:chExt cx="1309173" cy="1856624"/>
          </a:xfrm>
        </p:grpSpPr>
        <p:sp>
          <p:nvSpPr>
            <p:cNvPr id="53" name="圆角矩形 52"/>
            <p:cNvSpPr/>
            <p:nvPr/>
          </p:nvSpPr>
          <p:spPr>
            <a:xfrm>
              <a:off x="4259114" y="2399761"/>
              <a:ext cx="1224967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259114" y="2718719"/>
              <a:ext cx="1224967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259114" y="3037678"/>
              <a:ext cx="1224967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259114" y="3356636"/>
              <a:ext cx="1224967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259114" y="3677181"/>
              <a:ext cx="1224967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259114" y="3996140"/>
              <a:ext cx="1224967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4224160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 flipH="1">
              <a:off x="4224160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4224160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4224160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4224160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6013450" y="2152650"/>
            <a:ext cx="0" cy="219868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3" name="组合 65"/>
          <p:cNvGrpSpPr/>
          <p:nvPr/>
        </p:nvGrpSpPr>
        <p:grpSpPr bwMode="auto">
          <a:xfrm>
            <a:off x="5354638" y="2636838"/>
            <a:ext cx="1309687" cy="1857375"/>
            <a:chOff x="5550517" y="2399761"/>
            <a:chExt cx="1309173" cy="1856624"/>
          </a:xfrm>
        </p:grpSpPr>
        <p:sp>
          <p:nvSpPr>
            <p:cNvPr id="67" name="圆角矩形 66"/>
            <p:cNvSpPr/>
            <p:nvPr/>
          </p:nvSpPr>
          <p:spPr>
            <a:xfrm>
              <a:off x="5594950" y="239976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594950" y="2718719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594950" y="3037678"/>
              <a:ext cx="1223482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594950" y="3356636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594950" y="367718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594950" y="3996140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11"/>
            <p:cNvSpPr txBox="1">
              <a:spLocks noChangeArrowheads="1"/>
            </p:cNvSpPr>
            <p:nvPr/>
          </p:nvSpPr>
          <p:spPr bwMode="auto">
            <a:xfrm flipH="1">
              <a:off x="5550517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1"/>
            <p:cNvSpPr txBox="1">
              <a:spLocks noChangeArrowheads="1"/>
            </p:cNvSpPr>
            <p:nvPr/>
          </p:nvSpPr>
          <p:spPr bwMode="auto">
            <a:xfrm flipH="1">
              <a:off x="5550517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5550517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11"/>
            <p:cNvSpPr txBox="1">
              <a:spLocks noChangeArrowheads="1"/>
            </p:cNvSpPr>
            <p:nvPr/>
          </p:nvSpPr>
          <p:spPr bwMode="auto">
            <a:xfrm flipH="1">
              <a:off x="5550517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11"/>
            <p:cNvSpPr txBox="1">
              <a:spLocks noChangeArrowheads="1"/>
            </p:cNvSpPr>
            <p:nvPr/>
          </p:nvSpPr>
          <p:spPr bwMode="auto">
            <a:xfrm flipH="1">
              <a:off x="5550517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4" name="组合 78"/>
          <p:cNvGrpSpPr/>
          <p:nvPr/>
        </p:nvGrpSpPr>
        <p:grpSpPr bwMode="auto">
          <a:xfrm>
            <a:off x="3748088" y="1851025"/>
            <a:ext cx="1855787" cy="873125"/>
            <a:chOff x="3943049" y="1614120"/>
            <a:chExt cx="1856607" cy="872316"/>
          </a:xfrm>
        </p:grpSpPr>
        <p:sp>
          <p:nvSpPr>
            <p:cNvPr id="80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296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404632" y="2565285"/>
                <a:ext cx="924356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404632" y="2767118"/>
                <a:ext cx="466637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871269" y="2764151"/>
                <a:ext cx="463664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85" name="组合 84"/>
          <p:cNvGrpSpPr/>
          <p:nvPr/>
        </p:nvGrpSpPr>
        <p:grpSpPr bwMode="auto">
          <a:xfrm>
            <a:off x="5095875" y="1851025"/>
            <a:ext cx="1855788" cy="873125"/>
            <a:chOff x="5291523" y="1614120"/>
            <a:chExt cx="1856607" cy="872316"/>
          </a:xfrm>
        </p:grpSpPr>
        <p:sp>
          <p:nvSpPr>
            <p:cNvPr id="86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289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5905" y="2565285"/>
                <a:ext cx="924356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05905" y="2767118"/>
                <a:ext cx="466637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872542" y="2764151"/>
                <a:ext cx="463664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12304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5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6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添加标题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3" name="Group 26"/>
          <p:cNvGrpSpPr>
            <a:grpSpLocks noChangeAspect="1"/>
          </p:cNvGrpSpPr>
          <p:nvPr/>
        </p:nvGrpSpPr>
        <p:grpSpPr bwMode="auto">
          <a:xfrm>
            <a:off x="2098597" y="2115395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14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293" name="组合 17"/>
          <p:cNvGrpSpPr/>
          <p:nvPr/>
        </p:nvGrpSpPr>
        <p:grpSpPr bwMode="auto">
          <a:xfrm>
            <a:off x="2846388" y="1263650"/>
            <a:ext cx="4946650" cy="3157538"/>
            <a:chOff x="2329483" y="1000454"/>
            <a:chExt cx="4947617" cy="3157226"/>
          </a:xfrm>
        </p:grpSpPr>
        <p:sp>
          <p:nvSpPr>
            <p:cNvPr id="19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9393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0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27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2493027" y="1429037"/>
              <a:ext cx="849479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540356" y="2279853"/>
              <a:ext cx="736744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3469531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6540356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40048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2439041" y="1435386"/>
              <a:ext cx="1479839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13322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23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24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315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添加标题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736600"/>
            <a:ext cx="4595812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2"/>
          <p:cNvSpPr/>
          <p:nvPr/>
        </p:nvSpPr>
        <p:spPr>
          <a:xfrm rot="21351613">
            <a:off x="790575" y="1219200"/>
            <a:ext cx="7562850" cy="3086100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21442869">
            <a:off x="790575" y="1339850"/>
            <a:ext cx="7562850" cy="32750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>
            <a:off x="788988" y="1447800"/>
            <a:ext cx="7566025" cy="3273425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​​ 2"/>
          <p:cNvSpPr/>
          <p:nvPr/>
        </p:nvSpPr>
        <p:spPr bwMode="auto">
          <a:xfrm>
            <a:off x="1289050" y="2382838"/>
            <a:ext cx="64039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328738" y="3225800"/>
            <a:ext cx="66278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8"/>
          <p:cNvGrpSpPr/>
          <p:nvPr/>
        </p:nvGrpSpPr>
        <p:grpSpPr bwMode="auto">
          <a:xfrm>
            <a:off x="5445125" y="314325"/>
            <a:ext cx="3305175" cy="263525"/>
            <a:chOff x="3604333" y="313986"/>
            <a:chExt cx="3304896" cy="263479"/>
          </a:xfrm>
        </p:grpSpPr>
        <p:sp>
          <p:nvSpPr>
            <p:cNvPr id="20" name="圆角矩形 19"/>
            <p:cNvSpPr/>
            <p:nvPr/>
          </p:nvSpPr>
          <p:spPr>
            <a:xfrm>
              <a:off x="3604333" y="352425"/>
              <a:ext cx="3304896" cy="20002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444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69" name="Rectangle 18"/>
            <p:cNvSpPr txBox="1">
              <a:spLocks noChangeArrowheads="1"/>
            </p:cNvSpPr>
            <p:nvPr/>
          </p:nvSpPr>
          <p:spPr bwMode="auto">
            <a:xfrm>
              <a:off x="3810830" y="313986"/>
              <a:ext cx="1311272" cy="26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4339" name="组合 45"/>
          <p:cNvGrpSpPr/>
          <p:nvPr/>
        </p:nvGrpSpPr>
        <p:grpSpPr bwMode="auto">
          <a:xfrm>
            <a:off x="7605713" y="1417638"/>
            <a:ext cx="1144587" cy="3619500"/>
            <a:chOff x="6636446" y="2400490"/>
            <a:chExt cx="701253" cy="2216841"/>
          </a:xfrm>
        </p:grpSpPr>
        <p:grpSp>
          <p:nvGrpSpPr>
            <p:cNvPr id="14343" name="组合 46"/>
            <p:cNvGrpSpPr/>
            <p:nvPr/>
          </p:nvGrpSpPr>
          <p:grpSpPr bwMode="auto">
            <a:xfrm>
              <a:off x="6796402" y="2670864"/>
              <a:ext cx="369525" cy="303286"/>
              <a:chOff x="8158036" y="2306193"/>
              <a:chExt cx="369525" cy="303286"/>
            </a:xfrm>
          </p:grpSpPr>
          <p:sp>
            <p:nvSpPr>
              <p:cNvPr id="66" name="TextBox 16"/>
              <p:cNvSpPr txBox="1">
                <a:spLocks noChangeArrowheads="1"/>
              </p:cNvSpPr>
              <p:nvPr/>
            </p:nvSpPr>
            <p:spPr bwMode="auto">
              <a:xfrm>
                <a:off x="8157588" y="2468492"/>
                <a:ext cx="369592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Integrity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Box 34"/>
              <p:cNvSpPr txBox="1">
                <a:spLocks noChangeArrowheads="1"/>
              </p:cNvSpPr>
              <p:nvPr/>
            </p:nvSpPr>
            <p:spPr bwMode="auto">
              <a:xfrm>
                <a:off x="8215945" y="2306118"/>
                <a:ext cx="252879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44" name="组合 47"/>
            <p:cNvGrpSpPr/>
            <p:nvPr/>
          </p:nvGrpSpPr>
          <p:grpSpPr bwMode="auto">
            <a:xfrm>
              <a:off x="6804430" y="3704129"/>
              <a:ext cx="353467" cy="303289"/>
              <a:chOff x="8207741" y="3648207"/>
              <a:chExt cx="353467" cy="303289"/>
            </a:xfrm>
          </p:grpSpPr>
          <p:sp>
            <p:nvSpPr>
              <p:cNvPr id="64" name="TextBox 16"/>
              <p:cNvSpPr txBox="1">
                <a:spLocks noChangeArrowheads="1"/>
              </p:cNvSpPr>
              <p:nvPr/>
            </p:nvSpPr>
            <p:spPr bwMode="auto">
              <a:xfrm>
                <a:off x="8208019" y="3810794"/>
                <a:ext cx="35305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Service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59"/>
              <p:cNvSpPr txBox="1">
                <a:spLocks noChangeArrowheads="1"/>
              </p:cNvSpPr>
              <p:nvPr/>
            </p:nvSpPr>
            <p:spPr bwMode="auto">
              <a:xfrm>
                <a:off x="8258594" y="3648420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45" name="组合 48"/>
            <p:cNvGrpSpPr/>
            <p:nvPr/>
          </p:nvGrpSpPr>
          <p:grpSpPr bwMode="auto">
            <a:xfrm>
              <a:off x="6756254" y="3015285"/>
              <a:ext cx="449819" cy="303286"/>
              <a:chOff x="8117887" y="2902178"/>
              <a:chExt cx="449819" cy="303286"/>
            </a:xfrm>
          </p:grpSpPr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8117710" y="3064250"/>
                <a:ext cx="450320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Innovation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43"/>
              <p:cNvSpPr txBox="1">
                <a:spLocks noChangeArrowheads="1"/>
              </p:cNvSpPr>
              <p:nvPr/>
            </p:nvSpPr>
            <p:spPr bwMode="auto">
              <a:xfrm>
                <a:off x="8215944" y="2901876"/>
                <a:ext cx="253851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46" name="组合 49"/>
            <p:cNvGrpSpPr/>
            <p:nvPr/>
          </p:nvGrpSpPr>
          <p:grpSpPr bwMode="auto">
            <a:xfrm>
              <a:off x="6741088" y="4048553"/>
              <a:ext cx="480152" cy="303283"/>
              <a:chOff x="8102721" y="4343750"/>
              <a:chExt cx="480152" cy="303283"/>
            </a:xfrm>
          </p:grpSpPr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8103121" y="4506107"/>
                <a:ext cx="47949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Developing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7"/>
              <p:cNvSpPr txBox="1">
                <a:spLocks noChangeArrowheads="1"/>
              </p:cNvSpPr>
              <p:nvPr/>
            </p:nvSpPr>
            <p:spPr bwMode="auto">
              <a:xfrm>
                <a:off x="8216916" y="4343733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47" name="组合 50"/>
            <p:cNvGrpSpPr/>
            <p:nvPr/>
          </p:nvGrpSpPr>
          <p:grpSpPr bwMode="auto">
            <a:xfrm>
              <a:off x="6777220" y="3359707"/>
              <a:ext cx="407888" cy="303287"/>
              <a:chOff x="8138853" y="3330485"/>
              <a:chExt cx="407888" cy="303287"/>
            </a:xfrm>
          </p:grpSpPr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8139107" y="3492328"/>
                <a:ext cx="407525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Harmony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1"/>
              <p:cNvSpPr txBox="1">
                <a:spLocks noChangeArrowheads="1"/>
              </p:cNvSpPr>
              <p:nvPr/>
            </p:nvSpPr>
            <p:spPr bwMode="auto">
              <a:xfrm>
                <a:off x="8216916" y="3330927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6636446" y="299456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636446" y="333875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636446" y="368392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636446" y="402811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半闭框 55"/>
            <p:cNvSpPr/>
            <p:nvPr/>
          </p:nvSpPr>
          <p:spPr>
            <a:xfrm rot="2809132">
              <a:off x="6910745" y="4476325"/>
              <a:ext cx="140984" cy="141028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7" name="半闭框 56"/>
            <p:cNvSpPr/>
            <p:nvPr/>
          </p:nvSpPr>
          <p:spPr>
            <a:xfrm rot="13459923">
              <a:off x="6910723" y="2400490"/>
              <a:ext cx="141028" cy="14098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4340" name="组合 67"/>
          <p:cNvGrpSpPr/>
          <p:nvPr/>
        </p:nvGrpSpPr>
        <p:grpSpPr bwMode="auto">
          <a:xfrm>
            <a:off x="627063" y="973138"/>
            <a:ext cx="2994025" cy="950912"/>
            <a:chOff x="353581" y="164967"/>
            <a:chExt cx="4739119" cy="949783"/>
          </a:xfrm>
        </p:grpSpPr>
        <p:sp>
          <p:nvSpPr>
            <p:cNvPr id="14341" name="TextBox 69"/>
            <p:cNvSpPr txBox="1">
              <a:spLocks noChangeArrowheads="1"/>
            </p:cNvSpPr>
            <p:nvPr/>
          </p:nvSpPr>
          <p:spPr bwMode="auto">
            <a:xfrm>
              <a:off x="353581" y="164967"/>
              <a:ext cx="2369559" cy="4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595959"/>
                  </a:solidFill>
                  <a:latin typeface="华康俪金黑W8" pitchFamily="49" charset="-122"/>
                  <a:ea typeface="华康俪金黑W8" pitchFamily="49" charset="-122"/>
                </a:rPr>
                <a:t>谢谢观看</a:t>
              </a:r>
              <a:endParaRPr lang="zh-CN" altLang="en-US" sz="2400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353581" y="591530"/>
              <a:ext cx="4739119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>
                  <a:gradFill>
                    <a:gsLst>
                      <a:gs pos="23000">
                        <a:srgbClr val="C00000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rgbClr val="C00000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rgbClr val="C00000"/>
                      </a:gs>
                      <a:gs pos="79000">
                        <a:srgbClr val="C00000"/>
                      </a:gs>
                    </a:gsLst>
                    <a:lin ang="16200000" scaled="0"/>
                  </a:gradFill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latin typeface="Monotype Corsiva" panose="03010101010201010101" pitchFamily="66" charset="0"/>
                  <a:ea typeface="+mn-ea"/>
                </a:rPr>
                <a:t>THANK YOU</a:t>
              </a:r>
              <a:endParaRPr lang="zh-CN" altLang="en-US" sz="2800" dirty="0">
                <a:latin typeface="Monotype Corsiva" panose="03010101010201010101" pitchFamily="66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演示</Application>
  <PresentationFormat>全屏显示(16:9)</PresentationFormat>
  <Paragraphs>171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华康俪金黑W8</vt:lpstr>
      <vt:lpstr>Monotype Corsiva</vt:lpstr>
      <vt:lpstr>微软雅黑</vt:lpstr>
      <vt:lpstr>方正姚体</vt:lpstr>
      <vt:lpstr>方正大标宋简体</vt:lpstr>
      <vt:lpstr>Eccentric Std</vt:lpstr>
      <vt:lpstr>黑体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M120220J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2012-10-17T03:11:00Z</dcterms:created>
  <dcterms:modified xsi:type="dcterms:W3CDTF">2018-08-29T07:35:12Z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