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华文细黑" panose="02010600040101010101" pitchFamily="2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06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886E05-4E34-4270-8050-19D4E7FB44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40F2A3-0D15-4A14-99E2-76C713FAB6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FA059-52B5-48FB-BD45-1A93565D7B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467C78-0A65-4844-8DAE-471E698D69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9B221-43E9-47CE-84EE-D2F6E75B4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59CB-C371-4C79-A283-7C4DD43EF3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668C-4EBF-402A-98DE-61D5F80FC8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9BC-BAA0-46E5-90D2-14A26E5CFA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ECDC5-68A0-459B-95E4-1C7F2538A2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1BDE0-8EBE-4390-957C-2363D4BCE8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0CE7C-D8D4-4BD7-A1DD-7985ABF8CD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6128-2CF2-40DB-94FD-CDC87A4617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6967-4081-4D8C-B33F-8B2FF819B80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543B2-16E4-4799-8F0C-DE31B0FBD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EEFA1-E667-4AA7-9D48-9892658C475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DD01-108A-4BB5-B182-4A132C1816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08FF-83CE-49F5-9CD1-8EDC2B406AF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A358E-FC60-4CCC-AEBD-29B18F8A1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2F632-C71A-4EA9-9D79-2BC2EF7BDE8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E7C5B-BA93-4BEA-AE6A-FAE5A5D4FD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A254-6864-4144-9495-5046D137E7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A0100-6EDF-467D-868E-060E31D439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B3803-EFAC-43C1-B2C9-44A2435E4BC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EAF23-BB8C-47FA-BDC2-C02D7E8BF2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6169C-CE59-43E0-A5A2-DC30DEEDA3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805EB5-4257-4FEC-9458-24C4507E6391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7700"/>
            <a:ext cx="9144000" cy="4500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0" y="596900"/>
            <a:ext cx="1217613" cy="46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793750" y="596900"/>
            <a:ext cx="8351838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22225" y="5035550"/>
            <a:ext cx="9180513" cy="107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400175"/>
            <a:ext cx="9144000" cy="3675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763" y="1697038"/>
            <a:ext cx="8628062" cy="3287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10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93863"/>
            <a:ext cx="44259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697038"/>
            <a:ext cx="3602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26138" y="1697038"/>
            <a:ext cx="3217862" cy="329406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693863"/>
            <a:ext cx="3863975" cy="3290887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9000" y="1693863"/>
            <a:ext cx="1768475" cy="3290887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1275" y="1703388"/>
            <a:ext cx="1746250" cy="32797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89025" y="793750"/>
            <a:ext cx="32623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b="1" spc="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4774" y="1634394"/>
            <a:ext cx="923330" cy="3112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prstClr val="white">
                    <a:lumMod val="50000"/>
                    <a:alpha val="30000"/>
                  </a:prstClr>
                </a:solidFill>
                <a:latin typeface="Garamond" panose="02020404030301010803" pitchFamily="18" charset="0"/>
                <a:ea typeface="+mn-ea"/>
              </a:rPr>
              <a:t>BUSINESS</a:t>
            </a:r>
            <a:endParaRPr lang="en-US" altLang="zh-CN" sz="4800" dirty="0">
              <a:solidFill>
                <a:prstClr val="white">
                  <a:lumMod val="50000"/>
                  <a:alpha val="30000"/>
                </a:prstClr>
              </a:solidFill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135813" y="1433513"/>
            <a:ext cx="1878012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89025" y="257175"/>
            <a:ext cx="41973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600" dirty="0">
                <a:solidFill>
                  <a:prstClr val="white">
                    <a:lumMod val="50000"/>
                  </a:prstClr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POWERPOINT</a:t>
            </a:r>
            <a:endParaRPr lang="zh-CN" altLang="en-US" sz="3600" b="1" spc="600" dirty="0">
              <a:solidFill>
                <a:prstClr val="white">
                  <a:lumMod val="50000"/>
                </a:prstClr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676275" y="160338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  言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1306513" y="2019300"/>
            <a:ext cx="6361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18"/>
          <p:cNvSpPr>
            <a:spLocks noChangeArrowheads="1"/>
          </p:cNvSpPr>
          <p:nvPr/>
        </p:nvSpPr>
        <p:spPr bwMode="auto">
          <a:xfrm>
            <a:off x="1306513" y="3103563"/>
            <a:ext cx="63611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231900" y="2955925"/>
            <a:ext cx="65246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2706688" y="2086723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12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5" name="组合 1"/>
          <p:cNvGrpSpPr/>
          <p:nvPr/>
        </p:nvGrpSpPr>
        <p:grpSpPr bwMode="auto">
          <a:xfrm>
            <a:off x="3175000" y="1992313"/>
            <a:ext cx="3392488" cy="341312"/>
            <a:chOff x="3174899" y="1992313"/>
            <a:chExt cx="3392589" cy="341312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3174899" y="1992313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prstClr val="black"/>
                    </a:solidFill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 bwMode="auto">
            <a:xfrm>
              <a:off x="4156003" y="2179638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 bwMode="auto">
          <a:xfrm>
            <a:off x="2706688" y="2508998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23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7" name="组合 2"/>
          <p:cNvGrpSpPr/>
          <p:nvPr/>
        </p:nvGrpSpPr>
        <p:grpSpPr bwMode="auto">
          <a:xfrm>
            <a:off x="3175000" y="2414588"/>
            <a:ext cx="3392488" cy="341312"/>
            <a:chOff x="3174899" y="2414588"/>
            <a:chExt cx="3392589" cy="341312"/>
          </a:xfrm>
        </p:grpSpPr>
        <p:grpSp>
          <p:nvGrpSpPr>
            <p:cNvPr id="16" name="组合 15"/>
            <p:cNvGrpSpPr/>
            <p:nvPr/>
          </p:nvGrpSpPr>
          <p:grpSpPr bwMode="auto">
            <a:xfrm>
              <a:off x="3174899" y="2414588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prstClr val="black"/>
                    </a:solidFill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>
              <a:off x="4156003" y="2601913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2706688" y="2932808"/>
            <a:ext cx="239661" cy="152008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34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9" name="组合 13"/>
          <p:cNvGrpSpPr/>
          <p:nvPr/>
        </p:nvGrpSpPr>
        <p:grpSpPr bwMode="auto">
          <a:xfrm>
            <a:off x="3175000" y="2838450"/>
            <a:ext cx="3392488" cy="339725"/>
            <a:chOff x="3174899" y="2838450"/>
            <a:chExt cx="3392589" cy="339725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3174899" y="2838450"/>
              <a:ext cx="3392589" cy="339725"/>
              <a:chOff x="2798763" y="1855362"/>
              <a:chExt cx="3393328" cy="340600"/>
            </a:xfrm>
            <a:noFill/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prstClr val="black"/>
                    </a:solidFill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 bwMode="auto">
            <a:xfrm>
              <a:off x="4156003" y="3025775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2706688" y="3355135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45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01" name="组合 24"/>
          <p:cNvGrpSpPr/>
          <p:nvPr/>
        </p:nvGrpSpPr>
        <p:grpSpPr bwMode="auto">
          <a:xfrm>
            <a:off x="3175000" y="3260725"/>
            <a:ext cx="3392488" cy="341313"/>
            <a:chOff x="3174899" y="3260725"/>
            <a:chExt cx="3392589" cy="341313"/>
          </a:xfrm>
        </p:grpSpPr>
        <p:grpSp>
          <p:nvGrpSpPr>
            <p:cNvPr id="38" name="组合 37"/>
            <p:cNvGrpSpPr/>
            <p:nvPr/>
          </p:nvGrpSpPr>
          <p:grpSpPr bwMode="auto">
            <a:xfrm>
              <a:off x="3174899" y="3260725"/>
              <a:ext cx="3392589" cy="341313"/>
              <a:chOff x="2798763" y="1855362"/>
              <a:chExt cx="3393328" cy="340600"/>
            </a:xfrm>
            <a:noFill/>
          </p:grpSpPr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1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4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prstClr val="black"/>
                    </a:solidFill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 bwMode="auto">
            <a:xfrm>
              <a:off x="4156003" y="3448050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2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  录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8203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9219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2706688" y="2419031"/>
            <a:ext cx="239661" cy="152719"/>
            <a:chOff x="2330450" y="1866476"/>
            <a:chExt cx="239713" cy="152400"/>
          </a:xfrm>
          <a:solidFill>
            <a:srgbClr val="A12032"/>
          </a:solidFill>
        </p:grpSpPr>
        <p:sp>
          <p:nvSpPr>
            <p:cNvPr id="17" name="Freeform 80"/>
            <p:cNvSpPr/>
            <p:nvPr/>
          </p:nvSpPr>
          <p:spPr bwMode="auto">
            <a:xfrm>
              <a:off x="2454275" y="1866476"/>
              <a:ext cx="115888" cy="152400"/>
            </a:xfrm>
            <a:custGeom>
              <a:avLst/>
              <a:gdLst>
                <a:gd name="T0" fmla="*/ 26 w 73"/>
                <a:gd name="T1" fmla="*/ 0 h 96"/>
                <a:gd name="T2" fmla="*/ 73 w 73"/>
                <a:gd name="T3" fmla="*/ 49 h 96"/>
                <a:gd name="T4" fmla="*/ 26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6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6" y="0"/>
                  </a:moveTo>
                  <a:lnTo>
                    <a:pt x="73" y="49"/>
                  </a:lnTo>
                  <a:lnTo>
                    <a:pt x="26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81"/>
            <p:cNvSpPr/>
            <p:nvPr/>
          </p:nvSpPr>
          <p:spPr bwMode="auto">
            <a:xfrm>
              <a:off x="2330450" y="1866476"/>
              <a:ext cx="115888" cy="152400"/>
            </a:xfrm>
            <a:custGeom>
              <a:avLst/>
              <a:gdLst>
                <a:gd name="T0" fmla="*/ 23 w 73"/>
                <a:gd name="T1" fmla="*/ 0 h 96"/>
                <a:gd name="T2" fmla="*/ 73 w 73"/>
                <a:gd name="T3" fmla="*/ 49 h 96"/>
                <a:gd name="T4" fmla="*/ 23 w 73"/>
                <a:gd name="T5" fmla="*/ 96 h 96"/>
                <a:gd name="T6" fmla="*/ 0 w 73"/>
                <a:gd name="T7" fmla="*/ 96 h 96"/>
                <a:gd name="T8" fmla="*/ 49 w 73"/>
                <a:gd name="T9" fmla="*/ 49 h 96"/>
                <a:gd name="T10" fmla="*/ 0 w 73"/>
                <a:gd name="T11" fmla="*/ 0 h 96"/>
                <a:gd name="T12" fmla="*/ 23 w 7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96">
                  <a:moveTo>
                    <a:pt x="23" y="0"/>
                  </a:moveTo>
                  <a:lnTo>
                    <a:pt x="73" y="49"/>
                  </a:lnTo>
                  <a:lnTo>
                    <a:pt x="23" y="96"/>
                  </a:lnTo>
                  <a:lnTo>
                    <a:pt x="0" y="96"/>
                  </a:lnTo>
                  <a:lnTo>
                    <a:pt x="49" y="4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221" name="组合 18"/>
          <p:cNvGrpSpPr/>
          <p:nvPr/>
        </p:nvGrpSpPr>
        <p:grpSpPr bwMode="auto">
          <a:xfrm>
            <a:off x="3175000" y="2301875"/>
            <a:ext cx="3392488" cy="341313"/>
            <a:chOff x="3174899" y="1992313"/>
            <a:chExt cx="3392589" cy="341312"/>
          </a:xfrm>
        </p:grpSpPr>
        <p:grpSp>
          <p:nvGrpSpPr>
            <p:cNvPr id="20" name="组合 19"/>
            <p:cNvGrpSpPr/>
            <p:nvPr/>
          </p:nvGrpSpPr>
          <p:grpSpPr bwMode="auto">
            <a:xfrm>
              <a:off x="3174899" y="1992313"/>
              <a:ext cx="3392589" cy="341312"/>
              <a:chOff x="2798763" y="1855362"/>
              <a:chExt cx="3393328" cy="340600"/>
            </a:xfrm>
            <a:noFill/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3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Rectangle 100"/>
              <p:cNvSpPr>
                <a:spLocks noChangeArrowheads="1"/>
              </p:cNvSpPr>
              <p:nvPr/>
            </p:nvSpPr>
            <p:spPr bwMode="auto">
              <a:xfrm>
                <a:off x="6022976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5" name="Rectangle 101"/>
              <p:cNvSpPr>
                <a:spLocks noChangeArrowheads="1"/>
              </p:cNvSpPr>
              <p:nvPr/>
            </p:nvSpPr>
            <p:spPr bwMode="auto">
              <a:xfrm>
                <a:off x="6107113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6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prstClr val="black"/>
                    </a:solidFill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 bwMode="auto">
            <a:xfrm>
              <a:off x="4156003" y="2179637"/>
              <a:ext cx="24035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0"/>
          <p:cNvGrpSpPr/>
          <p:nvPr/>
        </p:nvGrpSpPr>
        <p:grpSpPr bwMode="auto">
          <a:xfrm>
            <a:off x="1308100" y="1671638"/>
            <a:ext cx="6480175" cy="2566987"/>
            <a:chOff x="1562365" y="1563347"/>
            <a:chExt cx="6480112" cy="2567439"/>
          </a:xfrm>
        </p:grpSpPr>
        <p:grpSp>
          <p:nvGrpSpPr>
            <p:cNvPr id="10260" name="组合 1042"/>
            <p:cNvGrpSpPr/>
            <p:nvPr/>
          </p:nvGrpSpPr>
          <p:grpSpPr bwMode="auto">
            <a:xfrm>
              <a:off x="1562365" y="1563347"/>
              <a:ext cx="6480112" cy="2567439"/>
              <a:chOff x="710744" y="2108200"/>
              <a:chExt cx="7608936" cy="3014664"/>
            </a:xfrm>
          </p:grpSpPr>
          <p:grpSp>
            <p:nvGrpSpPr>
              <p:cNvPr id="10266" name="组合 1037"/>
              <p:cNvGrpSpPr/>
              <p:nvPr/>
            </p:nvGrpSpPr>
            <p:grpSpPr bwMode="auto">
              <a:xfrm>
                <a:off x="5589163" y="2108200"/>
                <a:ext cx="2730517" cy="1527176"/>
                <a:chOff x="5589163" y="2108200"/>
                <a:chExt cx="2730517" cy="1527176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>
                  <a:off x="7607624" y="2108200"/>
                  <a:ext cx="37280" cy="1523178"/>
                </a:xfrm>
                <a:custGeom>
                  <a:avLst/>
                  <a:gdLst>
                    <a:gd name="connsiteX0" fmla="*/ 38100 w 38100"/>
                    <a:gd name="connsiteY0" fmla="*/ 34925 h 1530350"/>
                    <a:gd name="connsiteX1" fmla="*/ 0 w 38100"/>
                    <a:gd name="connsiteY1" fmla="*/ 0 h 1530350"/>
                    <a:gd name="connsiteX2" fmla="*/ 0 w 38100"/>
                    <a:gd name="connsiteY2" fmla="*/ 1508125 h 1530350"/>
                    <a:gd name="connsiteX3" fmla="*/ 34925 w 38100"/>
                    <a:gd name="connsiteY3" fmla="*/ 1530350 h 1530350"/>
                    <a:gd name="connsiteX4" fmla="*/ 38100 w 38100"/>
                    <a:gd name="connsiteY4" fmla="*/ 34925 h 1530350"/>
                    <a:gd name="connsiteX0-1" fmla="*/ 38100 w 38100"/>
                    <a:gd name="connsiteY0-2" fmla="*/ 27781 h 1523206"/>
                    <a:gd name="connsiteX1-3" fmla="*/ 0 w 38100"/>
                    <a:gd name="connsiteY1-4" fmla="*/ 0 h 1523206"/>
                    <a:gd name="connsiteX2-5" fmla="*/ 0 w 38100"/>
                    <a:gd name="connsiteY2-6" fmla="*/ 1500981 h 1523206"/>
                    <a:gd name="connsiteX3-7" fmla="*/ 34925 w 38100"/>
                    <a:gd name="connsiteY3-8" fmla="*/ 1523206 h 1523206"/>
                    <a:gd name="connsiteX4-9" fmla="*/ 38100 w 38100"/>
                    <a:gd name="connsiteY4-10" fmla="*/ 27781 h 1523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38100" h="1523206">
                      <a:moveTo>
                        <a:pt x="38100" y="27781"/>
                      </a:moveTo>
                      <a:lnTo>
                        <a:pt x="0" y="0"/>
                      </a:lnTo>
                      <a:lnTo>
                        <a:pt x="0" y="1500981"/>
                      </a:lnTo>
                      <a:lnTo>
                        <a:pt x="34925" y="1523206"/>
                      </a:lnTo>
                      <a:cubicBezTo>
                        <a:pt x="35983" y="1024731"/>
                        <a:pt x="37042" y="526256"/>
                        <a:pt x="38100" y="2778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5588889" y="2423276"/>
                  <a:ext cx="61512" cy="581679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5588889" y="2421412"/>
                  <a:ext cx="2067199" cy="29830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  <a:gd name="connsiteX0-21" fmla="*/ 2046335 w 2046335"/>
                    <a:gd name="connsiteY0-22" fmla="*/ 37505 h 37505"/>
                    <a:gd name="connsiteX1-23" fmla="*/ 1998427 w 2046335"/>
                    <a:gd name="connsiteY1-24" fmla="*/ 0 h 37505"/>
                    <a:gd name="connsiteX2-25" fmla="*/ 0 w 2046335"/>
                    <a:gd name="connsiteY2-26" fmla="*/ 0 h 37505"/>
                    <a:gd name="connsiteX3-27" fmla="*/ 39735 w 2046335"/>
                    <a:gd name="connsiteY3-28" fmla="*/ 37505 h 37505"/>
                    <a:gd name="connsiteX4-29" fmla="*/ 2046335 w 2046335"/>
                    <a:gd name="connsiteY4-3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98427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Freeform 11"/>
                <p:cNvSpPr/>
                <p:nvPr/>
              </p:nvSpPr>
              <p:spPr bwMode="auto">
                <a:xfrm>
                  <a:off x="5622442" y="2134301"/>
                  <a:ext cx="2697238" cy="150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394" h="1500488">
                      <a:moveTo>
                        <a:pt x="2021828" y="0"/>
                      </a:moveTo>
                      <a:lnTo>
                        <a:pt x="2696394" y="745573"/>
                      </a:lnTo>
                      <a:lnTo>
                        <a:pt x="2021828" y="1500488"/>
                      </a:lnTo>
                      <a:lnTo>
                        <a:pt x="2021828" y="1154978"/>
                      </a:lnTo>
                      <a:lnTo>
                        <a:pt x="0" y="1154978"/>
                      </a:lnTo>
                      <a:lnTo>
                        <a:pt x="0" y="314107"/>
                      </a:lnTo>
                      <a:lnTo>
                        <a:pt x="2021828" y="31410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5622442" y="2447513"/>
                  <a:ext cx="713920" cy="1053361"/>
                </a:xfrm>
                <a:custGeom>
                  <a:avLst/>
                  <a:gdLst>
                    <a:gd name="T0" fmla="*/ 0 w 382"/>
                    <a:gd name="T1" fmla="*/ 0 h 563"/>
                    <a:gd name="T2" fmla="*/ 382 w 382"/>
                    <a:gd name="T3" fmla="*/ 223 h 563"/>
                    <a:gd name="T4" fmla="*/ 382 w 382"/>
                    <a:gd name="T5" fmla="*/ 563 h 563"/>
                    <a:gd name="T6" fmla="*/ 0 w 382"/>
                    <a:gd name="T7" fmla="*/ 428 h 563"/>
                    <a:gd name="T8" fmla="*/ 0 w 382"/>
                    <a:gd name="T9" fmla="*/ 0 h 563"/>
                    <a:gd name="connsiteX0" fmla="*/ 0 w 10000"/>
                    <a:gd name="connsiteY0" fmla="*/ 0 h 10000"/>
                    <a:gd name="connsiteX1" fmla="*/ 10000 w 10000"/>
                    <a:gd name="connsiteY1" fmla="*/ 4776 h 10000"/>
                    <a:gd name="connsiteX2" fmla="*/ 10000 w 10000"/>
                    <a:gd name="connsiteY2" fmla="*/ 10000 h 10000"/>
                    <a:gd name="connsiteX3" fmla="*/ 0 w 10000"/>
                    <a:gd name="connsiteY3" fmla="*/ 7602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4776"/>
                      </a:lnTo>
                      <a:lnTo>
                        <a:pt x="10000" y="10000"/>
                      </a:lnTo>
                      <a:lnTo>
                        <a:pt x="0" y="76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7" name="组合 1036"/>
              <p:cNvGrpSpPr/>
              <p:nvPr/>
            </p:nvGrpSpPr>
            <p:grpSpPr bwMode="auto">
              <a:xfrm>
                <a:off x="4273116" y="2922588"/>
                <a:ext cx="2066938" cy="1003300"/>
                <a:chOff x="4273116" y="2922588"/>
                <a:chExt cx="2066938" cy="1003300"/>
              </a:xfrm>
            </p:grpSpPr>
            <p:sp>
              <p:nvSpPr>
                <p:cNvPr id="54" name="任意多边形 53"/>
                <p:cNvSpPr/>
                <p:nvPr/>
              </p:nvSpPr>
              <p:spPr>
                <a:xfrm>
                  <a:off x="4272889" y="2926651"/>
                  <a:ext cx="61512" cy="583544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5" name="任意多边形 54"/>
                <p:cNvSpPr/>
                <p:nvPr/>
              </p:nvSpPr>
              <p:spPr>
                <a:xfrm>
                  <a:off x="4272889" y="2922923"/>
                  <a:ext cx="2067200" cy="29830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4313898" y="2950889"/>
                  <a:ext cx="2022463" cy="766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4313898" y="2950889"/>
                  <a:ext cx="795937" cy="975058"/>
                </a:xfrm>
                <a:custGeom>
                  <a:avLst/>
                  <a:gdLst>
                    <a:gd name="T0" fmla="*/ 0 w 426"/>
                    <a:gd name="T1" fmla="*/ 0 h 521"/>
                    <a:gd name="T2" fmla="*/ 426 w 426"/>
                    <a:gd name="T3" fmla="*/ 235 h 521"/>
                    <a:gd name="T4" fmla="*/ 426 w 426"/>
                    <a:gd name="T5" fmla="*/ 521 h 521"/>
                    <a:gd name="T6" fmla="*/ 0 w 426"/>
                    <a:gd name="T7" fmla="*/ 410 h 521"/>
                    <a:gd name="T8" fmla="*/ 0 w 426"/>
                    <a:gd name="T9" fmla="*/ 0 h 521"/>
                    <a:gd name="connsiteX0" fmla="*/ 0 w 10000"/>
                    <a:gd name="connsiteY0" fmla="*/ 0 h 10000"/>
                    <a:gd name="connsiteX1" fmla="*/ 10000 w 10000"/>
                    <a:gd name="connsiteY1" fmla="*/ 5636 h 10000"/>
                    <a:gd name="connsiteX2" fmla="*/ 10000 w 10000"/>
                    <a:gd name="connsiteY2" fmla="*/ 10000 h 10000"/>
                    <a:gd name="connsiteX3" fmla="*/ 0 w 10000"/>
                    <a:gd name="connsiteY3" fmla="*/ 7869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5636"/>
                      </a:lnTo>
                      <a:lnTo>
                        <a:pt x="10000" y="10000"/>
                      </a:lnTo>
                      <a:lnTo>
                        <a:pt x="0" y="7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8" name="组合 1035"/>
              <p:cNvGrpSpPr/>
              <p:nvPr/>
            </p:nvGrpSpPr>
            <p:grpSpPr bwMode="auto">
              <a:xfrm>
                <a:off x="3047559" y="3476625"/>
                <a:ext cx="2066938" cy="927100"/>
                <a:chOff x="3047559" y="3476625"/>
                <a:chExt cx="2066938" cy="927100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3051955" y="3478502"/>
                  <a:ext cx="61513" cy="581679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3048227" y="3476638"/>
                  <a:ext cx="2067201" cy="31693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2" name="Rectangle 8"/>
                <p:cNvSpPr>
                  <a:spLocks noChangeArrowheads="1"/>
                </p:cNvSpPr>
                <p:nvPr/>
              </p:nvSpPr>
              <p:spPr bwMode="auto">
                <a:xfrm>
                  <a:off x="3085508" y="3506468"/>
                  <a:ext cx="2024328" cy="6730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53" name="Freeform 13"/>
                <p:cNvSpPr/>
                <p:nvPr/>
              </p:nvSpPr>
              <p:spPr bwMode="auto">
                <a:xfrm>
                  <a:off x="3085508" y="3506468"/>
                  <a:ext cx="814578" cy="896755"/>
                </a:xfrm>
                <a:custGeom>
                  <a:avLst/>
                  <a:gdLst>
                    <a:gd name="T0" fmla="*/ 0 w 435"/>
                    <a:gd name="T1" fmla="*/ 0 h 480"/>
                    <a:gd name="T2" fmla="*/ 435 w 435"/>
                    <a:gd name="T3" fmla="*/ 246 h 480"/>
                    <a:gd name="T4" fmla="*/ 435 w 435"/>
                    <a:gd name="T5" fmla="*/ 480 h 480"/>
                    <a:gd name="T6" fmla="*/ 0 w 435"/>
                    <a:gd name="T7" fmla="*/ 360 h 480"/>
                    <a:gd name="T8" fmla="*/ 0 w 435"/>
                    <a:gd name="T9" fmla="*/ 0 h 480"/>
                    <a:gd name="connsiteX0" fmla="*/ 0 w 10000"/>
                    <a:gd name="connsiteY0" fmla="*/ 0 h 10000"/>
                    <a:gd name="connsiteX1" fmla="*/ 10000 w 10000"/>
                    <a:gd name="connsiteY1" fmla="*/ 6081 h 10000"/>
                    <a:gd name="connsiteX2" fmla="*/ 10000 w 10000"/>
                    <a:gd name="connsiteY2" fmla="*/ 10000 h 10000"/>
                    <a:gd name="connsiteX3" fmla="*/ 0 w 10000"/>
                    <a:gd name="connsiteY3" fmla="*/ 7500 h 10000"/>
                    <a:gd name="connsiteX4" fmla="*/ 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6081"/>
                      </a:lnTo>
                      <a:lnTo>
                        <a:pt x="10000" y="10000"/>
                      </a:lnTo>
                      <a:lnTo>
                        <a:pt x="0" y="7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69" name="组合 1034"/>
              <p:cNvGrpSpPr/>
              <p:nvPr/>
            </p:nvGrpSpPr>
            <p:grpSpPr bwMode="auto">
              <a:xfrm>
                <a:off x="1833114" y="4011614"/>
                <a:ext cx="2066938" cy="900112"/>
                <a:chOff x="1833114" y="4011614"/>
                <a:chExt cx="2066938" cy="900112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>
                  <a:off x="1832885" y="4011708"/>
                  <a:ext cx="70833" cy="583544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79000"/>
                      </a:srgbClr>
                    </a:gs>
                    <a:gs pos="0">
                      <a:srgbClr val="6D6D6D"/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1832885" y="4013573"/>
                  <a:ext cx="2067201" cy="39151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  <a:gd name="connsiteX0-1" fmla="*/ 2046335 w 2046335"/>
                    <a:gd name="connsiteY0-2" fmla="*/ 44450 h 44450"/>
                    <a:gd name="connsiteX1-3" fmla="*/ 1970135 w 2046335"/>
                    <a:gd name="connsiteY1-4" fmla="*/ 0 h 44450"/>
                    <a:gd name="connsiteX2-5" fmla="*/ 0 w 2046335"/>
                    <a:gd name="connsiteY2-6" fmla="*/ 6945 h 44450"/>
                    <a:gd name="connsiteX3-7" fmla="*/ 39735 w 2046335"/>
                    <a:gd name="connsiteY3-8" fmla="*/ 44450 h 44450"/>
                    <a:gd name="connsiteX4-9" fmla="*/ 2046335 w 2046335"/>
                    <a:gd name="connsiteY4-10" fmla="*/ 44450 h 44450"/>
                    <a:gd name="connsiteX0-11" fmla="*/ 2046335 w 2046335"/>
                    <a:gd name="connsiteY0-12" fmla="*/ 37505 h 37505"/>
                    <a:gd name="connsiteX1-13" fmla="*/ 1974850 w 2046335"/>
                    <a:gd name="connsiteY1-14" fmla="*/ 0 h 37505"/>
                    <a:gd name="connsiteX2-15" fmla="*/ 0 w 2046335"/>
                    <a:gd name="connsiteY2-16" fmla="*/ 0 h 37505"/>
                    <a:gd name="connsiteX3-17" fmla="*/ 39735 w 2046335"/>
                    <a:gd name="connsiteY3-18" fmla="*/ 37505 h 37505"/>
                    <a:gd name="connsiteX4-19" fmla="*/ 2046335 w 2046335"/>
                    <a:gd name="connsiteY4-20" fmla="*/ 37505 h 3750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46335" h="37505">
                      <a:moveTo>
                        <a:pt x="2046335" y="37505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39735" y="37505"/>
                      </a:lnTo>
                      <a:lnTo>
                        <a:pt x="2046335" y="3750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8" name="Rectangle 9"/>
                <p:cNvSpPr>
                  <a:spLocks noChangeArrowheads="1"/>
                </p:cNvSpPr>
                <p:nvPr/>
              </p:nvSpPr>
              <p:spPr bwMode="auto">
                <a:xfrm>
                  <a:off x="1875758" y="4054589"/>
                  <a:ext cx="2022463" cy="6096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9" name="Freeform 12"/>
                <p:cNvSpPr/>
                <p:nvPr/>
              </p:nvSpPr>
              <p:spPr bwMode="auto">
                <a:xfrm>
                  <a:off x="1875758" y="4054589"/>
                  <a:ext cx="902187" cy="857604"/>
                </a:xfrm>
                <a:custGeom>
                  <a:avLst/>
                  <a:gdLst>
                    <a:gd name="T0" fmla="*/ 0 w 482"/>
                    <a:gd name="T1" fmla="*/ 0 h 459"/>
                    <a:gd name="T2" fmla="*/ 482 w 482"/>
                    <a:gd name="T3" fmla="*/ 234 h 459"/>
                    <a:gd name="T4" fmla="*/ 482 w 482"/>
                    <a:gd name="T5" fmla="*/ 459 h 459"/>
                    <a:gd name="T6" fmla="*/ 0 w 482"/>
                    <a:gd name="T7" fmla="*/ 326 h 459"/>
                    <a:gd name="T8" fmla="*/ 0 w 482"/>
                    <a:gd name="T9" fmla="*/ 0 h 459"/>
                    <a:gd name="connsiteX0" fmla="*/ 0 w 10000"/>
                    <a:gd name="connsiteY0" fmla="*/ 0 h 10000"/>
                    <a:gd name="connsiteX1" fmla="*/ 10000 w 10000"/>
                    <a:gd name="connsiteY1" fmla="*/ 5986 h 10000"/>
                    <a:gd name="connsiteX2" fmla="*/ 10000 w 10000"/>
                    <a:gd name="connsiteY2" fmla="*/ 10000 h 10000"/>
                    <a:gd name="connsiteX3" fmla="*/ 0 w 10000"/>
                    <a:gd name="connsiteY3" fmla="*/ 7102 h 10000"/>
                    <a:gd name="connsiteX4" fmla="*/ 0 w 10000"/>
                    <a:gd name="connsiteY4" fmla="*/ 0 h 10000"/>
                    <a:gd name="connsiteX0-1" fmla="*/ 0 w 10000"/>
                    <a:gd name="connsiteY0-2" fmla="*/ 0 h 10000"/>
                    <a:gd name="connsiteX1-3" fmla="*/ 10000 w 10000"/>
                    <a:gd name="connsiteY1-4" fmla="*/ 6042 h 10000"/>
                    <a:gd name="connsiteX2-5" fmla="*/ 10000 w 10000"/>
                    <a:gd name="connsiteY2-6" fmla="*/ 10000 h 10000"/>
                    <a:gd name="connsiteX3-7" fmla="*/ 0 w 10000"/>
                    <a:gd name="connsiteY3-8" fmla="*/ 7102 h 10000"/>
                    <a:gd name="connsiteX4-9" fmla="*/ 0 w 10000"/>
                    <a:gd name="connsiteY4-10" fmla="*/ 0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0000" h="10000">
                      <a:moveTo>
                        <a:pt x="0" y="0"/>
                      </a:moveTo>
                      <a:lnTo>
                        <a:pt x="10000" y="6042"/>
                      </a:lnTo>
                      <a:lnTo>
                        <a:pt x="10000" y="10000"/>
                      </a:lnTo>
                      <a:lnTo>
                        <a:pt x="0" y="7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65000"/>
                        <a:lumOff val="35000"/>
                      </a:schemeClr>
                    </a:gs>
                    <a:gs pos="100000">
                      <a:srgbClr val="808080"/>
                    </a:gs>
                  </a:gsLst>
                  <a:lin ang="1350000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  <p:grpSp>
            <p:nvGrpSpPr>
              <p:cNvPr id="10270" name="组合 1031"/>
              <p:cNvGrpSpPr/>
              <p:nvPr/>
            </p:nvGrpSpPr>
            <p:grpSpPr bwMode="auto">
              <a:xfrm>
                <a:off x="710744" y="4530726"/>
                <a:ext cx="2071701" cy="592138"/>
                <a:chOff x="710744" y="4530726"/>
                <a:chExt cx="2071701" cy="592138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>
                  <a:off x="710744" y="4535593"/>
                  <a:ext cx="76425" cy="583543"/>
                </a:xfrm>
                <a:custGeom>
                  <a:avLst/>
                  <a:gdLst>
                    <a:gd name="connsiteX0" fmla="*/ 0 w 76200"/>
                    <a:gd name="connsiteY0" fmla="*/ 0 h 583406"/>
                    <a:gd name="connsiteX1" fmla="*/ 0 w 76200"/>
                    <a:gd name="connsiteY1" fmla="*/ 552450 h 583406"/>
                    <a:gd name="connsiteX2" fmla="*/ 40481 w 76200"/>
                    <a:gd name="connsiteY2" fmla="*/ 583406 h 583406"/>
                    <a:gd name="connsiteX3" fmla="*/ 76200 w 76200"/>
                    <a:gd name="connsiteY3" fmla="*/ 583406 h 583406"/>
                    <a:gd name="connsiteX4" fmla="*/ 76200 w 76200"/>
                    <a:gd name="connsiteY4" fmla="*/ 26194 h 583406"/>
                    <a:gd name="connsiteX5" fmla="*/ 0 w 76200"/>
                    <a:gd name="connsiteY5" fmla="*/ 0 h 58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200" h="583406">
                      <a:moveTo>
                        <a:pt x="0" y="0"/>
                      </a:moveTo>
                      <a:lnTo>
                        <a:pt x="0" y="552450"/>
                      </a:lnTo>
                      <a:lnTo>
                        <a:pt x="40481" y="583406"/>
                      </a:lnTo>
                      <a:lnTo>
                        <a:pt x="76200" y="583406"/>
                      </a:lnTo>
                      <a:lnTo>
                        <a:pt x="76200" y="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757575">
                        <a:lumMod val="97000"/>
                      </a:srgbClr>
                    </a:gs>
                    <a:gs pos="0">
                      <a:srgbClr val="6D6D6D">
                        <a:lumMod val="90000"/>
                        <a:lumOff val="10000"/>
                      </a:srgbClr>
                    </a:gs>
                  </a:gsLst>
                  <a:lin ang="3600000" scaled="0"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4" name="Rectangle 10"/>
                <p:cNvSpPr>
                  <a:spLocks noChangeArrowheads="1"/>
                </p:cNvSpPr>
                <p:nvPr/>
              </p:nvSpPr>
              <p:spPr bwMode="auto">
                <a:xfrm>
                  <a:off x="755481" y="4572880"/>
                  <a:ext cx="2020599" cy="5499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35455">
                        <a:lumMod val="20000"/>
                        <a:lumOff val="80000"/>
                      </a:srgbClr>
                    </a:gs>
                    <a:gs pos="100000">
                      <a:srgbClr val="9D9D9D"/>
                    </a:gs>
                    <a:gs pos="79000">
                      <a:sysClr val="window" lastClr="FFFFFF">
                        <a:lumMod val="65000"/>
                      </a:sysClr>
                    </a:gs>
                  </a:gsLst>
                  <a:lin ang="10800000" scaled="1"/>
                  <a:tileRect/>
                </a:gra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710744" y="4529999"/>
                  <a:ext cx="2070928" cy="46609"/>
                </a:xfrm>
                <a:custGeom>
                  <a:avLst/>
                  <a:gdLst>
                    <a:gd name="connsiteX0" fmla="*/ 2051050 w 2051050"/>
                    <a:gd name="connsiteY0" fmla="*/ 44450 h 44450"/>
                    <a:gd name="connsiteX1" fmla="*/ 1974850 w 2051050"/>
                    <a:gd name="connsiteY1" fmla="*/ 0 h 44450"/>
                    <a:gd name="connsiteX2" fmla="*/ 0 w 2051050"/>
                    <a:gd name="connsiteY2" fmla="*/ 0 h 44450"/>
                    <a:gd name="connsiteX3" fmla="*/ 44450 w 2051050"/>
                    <a:gd name="connsiteY3" fmla="*/ 44450 h 44450"/>
                    <a:gd name="connsiteX4" fmla="*/ 2051050 w 2051050"/>
                    <a:gd name="connsiteY4" fmla="*/ 4445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1050" h="44450">
                      <a:moveTo>
                        <a:pt x="2051050" y="44450"/>
                      </a:moveTo>
                      <a:lnTo>
                        <a:pt x="1974850" y="0"/>
                      </a:lnTo>
                      <a:lnTo>
                        <a:pt x="0" y="0"/>
                      </a:lnTo>
                      <a:lnTo>
                        <a:pt x="44450" y="44450"/>
                      </a:lnTo>
                      <a:lnTo>
                        <a:pt x="2051050" y="4445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4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41000"/>
                        <a:lumOff val="59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" lastClr="FFFFFF"/>
                    </a:solidFill>
                    <a:latin typeface="Segoe UI" panose="020B0502040204020203"/>
                    <a:ea typeface="+mn-ea"/>
                  </a:endParaRPr>
                </a:p>
              </p:txBody>
            </p:sp>
          </p:grpSp>
        </p:grp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1911612" y="3784650"/>
              <a:ext cx="1401749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>
              <a:off x="3127625" y="3327370"/>
              <a:ext cx="1511285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4227752" y="2927249"/>
              <a:ext cx="1160451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5267554" y="2508075"/>
              <a:ext cx="1163627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6559766" y="2127008"/>
              <a:ext cx="1162039" cy="308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76"/>
          <p:cNvGrpSpPr/>
          <p:nvPr/>
        </p:nvGrpSpPr>
        <p:grpSpPr bwMode="auto">
          <a:xfrm>
            <a:off x="2935288" y="1925638"/>
            <a:ext cx="1444625" cy="1049337"/>
            <a:chOff x="5905200" y="1284276"/>
            <a:chExt cx="1697451" cy="1230836"/>
          </a:xfrm>
        </p:grpSpPr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5905200" y="1284276"/>
              <a:ext cx="1697451" cy="577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6862114" y="1837314"/>
              <a:ext cx="0" cy="67779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4" name="组合 82"/>
          <p:cNvGrpSpPr/>
          <p:nvPr/>
        </p:nvGrpSpPr>
        <p:grpSpPr bwMode="auto">
          <a:xfrm>
            <a:off x="3614738" y="3770313"/>
            <a:ext cx="1398587" cy="935037"/>
            <a:chOff x="6778810" y="1650826"/>
            <a:chExt cx="1642007" cy="1098394"/>
          </a:xfrm>
        </p:grpSpPr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>
              <a:off x="6778810" y="2171118"/>
              <a:ext cx="1642007" cy="5781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6860817" y="1650826"/>
              <a:ext cx="561003" cy="51469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5" name="组合 85"/>
          <p:cNvGrpSpPr/>
          <p:nvPr/>
        </p:nvGrpSpPr>
        <p:grpSpPr bwMode="auto">
          <a:xfrm>
            <a:off x="5505450" y="2994025"/>
            <a:ext cx="1397000" cy="1055688"/>
            <a:chOff x="6576548" y="1650826"/>
            <a:chExt cx="1642007" cy="1241959"/>
          </a:xfrm>
        </p:grpSpPr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>
              <a:off x="6576548" y="2313827"/>
              <a:ext cx="1642007" cy="5789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62034" y="1650826"/>
              <a:ext cx="291083" cy="67047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6" name="组合 89"/>
          <p:cNvGrpSpPr/>
          <p:nvPr/>
        </p:nvGrpSpPr>
        <p:grpSpPr bwMode="auto">
          <a:xfrm>
            <a:off x="1306513" y="2835275"/>
            <a:ext cx="1195387" cy="1047750"/>
            <a:chOff x="6198959" y="1284276"/>
            <a:chExt cx="1403692" cy="1230836"/>
          </a:xfrm>
        </p:grpSpPr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>
              <a:off x="6198959" y="1284276"/>
              <a:ext cx="1403692" cy="578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 bwMode="auto">
            <a:xfrm flipV="1">
              <a:off x="6862591" y="1836287"/>
              <a:ext cx="0" cy="6788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7" name="组合 92"/>
          <p:cNvGrpSpPr/>
          <p:nvPr/>
        </p:nvGrpSpPr>
        <p:grpSpPr bwMode="auto">
          <a:xfrm>
            <a:off x="6116638" y="1008063"/>
            <a:ext cx="1670050" cy="1047750"/>
            <a:chOff x="6198959" y="1284276"/>
            <a:chExt cx="1963025" cy="1230836"/>
          </a:xfrm>
        </p:grpSpPr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>
              <a:off x="6198959" y="1284276"/>
              <a:ext cx="1963025" cy="5781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3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 flipV="1">
              <a:off x="6863253" y="1836287"/>
              <a:ext cx="0" cy="6788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0249" name="图片 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15"/>
          <p:cNvCxnSpPr>
            <a:cxnSpLocks noChangeShapeType="1"/>
          </p:cNvCxnSpPr>
          <p:nvPr/>
        </p:nvCxnSpPr>
        <p:spPr bwMode="auto">
          <a:xfrm rot="5400000">
            <a:off x="2890838" y="3051175"/>
            <a:ext cx="3351212" cy="1588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5" name="直接连接符 15"/>
          <p:cNvCxnSpPr>
            <a:cxnSpLocks noChangeShapeType="1"/>
          </p:cNvCxnSpPr>
          <p:nvPr/>
        </p:nvCxnSpPr>
        <p:spPr bwMode="auto">
          <a:xfrm rot="5400000">
            <a:off x="4876801" y="3051175"/>
            <a:ext cx="3351212" cy="1587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6" name="直接连接符 15"/>
          <p:cNvCxnSpPr>
            <a:cxnSpLocks noChangeShapeType="1"/>
          </p:cNvCxnSpPr>
          <p:nvPr/>
        </p:nvCxnSpPr>
        <p:spPr bwMode="auto">
          <a:xfrm rot="5400000">
            <a:off x="1039019" y="3051969"/>
            <a:ext cx="3351212" cy="0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grpSp>
        <p:nvGrpSpPr>
          <p:cNvPr id="11269" name="组合 56"/>
          <p:cNvGrpSpPr/>
          <p:nvPr/>
        </p:nvGrpSpPr>
        <p:grpSpPr bwMode="auto">
          <a:xfrm>
            <a:off x="903288" y="1449388"/>
            <a:ext cx="1811337" cy="3071812"/>
            <a:chOff x="902814" y="1314926"/>
            <a:chExt cx="1811337" cy="3070886"/>
          </a:xfrm>
        </p:grpSpPr>
        <p:sp>
          <p:nvSpPr>
            <p:cNvPr id="11296" name="TextBox 43"/>
            <p:cNvSpPr txBox="1">
              <a:spLocks noChangeArrowheads="1"/>
            </p:cNvSpPr>
            <p:nvPr/>
          </p:nvSpPr>
          <p:spPr bwMode="auto">
            <a:xfrm>
              <a:off x="902814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60076" y="212589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98" name="组合 10"/>
            <p:cNvGrpSpPr/>
            <p:nvPr/>
          </p:nvGrpSpPr>
          <p:grpSpPr bwMode="auto">
            <a:xfrm>
              <a:off x="1445739" y="2383256"/>
              <a:ext cx="1069975" cy="2002556"/>
              <a:chOff x="1445739" y="2383256"/>
              <a:chExt cx="1069975" cy="2002556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2162963" y="2383256"/>
                <a:ext cx="159569" cy="16909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  <a:effectLst/>
              <a:scene3d>
                <a:camera prst="orthographicFront"/>
                <a:lightRig rig="flat" dir="t"/>
              </a:scene3d>
              <a:sp3d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40989" y="4108084"/>
                <a:ext cx="536575" cy="2777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979139" y="4108084"/>
                <a:ext cx="536575" cy="2777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5739" y="2429015"/>
                <a:ext cx="735012" cy="276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1741365" y="2699938"/>
                <a:ext cx="159569" cy="137430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  <a:scene3d>
                <a:camera prst="orthographicFront"/>
                <a:lightRig rig="flat" dir="t"/>
              </a:scene3d>
              <a:sp3d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prstClr val="white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70" name="组合 65"/>
          <p:cNvGrpSpPr/>
          <p:nvPr/>
        </p:nvGrpSpPr>
        <p:grpSpPr bwMode="auto">
          <a:xfrm>
            <a:off x="2735263" y="1449388"/>
            <a:ext cx="1809750" cy="3071812"/>
            <a:chOff x="2735539" y="1314926"/>
            <a:chExt cx="1809750" cy="3070886"/>
          </a:xfrm>
        </p:grpSpPr>
        <p:sp>
          <p:nvSpPr>
            <p:cNvPr id="67" name="矩形 66"/>
            <p:cNvSpPr/>
            <p:nvPr/>
          </p:nvSpPr>
          <p:spPr bwMode="auto">
            <a:xfrm>
              <a:off x="3809709" y="2383256"/>
              <a:ext cx="159569" cy="16909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87976" y="4108084"/>
              <a:ext cx="53657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6126" y="4108084"/>
              <a:ext cx="534988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2" name="TextBox 43"/>
            <p:cNvSpPr txBox="1">
              <a:spLocks noChangeArrowheads="1"/>
            </p:cNvSpPr>
            <p:nvPr/>
          </p:nvSpPr>
          <p:spPr bwMode="auto">
            <a:xfrm>
              <a:off x="2735539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3839" y="2440124"/>
              <a:ext cx="73342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16589" y="213700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3388477" y="2699938"/>
              <a:ext cx="159569" cy="13743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73"/>
          <p:cNvGrpSpPr/>
          <p:nvPr/>
        </p:nvGrpSpPr>
        <p:grpSpPr bwMode="auto">
          <a:xfrm>
            <a:off x="4608513" y="1449388"/>
            <a:ext cx="1809750" cy="3071812"/>
            <a:chOff x="4607771" y="1314926"/>
            <a:chExt cx="1809750" cy="3070886"/>
          </a:xfrm>
        </p:grpSpPr>
        <p:sp>
          <p:nvSpPr>
            <p:cNvPr id="75" name="矩形 74"/>
            <p:cNvSpPr/>
            <p:nvPr/>
          </p:nvSpPr>
          <p:spPr bwMode="auto">
            <a:xfrm>
              <a:off x="5779978" y="1962421"/>
              <a:ext cx="159569" cy="2111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58633" y="4108084"/>
              <a:ext cx="53657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96783" y="4108084"/>
              <a:ext cx="534988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43"/>
            <p:cNvSpPr txBox="1">
              <a:spLocks noChangeArrowheads="1"/>
            </p:cNvSpPr>
            <p:nvPr/>
          </p:nvSpPr>
          <p:spPr bwMode="auto">
            <a:xfrm>
              <a:off x="4607771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68146" y="1851339"/>
              <a:ext cx="735012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82483" y="170533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5358746" y="2114430"/>
              <a:ext cx="159569" cy="19598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81"/>
          <p:cNvGrpSpPr/>
          <p:nvPr/>
        </p:nvGrpSpPr>
        <p:grpSpPr bwMode="auto">
          <a:xfrm>
            <a:off x="6542088" y="1449388"/>
            <a:ext cx="1811337" cy="3071812"/>
            <a:chOff x="6541649" y="1314926"/>
            <a:chExt cx="1811337" cy="3070886"/>
          </a:xfrm>
        </p:grpSpPr>
        <p:sp>
          <p:nvSpPr>
            <p:cNvPr id="83" name="矩形 82"/>
            <p:cNvSpPr/>
            <p:nvPr/>
          </p:nvSpPr>
          <p:spPr bwMode="auto">
            <a:xfrm>
              <a:off x="7601113" y="2642231"/>
              <a:ext cx="159569" cy="14320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9799" y="4108084"/>
              <a:ext cx="534987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7949" y="4108084"/>
              <a:ext cx="534987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43"/>
            <p:cNvSpPr txBox="1">
              <a:spLocks noChangeArrowheads="1"/>
            </p:cNvSpPr>
            <p:nvPr/>
          </p:nvSpPr>
          <p:spPr bwMode="auto">
            <a:xfrm>
              <a:off x="6541649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889311" y="2608348"/>
              <a:ext cx="73342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302061" y="2368708"/>
              <a:ext cx="735013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7179881" y="2881503"/>
              <a:ext cx="159569" cy="11927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1274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4988" y="3903663"/>
            <a:ext cx="7948612" cy="76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200" kern="1400" spc="-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89088"/>
            <a:ext cx="83375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6"/>
          <p:cNvSpPr txBox="1">
            <a:spLocks noChangeArrowheads="1"/>
          </p:cNvSpPr>
          <p:nvPr/>
        </p:nvSpPr>
        <p:spPr bwMode="auto">
          <a:xfrm>
            <a:off x="676275" y="1603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40404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solidFill>
                <a:srgbClr val="40404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12293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7529" r="11742" b="41933"/>
          <a:stretch>
            <a:fillRect/>
          </a:stretch>
        </p:blipFill>
        <p:spPr bwMode="auto">
          <a:xfrm>
            <a:off x="134938" y="149225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400175"/>
            <a:ext cx="9144000" cy="3675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763" y="1697038"/>
            <a:ext cx="8628062" cy="3287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331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93863"/>
            <a:ext cx="44259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697038"/>
            <a:ext cx="360203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26138" y="1697038"/>
            <a:ext cx="3217862" cy="329406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693863"/>
            <a:ext cx="3863975" cy="3290887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9000" y="1693863"/>
            <a:ext cx="1768475" cy="3290887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1275" y="1703388"/>
            <a:ext cx="1746250" cy="3279775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89025" y="793750"/>
            <a:ext cx="37322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b="1" spc="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4774" y="1634394"/>
            <a:ext cx="923330" cy="3112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en-US" altLang="zh-CN" sz="4800" dirty="0" smtClean="0">
                <a:solidFill>
                  <a:prstClr val="white">
                    <a:lumMod val="50000"/>
                    <a:alpha val="30000"/>
                  </a:prstClr>
                </a:solidFill>
                <a:latin typeface="Garamond" panose="02020404030301010803" pitchFamily="18" charset="0"/>
                <a:ea typeface="+mn-ea"/>
              </a:rPr>
              <a:t>BUSINESS</a:t>
            </a:r>
            <a:endParaRPr lang="en-US" altLang="zh-CN" sz="4800" dirty="0">
              <a:solidFill>
                <a:prstClr val="white">
                  <a:lumMod val="50000"/>
                  <a:alpha val="30000"/>
                </a:prstClr>
              </a:solidFill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135813" y="1433513"/>
            <a:ext cx="1878012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8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89025" y="257175"/>
            <a:ext cx="37211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600" dirty="0">
                <a:solidFill>
                  <a:prstClr val="white">
                    <a:lumMod val="50000"/>
                  </a:prstClr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THANK YOU</a:t>
            </a:r>
            <a:endParaRPr lang="zh-CN" altLang="en-US" sz="3600" b="1" spc="600" dirty="0">
              <a:solidFill>
                <a:prstClr val="white">
                  <a:lumMod val="50000"/>
                </a:prstClr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8zw1LBPeHUuOoWwmQfWKDQ"/>
</p:tagLst>
</file>

<file path=ppt/tags/tag10.xml><?xml version="1.0" encoding="utf-8"?>
<p:tagLst xmlns:p="http://schemas.openxmlformats.org/presentationml/2006/main">
  <p:tag name="THINKCELLSHAPEDONOTDELETE" val="p8zw1LBPeHUuOoWwmQfWKDQ"/>
</p:tagLst>
</file>

<file path=ppt/tags/tag11.xml><?xml version="1.0" encoding="utf-8"?>
<p:tagLst xmlns:p="http://schemas.openxmlformats.org/presentationml/2006/main">
  <p:tag name="THINKCELLSHAPEDONOTDELETE" val="p8zw1LBPeHUuOoWwmQfWKDQ"/>
</p:tagLst>
</file>

<file path=ppt/tags/tag12.xml><?xml version="1.0" encoding="utf-8"?>
<p:tagLst xmlns:p="http://schemas.openxmlformats.org/presentationml/2006/main">
  <p:tag name="THINKCELLSHAPEDONOTDELETE" val="p8zw1LBPeHUuOoWwmQfWKDQ"/>
</p:tagLst>
</file>

<file path=ppt/tags/tag13.xml><?xml version="1.0" encoding="utf-8"?>
<p:tagLst xmlns:p="http://schemas.openxmlformats.org/presentationml/2006/main">
  <p:tag name="THINKCELLSHAPEDONOTDELETE" val="p8zw1LBPeHUuOoWwmQfWKDQ"/>
</p:tagLst>
</file>

<file path=ppt/tags/tag14.xml><?xml version="1.0" encoding="utf-8"?>
<p:tagLst xmlns:p="http://schemas.openxmlformats.org/presentationml/2006/main">
  <p:tag name="THINKCELLSHAPEDONOTDELETE" val="p8zw1LBPeHUuOoWwmQfWKDQ"/>
</p:tagLst>
</file>

<file path=ppt/tags/tag15.xml><?xml version="1.0" encoding="utf-8"?>
<p:tagLst xmlns:p="http://schemas.openxmlformats.org/presentationml/2006/main">
  <p:tag name="THINKCELLSHAPEDONOTDELETE" val="p8zw1LBPeHUuOoWwmQfWKDQ"/>
</p:tagLst>
</file>

<file path=ppt/tags/tag16.xml><?xml version="1.0" encoding="utf-8"?>
<p:tagLst xmlns:p="http://schemas.openxmlformats.org/presentationml/2006/main">
  <p:tag name="THINKCELLSHAPEDONOTDELETE" val="p8zw1LBPeHUuOoWwmQfWKDQ"/>
</p:tagLst>
</file>

<file path=ppt/tags/tag2.xml><?xml version="1.0" encoding="utf-8"?>
<p:tagLst xmlns:p="http://schemas.openxmlformats.org/presentationml/2006/main">
  <p:tag name="THINKCELLSHAPEDONOTDELETE" val="p8zw1LBPeHUuOoWwmQfWKDQ"/>
</p:tagLst>
</file>

<file path=ppt/tags/tag3.xml><?xml version="1.0" encoding="utf-8"?>
<p:tagLst xmlns:p="http://schemas.openxmlformats.org/presentationml/2006/main">
  <p:tag name="THINKCELLSHAPEDONOTDELETE" val="p8zw1LBPeHUuOoWwmQfWKDQ"/>
</p:tagLst>
</file>

<file path=ppt/tags/tag4.xml><?xml version="1.0" encoding="utf-8"?>
<p:tagLst xmlns:p="http://schemas.openxmlformats.org/presentationml/2006/main">
  <p:tag name="THINKCELLSHAPEDONOTDELETE" val="p8zw1LBPeHUuOoWwmQfWKDQ"/>
</p:tagLst>
</file>

<file path=ppt/tags/tag5.xml><?xml version="1.0" encoding="utf-8"?>
<p:tagLst xmlns:p="http://schemas.openxmlformats.org/presentationml/2006/main">
  <p:tag name="THINKCELLSHAPEDONOTDELETE" val="p8zw1LBPeHUuOoWwmQfWKDQ"/>
</p:tagLst>
</file>

<file path=ppt/tags/tag6.xml><?xml version="1.0" encoding="utf-8"?>
<p:tagLst xmlns:p="http://schemas.openxmlformats.org/presentationml/2006/main">
  <p:tag name="THINKCELLSHAPEDONOTDELETE" val="p8zw1LBPeHUuOoWwmQfWKDQ"/>
</p:tagLst>
</file>

<file path=ppt/tags/tag7.xml><?xml version="1.0" encoding="utf-8"?>
<p:tagLst xmlns:p="http://schemas.openxmlformats.org/presentationml/2006/main">
  <p:tag name="THINKCELLSHAPEDONOTDELETE" val="p8zw1LBPeHUuOoWwmQfWKDQ"/>
</p:tagLst>
</file>

<file path=ppt/tags/tag8.xml><?xml version="1.0" encoding="utf-8"?>
<p:tagLst xmlns:p="http://schemas.openxmlformats.org/presentationml/2006/main">
  <p:tag name="THINKCELLSHAPEDONOTDELETE" val="p8zw1LBPeHUuOoWwmQfWKDQ"/>
</p:tagLst>
</file>

<file path=ppt/tags/tag9.xml><?xml version="1.0" encoding="utf-8"?>
<p:tagLst xmlns:p="http://schemas.openxmlformats.org/presentationml/2006/main">
  <p:tag name="THINKCELLSHAPEDONOTDELETE" val="p8zw1LBPeHUuOoWwmQfWKD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全屏显示(16:9)</PresentationFormat>
  <Paragraphs>142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Garamond</vt:lpstr>
      <vt:lpstr>方正综艺简体</vt:lpstr>
      <vt:lpstr>华文细黑</vt:lpstr>
      <vt:lpstr>Segoe UI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M120168J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2012-09-07T06:39:00Z</dcterms:created>
  <dcterms:modified xsi:type="dcterms:W3CDTF">2018-08-28T06:38:46Z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