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Arial Unicode MS" panose="020B0604020202020204" pitchFamily="34" charset="-122"/>
      <p:regular r:id="rId21"/>
    </p:embeddedFont>
    <p:embeddedFont>
      <p:font typeface="华文细黑" panose="02010600040101010101" pitchFamily="2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6F93F2-0227-49F8-99F4-C09A16D88A1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B2E579-8F1D-46BD-A489-89B949EB85C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0055-52E5-408D-9ECA-B24E9D35C9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0BAC15-5F3E-45F6-92B5-7828AB34AE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C0B70-4183-40AC-8BF1-06240B6CEF9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2548D-DC43-4439-91D9-E4910B8BDF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9598-0F33-446D-8E97-00EA717E1B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EC7B2-AD11-4121-97D4-44361F0CDB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8CA12-142A-4E2E-AD0D-FF49BA741B5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531-400F-4257-999D-4387D84E70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C3C22-99FB-4565-9268-5CEFE67CF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8D2B1-262A-45A0-A67C-3E9E9CE143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EA205-BF42-4A4D-9C81-24BB1200744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885C4-BED2-4262-B146-75EB5759FE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61D43-830D-4877-863F-66F6F786CF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301B-CB7E-462D-B65B-FD80F37289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75EB6-44BC-4F0B-B9A5-E2CF12CAA43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97E2-AE36-4072-88A3-D95443EEE3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0F6C4-3B56-45DF-BD39-B65A25E3776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CCD03-5915-4D7E-9246-49B93B5BA0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EE939-2FBD-45FB-A761-C6FD3A5D82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BBA4-78D0-4733-9E18-411E3D2F14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D9F3-58F3-4170-A70C-99404799F0A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2711-7D2A-4513-B73A-0F9A0CCA08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85757-FFEC-4178-9A01-F0AD7D6D28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BC7BFE-CD88-4B5A-9A5C-3568A17A4A22}" type="slidenum">
              <a:rPr lang="zh-CN" altLang="en-US"/>
            </a:fld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组合 97"/>
          <p:cNvGrpSpPr/>
          <p:nvPr userDrawn="1"/>
        </p:nvGrpSpPr>
        <p:grpSpPr bwMode="auto">
          <a:xfrm>
            <a:off x="804863" y="490538"/>
            <a:ext cx="392112" cy="179387"/>
            <a:chOff x="974015" y="378110"/>
            <a:chExt cx="251138" cy="114941"/>
          </a:xfrm>
        </p:grpSpPr>
        <p:grpSp>
          <p:nvGrpSpPr>
            <p:cNvPr id="1035" name="组合 98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036" name="组合 99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037" name="组合 100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6397625" y="611188"/>
            <a:ext cx="1873250" cy="230187"/>
            <a:chOff x="6396915" y="611262"/>
            <a:chExt cx="1873330" cy="230832"/>
          </a:xfrm>
        </p:grpSpPr>
        <p:grpSp>
          <p:nvGrpSpPr>
            <p:cNvPr id="4166" name="组合 5"/>
            <p:cNvGrpSpPr/>
            <p:nvPr/>
          </p:nvGrpSpPr>
          <p:grpSpPr bwMode="auto">
            <a:xfrm>
              <a:off x="6590590" y="6702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59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59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4167" name="组合 21"/>
            <p:cNvGrpSpPr/>
            <p:nvPr/>
          </p:nvGrpSpPr>
          <p:grpSpPr bwMode="auto">
            <a:xfrm>
              <a:off x="6493753" y="6702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42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42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4168" name="组合 24"/>
            <p:cNvGrpSpPr/>
            <p:nvPr/>
          </p:nvGrpSpPr>
          <p:grpSpPr bwMode="auto">
            <a:xfrm>
              <a:off x="6396915" y="6702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sp>
          <p:nvSpPr>
            <p:cNvPr id="14" name="圆角矩形 13"/>
            <p:cNvSpPr/>
            <p:nvPr/>
          </p:nvSpPr>
          <p:spPr>
            <a:xfrm>
              <a:off x="6706491" y="620814"/>
              <a:ext cx="1549466" cy="198993"/>
            </a:xfrm>
            <a:prstGeom prst="roundRect">
              <a:avLst>
                <a:gd name="adj" fmla="val 7117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70" name="TextBox 9"/>
            <p:cNvSpPr txBox="1">
              <a:spLocks noChangeArrowheads="1"/>
            </p:cNvSpPr>
            <p:nvPr/>
          </p:nvSpPr>
          <p:spPr bwMode="auto">
            <a:xfrm>
              <a:off x="6700585" y="611262"/>
              <a:ext cx="15696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93763" y="1112838"/>
            <a:ext cx="1441450" cy="1787525"/>
            <a:chOff x="893917" y="1112124"/>
            <a:chExt cx="1440873" cy="1788278"/>
          </a:xfrm>
        </p:grpSpPr>
        <p:grpSp>
          <p:nvGrpSpPr>
            <p:cNvPr id="4157" name="组合 37"/>
            <p:cNvGrpSpPr/>
            <p:nvPr/>
          </p:nvGrpSpPr>
          <p:grpSpPr bwMode="auto">
            <a:xfrm>
              <a:off x="893917" y="1112124"/>
              <a:ext cx="1440873" cy="1788278"/>
              <a:chOff x="997526" y="1176595"/>
              <a:chExt cx="1440873" cy="178827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 flip="none" rotWithShape="1"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61" name="组合 32"/>
              <p:cNvGrpSpPr/>
              <p:nvPr/>
            </p:nvGrpSpPr>
            <p:grpSpPr bwMode="auto">
              <a:xfrm>
                <a:off x="1074435" y="2613988"/>
                <a:ext cx="1193152" cy="230832"/>
                <a:chOff x="1798660" y="3380564"/>
                <a:chExt cx="1191824" cy="230992"/>
              </a:xfrm>
            </p:grpSpPr>
            <p:grpSp>
              <p:nvGrpSpPr>
                <p:cNvPr id="4162" name="组合 9"/>
                <p:cNvGrpSpPr/>
                <p:nvPr/>
              </p:nvGrpSpPr>
              <p:grpSpPr bwMode="auto">
                <a:xfrm>
                  <a:off x="2100535" y="3380564"/>
                  <a:ext cx="889949" cy="230992"/>
                  <a:chOff x="7345817" y="421969"/>
                  <a:chExt cx="889949" cy="231144"/>
                </a:xfrm>
              </p:grpSpPr>
              <p:sp>
                <p:nvSpPr>
                  <p:cNvPr id="4164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5817" y="421969"/>
                    <a:ext cx="72247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Integrity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31" name="右箭头 30"/>
                  <p:cNvSpPr/>
                  <p:nvPr/>
                </p:nvSpPr>
                <p:spPr bwMode="auto">
                  <a:xfrm>
                    <a:off x="8114729" y="487071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63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9866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15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60" y="1337149"/>
              <a:ext cx="986205" cy="104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组合 31"/>
          <p:cNvGrpSpPr/>
          <p:nvPr/>
        </p:nvGrpSpPr>
        <p:grpSpPr bwMode="auto">
          <a:xfrm>
            <a:off x="5334000" y="1112838"/>
            <a:ext cx="1441450" cy="1787525"/>
            <a:chOff x="5334298" y="1112124"/>
            <a:chExt cx="1440873" cy="1788278"/>
          </a:xfrm>
        </p:grpSpPr>
        <p:grpSp>
          <p:nvGrpSpPr>
            <p:cNvPr id="4148" name="组合 54"/>
            <p:cNvGrpSpPr/>
            <p:nvPr/>
          </p:nvGrpSpPr>
          <p:grpSpPr bwMode="auto">
            <a:xfrm>
              <a:off x="5334298" y="1112124"/>
              <a:ext cx="1440873" cy="1788278"/>
              <a:chOff x="997526" y="1176595"/>
              <a:chExt cx="1440873" cy="1788278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075283" y="2575771"/>
                <a:ext cx="12679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52" name="组合 57"/>
              <p:cNvGrpSpPr/>
              <p:nvPr/>
            </p:nvGrpSpPr>
            <p:grpSpPr bwMode="auto">
              <a:xfrm>
                <a:off x="1089548" y="2613989"/>
                <a:ext cx="1178038" cy="230832"/>
                <a:chOff x="1813757" y="3380564"/>
                <a:chExt cx="1176727" cy="230992"/>
              </a:xfrm>
            </p:grpSpPr>
            <p:grpSp>
              <p:nvGrpSpPr>
                <p:cNvPr id="4153" name="组合 9"/>
                <p:cNvGrpSpPr/>
                <p:nvPr/>
              </p:nvGrpSpPr>
              <p:grpSpPr bwMode="auto">
                <a:xfrm>
                  <a:off x="2176489" y="3380564"/>
                  <a:ext cx="813995" cy="230992"/>
                  <a:chOff x="7421771" y="421969"/>
                  <a:chExt cx="813995" cy="231144"/>
                </a:xfrm>
              </p:grpSpPr>
              <p:sp>
                <p:nvSpPr>
                  <p:cNvPr id="4155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1771" y="421969"/>
                    <a:ext cx="65842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Service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41" name="右箭头 40"/>
                  <p:cNvSpPr/>
                  <p:nvPr/>
                </p:nvSpPr>
                <p:spPr bwMode="auto">
                  <a:xfrm>
                    <a:off x="8114730" y="487070"/>
                    <a:ext cx="120468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5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813757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14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562" y="1413349"/>
              <a:ext cx="950109" cy="101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组合 41"/>
          <p:cNvGrpSpPr/>
          <p:nvPr/>
        </p:nvGrpSpPr>
        <p:grpSpPr bwMode="auto">
          <a:xfrm>
            <a:off x="2373313" y="1112838"/>
            <a:ext cx="1441450" cy="1787525"/>
            <a:chOff x="2374044" y="1112124"/>
            <a:chExt cx="1440873" cy="1788278"/>
          </a:xfrm>
        </p:grpSpPr>
        <p:grpSp>
          <p:nvGrpSpPr>
            <p:cNvPr id="4139" name="组合 38"/>
            <p:cNvGrpSpPr/>
            <p:nvPr/>
          </p:nvGrpSpPr>
          <p:grpSpPr bwMode="auto">
            <a:xfrm>
              <a:off x="2374044" y="1112124"/>
              <a:ext cx="1440873" cy="1788278"/>
              <a:chOff x="997526" y="1176595"/>
              <a:chExt cx="1440873" cy="1788278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43" name="组合 41"/>
              <p:cNvGrpSpPr/>
              <p:nvPr/>
            </p:nvGrpSpPr>
            <p:grpSpPr bwMode="auto">
              <a:xfrm>
                <a:off x="1069021" y="2613989"/>
                <a:ext cx="1198566" cy="230832"/>
                <a:chOff x="1793252" y="3380564"/>
                <a:chExt cx="1197232" cy="230992"/>
              </a:xfrm>
            </p:grpSpPr>
            <p:grpSp>
              <p:nvGrpSpPr>
                <p:cNvPr id="4144" name="组合 9"/>
                <p:cNvGrpSpPr/>
                <p:nvPr/>
              </p:nvGrpSpPr>
              <p:grpSpPr bwMode="auto">
                <a:xfrm>
                  <a:off x="2060612" y="3380564"/>
                  <a:ext cx="929872" cy="230992"/>
                  <a:chOff x="7305894" y="421969"/>
                  <a:chExt cx="929872" cy="231144"/>
                </a:xfrm>
              </p:grpSpPr>
              <p:sp>
                <p:nvSpPr>
                  <p:cNvPr id="4146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5894" y="421969"/>
                    <a:ext cx="850568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Innovation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51" name="右箭头 50"/>
                  <p:cNvSpPr/>
                  <p:nvPr/>
                </p:nvSpPr>
                <p:spPr bwMode="auto">
                  <a:xfrm>
                    <a:off x="8114729" y="487070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45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793252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14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829" y="1377116"/>
              <a:ext cx="954433" cy="101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组合 51"/>
          <p:cNvGrpSpPr/>
          <p:nvPr/>
        </p:nvGrpSpPr>
        <p:grpSpPr bwMode="auto">
          <a:xfrm>
            <a:off x="6815138" y="1112838"/>
            <a:ext cx="1439862" cy="1787525"/>
            <a:chOff x="6814425" y="1112124"/>
            <a:chExt cx="1440873" cy="1788278"/>
          </a:xfrm>
        </p:grpSpPr>
        <p:grpSp>
          <p:nvGrpSpPr>
            <p:cNvPr id="4130" name="组合 62"/>
            <p:cNvGrpSpPr/>
            <p:nvPr/>
          </p:nvGrpSpPr>
          <p:grpSpPr bwMode="auto">
            <a:xfrm>
              <a:off x="6814425" y="1112124"/>
              <a:ext cx="1440873" cy="1788278"/>
              <a:chOff x="997526" y="1176595"/>
              <a:chExt cx="1440873" cy="1788278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075368" y="2575771"/>
                <a:ext cx="12693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34" name="组合 65"/>
              <p:cNvGrpSpPr/>
              <p:nvPr/>
            </p:nvGrpSpPr>
            <p:grpSpPr bwMode="auto">
              <a:xfrm>
                <a:off x="1094586" y="2613989"/>
                <a:ext cx="1172999" cy="230832"/>
                <a:chOff x="1818790" y="3380564"/>
                <a:chExt cx="1171694" cy="230992"/>
              </a:xfrm>
            </p:grpSpPr>
            <p:grpSp>
              <p:nvGrpSpPr>
                <p:cNvPr id="4135" name="组合 9"/>
                <p:cNvGrpSpPr/>
                <p:nvPr/>
              </p:nvGrpSpPr>
              <p:grpSpPr bwMode="auto">
                <a:xfrm>
                  <a:off x="2030755" y="3380564"/>
                  <a:ext cx="959729" cy="230992"/>
                  <a:chOff x="7276037" y="421969"/>
                  <a:chExt cx="959729" cy="231144"/>
                </a:xfrm>
              </p:grpSpPr>
              <p:sp>
                <p:nvSpPr>
                  <p:cNvPr id="4137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6037" y="421969"/>
                    <a:ext cx="882592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Developing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61" name="右箭头 60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36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181879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131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701" y="1429759"/>
              <a:ext cx="829018" cy="882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组合 61"/>
          <p:cNvGrpSpPr/>
          <p:nvPr/>
        </p:nvGrpSpPr>
        <p:grpSpPr bwMode="auto">
          <a:xfrm>
            <a:off x="3854450" y="1112838"/>
            <a:ext cx="1439863" cy="1787525"/>
            <a:chOff x="3854171" y="1112124"/>
            <a:chExt cx="1440873" cy="1788278"/>
          </a:xfrm>
        </p:grpSpPr>
        <p:grpSp>
          <p:nvGrpSpPr>
            <p:cNvPr id="4121" name="组合 46"/>
            <p:cNvGrpSpPr/>
            <p:nvPr/>
          </p:nvGrpSpPr>
          <p:grpSpPr bwMode="auto">
            <a:xfrm>
              <a:off x="3854171" y="1112124"/>
              <a:ext cx="1440873" cy="1788278"/>
              <a:chOff x="997526" y="1176595"/>
              <a:chExt cx="1440873" cy="1788278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1075369" y="2575771"/>
                <a:ext cx="1269302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125" name="组合 49"/>
              <p:cNvGrpSpPr/>
              <p:nvPr/>
            </p:nvGrpSpPr>
            <p:grpSpPr bwMode="auto">
              <a:xfrm>
                <a:off x="1084510" y="2613989"/>
                <a:ext cx="1183075" cy="230832"/>
                <a:chOff x="1808725" y="3380564"/>
                <a:chExt cx="1181759" cy="230992"/>
              </a:xfrm>
            </p:grpSpPr>
            <p:grpSp>
              <p:nvGrpSpPr>
                <p:cNvPr id="4126" name="组合 9"/>
                <p:cNvGrpSpPr/>
                <p:nvPr/>
              </p:nvGrpSpPr>
              <p:grpSpPr bwMode="auto">
                <a:xfrm>
                  <a:off x="2110721" y="3380564"/>
                  <a:ext cx="879763" cy="230992"/>
                  <a:chOff x="7356003" y="421969"/>
                  <a:chExt cx="879763" cy="231144"/>
                </a:xfrm>
              </p:grpSpPr>
              <p:sp>
                <p:nvSpPr>
                  <p:cNvPr id="4128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6003" y="421969"/>
                    <a:ext cx="748090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Harmony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71" name="右箭头 70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27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808725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和谐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4122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986" y="1402379"/>
              <a:ext cx="980049" cy="1042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组合 71"/>
          <p:cNvGrpSpPr/>
          <p:nvPr/>
        </p:nvGrpSpPr>
        <p:grpSpPr bwMode="auto">
          <a:xfrm>
            <a:off x="2163763" y="3206750"/>
            <a:ext cx="4505325" cy="1146175"/>
            <a:chOff x="2163978" y="3206204"/>
            <a:chExt cx="4504688" cy="1146280"/>
          </a:xfrm>
        </p:grpSpPr>
        <p:sp>
          <p:nvSpPr>
            <p:cNvPr id="73" name="TextBox 72"/>
            <p:cNvSpPr txBox="1"/>
            <p:nvPr/>
          </p:nvSpPr>
          <p:spPr>
            <a:xfrm>
              <a:off x="3349672" y="3734890"/>
              <a:ext cx="2236472" cy="339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3" name="TextBox 4"/>
            <p:cNvSpPr txBox="1">
              <a:spLocks noChangeArrowheads="1"/>
            </p:cNvSpPr>
            <p:nvPr/>
          </p:nvSpPr>
          <p:spPr bwMode="auto">
            <a:xfrm>
              <a:off x="2572359" y="3206204"/>
              <a:ext cx="37920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BUSINESS  POWERPOINT</a:t>
              </a:r>
              <a:endParaRPr lang="zh-CN" altLang="en-US" sz="28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094121" y="3971449"/>
              <a:ext cx="2749161" cy="255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115" name="组合 75"/>
            <p:cNvGrpSpPr/>
            <p:nvPr/>
          </p:nvGrpSpPr>
          <p:grpSpPr bwMode="auto">
            <a:xfrm>
              <a:off x="4265052" y="4279180"/>
              <a:ext cx="406678" cy="73304"/>
              <a:chOff x="4472503" y="4274796"/>
              <a:chExt cx="406678" cy="7330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4472982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584091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695200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806309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2163978" y="3701549"/>
              <a:ext cx="4504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15925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7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70" fill="hold"/>
                                        <p:tgtEl>
                                          <p:spTgt spid="8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3.33333E-6 L 0.86615 0.0006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99" y="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1" name="组合 90"/>
          <p:cNvGrpSpPr/>
          <p:nvPr/>
        </p:nvGrpSpPr>
        <p:grpSpPr bwMode="auto">
          <a:xfrm rot="0">
            <a:off x="6396990" y="612140"/>
            <a:ext cx="1873885" cy="231140"/>
            <a:chOff x="6396915" y="611262"/>
            <a:chExt cx="1873330" cy="230832"/>
          </a:xfrm>
        </p:grpSpPr>
        <p:grpSp>
          <p:nvGrpSpPr>
            <p:cNvPr id="7252" name="组合 5"/>
            <p:cNvGrpSpPr/>
            <p:nvPr/>
          </p:nvGrpSpPr>
          <p:grpSpPr bwMode="auto">
            <a:xfrm>
              <a:off x="6590590" y="670210"/>
              <a:ext cx="57463" cy="114941"/>
              <a:chOff x="2016125" y="5856288"/>
              <a:chExt cx="246451" cy="492968"/>
            </a:xfrm>
          </p:grpSpPr>
          <p:cxnSp>
            <p:nvCxnSpPr>
              <p:cNvPr id="2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7502" y="5838325"/>
                <a:ext cx="245074" cy="265484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7502" y="6103810"/>
                <a:ext cx="245074" cy="245060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7253" name="组合 21"/>
            <p:cNvGrpSpPr/>
            <p:nvPr/>
          </p:nvGrpSpPr>
          <p:grpSpPr bwMode="auto">
            <a:xfrm>
              <a:off x="6493753" y="670210"/>
              <a:ext cx="57463" cy="114941"/>
              <a:chOff x="2016125" y="5856288"/>
              <a:chExt cx="246451" cy="492968"/>
            </a:xfrm>
          </p:grpSpPr>
          <p:cxnSp>
            <p:nvCxnSpPr>
              <p:cNvPr id="19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7562" y="5838325"/>
                <a:ext cx="245074" cy="265484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0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7562" y="6103810"/>
                <a:ext cx="245074" cy="245060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7254" name="组合 24"/>
            <p:cNvGrpSpPr/>
            <p:nvPr/>
          </p:nvGrpSpPr>
          <p:grpSpPr bwMode="auto">
            <a:xfrm>
              <a:off x="6396915" y="670210"/>
              <a:ext cx="57463" cy="114941"/>
              <a:chOff x="2016125" y="5856288"/>
              <a:chExt cx="246451" cy="492968"/>
            </a:xfrm>
          </p:grpSpPr>
          <p:cxnSp>
            <p:nvCxnSpPr>
              <p:cNvPr id="1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7622" y="5838325"/>
                <a:ext cx="245074" cy="265484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7622" y="6103810"/>
                <a:ext cx="245074" cy="245060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sp>
          <p:nvSpPr>
            <p:cNvPr id="15" name="圆角矩形 14"/>
            <p:cNvSpPr/>
            <p:nvPr/>
          </p:nvSpPr>
          <p:spPr>
            <a:xfrm>
              <a:off x="6706783" y="619994"/>
              <a:ext cx="1549178" cy="199984"/>
            </a:xfrm>
            <a:prstGeom prst="roundRect">
              <a:avLst>
                <a:gd name="adj" fmla="val 7117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56" name="TextBox 9"/>
            <p:cNvSpPr txBox="1">
              <a:spLocks noChangeArrowheads="1"/>
            </p:cNvSpPr>
            <p:nvPr/>
          </p:nvSpPr>
          <p:spPr bwMode="auto">
            <a:xfrm>
              <a:off x="6700585" y="611262"/>
              <a:ext cx="15696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893763" y="1112838"/>
            <a:ext cx="1441450" cy="1787525"/>
            <a:chOff x="893917" y="1112124"/>
            <a:chExt cx="1440873" cy="1788278"/>
          </a:xfrm>
        </p:grpSpPr>
        <p:grpSp>
          <p:nvGrpSpPr>
            <p:cNvPr id="7241" name="组合 37"/>
            <p:cNvGrpSpPr/>
            <p:nvPr/>
          </p:nvGrpSpPr>
          <p:grpSpPr bwMode="auto">
            <a:xfrm>
              <a:off x="893917" y="1112124"/>
              <a:ext cx="1440873" cy="1788278"/>
              <a:chOff x="997526" y="1176595"/>
              <a:chExt cx="1440873" cy="178827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 flip="none" rotWithShape="1"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245" name="组合 32"/>
              <p:cNvGrpSpPr/>
              <p:nvPr/>
            </p:nvGrpSpPr>
            <p:grpSpPr bwMode="auto">
              <a:xfrm>
                <a:off x="1074435" y="2613988"/>
                <a:ext cx="1193152" cy="230832"/>
                <a:chOff x="1798660" y="3380564"/>
                <a:chExt cx="1191824" cy="230992"/>
              </a:xfrm>
            </p:grpSpPr>
            <p:grpSp>
              <p:nvGrpSpPr>
                <p:cNvPr id="7246" name="组合 9"/>
                <p:cNvGrpSpPr/>
                <p:nvPr/>
              </p:nvGrpSpPr>
              <p:grpSpPr bwMode="auto">
                <a:xfrm>
                  <a:off x="2100535" y="3380564"/>
                  <a:ext cx="889949" cy="230992"/>
                  <a:chOff x="7345817" y="421969"/>
                  <a:chExt cx="889949" cy="231144"/>
                </a:xfrm>
              </p:grpSpPr>
              <p:sp>
                <p:nvSpPr>
                  <p:cNvPr id="7248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5817" y="421969"/>
                    <a:ext cx="72247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Integrity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32" name="右箭头 31"/>
                  <p:cNvSpPr/>
                  <p:nvPr/>
                </p:nvSpPr>
                <p:spPr bwMode="auto">
                  <a:xfrm>
                    <a:off x="8114729" y="487071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24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9866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4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60" y="1337149"/>
              <a:ext cx="986205" cy="104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3" name="组合 32"/>
          <p:cNvGrpSpPr/>
          <p:nvPr/>
        </p:nvGrpSpPr>
        <p:grpSpPr bwMode="auto">
          <a:xfrm>
            <a:off x="5334000" y="1112838"/>
            <a:ext cx="1441450" cy="1787525"/>
            <a:chOff x="5334298" y="1112124"/>
            <a:chExt cx="1440873" cy="1788278"/>
          </a:xfrm>
        </p:grpSpPr>
        <p:grpSp>
          <p:nvGrpSpPr>
            <p:cNvPr id="7232" name="组合 54"/>
            <p:cNvGrpSpPr/>
            <p:nvPr/>
          </p:nvGrpSpPr>
          <p:grpSpPr bwMode="auto">
            <a:xfrm>
              <a:off x="5334298" y="1112124"/>
              <a:ext cx="1440873" cy="1788278"/>
              <a:chOff x="997526" y="1176595"/>
              <a:chExt cx="1440873" cy="1788278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75283" y="2575771"/>
                <a:ext cx="12679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236" name="组合 57"/>
              <p:cNvGrpSpPr/>
              <p:nvPr/>
            </p:nvGrpSpPr>
            <p:grpSpPr bwMode="auto">
              <a:xfrm>
                <a:off x="1089548" y="2613989"/>
                <a:ext cx="1178038" cy="230832"/>
                <a:chOff x="1813757" y="3380564"/>
                <a:chExt cx="1176727" cy="230992"/>
              </a:xfrm>
            </p:grpSpPr>
            <p:grpSp>
              <p:nvGrpSpPr>
                <p:cNvPr id="7237" name="组合 9"/>
                <p:cNvGrpSpPr/>
                <p:nvPr/>
              </p:nvGrpSpPr>
              <p:grpSpPr bwMode="auto">
                <a:xfrm>
                  <a:off x="2176489" y="3380564"/>
                  <a:ext cx="813995" cy="230992"/>
                  <a:chOff x="7421771" y="421969"/>
                  <a:chExt cx="813995" cy="231144"/>
                </a:xfrm>
              </p:grpSpPr>
              <p:sp>
                <p:nvSpPr>
                  <p:cNvPr id="7239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1771" y="421969"/>
                    <a:ext cx="65842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Service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42" name="右箭头 41"/>
                  <p:cNvSpPr/>
                  <p:nvPr/>
                </p:nvSpPr>
                <p:spPr bwMode="auto">
                  <a:xfrm>
                    <a:off x="8114730" y="487070"/>
                    <a:ext cx="120468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238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813757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3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562" y="1413349"/>
              <a:ext cx="950109" cy="101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3" name="组合 42"/>
          <p:cNvGrpSpPr/>
          <p:nvPr/>
        </p:nvGrpSpPr>
        <p:grpSpPr bwMode="auto">
          <a:xfrm>
            <a:off x="2373313" y="1112838"/>
            <a:ext cx="1441450" cy="1787525"/>
            <a:chOff x="2374044" y="1112124"/>
            <a:chExt cx="1440873" cy="1788278"/>
          </a:xfrm>
        </p:grpSpPr>
        <p:grpSp>
          <p:nvGrpSpPr>
            <p:cNvPr id="7223" name="组合 38"/>
            <p:cNvGrpSpPr/>
            <p:nvPr/>
          </p:nvGrpSpPr>
          <p:grpSpPr bwMode="auto">
            <a:xfrm>
              <a:off x="2374044" y="1112124"/>
              <a:ext cx="1440873" cy="1788278"/>
              <a:chOff x="997526" y="1176595"/>
              <a:chExt cx="1440873" cy="1788278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227" name="组合 41"/>
              <p:cNvGrpSpPr/>
              <p:nvPr/>
            </p:nvGrpSpPr>
            <p:grpSpPr bwMode="auto">
              <a:xfrm>
                <a:off x="1069021" y="2613989"/>
                <a:ext cx="1198566" cy="230832"/>
                <a:chOff x="1793252" y="3380564"/>
                <a:chExt cx="1197232" cy="230992"/>
              </a:xfrm>
            </p:grpSpPr>
            <p:grpSp>
              <p:nvGrpSpPr>
                <p:cNvPr id="7228" name="组合 9"/>
                <p:cNvGrpSpPr/>
                <p:nvPr/>
              </p:nvGrpSpPr>
              <p:grpSpPr bwMode="auto">
                <a:xfrm>
                  <a:off x="2060612" y="3380564"/>
                  <a:ext cx="929872" cy="230992"/>
                  <a:chOff x="7305894" y="421969"/>
                  <a:chExt cx="929872" cy="231144"/>
                </a:xfrm>
              </p:grpSpPr>
              <p:sp>
                <p:nvSpPr>
                  <p:cNvPr id="7230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5894" y="421969"/>
                    <a:ext cx="850568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Innovation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52" name="右箭头 51"/>
                  <p:cNvSpPr/>
                  <p:nvPr/>
                </p:nvSpPr>
                <p:spPr bwMode="auto">
                  <a:xfrm>
                    <a:off x="8114729" y="487070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229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793252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2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829" y="1377116"/>
              <a:ext cx="954433" cy="101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组合 52"/>
          <p:cNvGrpSpPr/>
          <p:nvPr/>
        </p:nvGrpSpPr>
        <p:grpSpPr bwMode="auto">
          <a:xfrm>
            <a:off x="6815138" y="1112838"/>
            <a:ext cx="1439862" cy="1787525"/>
            <a:chOff x="6814425" y="1112124"/>
            <a:chExt cx="1440873" cy="1788278"/>
          </a:xfrm>
        </p:grpSpPr>
        <p:grpSp>
          <p:nvGrpSpPr>
            <p:cNvPr id="7214" name="组合 62"/>
            <p:cNvGrpSpPr/>
            <p:nvPr/>
          </p:nvGrpSpPr>
          <p:grpSpPr bwMode="auto">
            <a:xfrm>
              <a:off x="6814425" y="1112124"/>
              <a:ext cx="1440873" cy="1788278"/>
              <a:chOff x="997526" y="1176595"/>
              <a:chExt cx="1440873" cy="1788278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075368" y="2575771"/>
                <a:ext cx="12693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218" name="组合 65"/>
              <p:cNvGrpSpPr/>
              <p:nvPr/>
            </p:nvGrpSpPr>
            <p:grpSpPr bwMode="auto">
              <a:xfrm>
                <a:off x="1094586" y="2613989"/>
                <a:ext cx="1172999" cy="230832"/>
                <a:chOff x="1818790" y="3380564"/>
                <a:chExt cx="1171694" cy="230992"/>
              </a:xfrm>
            </p:grpSpPr>
            <p:grpSp>
              <p:nvGrpSpPr>
                <p:cNvPr id="7219" name="组合 9"/>
                <p:cNvGrpSpPr/>
                <p:nvPr/>
              </p:nvGrpSpPr>
              <p:grpSpPr bwMode="auto">
                <a:xfrm>
                  <a:off x="2030755" y="3380564"/>
                  <a:ext cx="959729" cy="230992"/>
                  <a:chOff x="7276037" y="421969"/>
                  <a:chExt cx="959729" cy="231144"/>
                </a:xfrm>
              </p:grpSpPr>
              <p:sp>
                <p:nvSpPr>
                  <p:cNvPr id="7221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6037" y="421969"/>
                    <a:ext cx="882592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Developing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62" name="右箭头 61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220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181879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15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701" y="1429759"/>
              <a:ext cx="829018" cy="882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组合 62"/>
          <p:cNvGrpSpPr/>
          <p:nvPr/>
        </p:nvGrpSpPr>
        <p:grpSpPr bwMode="auto">
          <a:xfrm>
            <a:off x="3854450" y="1112838"/>
            <a:ext cx="1439863" cy="1787525"/>
            <a:chOff x="3854171" y="1112124"/>
            <a:chExt cx="1440873" cy="1788278"/>
          </a:xfrm>
        </p:grpSpPr>
        <p:grpSp>
          <p:nvGrpSpPr>
            <p:cNvPr id="7205" name="组合 46"/>
            <p:cNvGrpSpPr/>
            <p:nvPr/>
          </p:nvGrpSpPr>
          <p:grpSpPr bwMode="auto">
            <a:xfrm>
              <a:off x="3854171" y="1112124"/>
              <a:ext cx="1440873" cy="1788278"/>
              <a:chOff x="997526" y="1176595"/>
              <a:chExt cx="1440873" cy="1788278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075369" y="2575771"/>
                <a:ext cx="1269302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209" name="组合 49"/>
              <p:cNvGrpSpPr/>
              <p:nvPr/>
            </p:nvGrpSpPr>
            <p:grpSpPr bwMode="auto">
              <a:xfrm>
                <a:off x="1084510" y="2613989"/>
                <a:ext cx="1183075" cy="230832"/>
                <a:chOff x="1808725" y="3380564"/>
                <a:chExt cx="1181759" cy="230992"/>
              </a:xfrm>
            </p:grpSpPr>
            <p:grpSp>
              <p:nvGrpSpPr>
                <p:cNvPr id="7210" name="组合 9"/>
                <p:cNvGrpSpPr/>
                <p:nvPr/>
              </p:nvGrpSpPr>
              <p:grpSpPr bwMode="auto">
                <a:xfrm>
                  <a:off x="2110721" y="3380564"/>
                  <a:ext cx="879763" cy="230992"/>
                  <a:chOff x="7356003" y="421969"/>
                  <a:chExt cx="879763" cy="231144"/>
                </a:xfrm>
              </p:grpSpPr>
              <p:sp>
                <p:nvSpPr>
                  <p:cNvPr id="7212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6003" y="421969"/>
                    <a:ext cx="748090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Harmony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72" name="右箭头 71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21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808725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和谐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7206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986" y="1402379"/>
              <a:ext cx="980049" cy="1042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163763" y="3206750"/>
            <a:ext cx="4505325" cy="1146175"/>
            <a:chOff x="2163978" y="3206204"/>
            <a:chExt cx="4504688" cy="1146280"/>
          </a:xfrm>
        </p:grpSpPr>
        <p:sp>
          <p:nvSpPr>
            <p:cNvPr id="74" name="TextBox 73"/>
            <p:cNvSpPr txBox="1"/>
            <p:nvPr/>
          </p:nvSpPr>
          <p:spPr>
            <a:xfrm>
              <a:off x="3349672" y="3734890"/>
              <a:ext cx="2236472" cy="339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7" name="TextBox 4"/>
            <p:cNvSpPr txBox="1">
              <a:spLocks noChangeArrowheads="1"/>
            </p:cNvSpPr>
            <p:nvPr/>
          </p:nvSpPr>
          <p:spPr bwMode="auto">
            <a:xfrm>
              <a:off x="2572359" y="3206204"/>
              <a:ext cx="37920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BUSINESS  POWERPOINT</a:t>
              </a:r>
              <a:endParaRPr lang="zh-CN" altLang="en-US" sz="2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094121" y="3971449"/>
              <a:ext cx="2749161" cy="255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7199" name="组合 75"/>
            <p:cNvGrpSpPr/>
            <p:nvPr/>
          </p:nvGrpSpPr>
          <p:grpSpPr bwMode="auto">
            <a:xfrm>
              <a:off x="4265052" y="4279180"/>
              <a:ext cx="406678" cy="73304"/>
              <a:chOff x="4472503" y="4274796"/>
              <a:chExt cx="406678" cy="73304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4472982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584091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95200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4806309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78" name="直接连接符 77"/>
            <p:cNvCxnSpPr/>
            <p:nvPr/>
          </p:nvCxnSpPr>
          <p:spPr>
            <a:xfrm>
              <a:off x="2163978" y="3701549"/>
              <a:ext cx="4504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1041400" y="1446213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18"/>
          <p:cNvSpPr>
            <a:spLocks noChangeArrowheads="1"/>
          </p:cNvSpPr>
          <p:nvPr/>
        </p:nvSpPr>
        <p:spPr bwMode="auto">
          <a:xfrm>
            <a:off x="1028700" y="2795588"/>
            <a:ext cx="71040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836613" y="2755900"/>
            <a:ext cx="7467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 bwMode="auto">
          <a:xfrm>
            <a:off x="804863" y="490538"/>
            <a:ext cx="392112" cy="179387"/>
            <a:chOff x="974015" y="378110"/>
            <a:chExt cx="251138" cy="114941"/>
          </a:xfrm>
        </p:grpSpPr>
        <p:grpSp>
          <p:nvGrpSpPr>
            <p:cNvPr id="7187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9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9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7188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9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9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7189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9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9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</p:grp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2312988" y="1916113"/>
            <a:ext cx="4745037" cy="341312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5"/>
          <p:cNvGrpSpPr/>
          <p:nvPr/>
        </p:nvGrpSpPr>
        <p:grpSpPr bwMode="auto">
          <a:xfrm>
            <a:off x="2312988" y="2338388"/>
            <a:ext cx="4745037" cy="341312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6"/>
          <p:cNvGrpSpPr/>
          <p:nvPr/>
        </p:nvGrpSpPr>
        <p:grpSpPr bwMode="auto">
          <a:xfrm>
            <a:off x="2312988" y="2762250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7"/>
          <p:cNvGrpSpPr/>
          <p:nvPr/>
        </p:nvGrpSpPr>
        <p:grpSpPr bwMode="auto">
          <a:xfrm>
            <a:off x="2312988" y="3184525"/>
            <a:ext cx="4745037" cy="341313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12988" y="1916113"/>
            <a:ext cx="4745037" cy="1609725"/>
            <a:chOff x="2312988" y="1916113"/>
            <a:chExt cx="4745669" cy="1609725"/>
          </a:xfrm>
        </p:grpSpPr>
        <p:grpSp>
          <p:nvGrpSpPr>
            <p:cNvPr id="9224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5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6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>
                <a:off x="4343469" y="2053663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7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1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343469" y="2052790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"/>
          <p:cNvGrpSpPr/>
          <p:nvPr/>
        </p:nvGrpSpPr>
        <p:grpSpPr bwMode="auto">
          <a:xfrm>
            <a:off x="2312988" y="246221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4"/>
          <p:cNvGrpSpPr>
            <a:grpSpLocks noChangeAspect="1"/>
          </p:cNvGrpSpPr>
          <p:nvPr/>
        </p:nvGrpSpPr>
        <p:grpSpPr bwMode="auto">
          <a:xfrm>
            <a:off x="7204075" y="533400"/>
            <a:ext cx="1157288" cy="4383088"/>
            <a:chOff x="4046" y="832"/>
            <a:chExt cx="694" cy="2627"/>
          </a:xfrm>
        </p:grpSpPr>
        <p:sp>
          <p:nvSpPr>
            <p:cNvPr id="10325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4022771 w 54"/>
                <a:gd name="T1" fmla="*/ 64961417 h 205"/>
                <a:gd name="T2" fmla="*/ 14377392 w 54"/>
                <a:gd name="T3" fmla="*/ 69115396 h 205"/>
                <a:gd name="T4" fmla="*/ 12630389 w 54"/>
                <a:gd name="T5" fmla="*/ 70140272 h 205"/>
                <a:gd name="T6" fmla="*/ 10857784 w 54"/>
                <a:gd name="T7" fmla="*/ 67739117 h 205"/>
                <a:gd name="T8" fmla="*/ 10530910 w 54"/>
                <a:gd name="T9" fmla="*/ 66337709 h 205"/>
                <a:gd name="T10" fmla="*/ 7365923 w 54"/>
                <a:gd name="T11" fmla="*/ 66689125 h 205"/>
                <a:gd name="T12" fmla="*/ 6656848 w 54"/>
                <a:gd name="T13" fmla="*/ 66337709 h 205"/>
                <a:gd name="T14" fmla="*/ 9822002 w 54"/>
                <a:gd name="T15" fmla="*/ 63235850 h 205"/>
                <a:gd name="T16" fmla="*/ 9467381 w 54"/>
                <a:gd name="T17" fmla="*/ 56682856 h 205"/>
                <a:gd name="T18" fmla="*/ 8074831 w 54"/>
                <a:gd name="T19" fmla="*/ 50454021 h 205"/>
                <a:gd name="T20" fmla="*/ 7011469 w 54"/>
                <a:gd name="T21" fmla="*/ 46651471 h 205"/>
                <a:gd name="T22" fmla="*/ 5947940 w 54"/>
                <a:gd name="T23" fmla="*/ 45950600 h 205"/>
                <a:gd name="T24" fmla="*/ 4555390 w 54"/>
                <a:gd name="T25" fmla="*/ 44925903 h 205"/>
                <a:gd name="T26" fmla="*/ 4200936 w 54"/>
                <a:gd name="T27" fmla="*/ 38696902 h 205"/>
                <a:gd name="T28" fmla="*/ 3846482 w 54"/>
                <a:gd name="T29" fmla="*/ 33168771 h 205"/>
                <a:gd name="T30" fmla="*/ 3846482 w 54"/>
                <a:gd name="T31" fmla="*/ 31091788 h 205"/>
                <a:gd name="T32" fmla="*/ 3164987 w 54"/>
                <a:gd name="T33" fmla="*/ 30767783 h 205"/>
                <a:gd name="T34" fmla="*/ 3846482 w 54"/>
                <a:gd name="T35" fmla="*/ 27992069 h 205"/>
                <a:gd name="T36" fmla="*/ 4555390 w 54"/>
                <a:gd name="T37" fmla="*/ 25214369 h 205"/>
                <a:gd name="T38" fmla="*/ 1063529 w 54"/>
                <a:gd name="T39" fmla="*/ 22813214 h 205"/>
                <a:gd name="T40" fmla="*/ 354454 w 54"/>
                <a:gd name="T41" fmla="*/ 21439075 h 205"/>
                <a:gd name="T42" fmla="*/ 2456079 w 54"/>
                <a:gd name="T43" fmla="*/ 16935808 h 205"/>
                <a:gd name="T44" fmla="*/ 5947940 w 54"/>
                <a:gd name="T45" fmla="*/ 12108381 h 205"/>
                <a:gd name="T46" fmla="*/ 7365923 w 54"/>
                <a:gd name="T47" fmla="*/ 11407677 h 205"/>
                <a:gd name="T48" fmla="*/ 9822002 w 54"/>
                <a:gd name="T49" fmla="*/ 10704833 h 205"/>
                <a:gd name="T50" fmla="*/ 9467381 w 54"/>
                <a:gd name="T51" fmla="*/ 9679970 h 205"/>
                <a:gd name="T52" fmla="*/ 8074831 w 54"/>
                <a:gd name="T53" fmla="*/ 6228835 h 205"/>
                <a:gd name="T54" fmla="*/ 8756327 w 54"/>
                <a:gd name="T55" fmla="*/ 1725567 h 205"/>
                <a:gd name="T56" fmla="*/ 14377392 w 54"/>
                <a:gd name="T57" fmla="*/ 2426272 h 205"/>
                <a:gd name="T58" fmla="*/ 14731846 w 54"/>
                <a:gd name="T59" fmla="*/ 4827426 h 205"/>
                <a:gd name="T60" fmla="*/ 15413175 w 54"/>
                <a:gd name="T61" fmla="*/ 5528131 h 205"/>
                <a:gd name="T62" fmla="*/ 15086301 w 54"/>
                <a:gd name="T63" fmla="*/ 6904410 h 205"/>
                <a:gd name="T64" fmla="*/ 14731846 w 54"/>
                <a:gd name="T65" fmla="*/ 7253698 h 205"/>
                <a:gd name="T66" fmla="*/ 14022771 w 54"/>
                <a:gd name="T67" fmla="*/ 8629977 h 205"/>
                <a:gd name="T68" fmla="*/ 14731846 w 54"/>
                <a:gd name="T69" fmla="*/ 9679970 h 205"/>
                <a:gd name="T70" fmla="*/ 15413175 w 54"/>
                <a:gd name="T71" fmla="*/ 10704833 h 205"/>
                <a:gd name="T72" fmla="*/ 18932783 w 54"/>
                <a:gd name="T73" fmla="*/ 14158108 h 205"/>
                <a:gd name="T74" fmla="*/ 17187771 w 54"/>
                <a:gd name="T75" fmla="*/ 20386942 h 205"/>
                <a:gd name="T76" fmla="*/ 15767796 w 54"/>
                <a:gd name="T77" fmla="*/ 25214369 h 205"/>
                <a:gd name="T78" fmla="*/ 16833304 w 54"/>
                <a:gd name="T79" fmla="*/ 32144075 h 205"/>
                <a:gd name="T80" fmla="*/ 16478850 w 54"/>
                <a:gd name="T81" fmla="*/ 32495490 h 205"/>
                <a:gd name="T82" fmla="*/ 16122250 w 54"/>
                <a:gd name="T83" fmla="*/ 35946625 h 205"/>
                <a:gd name="T84" fmla="*/ 15413175 w 54"/>
                <a:gd name="T85" fmla="*/ 42848907 h 205"/>
                <a:gd name="T86" fmla="*/ 14731846 w 54"/>
                <a:gd name="T87" fmla="*/ 47352175 h 205"/>
                <a:gd name="T88" fmla="*/ 12984843 w 54"/>
                <a:gd name="T89" fmla="*/ 48027583 h 205"/>
                <a:gd name="T90" fmla="*/ 14022771 w 54"/>
                <a:gd name="T91" fmla="*/ 53905169 h 205"/>
                <a:gd name="T92" fmla="*/ 13668317 w 54"/>
                <a:gd name="T93" fmla="*/ 59083844 h 205"/>
                <a:gd name="T94" fmla="*/ 14731846 w 54"/>
                <a:gd name="T95" fmla="*/ 61861698 h 205"/>
                <a:gd name="T96" fmla="*/ 14022771 w 54"/>
                <a:gd name="T97" fmla="*/ 62886574 h 205"/>
                <a:gd name="T98" fmla="*/ 14022771 w 54"/>
                <a:gd name="T99" fmla="*/ 64612141 h 205"/>
                <a:gd name="T100" fmla="*/ 13668317 w 54"/>
                <a:gd name="T101" fmla="*/ 64612141 h 205"/>
                <a:gd name="T102" fmla="*/ 14022771 w 54"/>
                <a:gd name="T103" fmla="*/ 64961417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756464 w 23"/>
                <a:gd name="T1" fmla="*/ 7613603 h 22"/>
                <a:gd name="T2" fmla="*/ 4224615 w 23"/>
                <a:gd name="T3" fmla="*/ 4831416 h 22"/>
                <a:gd name="T4" fmla="*/ 6006586 w 23"/>
                <a:gd name="T5" fmla="*/ 5534801 h 22"/>
                <a:gd name="T6" fmla="*/ 7407117 w 23"/>
                <a:gd name="T7" fmla="*/ 2780059 h 22"/>
                <a:gd name="T8" fmla="*/ 8118971 w 23"/>
                <a:gd name="T9" fmla="*/ 1025596 h 22"/>
                <a:gd name="T10" fmla="*/ 7407117 w 23"/>
                <a:gd name="T11" fmla="*/ 0 h 22"/>
                <a:gd name="T12" fmla="*/ 3894356 w 23"/>
                <a:gd name="T13" fmla="*/ 4157423 h 22"/>
                <a:gd name="T14" fmla="*/ 2826401 w 23"/>
                <a:gd name="T15" fmla="*/ 5183186 h 22"/>
                <a:gd name="T16" fmla="*/ 2468318 w 23"/>
                <a:gd name="T17" fmla="*/ 4509206 h 22"/>
                <a:gd name="T18" fmla="*/ 3182335 w 23"/>
                <a:gd name="T19" fmla="*/ 2430417 h 22"/>
                <a:gd name="T20" fmla="*/ 2468318 w 23"/>
                <a:gd name="T21" fmla="*/ 2430417 h 22"/>
                <a:gd name="T22" fmla="*/ 0 w 23"/>
                <a:gd name="T23" fmla="*/ 4509206 h 22"/>
                <a:gd name="T24" fmla="*/ 1398214 w 23"/>
                <a:gd name="T25" fmla="*/ 4509206 h 22"/>
                <a:gd name="T26" fmla="*/ 1756464 w 23"/>
                <a:gd name="T27" fmla="*/ 7613603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705885 w 6"/>
                <a:gd name="T1" fmla="*/ 2459096 h 7"/>
                <a:gd name="T2" fmla="*/ 2088163 w 6"/>
                <a:gd name="T3" fmla="*/ 354909 h 7"/>
                <a:gd name="T4" fmla="*/ 1384422 w 6"/>
                <a:gd name="T5" fmla="*/ 354909 h 7"/>
                <a:gd name="T6" fmla="*/ 352942 w 6"/>
                <a:gd name="T7" fmla="*/ 2104187 h 7"/>
                <a:gd name="T8" fmla="*/ 705885 w 6"/>
                <a:gd name="T9" fmla="*/ 24590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709830 w 7"/>
                <a:gd name="T1" fmla="*/ 2459096 h 7"/>
                <a:gd name="T2" fmla="*/ 1749099 w 7"/>
                <a:gd name="T3" fmla="*/ 2459096 h 7"/>
                <a:gd name="T4" fmla="*/ 2459096 w 7"/>
                <a:gd name="T5" fmla="*/ 1749099 h 7"/>
                <a:gd name="T6" fmla="*/ 1749099 w 7"/>
                <a:gd name="T7" fmla="*/ 2104187 h 7"/>
                <a:gd name="T8" fmla="*/ 1064739 w 7"/>
                <a:gd name="T9" fmla="*/ 709830 h 7"/>
                <a:gd name="T10" fmla="*/ 1064739 w 7"/>
                <a:gd name="T11" fmla="*/ 0 h 7"/>
                <a:gd name="T12" fmla="*/ 0 w 7"/>
                <a:gd name="T13" fmla="*/ 709830 h 7"/>
                <a:gd name="T14" fmla="*/ 709830 w 7"/>
                <a:gd name="T15" fmla="*/ 245909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3524250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59338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43150" y="1933575"/>
            <a:ext cx="4017963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 bwMode="auto">
          <a:xfrm>
            <a:off x="738188" y="1403350"/>
            <a:ext cx="2444750" cy="1296988"/>
            <a:chOff x="737575" y="1402811"/>
            <a:chExt cx="2445923" cy="1297461"/>
          </a:xfrm>
        </p:grpSpPr>
        <p:grpSp>
          <p:nvGrpSpPr>
            <p:cNvPr id="10318" name="组合 1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" name="任意多边形 12"/>
            <p:cNvSpPr/>
            <p:nvPr/>
          </p:nvSpPr>
          <p:spPr>
            <a:xfrm>
              <a:off x="1498352" y="1604498"/>
              <a:ext cx="465361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963713" y="1601321"/>
              <a:ext cx="465360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573338" y="1614488"/>
            <a:ext cx="1855787" cy="871537"/>
            <a:chOff x="2573139" y="1614120"/>
            <a:chExt cx="1856607" cy="872316"/>
          </a:xfrm>
        </p:grpSpPr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0314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404840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4840" y="2767486"/>
                <a:ext cx="466635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871475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352550" y="2808288"/>
            <a:ext cx="13081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1639888" y="2511425"/>
            <a:ext cx="733425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70038" y="2817813"/>
            <a:ext cx="873125" cy="0"/>
          </a:xfrm>
          <a:prstGeom prst="line">
            <a:avLst/>
          </a:prstGeom>
          <a:ln w="31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155950" y="1296988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4491038" y="1296988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 flipH="1">
            <a:off x="5851525" y="1296988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2868613" y="2400300"/>
            <a:ext cx="1309687" cy="1855788"/>
            <a:chOff x="2869229" y="2399761"/>
            <a:chExt cx="1309173" cy="1856624"/>
          </a:xfrm>
        </p:grpSpPr>
        <p:sp>
          <p:nvSpPr>
            <p:cNvPr id="30" name="圆角矩形 29"/>
            <p:cNvSpPr/>
            <p:nvPr/>
          </p:nvSpPr>
          <p:spPr>
            <a:xfrm>
              <a:off x="2912074" y="2399761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4" y="2718993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4" y="3038223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4" y="3357455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4" y="3676686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912074" y="3995918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224338" y="2400300"/>
            <a:ext cx="1309687" cy="1855788"/>
            <a:chOff x="4224160" y="2399761"/>
            <a:chExt cx="1309173" cy="1856624"/>
          </a:xfrm>
        </p:grpSpPr>
        <p:sp>
          <p:nvSpPr>
            <p:cNvPr id="43" name="圆角矩形 42"/>
            <p:cNvSpPr/>
            <p:nvPr/>
          </p:nvSpPr>
          <p:spPr>
            <a:xfrm>
              <a:off x="4259071" y="2399761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2718993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038223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357455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676686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259071" y="3995918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6208713" y="19145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 bwMode="auto">
          <a:xfrm>
            <a:off x="5549900" y="2400300"/>
            <a:ext cx="1309688" cy="1855788"/>
            <a:chOff x="5550517" y="2399761"/>
            <a:chExt cx="1309173" cy="1856624"/>
          </a:xfrm>
        </p:grpSpPr>
        <p:sp>
          <p:nvSpPr>
            <p:cNvPr id="57" name="圆角矩形 56"/>
            <p:cNvSpPr/>
            <p:nvPr/>
          </p:nvSpPr>
          <p:spPr>
            <a:xfrm>
              <a:off x="5594950" y="2399761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2718993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038223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357455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676686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594950" y="3995918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90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2722169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03822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341573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33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329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3943350" y="1614488"/>
            <a:ext cx="1855788" cy="871537"/>
            <a:chOff x="3943049" y="1614120"/>
            <a:chExt cx="1856607" cy="872316"/>
          </a:xfrm>
        </p:grpSpPr>
        <p:sp>
          <p:nvSpPr>
            <p:cNvPr id="7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0271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2" name="任意多边形 71"/>
              <p:cNvSpPr/>
              <p:nvPr/>
            </p:nvSpPr>
            <p:spPr>
              <a:xfrm>
                <a:off x="404634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04634" y="2767486"/>
                <a:ext cx="466635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871269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 bwMode="auto">
          <a:xfrm>
            <a:off x="5291138" y="1614488"/>
            <a:ext cx="1857375" cy="871537"/>
            <a:chOff x="5291523" y="1614120"/>
            <a:chExt cx="1856607" cy="872316"/>
          </a:xfrm>
        </p:grpSpPr>
        <p:sp>
          <p:nvSpPr>
            <p:cNvPr id="7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0264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04837" y="2767486"/>
                <a:ext cx="466236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871073" y="2764511"/>
                <a:ext cx="466238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1749367" y="1851522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481263" y="1000125"/>
            <a:ext cx="4948237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2975" y="1429037"/>
              <a:ext cx="849207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592" y="2279853"/>
              <a:ext cx="736508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165" y="3359246"/>
              <a:ext cx="736508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592" y="3359246"/>
              <a:ext cx="736508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39682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06" y="1435386"/>
              <a:ext cx="1479365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63563"/>
            <a:ext cx="43243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289050" y="4111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2"/>
          <p:cNvSpPr/>
          <p:nvPr/>
        </p:nvSpPr>
        <p:spPr>
          <a:xfrm rot="21351613">
            <a:off x="1193800" y="1184275"/>
            <a:ext cx="6680200" cy="300196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 rot="21442869">
            <a:off x="1276350" y="1238250"/>
            <a:ext cx="6680200" cy="300355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2"/>
          <p:cNvSpPr/>
          <p:nvPr/>
        </p:nvSpPr>
        <p:spPr>
          <a:xfrm>
            <a:off x="1187450" y="1346200"/>
            <a:ext cx="6681788" cy="300196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​​ 2"/>
          <p:cNvSpPr/>
          <p:nvPr/>
        </p:nvSpPr>
        <p:spPr bwMode="auto">
          <a:xfrm>
            <a:off x="1700213" y="2087563"/>
            <a:ext cx="57435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649413" y="2941638"/>
            <a:ext cx="58451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754563"/>
            <a:ext cx="9144000" cy="420687"/>
          </a:xfrm>
          <a:prstGeom prst="rect">
            <a:avLst/>
          </a:prstGeom>
          <a:solidFill>
            <a:srgbClr val="30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748213"/>
            <a:ext cx="914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6397625" y="611188"/>
            <a:ext cx="1873250" cy="230187"/>
            <a:chOff x="6396915" y="611262"/>
            <a:chExt cx="1873330" cy="230832"/>
          </a:xfrm>
        </p:grpSpPr>
        <p:grpSp>
          <p:nvGrpSpPr>
            <p:cNvPr id="13381" name="组合 5"/>
            <p:cNvGrpSpPr/>
            <p:nvPr/>
          </p:nvGrpSpPr>
          <p:grpSpPr bwMode="auto">
            <a:xfrm>
              <a:off x="6590590" y="670210"/>
              <a:ext cx="57463" cy="114941"/>
              <a:chOff x="2016125" y="5856288"/>
              <a:chExt cx="246451" cy="492968"/>
            </a:xfrm>
          </p:grpSpPr>
          <p:cxnSp>
            <p:nvCxnSpPr>
              <p:cNvPr id="2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59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2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59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3382" name="组合 21"/>
            <p:cNvGrpSpPr/>
            <p:nvPr/>
          </p:nvGrpSpPr>
          <p:grpSpPr bwMode="auto">
            <a:xfrm>
              <a:off x="6493753" y="670210"/>
              <a:ext cx="57463" cy="114941"/>
              <a:chOff x="2016125" y="5856288"/>
              <a:chExt cx="246451" cy="492968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42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42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grpSp>
          <p:nvGrpSpPr>
            <p:cNvPr id="13383" name="组合 24"/>
            <p:cNvGrpSpPr/>
            <p:nvPr/>
          </p:nvGrpSpPr>
          <p:grpSpPr bwMode="auto">
            <a:xfrm>
              <a:off x="6396915" y="670210"/>
              <a:ext cx="57463" cy="114941"/>
              <a:chOff x="2016125" y="5856288"/>
              <a:chExt cx="246451" cy="492968"/>
            </a:xfrm>
          </p:grpSpPr>
          <p:cxnSp>
            <p:nvCxnSpPr>
              <p:cNvPr id="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090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  <p:cxnSp>
            <p:nvCxnSpPr>
              <p:cNvPr id="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1886"/>
                <a:ext cx="245117" cy="24579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</p:cxnSp>
        </p:grpSp>
        <p:sp>
          <p:nvSpPr>
            <p:cNvPr id="14" name="圆角矩形 13"/>
            <p:cNvSpPr/>
            <p:nvPr/>
          </p:nvSpPr>
          <p:spPr>
            <a:xfrm>
              <a:off x="6706491" y="620814"/>
              <a:ext cx="1549466" cy="198993"/>
            </a:xfrm>
            <a:prstGeom prst="roundRect">
              <a:avLst>
                <a:gd name="adj" fmla="val 7117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85" name="TextBox 9"/>
            <p:cNvSpPr txBox="1">
              <a:spLocks noChangeArrowheads="1"/>
            </p:cNvSpPr>
            <p:nvPr/>
          </p:nvSpPr>
          <p:spPr bwMode="auto">
            <a:xfrm>
              <a:off x="6700585" y="611262"/>
              <a:ext cx="156966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93763" y="1112838"/>
            <a:ext cx="1441450" cy="1787525"/>
            <a:chOff x="893917" y="1112124"/>
            <a:chExt cx="1440873" cy="1788278"/>
          </a:xfrm>
        </p:grpSpPr>
        <p:grpSp>
          <p:nvGrpSpPr>
            <p:cNvPr id="13372" name="组合 37"/>
            <p:cNvGrpSpPr/>
            <p:nvPr/>
          </p:nvGrpSpPr>
          <p:grpSpPr bwMode="auto">
            <a:xfrm>
              <a:off x="893917" y="1112124"/>
              <a:ext cx="1440873" cy="1788278"/>
              <a:chOff x="997526" y="1176595"/>
              <a:chExt cx="1440873" cy="178827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 flip="none" rotWithShape="1"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76" name="组合 32"/>
              <p:cNvGrpSpPr/>
              <p:nvPr/>
            </p:nvGrpSpPr>
            <p:grpSpPr bwMode="auto">
              <a:xfrm>
                <a:off x="1074435" y="2613988"/>
                <a:ext cx="1193152" cy="230832"/>
                <a:chOff x="1798660" y="3380564"/>
                <a:chExt cx="1191824" cy="230992"/>
              </a:xfrm>
            </p:grpSpPr>
            <p:grpSp>
              <p:nvGrpSpPr>
                <p:cNvPr id="13377" name="组合 9"/>
                <p:cNvGrpSpPr/>
                <p:nvPr/>
              </p:nvGrpSpPr>
              <p:grpSpPr bwMode="auto">
                <a:xfrm>
                  <a:off x="2100535" y="3380564"/>
                  <a:ext cx="889949" cy="230992"/>
                  <a:chOff x="7345817" y="421969"/>
                  <a:chExt cx="889949" cy="231144"/>
                </a:xfrm>
              </p:grpSpPr>
              <p:sp>
                <p:nvSpPr>
                  <p:cNvPr id="13379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5817" y="421969"/>
                    <a:ext cx="72247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Integrity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31" name="右箭头 30"/>
                  <p:cNvSpPr/>
                  <p:nvPr/>
                </p:nvSpPr>
                <p:spPr bwMode="auto">
                  <a:xfrm>
                    <a:off x="8114729" y="487071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378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9866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33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060" y="1337149"/>
              <a:ext cx="986205" cy="104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组合 31"/>
          <p:cNvGrpSpPr/>
          <p:nvPr/>
        </p:nvGrpSpPr>
        <p:grpSpPr bwMode="auto">
          <a:xfrm>
            <a:off x="5334000" y="1112838"/>
            <a:ext cx="1441450" cy="1787525"/>
            <a:chOff x="5334298" y="1112124"/>
            <a:chExt cx="1440873" cy="1788278"/>
          </a:xfrm>
        </p:grpSpPr>
        <p:grpSp>
          <p:nvGrpSpPr>
            <p:cNvPr id="13363" name="组合 54"/>
            <p:cNvGrpSpPr/>
            <p:nvPr/>
          </p:nvGrpSpPr>
          <p:grpSpPr bwMode="auto">
            <a:xfrm>
              <a:off x="5334298" y="1112124"/>
              <a:ext cx="1440873" cy="1788278"/>
              <a:chOff x="997526" y="1176595"/>
              <a:chExt cx="1440873" cy="1788278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075283" y="2575771"/>
                <a:ext cx="12679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67" name="组合 57"/>
              <p:cNvGrpSpPr/>
              <p:nvPr/>
            </p:nvGrpSpPr>
            <p:grpSpPr bwMode="auto">
              <a:xfrm>
                <a:off x="1089548" y="2613989"/>
                <a:ext cx="1178038" cy="230832"/>
                <a:chOff x="1813757" y="3380564"/>
                <a:chExt cx="1176727" cy="230992"/>
              </a:xfrm>
            </p:grpSpPr>
            <p:grpSp>
              <p:nvGrpSpPr>
                <p:cNvPr id="13368" name="组合 9"/>
                <p:cNvGrpSpPr/>
                <p:nvPr/>
              </p:nvGrpSpPr>
              <p:grpSpPr bwMode="auto">
                <a:xfrm>
                  <a:off x="2176489" y="3380564"/>
                  <a:ext cx="813995" cy="230992"/>
                  <a:chOff x="7421771" y="421969"/>
                  <a:chExt cx="813995" cy="231144"/>
                </a:xfrm>
              </p:grpSpPr>
              <p:sp>
                <p:nvSpPr>
                  <p:cNvPr id="13370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1771" y="421969"/>
                    <a:ext cx="658421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Service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41" name="右箭头 40"/>
                  <p:cNvSpPr/>
                  <p:nvPr/>
                </p:nvSpPr>
                <p:spPr bwMode="auto">
                  <a:xfrm>
                    <a:off x="8114730" y="487070"/>
                    <a:ext cx="120468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369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813757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336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562" y="1413349"/>
              <a:ext cx="950109" cy="101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组合 41"/>
          <p:cNvGrpSpPr/>
          <p:nvPr/>
        </p:nvGrpSpPr>
        <p:grpSpPr bwMode="auto">
          <a:xfrm>
            <a:off x="2373313" y="1112838"/>
            <a:ext cx="1441450" cy="1787525"/>
            <a:chOff x="2374044" y="1112124"/>
            <a:chExt cx="1440873" cy="1788278"/>
          </a:xfrm>
        </p:grpSpPr>
        <p:grpSp>
          <p:nvGrpSpPr>
            <p:cNvPr id="13354" name="组合 38"/>
            <p:cNvGrpSpPr/>
            <p:nvPr/>
          </p:nvGrpSpPr>
          <p:grpSpPr bwMode="auto">
            <a:xfrm>
              <a:off x="2374044" y="1112124"/>
              <a:ext cx="1440873" cy="1788278"/>
              <a:chOff x="997526" y="1176595"/>
              <a:chExt cx="1440873" cy="1788278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075282" y="2575771"/>
                <a:ext cx="1267905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58" name="组合 41"/>
              <p:cNvGrpSpPr/>
              <p:nvPr/>
            </p:nvGrpSpPr>
            <p:grpSpPr bwMode="auto">
              <a:xfrm>
                <a:off x="1069021" y="2613989"/>
                <a:ext cx="1198566" cy="230832"/>
                <a:chOff x="1793252" y="3380564"/>
                <a:chExt cx="1197232" cy="230992"/>
              </a:xfrm>
            </p:grpSpPr>
            <p:grpSp>
              <p:nvGrpSpPr>
                <p:cNvPr id="13359" name="组合 9"/>
                <p:cNvGrpSpPr/>
                <p:nvPr/>
              </p:nvGrpSpPr>
              <p:grpSpPr bwMode="auto">
                <a:xfrm>
                  <a:off x="2060612" y="3380564"/>
                  <a:ext cx="929872" cy="230992"/>
                  <a:chOff x="7305894" y="421969"/>
                  <a:chExt cx="929872" cy="231144"/>
                </a:xfrm>
              </p:grpSpPr>
              <p:sp>
                <p:nvSpPr>
                  <p:cNvPr id="13361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5894" y="421969"/>
                    <a:ext cx="850568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</a:tabLs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Innovation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51" name="右箭头 50"/>
                  <p:cNvSpPr/>
                  <p:nvPr/>
                </p:nvSpPr>
                <p:spPr bwMode="auto">
                  <a:xfrm>
                    <a:off x="8114729" y="487070"/>
                    <a:ext cx="120467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360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793252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33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829" y="1377116"/>
              <a:ext cx="954433" cy="101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组合 51"/>
          <p:cNvGrpSpPr/>
          <p:nvPr/>
        </p:nvGrpSpPr>
        <p:grpSpPr bwMode="auto">
          <a:xfrm>
            <a:off x="6815138" y="1112838"/>
            <a:ext cx="1439862" cy="1787525"/>
            <a:chOff x="6814425" y="1112124"/>
            <a:chExt cx="1440873" cy="1788278"/>
          </a:xfrm>
        </p:grpSpPr>
        <p:grpSp>
          <p:nvGrpSpPr>
            <p:cNvPr id="13345" name="组合 62"/>
            <p:cNvGrpSpPr/>
            <p:nvPr/>
          </p:nvGrpSpPr>
          <p:grpSpPr bwMode="auto">
            <a:xfrm>
              <a:off x="6814425" y="1112124"/>
              <a:ext cx="1440873" cy="1788278"/>
              <a:chOff x="997526" y="1176595"/>
              <a:chExt cx="1440873" cy="1788278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075368" y="2575771"/>
                <a:ext cx="1269304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49" name="组合 65"/>
              <p:cNvGrpSpPr/>
              <p:nvPr/>
            </p:nvGrpSpPr>
            <p:grpSpPr bwMode="auto">
              <a:xfrm>
                <a:off x="1094586" y="2613989"/>
                <a:ext cx="1172999" cy="230832"/>
                <a:chOff x="1818790" y="3380564"/>
                <a:chExt cx="1171694" cy="230992"/>
              </a:xfrm>
            </p:grpSpPr>
            <p:grpSp>
              <p:nvGrpSpPr>
                <p:cNvPr id="13350" name="组合 9"/>
                <p:cNvGrpSpPr/>
                <p:nvPr/>
              </p:nvGrpSpPr>
              <p:grpSpPr bwMode="auto">
                <a:xfrm>
                  <a:off x="2030755" y="3380564"/>
                  <a:ext cx="959729" cy="230992"/>
                  <a:chOff x="7276037" y="421969"/>
                  <a:chExt cx="959729" cy="231144"/>
                </a:xfrm>
              </p:grpSpPr>
              <p:sp>
                <p:nvSpPr>
                  <p:cNvPr id="13352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6037" y="421969"/>
                    <a:ext cx="882592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Developing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61" name="右箭头 60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351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1818790" y="3380564"/>
                  <a:ext cx="389416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334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701" y="1429759"/>
              <a:ext cx="829018" cy="882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组合 61"/>
          <p:cNvGrpSpPr/>
          <p:nvPr/>
        </p:nvGrpSpPr>
        <p:grpSpPr bwMode="auto">
          <a:xfrm>
            <a:off x="3854450" y="1112838"/>
            <a:ext cx="1439863" cy="1787525"/>
            <a:chOff x="3854171" y="1112124"/>
            <a:chExt cx="1440873" cy="1788278"/>
          </a:xfrm>
        </p:grpSpPr>
        <p:grpSp>
          <p:nvGrpSpPr>
            <p:cNvPr id="13336" name="组合 46"/>
            <p:cNvGrpSpPr/>
            <p:nvPr/>
          </p:nvGrpSpPr>
          <p:grpSpPr bwMode="auto">
            <a:xfrm>
              <a:off x="3854171" y="1112124"/>
              <a:ext cx="1440873" cy="1788278"/>
              <a:chOff x="997526" y="1176595"/>
              <a:chExt cx="1440873" cy="1788278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997526" y="1176595"/>
                <a:ext cx="1440873" cy="1788278"/>
              </a:xfrm>
              <a:prstGeom prst="roundRect">
                <a:avLst>
                  <a:gd name="adj" fmla="val 2222"/>
                </a:avLst>
              </a:prstGeom>
              <a:gradFill>
                <a:gsLst>
                  <a:gs pos="0">
                    <a:srgbClr val="F3EEEA"/>
                  </a:gs>
                  <a:gs pos="100000">
                    <a:srgbClr val="E3D4C7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1075369" y="2575771"/>
                <a:ext cx="1269302" cy="304928"/>
              </a:xfrm>
              <a:prstGeom prst="roundRect">
                <a:avLst>
                  <a:gd name="adj" fmla="val 8180"/>
                </a:avLst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3340" name="组合 49"/>
              <p:cNvGrpSpPr/>
              <p:nvPr/>
            </p:nvGrpSpPr>
            <p:grpSpPr bwMode="auto">
              <a:xfrm>
                <a:off x="1084510" y="2613989"/>
                <a:ext cx="1183075" cy="230832"/>
                <a:chOff x="1808725" y="3380564"/>
                <a:chExt cx="1181759" cy="230992"/>
              </a:xfrm>
            </p:grpSpPr>
            <p:grpSp>
              <p:nvGrpSpPr>
                <p:cNvPr id="13341" name="组合 9"/>
                <p:cNvGrpSpPr/>
                <p:nvPr/>
              </p:nvGrpSpPr>
              <p:grpSpPr bwMode="auto">
                <a:xfrm>
                  <a:off x="2110721" y="3380564"/>
                  <a:ext cx="879763" cy="230992"/>
                  <a:chOff x="7356003" y="421969"/>
                  <a:chExt cx="879763" cy="231144"/>
                </a:xfrm>
              </p:grpSpPr>
              <p:sp>
                <p:nvSpPr>
                  <p:cNvPr id="13343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6003" y="421969"/>
                    <a:ext cx="748090" cy="231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90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方正大标宋简体" panose="02010601030101010101" pitchFamily="65" charset="-122"/>
                      </a:rPr>
                      <a:t>Harmony</a:t>
                    </a:r>
                    <a:endPara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endParaRPr>
                  </a:p>
                </p:txBody>
              </p:sp>
              <p:sp>
                <p:nvSpPr>
                  <p:cNvPr id="71" name="右箭头 70"/>
                  <p:cNvSpPr/>
                  <p:nvPr/>
                </p:nvSpPr>
                <p:spPr bwMode="auto">
                  <a:xfrm>
                    <a:off x="8114410" y="487070"/>
                    <a:ext cx="120600" cy="116092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34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808725" y="3380564"/>
                  <a:ext cx="389417" cy="215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和谐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1333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986" y="1402379"/>
              <a:ext cx="980049" cy="1042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组合 71"/>
          <p:cNvGrpSpPr/>
          <p:nvPr/>
        </p:nvGrpSpPr>
        <p:grpSpPr bwMode="auto">
          <a:xfrm>
            <a:off x="2163763" y="3206750"/>
            <a:ext cx="4505325" cy="1146175"/>
            <a:chOff x="2163978" y="3206204"/>
            <a:chExt cx="4504688" cy="1146280"/>
          </a:xfrm>
        </p:grpSpPr>
        <p:sp>
          <p:nvSpPr>
            <p:cNvPr id="73" name="TextBox 72"/>
            <p:cNvSpPr txBox="1"/>
            <p:nvPr/>
          </p:nvSpPr>
          <p:spPr>
            <a:xfrm>
              <a:off x="3349672" y="3734890"/>
              <a:ext cx="2236472" cy="339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8" name="TextBox 4"/>
            <p:cNvSpPr txBox="1">
              <a:spLocks noChangeArrowheads="1"/>
            </p:cNvSpPr>
            <p:nvPr/>
          </p:nvSpPr>
          <p:spPr bwMode="auto">
            <a:xfrm>
              <a:off x="3410559" y="3206204"/>
              <a:ext cx="21688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THANK    YOU</a:t>
              </a:r>
              <a:endParaRPr lang="zh-CN" altLang="en-US" sz="28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094121" y="3971449"/>
              <a:ext cx="2749161" cy="255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3330" name="组合 75"/>
            <p:cNvGrpSpPr/>
            <p:nvPr/>
          </p:nvGrpSpPr>
          <p:grpSpPr bwMode="auto">
            <a:xfrm>
              <a:off x="4265052" y="4279180"/>
              <a:ext cx="406678" cy="73304"/>
              <a:chOff x="4472503" y="4274796"/>
              <a:chExt cx="406678" cy="7330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4472982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584091" y="4275068"/>
                <a:ext cx="73015" cy="730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695200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806309" y="4275068"/>
                <a:ext cx="73015" cy="73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2163978" y="3701549"/>
              <a:ext cx="45046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演示</Application>
  <PresentationFormat>全屏显示(16:9)</PresentationFormat>
  <Paragraphs>239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Black</vt:lpstr>
      <vt:lpstr>方正大标宋简体</vt:lpstr>
      <vt:lpstr>Arial Unicode MS</vt:lpstr>
      <vt:lpstr>华文细黑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M120198D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2012-10-10T08:18:00Z</dcterms:created>
  <dcterms:modified xsi:type="dcterms:W3CDTF">2018-08-28T06:34:47Z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