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Arial Black" panose="020B0A04020102020204" pitchFamily="34" charset="0"/>
      <p:bold r:id="rId18"/>
    </p:embeddedFont>
    <p:embeddedFont>
      <p:font typeface="微软雅黑" panose="020B0503020204020204" pitchFamily="34" charset="-122"/>
      <p:regular r:id="rId19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542" y="14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4170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303C8-C268-4634-95C7-DBDD6D55B577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B0A0D4F-E0BA-4B9E-A482-6EDB9CEAF8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7AED5-2BE4-4727-B931-F680ABE3C21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FA881-7AD1-43CD-B2FF-4685E533569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05E69-33F7-4CB8-91EE-94FFA3CE88C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5E466-0E01-45AD-9CD7-0AF78F5BD50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920AA-90F6-4C23-9FBD-FA839D74936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2475E-D9D6-49E4-BA83-0B59BA228C4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165EA-0DDA-477F-BB79-F1EECBE53FD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B169C-73B4-43BC-935D-9CBE637FCB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F804E-6E37-47F2-9C49-A0EF1C3B105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588CF-287C-44F1-8AC7-E33383755D5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66E15-2792-4C34-A960-8E4A0B5EB3C6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93082-7D21-400A-A076-A0187291FD5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00471-4520-4A8E-BC97-7AABB93F590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6F0DBA-FD08-4C86-895E-1B9FBFE97BE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F742C-8186-4046-8C18-22F6A88337B9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9F7D3-10C4-4D15-8E34-8B4C0A620E5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299B6-E585-4F08-824E-A2B35C453B7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35C93-26EA-4FFB-A80E-5E104733B10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CBCF5-7D49-4349-A964-F17CB13F598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1A1A0-BC3E-4892-9DB4-6D04905212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4D75365-916F-4BA6-B99B-E72486A5D61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3DD497A-F82C-4CDC-8B58-30C957C1EAB0}" type="slidenum">
              <a:rPr lang="zh-CN" altLang="en-US"/>
            </a:fld>
            <a:endParaRPr lang="zh-CN" altLang="en-US"/>
          </a:p>
        </p:txBody>
      </p:sp>
      <p:pic>
        <p:nvPicPr>
          <p:cNvPr id="1031" name="图片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4170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图片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3250"/>
            <a:ext cx="91440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3" name="组合 8"/>
          <p:cNvGrpSpPr/>
          <p:nvPr userDrawn="1"/>
        </p:nvGrpSpPr>
        <p:grpSpPr bwMode="auto">
          <a:xfrm>
            <a:off x="7927975" y="-7938"/>
            <a:ext cx="1647825" cy="1411288"/>
            <a:chOff x="105488" y="695318"/>
            <a:chExt cx="4693532" cy="4023028"/>
          </a:xfrm>
        </p:grpSpPr>
        <p:pic>
          <p:nvPicPr>
            <p:cNvPr id="1035" name="图片 9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8" y="695318"/>
              <a:ext cx="4693532" cy="4023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6" name="图片 10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3946" y="800057"/>
              <a:ext cx="432780" cy="63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3250"/>
            <a:ext cx="91440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63" y="603250"/>
            <a:ext cx="455930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六边形 6"/>
          <p:cNvSpPr/>
          <p:nvPr/>
        </p:nvSpPr>
        <p:spPr>
          <a:xfrm>
            <a:off x="4756150" y="603250"/>
            <a:ext cx="1454150" cy="1254125"/>
          </a:xfrm>
          <a:prstGeom prst="hexagon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六边形 7"/>
          <p:cNvSpPr/>
          <p:nvPr/>
        </p:nvSpPr>
        <p:spPr>
          <a:xfrm>
            <a:off x="5889625" y="1235075"/>
            <a:ext cx="1454150" cy="1254125"/>
          </a:xfrm>
          <a:prstGeom prst="hexagon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六边形 8"/>
          <p:cNvSpPr/>
          <p:nvPr/>
        </p:nvSpPr>
        <p:spPr>
          <a:xfrm>
            <a:off x="7023100" y="1874838"/>
            <a:ext cx="1454150" cy="1254125"/>
          </a:xfrm>
          <a:prstGeom prst="hexagon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六边形 18"/>
          <p:cNvSpPr/>
          <p:nvPr/>
        </p:nvSpPr>
        <p:spPr>
          <a:xfrm>
            <a:off x="8129588" y="2487613"/>
            <a:ext cx="1003300" cy="1254125"/>
          </a:xfrm>
          <a:custGeom>
            <a:avLst/>
            <a:gdLst>
              <a:gd name="connsiteX0" fmla="*/ 0 w 1454262"/>
              <a:gd name="connsiteY0" fmla="*/ 626837 h 1253674"/>
              <a:gd name="connsiteX1" fmla="*/ 313419 w 1454262"/>
              <a:gd name="connsiteY1" fmla="*/ 0 h 1253674"/>
              <a:gd name="connsiteX2" fmla="*/ 1140844 w 1454262"/>
              <a:gd name="connsiteY2" fmla="*/ 0 h 1253674"/>
              <a:gd name="connsiteX3" fmla="*/ 1454262 w 1454262"/>
              <a:gd name="connsiteY3" fmla="*/ 626837 h 1253674"/>
              <a:gd name="connsiteX4" fmla="*/ 1140844 w 1454262"/>
              <a:gd name="connsiteY4" fmla="*/ 1253674 h 1253674"/>
              <a:gd name="connsiteX5" fmla="*/ 313419 w 1454262"/>
              <a:gd name="connsiteY5" fmla="*/ 1253674 h 1253674"/>
              <a:gd name="connsiteX6" fmla="*/ 0 w 1454262"/>
              <a:gd name="connsiteY6" fmla="*/ 626837 h 1253674"/>
              <a:gd name="connsiteX0-1" fmla="*/ 0 w 1454262"/>
              <a:gd name="connsiteY0-2" fmla="*/ 626837 h 1253674"/>
              <a:gd name="connsiteX1-3" fmla="*/ 313419 w 1454262"/>
              <a:gd name="connsiteY1-4" fmla="*/ 0 h 1253674"/>
              <a:gd name="connsiteX2-5" fmla="*/ 994540 w 1454262"/>
              <a:gd name="connsiteY2-6" fmla="*/ 0 h 1253674"/>
              <a:gd name="connsiteX3-7" fmla="*/ 1454262 w 1454262"/>
              <a:gd name="connsiteY3-8" fmla="*/ 626837 h 1253674"/>
              <a:gd name="connsiteX4-9" fmla="*/ 1140844 w 1454262"/>
              <a:gd name="connsiteY4-10" fmla="*/ 1253674 h 1253674"/>
              <a:gd name="connsiteX5-11" fmla="*/ 313419 w 1454262"/>
              <a:gd name="connsiteY5-12" fmla="*/ 1253674 h 1253674"/>
              <a:gd name="connsiteX6-13" fmla="*/ 0 w 1454262"/>
              <a:gd name="connsiteY6-14" fmla="*/ 626837 h 1253674"/>
              <a:gd name="connsiteX0-15" fmla="*/ 0 w 1454262"/>
              <a:gd name="connsiteY0-16" fmla="*/ 626837 h 1253674"/>
              <a:gd name="connsiteX1-17" fmla="*/ 313419 w 1454262"/>
              <a:gd name="connsiteY1-18" fmla="*/ 0 h 1253674"/>
              <a:gd name="connsiteX2-19" fmla="*/ 994540 w 1454262"/>
              <a:gd name="connsiteY2-20" fmla="*/ 0 h 1253674"/>
              <a:gd name="connsiteX3-21" fmla="*/ 1454262 w 1454262"/>
              <a:gd name="connsiteY3-22" fmla="*/ 626837 h 1253674"/>
              <a:gd name="connsiteX4-23" fmla="*/ 921388 w 1454262"/>
              <a:gd name="connsiteY4-24" fmla="*/ 1253674 h 1253674"/>
              <a:gd name="connsiteX5-25" fmla="*/ 313419 w 1454262"/>
              <a:gd name="connsiteY5-26" fmla="*/ 1253674 h 1253674"/>
              <a:gd name="connsiteX6-27" fmla="*/ 0 w 1454262"/>
              <a:gd name="connsiteY6-28" fmla="*/ 626837 h 1253674"/>
              <a:gd name="connsiteX0-29" fmla="*/ 0 w 1454262"/>
              <a:gd name="connsiteY0-30" fmla="*/ 626837 h 1253674"/>
              <a:gd name="connsiteX1-31" fmla="*/ 313419 w 1454262"/>
              <a:gd name="connsiteY1-32" fmla="*/ 0 h 1253674"/>
              <a:gd name="connsiteX2-33" fmla="*/ 994540 w 1454262"/>
              <a:gd name="connsiteY2-34" fmla="*/ 0 h 1253674"/>
              <a:gd name="connsiteX3-35" fmla="*/ 1454262 w 1454262"/>
              <a:gd name="connsiteY3-36" fmla="*/ 626837 h 1253674"/>
              <a:gd name="connsiteX4-37" fmla="*/ 1003684 w 1454262"/>
              <a:gd name="connsiteY4-38" fmla="*/ 1244530 h 1253674"/>
              <a:gd name="connsiteX5-39" fmla="*/ 313419 w 1454262"/>
              <a:gd name="connsiteY5-40" fmla="*/ 1253674 h 1253674"/>
              <a:gd name="connsiteX6-41" fmla="*/ 0 w 1454262"/>
              <a:gd name="connsiteY6-42" fmla="*/ 626837 h 1253674"/>
              <a:gd name="connsiteX0-43" fmla="*/ 0 w 1003684"/>
              <a:gd name="connsiteY0-44" fmla="*/ 626837 h 1253674"/>
              <a:gd name="connsiteX1-45" fmla="*/ 313419 w 1003684"/>
              <a:gd name="connsiteY1-46" fmla="*/ 0 h 1253674"/>
              <a:gd name="connsiteX2-47" fmla="*/ 994540 w 1003684"/>
              <a:gd name="connsiteY2-48" fmla="*/ 0 h 1253674"/>
              <a:gd name="connsiteX3-49" fmla="*/ 1003684 w 1003684"/>
              <a:gd name="connsiteY3-50" fmla="*/ 1244530 h 1253674"/>
              <a:gd name="connsiteX4-51" fmla="*/ 313419 w 1003684"/>
              <a:gd name="connsiteY4-52" fmla="*/ 1253674 h 1253674"/>
              <a:gd name="connsiteX5-53" fmla="*/ 0 w 1003684"/>
              <a:gd name="connsiteY5-54" fmla="*/ 626837 h 12536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3684" h="1253674">
                <a:moveTo>
                  <a:pt x="0" y="626837"/>
                </a:moveTo>
                <a:lnTo>
                  <a:pt x="313419" y="0"/>
                </a:lnTo>
                <a:lnTo>
                  <a:pt x="994540" y="0"/>
                </a:lnTo>
                <a:lnTo>
                  <a:pt x="1003684" y="1244530"/>
                </a:lnTo>
                <a:lnTo>
                  <a:pt x="313419" y="1253674"/>
                </a:lnTo>
                <a:lnTo>
                  <a:pt x="0" y="626837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六边形 10"/>
          <p:cNvSpPr/>
          <p:nvPr/>
        </p:nvSpPr>
        <p:spPr>
          <a:xfrm>
            <a:off x="4765675" y="1847850"/>
            <a:ext cx="1454150" cy="1252538"/>
          </a:xfrm>
          <a:prstGeom prst="hexagon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六边形 11"/>
          <p:cNvSpPr/>
          <p:nvPr/>
        </p:nvSpPr>
        <p:spPr>
          <a:xfrm>
            <a:off x="5899150" y="2468563"/>
            <a:ext cx="1454150" cy="1254125"/>
          </a:xfrm>
          <a:prstGeom prst="hexagon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六边形 12"/>
          <p:cNvSpPr/>
          <p:nvPr/>
        </p:nvSpPr>
        <p:spPr>
          <a:xfrm>
            <a:off x="7023100" y="3109913"/>
            <a:ext cx="1454150" cy="1252537"/>
          </a:xfrm>
          <a:prstGeom prst="hexagon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六边形 22"/>
          <p:cNvSpPr/>
          <p:nvPr/>
        </p:nvSpPr>
        <p:spPr>
          <a:xfrm>
            <a:off x="8148638" y="3722688"/>
            <a:ext cx="993775" cy="804862"/>
          </a:xfrm>
          <a:custGeom>
            <a:avLst/>
            <a:gdLst>
              <a:gd name="connsiteX0" fmla="*/ 0 w 1454262"/>
              <a:gd name="connsiteY0" fmla="*/ 626837 h 1253674"/>
              <a:gd name="connsiteX1" fmla="*/ 313419 w 1454262"/>
              <a:gd name="connsiteY1" fmla="*/ 0 h 1253674"/>
              <a:gd name="connsiteX2" fmla="*/ 1140844 w 1454262"/>
              <a:gd name="connsiteY2" fmla="*/ 0 h 1253674"/>
              <a:gd name="connsiteX3" fmla="*/ 1454262 w 1454262"/>
              <a:gd name="connsiteY3" fmla="*/ 626837 h 1253674"/>
              <a:gd name="connsiteX4" fmla="*/ 1140844 w 1454262"/>
              <a:gd name="connsiteY4" fmla="*/ 1253674 h 1253674"/>
              <a:gd name="connsiteX5" fmla="*/ 313419 w 1454262"/>
              <a:gd name="connsiteY5" fmla="*/ 1253674 h 1253674"/>
              <a:gd name="connsiteX6" fmla="*/ 0 w 1454262"/>
              <a:gd name="connsiteY6" fmla="*/ 626837 h 1253674"/>
              <a:gd name="connsiteX0-1" fmla="*/ 0 w 1454262"/>
              <a:gd name="connsiteY0-2" fmla="*/ 635981 h 1262818"/>
              <a:gd name="connsiteX1-3" fmla="*/ 313419 w 1454262"/>
              <a:gd name="connsiteY1-4" fmla="*/ 9144 h 1262818"/>
              <a:gd name="connsiteX2-5" fmla="*/ 994540 w 1454262"/>
              <a:gd name="connsiteY2-6" fmla="*/ 0 h 1262818"/>
              <a:gd name="connsiteX3-7" fmla="*/ 1454262 w 1454262"/>
              <a:gd name="connsiteY3-8" fmla="*/ 635981 h 1262818"/>
              <a:gd name="connsiteX4-9" fmla="*/ 1140844 w 1454262"/>
              <a:gd name="connsiteY4-10" fmla="*/ 1262818 h 1262818"/>
              <a:gd name="connsiteX5-11" fmla="*/ 313419 w 1454262"/>
              <a:gd name="connsiteY5-12" fmla="*/ 1262818 h 1262818"/>
              <a:gd name="connsiteX6-13" fmla="*/ 0 w 1454262"/>
              <a:gd name="connsiteY6-14" fmla="*/ 635981 h 1262818"/>
              <a:gd name="connsiteX0-15" fmla="*/ 0 w 1454262"/>
              <a:gd name="connsiteY0-16" fmla="*/ 635981 h 1271962"/>
              <a:gd name="connsiteX1-17" fmla="*/ 313419 w 1454262"/>
              <a:gd name="connsiteY1-18" fmla="*/ 9144 h 1271962"/>
              <a:gd name="connsiteX2-19" fmla="*/ 994540 w 1454262"/>
              <a:gd name="connsiteY2-20" fmla="*/ 0 h 1271962"/>
              <a:gd name="connsiteX3-21" fmla="*/ 1454262 w 1454262"/>
              <a:gd name="connsiteY3-22" fmla="*/ 635981 h 1271962"/>
              <a:gd name="connsiteX4-23" fmla="*/ 957964 w 1454262"/>
              <a:gd name="connsiteY4-24" fmla="*/ 1271962 h 1271962"/>
              <a:gd name="connsiteX5-25" fmla="*/ 313419 w 1454262"/>
              <a:gd name="connsiteY5-26" fmla="*/ 1262818 h 1271962"/>
              <a:gd name="connsiteX6-27" fmla="*/ 0 w 1454262"/>
              <a:gd name="connsiteY6-28" fmla="*/ 635981 h 1271962"/>
              <a:gd name="connsiteX0-29" fmla="*/ 0 w 994540"/>
              <a:gd name="connsiteY0-30" fmla="*/ 635981 h 1271962"/>
              <a:gd name="connsiteX1-31" fmla="*/ 313419 w 994540"/>
              <a:gd name="connsiteY1-32" fmla="*/ 9144 h 1271962"/>
              <a:gd name="connsiteX2-33" fmla="*/ 994540 w 994540"/>
              <a:gd name="connsiteY2-34" fmla="*/ 0 h 1271962"/>
              <a:gd name="connsiteX3-35" fmla="*/ 957964 w 994540"/>
              <a:gd name="connsiteY3-36" fmla="*/ 1271962 h 1271962"/>
              <a:gd name="connsiteX4-37" fmla="*/ 313419 w 994540"/>
              <a:gd name="connsiteY4-38" fmla="*/ 1262818 h 1271962"/>
              <a:gd name="connsiteX5-39" fmla="*/ 0 w 994540"/>
              <a:gd name="connsiteY5-40" fmla="*/ 635981 h 1271962"/>
              <a:gd name="connsiteX0-41" fmla="*/ 0 w 994540"/>
              <a:gd name="connsiteY0-42" fmla="*/ 635981 h 1271962"/>
              <a:gd name="connsiteX1-43" fmla="*/ 313419 w 994540"/>
              <a:gd name="connsiteY1-44" fmla="*/ 9144 h 1271962"/>
              <a:gd name="connsiteX2-45" fmla="*/ 994540 w 994540"/>
              <a:gd name="connsiteY2-46" fmla="*/ 0 h 1271962"/>
              <a:gd name="connsiteX3-47" fmla="*/ 957964 w 994540"/>
              <a:gd name="connsiteY3-48" fmla="*/ 1271962 h 1271962"/>
              <a:gd name="connsiteX4-49" fmla="*/ 157971 w 994540"/>
              <a:gd name="connsiteY4-50" fmla="*/ 869626 h 1271962"/>
              <a:gd name="connsiteX5-51" fmla="*/ 0 w 994540"/>
              <a:gd name="connsiteY5-52" fmla="*/ 635981 h 1271962"/>
              <a:gd name="connsiteX0-53" fmla="*/ 0 w 994540"/>
              <a:gd name="connsiteY0-54" fmla="*/ 635981 h 869626"/>
              <a:gd name="connsiteX1-55" fmla="*/ 313419 w 994540"/>
              <a:gd name="connsiteY1-56" fmla="*/ 9144 h 869626"/>
              <a:gd name="connsiteX2-57" fmla="*/ 994540 w 994540"/>
              <a:gd name="connsiteY2-58" fmla="*/ 0 h 869626"/>
              <a:gd name="connsiteX3-59" fmla="*/ 930532 w 994540"/>
              <a:gd name="connsiteY3-60" fmla="*/ 769042 h 869626"/>
              <a:gd name="connsiteX4-61" fmla="*/ 157971 w 994540"/>
              <a:gd name="connsiteY4-62" fmla="*/ 869626 h 869626"/>
              <a:gd name="connsiteX5-63" fmla="*/ 0 w 994540"/>
              <a:gd name="connsiteY5-64" fmla="*/ 635981 h 869626"/>
              <a:gd name="connsiteX0-65" fmla="*/ 0 w 994540"/>
              <a:gd name="connsiteY0-66" fmla="*/ 635981 h 869626"/>
              <a:gd name="connsiteX1-67" fmla="*/ 313419 w 994540"/>
              <a:gd name="connsiteY1-68" fmla="*/ 9144 h 869626"/>
              <a:gd name="connsiteX2-69" fmla="*/ 994540 w 994540"/>
              <a:gd name="connsiteY2-70" fmla="*/ 0 h 869626"/>
              <a:gd name="connsiteX3-71" fmla="*/ 967108 w 994540"/>
              <a:gd name="connsiteY3-72" fmla="*/ 787330 h 869626"/>
              <a:gd name="connsiteX4-73" fmla="*/ 157971 w 994540"/>
              <a:gd name="connsiteY4-74" fmla="*/ 869626 h 869626"/>
              <a:gd name="connsiteX5-75" fmla="*/ 0 w 994540"/>
              <a:gd name="connsiteY5-76" fmla="*/ 635981 h 869626"/>
              <a:gd name="connsiteX0-77" fmla="*/ 0 w 994540"/>
              <a:gd name="connsiteY0-78" fmla="*/ 635981 h 805618"/>
              <a:gd name="connsiteX1-79" fmla="*/ 313419 w 994540"/>
              <a:gd name="connsiteY1-80" fmla="*/ 9144 h 805618"/>
              <a:gd name="connsiteX2-81" fmla="*/ 994540 w 994540"/>
              <a:gd name="connsiteY2-82" fmla="*/ 0 h 805618"/>
              <a:gd name="connsiteX3-83" fmla="*/ 967108 w 994540"/>
              <a:gd name="connsiteY3-84" fmla="*/ 787330 h 805618"/>
              <a:gd name="connsiteX4-85" fmla="*/ 157971 w 994540"/>
              <a:gd name="connsiteY4-86" fmla="*/ 805618 h 805618"/>
              <a:gd name="connsiteX5-87" fmla="*/ 0 w 994540"/>
              <a:gd name="connsiteY5-88" fmla="*/ 635981 h 805618"/>
              <a:gd name="connsiteX0-89" fmla="*/ 0 w 994540"/>
              <a:gd name="connsiteY0-90" fmla="*/ 635981 h 805618"/>
              <a:gd name="connsiteX1-91" fmla="*/ 313419 w 994540"/>
              <a:gd name="connsiteY1-92" fmla="*/ 9144 h 805618"/>
              <a:gd name="connsiteX2-93" fmla="*/ 994540 w 994540"/>
              <a:gd name="connsiteY2-94" fmla="*/ 0 h 805618"/>
              <a:gd name="connsiteX3-95" fmla="*/ 948820 w 994540"/>
              <a:gd name="connsiteY3-96" fmla="*/ 796474 h 805618"/>
              <a:gd name="connsiteX4-97" fmla="*/ 157971 w 994540"/>
              <a:gd name="connsiteY4-98" fmla="*/ 805618 h 805618"/>
              <a:gd name="connsiteX5-99" fmla="*/ 0 w 994540"/>
              <a:gd name="connsiteY5-100" fmla="*/ 635981 h 8056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4540" h="805618">
                <a:moveTo>
                  <a:pt x="0" y="635981"/>
                </a:moveTo>
                <a:lnTo>
                  <a:pt x="313419" y="9144"/>
                </a:lnTo>
                <a:lnTo>
                  <a:pt x="994540" y="0"/>
                </a:lnTo>
                <a:lnTo>
                  <a:pt x="948820" y="796474"/>
                </a:lnTo>
                <a:lnTo>
                  <a:pt x="157971" y="805618"/>
                </a:lnTo>
                <a:lnTo>
                  <a:pt x="0" y="635981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六边形 23"/>
          <p:cNvSpPr/>
          <p:nvPr/>
        </p:nvSpPr>
        <p:spPr>
          <a:xfrm>
            <a:off x="5872163" y="603250"/>
            <a:ext cx="1454150" cy="660400"/>
          </a:xfrm>
          <a:custGeom>
            <a:avLst/>
            <a:gdLst>
              <a:gd name="connsiteX0" fmla="*/ 0 w 1454262"/>
              <a:gd name="connsiteY0" fmla="*/ 626837 h 1253674"/>
              <a:gd name="connsiteX1" fmla="*/ 313419 w 1454262"/>
              <a:gd name="connsiteY1" fmla="*/ 0 h 1253674"/>
              <a:gd name="connsiteX2" fmla="*/ 1140844 w 1454262"/>
              <a:gd name="connsiteY2" fmla="*/ 0 h 1253674"/>
              <a:gd name="connsiteX3" fmla="*/ 1454262 w 1454262"/>
              <a:gd name="connsiteY3" fmla="*/ 626837 h 1253674"/>
              <a:gd name="connsiteX4" fmla="*/ 1140844 w 1454262"/>
              <a:gd name="connsiteY4" fmla="*/ 1253674 h 1253674"/>
              <a:gd name="connsiteX5" fmla="*/ 313419 w 1454262"/>
              <a:gd name="connsiteY5" fmla="*/ 1253674 h 1253674"/>
              <a:gd name="connsiteX6" fmla="*/ 0 w 1454262"/>
              <a:gd name="connsiteY6" fmla="*/ 626837 h 1253674"/>
              <a:gd name="connsiteX0-1" fmla="*/ 0 w 1454262"/>
              <a:gd name="connsiteY0-2" fmla="*/ 626837 h 1253674"/>
              <a:gd name="connsiteX1-3" fmla="*/ 1140844 w 1454262"/>
              <a:gd name="connsiteY1-4" fmla="*/ 0 h 1253674"/>
              <a:gd name="connsiteX2-5" fmla="*/ 1454262 w 1454262"/>
              <a:gd name="connsiteY2-6" fmla="*/ 626837 h 1253674"/>
              <a:gd name="connsiteX3-7" fmla="*/ 1140844 w 1454262"/>
              <a:gd name="connsiteY3-8" fmla="*/ 1253674 h 1253674"/>
              <a:gd name="connsiteX4-9" fmla="*/ 313419 w 1454262"/>
              <a:gd name="connsiteY4-10" fmla="*/ 1253674 h 1253674"/>
              <a:gd name="connsiteX5-11" fmla="*/ 0 w 1454262"/>
              <a:gd name="connsiteY5-12" fmla="*/ 626837 h 1253674"/>
              <a:gd name="connsiteX0-13" fmla="*/ 0 w 1454262"/>
              <a:gd name="connsiteY0-14" fmla="*/ 0 h 626837"/>
              <a:gd name="connsiteX1-15" fmla="*/ 1454262 w 1454262"/>
              <a:gd name="connsiteY1-16" fmla="*/ 0 h 626837"/>
              <a:gd name="connsiteX2-17" fmla="*/ 1140844 w 1454262"/>
              <a:gd name="connsiteY2-18" fmla="*/ 626837 h 626837"/>
              <a:gd name="connsiteX3-19" fmla="*/ 313419 w 1454262"/>
              <a:gd name="connsiteY3-20" fmla="*/ 626837 h 626837"/>
              <a:gd name="connsiteX4-21" fmla="*/ 0 w 1454262"/>
              <a:gd name="connsiteY4-22" fmla="*/ 0 h 6268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54262" h="626837">
                <a:moveTo>
                  <a:pt x="0" y="0"/>
                </a:moveTo>
                <a:lnTo>
                  <a:pt x="1454262" y="0"/>
                </a:lnTo>
                <a:lnTo>
                  <a:pt x="1140844" y="626837"/>
                </a:lnTo>
                <a:lnTo>
                  <a:pt x="313419" y="62683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六边形 15"/>
          <p:cNvSpPr/>
          <p:nvPr/>
        </p:nvSpPr>
        <p:spPr>
          <a:xfrm>
            <a:off x="7015163" y="631825"/>
            <a:ext cx="1454150" cy="1252538"/>
          </a:xfrm>
          <a:prstGeom prst="hexagon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六边形 25"/>
          <p:cNvSpPr/>
          <p:nvPr/>
        </p:nvSpPr>
        <p:spPr>
          <a:xfrm>
            <a:off x="8112125" y="1235075"/>
            <a:ext cx="1020763" cy="1254125"/>
          </a:xfrm>
          <a:custGeom>
            <a:avLst/>
            <a:gdLst>
              <a:gd name="connsiteX0" fmla="*/ 0 w 1454262"/>
              <a:gd name="connsiteY0" fmla="*/ 626837 h 1253674"/>
              <a:gd name="connsiteX1" fmla="*/ 313419 w 1454262"/>
              <a:gd name="connsiteY1" fmla="*/ 0 h 1253674"/>
              <a:gd name="connsiteX2" fmla="*/ 1140844 w 1454262"/>
              <a:gd name="connsiteY2" fmla="*/ 0 h 1253674"/>
              <a:gd name="connsiteX3" fmla="*/ 1454262 w 1454262"/>
              <a:gd name="connsiteY3" fmla="*/ 626837 h 1253674"/>
              <a:gd name="connsiteX4" fmla="*/ 1140844 w 1454262"/>
              <a:gd name="connsiteY4" fmla="*/ 1253674 h 1253674"/>
              <a:gd name="connsiteX5" fmla="*/ 313419 w 1454262"/>
              <a:gd name="connsiteY5" fmla="*/ 1253674 h 1253674"/>
              <a:gd name="connsiteX6" fmla="*/ 0 w 1454262"/>
              <a:gd name="connsiteY6" fmla="*/ 626837 h 1253674"/>
              <a:gd name="connsiteX0-1" fmla="*/ 0 w 1140844"/>
              <a:gd name="connsiteY0-2" fmla="*/ 626837 h 1253674"/>
              <a:gd name="connsiteX1-3" fmla="*/ 313419 w 1140844"/>
              <a:gd name="connsiteY1-4" fmla="*/ 0 h 1253674"/>
              <a:gd name="connsiteX2-5" fmla="*/ 1140844 w 1140844"/>
              <a:gd name="connsiteY2-6" fmla="*/ 0 h 1253674"/>
              <a:gd name="connsiteX3-7" fmla="*/ 1140844 w 1140844"/>
              <a:gd name="connsiteY3-8" fmla="*/ 1253674 h 1253674"/>
              <a:gd name="connsiteX4-9" fmla="*/ 313419 w 1140844"/>
              <a:gd name="connsiteY4-10" fmla="*/ 1253674 h 1253674"/>
              <a:gd name="connsiteX5-11" fmla="*/ 0 w 1140844"/>
              <a:gd name="connsiteY5-12" fmla="*/ 626837 h 1253674"/>
              <a:gd name="connsiteX0-13" fmla="*/ 0 w 1140844"/>
              <a:gd name="connsiteY0-14" fmla="*/ 626837 h 1253674"/>
              <a:gd name="connsiteX1-15" fmla="*/ 313419 w 1140844"/>
              <a:gd name="connsiteY1-16" fmla="*/ 0 h 1253674"/>
              <a:gd name="connsiteX2-17" fmla="*/ 1021972 w 1140844"/>
              <a:gd name="connsiteY2-18" fmla="*/ 0 h 1253674"/>
              <a:gd name="connsiteX3-19" fmla="*/ 1140844 w 1140844"/>
              <a:gd name="connsiteY3-20" fmla="*/ 1253674 h 1253674"/>
              <a:gd name="connsiteX4-21" fmla="*/ 313419 w 1140844"/>
              <a:gd name="connsiteY4-22" fmla="*/ 1253674 h 1253674"/>
              <a:gd name="connsiteX5-23" fmla="*/ 0 w 1140844"/>
              <a:gd name="connsiteY5-24" fmla="*/ 626837 h 1253674"/>
              <a:gd name="connsiteX0-25" fmla="*/ 0 w 1085980"/>
              <a:gd name="connsiteY0-26" fmla="*/ 626837 h 1253674"/>
              <a:gd name="connsiteX1-27" fmla="*/ 313419 w 1085980"/>
              <a:gd name="connsiteY1-28" fmla="*/ 0 h 1253674"/>
              <a:gd name="connsiteX2-29" fmla="*/ 1021972 w 1085980"/>
              <a:gd name="connsiteY2-30" fmla="*/ 0 h 1253674"/>
              <a:gd name="connsiteX3-31" fmla="*/ 1085980 w 1085980"/>
              <a:gd name="connsiteY3-32" fmla="*/ 1253674 h 1253674"/>
              <a:gd name="connsiteX4-33" fmla="*/ 313419 w 1085980"/>
              <a:gd name="connsiteY4-34" fmla="*/ 1253674 h 1253674"/>
              <a:gd name="connsiteX5-35" fmla="*/ 0 w 1085980"/>
              <a:gd name="connsiteY5-36" fmla="*/ 626837 h 1253674"/>
              <a:gd name="connsiteX0-37" fmla="*/ 0 w 1021972"/>
              <a:gd name="connsiteY0-38" fmla="*/ 626837 h 1253674"/>
              <a:gd name="connsiteX1-39" fmla="*/ 313419 w 1021972"/>
              <a:gd name="connsiteY1-40" fmla="*/ 0 h 1253674"/>
              <a:gd name="connsiteX2-41" fmla="*/ 1021972 w 1021972"/>
              <a:gd name="connsiteY2-42" fmla="*/ 0 h 1253674"/>
              <a:gd name="connsiteX3-43" fmla="*/ 985396 w 1021972"/>
              <a:gd name="connsiteY3-44" fmla="*/ 1253674 h 1253674"/>
              <a:gd name="connsiteX4-45" fmla="*/ 313419 w 1021972"/>
              <a:gd name="connsiteY4-46" fmla="*/ 1253674 h 1253674"/>
              <a:gd name="connsiteX5-47" fmla="*/ 0 w 1021972"/>
              <a:gd name="connsiteY5-48" fmla="*/ 626837 h 1253674"/>
              <a:gd name="connsiteX0-49" fmla="*/ 0 w 1021972"/>
              <a:gd name="connsiteY0-50" fmla="*/ 626837 h 1253674"/>
              <a:gd name="connsiteX1-51" fmla="*/ 313419 w 1021972"/>
              <a:gd name="connsiteY1-52" fmla="*/ 0 h 1253674"/>
              <a:gd name="connsiteX2-53" fmla="*/ 1021972 w 1021972"/>
              <a:gd name="connsiteY2-54" fmla="*/ 0 h 1253674"/>
              <a:gd name="connsiteX3-55" fmla="*/ 1012828 w 1021972"/>
              <a:gd name="connsiteY3-56" fmla="*/ 1253674 h 1253674"/>
              <a:gd name="connsiteX4-57" fmla="*/ 313419 w 1021972"/>
              <a:gd name="connsiteY4-58" fmla="*/ 1253674 h 1253674"/>
              <a:gd name="connsiteX5-59" fmla="*/ 0 w 1021972"/>
              <a:gd name="connsiteY5-60" fmla="*/ 626837 h 12536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21972" h="1253674">
                <a:moveTo>
                  <a:pt x="0" y="626837"/>
                </a:moveTo>
                <a:lnTo>
                  <a:pt x="313419" y="0"/>
                </a:lnTo>
                <a:lnTo>
                  <a:pt x="1021972" y="0"/>
                </a:lnTo>
                <a:lnTo>
                  <a:pt x="1012828" y="1253674"/>
                </a:lnTo>
                <a:lnTo>
                  <a:pt x="313419" y="1253674"/>
                </a:lnTo>
                <a:lnTo>
                  <a:pt x="0" y="626837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六边形 26"/>
          <p:cNvSpPr/>
          <p:nvPr/>
        </p:nvSpPr>
        <p:spPr>
          <a:xfrm>
            <a:off x="8102600" y="585788"/>
            <a:ext cx="1030288" cy="714375"/>
          </a:xfrm>
          <a:custGeom>
            <a:avLst/>
            <a:gdLst>
              <a:gd name="connsiteX0" fmla="*/ 0 w 1454262"/>
              <a:gd name="connsiteY0" fmla="*/ 626837 h 1253674"/>
              <a:gd name="connsiteX1" fmla="*/ 313419 w 1454262"/>
              <a:gd name="connsiteY1" fmla="*/ 0 h 1253674"/>
              <a:gd name="connsiteX2" fmla="*/ 1140844 w 1454262"/>
              <a:gd name="connsiteY2" fmla="*/ 0 h 1253674"/>
              <a:gd name="connsiteX3" fmla="*/ 1454262 w 1454262"/>
              <a:gd name="connsiteY3" fmla="*/ 626837 h 1253674"/>
              <a:gd name="connsiteX4" fmla="*/ 1140844 w 1454262"/>
              <a:gd name="connsiteY4" fmla="*/ 1253674 h 1253674"/>
              <a:gd name="connsiteX5" fmla="*/ 313419 w 1454262"/>
              <a:gd name="connsiteY5" fmla="*/ 1253674 h 1253674"/>
              <a:gd name="connsiteX6" fmla="*/ 0 w 1454262"/>
              <a:gd name="connsiteY6" fmla="*/ 626837 h 1253674"/>
              <a:gd name="connsiteX0-1" fmla="*/ 0 w 1454262"/>
              <a:gd name="connsiteY0-2" fmla="*/ 626837 h 1253674"/>
              <a:gd name="connsiteX1-3" fmla="*/ 1140844 w 1454262"/>
              <a:gd name="connsiteY1-4" fmla="*/ 0 h 1253674"/>
              <a:gd name="connsiteX2-5" fmla="*/ 1454262 w 1454262"/>
              <a:gd name="connsiteY2-6" fmla="*/ 626837 h 1253674"/>
              <a:gd name="connsiteX3-7" fmla="*/ 1140844 w 1454262"/>
              <a:gd name="connsiteY3-8" fmla="*/ 1253674 h 1253674"/>
              <a:gd name="connsiteX4-9" fmla="*/ 313419 w 1454262"/>
              <a:gd name="connsiteY4-10" fmla="*/ 1253674 h 1253674"/>
              <a:gd name="connsiteX5-11" fmla="*/ 0 w 1454262"/>
              <a:gd name="connsiteY5-12" fmla="*/ 626837 h 1253674"/>
              <a:gd name="connsiteX0-13" fmla="*/ 0 w 1454262"/>
              <a:gd name="connsiteY0-14" fmla="*/ 0 h 626837"/>
              <a:gd name="connsiteX1-15" fmla="*/ 1454262 w 1454262"/>
              <a:gd name="connsiteY1-16" fmla="*/ 0 h 626837"/>
              <a:gd name="connsiteX2-17" fmla="*/ 1140844 w 1454262"/>
              <a:gd name="connsiteY2-18" fmla="*/ 626837 h 626837"/>
              <a:gd name="connsiteX3-19" fmla="*/ 313419 w 1454262"/>
              <a:gd name="connsiteY3-20" fmla="*/ 626837 h 626837"/>
              <a:gd name="connsiteX4-21" fmla="*/ 0 w 1454262"/>
              <a:gd name="connsiteY4-22" fmla="*/ 0 h 626837"/>
              <a:gd name="connsiteX0-23" fmla="*/ 0 w 1140844"/>
              <a:gd name="connsiteY0-24" fmla="*/ 0 h 626837"/>
              <a:gd name="connsiteX1-25" fmla="*/ 1079358 w 1140844"/>
              <a:gd name="connsiteY1-26" fmla="*/ 0 h 626837"/>
              <a:gd name="connsiteX2-27" fmla="*/ 1140844 w 1140844"/>
              <a:gd name="connsiteY2-28" fmla="*/ 626837 h 626837"/>
              <a:gd name="connsiteX3-29" fmla="*/ 313419 w 1140844"/>
              <a:gd name="connsiteY3-30" fmla="*/ 626837 h 626837"/>
              <a:gd name="connsiteX4-31" fmla="*/ 0 w 1140844"/>
              <a:gd name="connsiteY4-32" fmla="*/ 0 h 626837"/>
              <a:gd name="connsiteX0-33" fmla="*/ 0 w 1079358"/>
              <a:gd name="connsiteY0-34" fmla="*/ 0 h 626837"/>
              <a:gd name="connsiteX1-35" fmla="*/ 1079358 w 1079358"/>
              <a:gd name="connsiteY1-36" fmla="*/ 0 h 626837"/>
              <a:gd name="connsiteX2-37" fmla="*/ 1031116 w 1079358"/>
              <a:gd name="connsiteY2-38" fmla="*/ 626837 h 626837"/>
              <a:gd name="connsiteX3-39" fmla="*/ 313419 w 1079358"/>
              <a:gd name="connsiteY3-40" fmla="*/ 626837 h 626837"/>
              <a:gd name="connsiteX4-41" fmla="*/ 0 w 1079358"/>
              <a:gd name="connsiteY4-42" fmla="*/ 0 h 626837"/>
              <a:gd name="connsiteX0-43" fmla="*/ 0 w 1031116"/>
              <a:gd name="connsiteY0-44" fmla="*/ 8126 h 634963"/>
              <a:gd name="connsiteX1-45" fmla="*/ 914766 w 1031116"/>
              <a:gd name="connsiteY1-46" fmla="*/ 0 h 634963"/>
              <a:gd name="connsiteX2-47" fmla="*/ 1031116 w 1031116"/>
              <a:gd name="connsiteY2-48" fmla="*/ 634963 h 634963"/>
              <a:gd name="connsiteX3-49" fmla="*/ 313419 w 1031116"/>
              <a:gd name="connsiteY3-50" fmla="*/ 634963 h 634963"/>
              <a:gd name="connsiteX4-51" fmla="*/ 0 w 1031116"/>
              <a:gd name="connsiteY4-52" fmla="*/ 8126 h 634963"/>
              <a:gd name="connsiteX0-53" fmla="*/ 0 w 1031116"/>
              <a:gd name="connsiteY0-54" fmla="*/ 8126 h 634963"/>
              <a:gd name="connsiteX1-55" fmla="*/ 1006206 w 1031116"/>
              <a:gd name="connsiteY1-56" fmla="*/ 0 h 634963"/>
              <a:gd name="connsiteX2-57" fmla="*/ 1031116 w 1031116"/>
              <a:gd name="connsiteY2-58" fmla="*/ 634963 h 634963"/>
              <a:gd name="connsiteX3-59" fmla="*/ 313419 w 1031116"/>
              <a:gd name="connsiteY3-60" fmla="*/ 634963 h 634963"/>
              <a:gd name="connsiteX4-61" fmla="*/ 0 w 1031116"/>
              <a:gd name="connsiteY4-62" fmla="*/ 8126 h 6349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31116" h="634963">
                <a:moveTo>
                  <a:pt x="0" y="8126"/>
                </a:moveTo>
                <a:lnTo>
                  <a:pt x="1006206" y="0"/>
                </a:lnTo>
                <a:lnTo>
                  <a:pt x="1031116" y="634963"/>
                </a:lnTo>
                <a:lnTo>
                  <a:pt x="313419" y="634963"/>
                </a:lnTo>
                <a:lnTo>
                  <a:pt x="0" y="8126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六边形 18"/>
          <p:cNvSpPr/>
          <p:nvPr/>
        </p:nvSpPr>
        <p:spPr>
          <a:xfrm>
            <a:off x="4756150" y="3063875"/>
            <a:ext cx="1454150" cy="1254125"/>
          </a:xfrm>
          <a:prstGeom prst="hexagon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六边形 28"/>
          <p:cNvSpPr/>
          <p:nvPr/>
        </p:nvSpPr>
        <p:spPr>
          <a:xfrm>
            <a:off x="5862638" y="3686175"/>
            <a:ext cx="1454150" cy="860425"/>
          </a:xfrm>
          <a:custGeom>
            <a:avLst/>
            <a:gdLst>
              <a:gd name="connsiteX0" fmla="*/ 0 w 1454262"/>
              <a:gd name="connsiteY0" fmla="*/ 626837 h 1253674"/>
              <a:gd name="connsiteX1" fmla="*/ 313419 w 1454262"/>
              <a:gd name="connsiteY1" fmla="*/ 0 h 1253674"/>
              <a:gd name="connsiteX2" fmla="*/ 1140844 w 1454262"/>
              <a:gd name="connsiteY2" fmla="*/ 0 h 1253674"/>
              <a:gd name="connsiteX3" fmla="*/ 1454262 w 1454262"/>
              <a:gd name="connsiteY3" fmla="*/ 626837 h 1253674"/>
              <a:gd name="connsiteX4" fmla="*/ 1140844 w 1454262"/>
              <a:gd name="connsiteY4" fmla="*/ 1253674 h 1253674"/>
              <a:gd name="connsiteX5" fmla="*/ 313419 w 1454262"/>
              <a:gd name="connsiteY5" fmla="*/ 1253674 h 1253674"/>
              <a:gd name="connsiteX6" fmla="*/ 0 w 1454262"/>
              <a:gd name="connsiteY6" fmla="*/ 626837 h 1253674"/>
              <a:gd name="connsiteX0-1" fmla="*/ 0 w 1454262"/>
              <a:gd name="connsiteY0-2" fmla="*/ 626837 h 1253674"/>
              <a:gd name="connsiteX1-3" fmla="*/ 313419 w 1454262"/>
              <a:gd name="connsiteY1-4" fmla="*/ 0 h 1253674"/>
              <a:gd name="connsiteX2-5" fmla="*/ 1140844 w 1454262"/>
              <a:gd name="connsiteY2-6" fmla="*/ 0 h 1253674"/>
              <a:gd name="connsiteX3-7" fmla="*/ 1454262 w 1454262"/>
              <a:gd name="connsiteY3-8" fmla="*/ 626837 h 1253674"/>
              <a:gd name="connsiteX4-9" fmla="*/ 1140844 w 1454262"/>
              <a:gd name="connsiteY4-10" fmla="*/ 1253674 h 1253674"/>
              <a:gd name="connsiteX5-11" fmla="*/ 84819 w 1454262"/>
              <a:gd name="connsiteY5-12" fmla="*/ 851338 h 1253674"/>
              <a:gd name="connsiteX6-13" fmla="*/ 0 w 1454262"/>
              <a:gd name="connsiteY6-14" fmla="*/ 626837 h 1253674"/>
              <a:gd name="connsiteX0-15" fmla="*/ 0 w 1454262"/>
              <a:gd name="connsiteY0-16" fmla="*/ 626837 h 851338"/>
              <a:gd name="connsiteX1-17" fmla="*/ 313419 w 1454262"/>
              <a:gd name="connsiteY1-18" fmla="*/ 0 h 851338"/>
              <a:gd name="connsiteX2-19" fmla="*/ 1140844 w 1454262"/>
              <a:gd name="connsiteY2-20" fmla="*/ 0 h 851338"/>
              <a:gd name="connsiteX3-21" fmla="*/ 1454262 w 1454262"/>
              <a:gd name="connsiteY3-22" fmla="*/ 626837 h 851338"/>
              <a:gd name="connsiteX4-23" fmla="*/ 1213996 w 1454262"/>
              <a:gd name="connsiteY4-24" fmla="*/ 586162 h 851338"/>
              <a:gd name="connsiteX5-25" fmla="*/ 84819 w 1454262"/>
              <a:gd name="connsiteY5-26" fmla="*/ 851338 h 851338"/>
              <a:gd name="connsiteX6-27" fmla="*/ 0 w 1454262"/>
              <a:gd name="connsiteY6-28" fmla="*/ 626837 h 851338"/>
              <a:gd name="connsiteX0-29" fmla="*/ 0 w 1454262"/>
              <a:gd name="connsiteY0-30" fmla="*/ 626837 h 860482"/>
              <a:gd name="connsiteX1-31" fmla="*/ 313419 w 1454262"/>
              <a:gd name="connsiteY1-32" fmla="*/ 0 h 860482"/>
              <a:gd name="connsiteX2-33" fmla="*/ 1140844 w 1454262"/>
              <a:gd name="connsiteY2-34" fmla="*/ 0 h 860482"/>
              <a:gd name="connsiteX3-35" fmla="*/ 1454262 w 1454262"/>
              <a:gd name="connsiteY3-36" fmla="*/ 626837 h 860482"/>
              <a:gd name="connsiteX4-37" fmla="*/ 1351156 w 1454262"/>
              <a:gd name="connsiteY4-38" fmla="*/ 860482 h 860482"/>
              <a:gd name="connsiteX5-39" fmla="*/ 84819 w 1454262"/>
              <a:gd name="connsiteY5-40" fmla="*/ 851338 h 860482"/>
              <a:gd name="connsiteX6-41" fmla="*/ 0 w 1454262"/>
              <a:gd name="connsiteY6-42" fmla="*/ 626837 h 8604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454262" h="860482">
                <a:moveTo>
                  <a:pt x="0" y="626837"/>
                </a:moveTo>
                <a:lnTo>
                  <a:pt x="313419" y="0"/>
                </a:lnTo>
                <a:lnTo>
                  <a:pt x="1140844" y="0"/>
                </a:lnTo>
                <a:lnTo>
                  <a:pt x="1454262" y="626837"/>
                </a:lnTo>
                <a:lnTo>
                  <a:pt x="1351156" y="860482"/>
                </a:lnTo>
                <a:lnTo>
                  <a:pt x="84819" y="851338"/>
                </a:lnTo>
                <a:lnTo>
                  <a:pt x="0" y="626837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六边形 29"/>
          <p:cNvSpPr/>
          <p:nvPr/>
        </p:nvSpPr>
        <p:spPr>
          <a:xfrm>
            <a:off x="7169150" y="4306888"/>
            <a:ext cx="1098550" cy="233362"/>
          </a:xfrm>
          <a:custGeom>
            <a:avLst/>
            <a:gdLst>
              <a:gd name="connsiteX0" fmla="*/ 0 w 1454262"/>
              <a:gd name="connsiteY0" fmla="*/ 626837 h 1253674"/>
              <a:gd name="connsiteX1" fmla="*/ 313419 w 1454262"/>
              <a:gd name="connsiteY1" fmla="*/ 0 h 1253674"/>
              <a:gd name="connsiteX2" fmla="*/ 1140844 w 1454262"/>
              <a:gd name="connsiteY2" fmla="*/ 0 h 1253674"/>
              <a:gd name="connsiteX3" fmla="*/ 1454262 w 1454262"/>
              <a:gd name="connsiteY3" fmla="*/ 626837 h 1253674"/>
              <a:gd name="connsiteX4" fmla="*/ 1140844 w 1454262"/>
              <a:gd name="connsiteY4" fmla="*/ 1253674 h 1253674"/>
              <a:gd name="connsiteX5" fmla="*/ 313419 w 1454262"/>
              <a:gd name="connsiteY5" fmla="*/ 1253674 h 1253674"/>
              <a:gd name="connsiteX6" fmla="*/ 0 w 1454262"/>
              <a:gd name="connsiteY6" fmla="*/ 626837 h 1253674"/>
              <a:gd name="connsiteX0-1" fmla="*/ 0 w 1454262"/>
              <a:gd name="connsiteY0-2" fmla="*/ 626837 h 1253674"/>
              <a:gd name="connsiteX1-3" fmla="*/ 313419 w 1454262"/>
              <a:gd name="connsiteY1-4" fmla="*/ 0 h 1253674"/>
              <a:gd name="connsiteX2-5" fmla="*/ 1140844 w 1454262"/>
              <a:gd name="connsiteY2-6" fmla="*/ 0 h 1253674"/>
              <a:gd name="connsiteX3-7" fmla="*/ 1454262 w 1454262"/>
              <a:gd name="connsiteY3-8" fmla="*/ 626837 h 1253674"/>
              <a:gd name="connsiteX4-9" fmla="*/ 1140844 w 1454262"/>
              <a:gd name="connsiteY4-10" fmla="*/ 1253674 h 1253674"/>
              <a:gd name="connsiteX5-11" fmla="*/ 0 w 1454262"/>
              <a:gd name="connsiteY5-12" fmla="*/ 626837 h 1253674"/>
              <a:gd name="connsiteX0-13" fmla="*/ 0 w 1454262"/>
              <a:gd name="connsiteY0-14" fmla="*/ 626837 h 626837"/>
              <a:gd name="connsiteX1-15" fmla="*/ 313419 w 1454262"/>
              <a:gd name="connsiteY1-16" fmla="*/ 0 h 626837"/>
              <a:gd name="connsiteX2-17" fmla="*/ 1140844 w 1454262"/>
              <a:gd name="connsiteY2-18" fmla="*/ 0 h 626837"/>
              <a:gd name="connsiteX3-19" fmla="*/ 1454262 w 1454262"/>
              <a:gd name="connsiteY3-20" fmla="*/ 626837 h 626837"/>
              <a:gd name="connsiteX4-21" fmla="*/ 0 w 1454262"/>
              <a:gd name="connsiteY4-22" fmla="*/ 626837 h 626837"/>
              <a:gd name="connsiteX0-23" fmla="*/ 0 w 1289670"/>
              <a:gd name="connsiteY0-24" fmla="*/ 233645 h 626837"/>
              <a:gd name="connsiteX1-25" fmla="*/ 148827 w 1289670"/>
              <a:gd name="connsiteY1-26" fmla="*/ 0 h 626837"/>
              <a:gd name="connsiteX2-27" fmla="*/ 976252 w 1289670"/>
              <a:gd name="connsiteY2-28" fmla="*/ 0 h 626837"/>
              <a:gd name="connsiteX3-29" fmla="*/ 1289670 w 1289670"/>
              <a:gd name="connsiteY3-30" fmla="*/ 626837 h 626837"/>
              <a:gd name="connsiteX4-31" fmla="*/ 0 w 1289670"/>
              <a:gd name="connsiteY4-32" fmla="*/ 233645 h 626837"/>
              <a:gd name="connsiteX0-33" fmla="*/ 0 w 1088502"/>
              <a:gd name="connsiteY0-34" fmla="*/ 233645 h 233645"/>
              <a:gd name="connsiteX1-35" fmla="*/ 148827 w 1088502"/>
              <a:gd name="connsiteY1-36" fmla="*/ 0 h 233645"/>
              <a:gd name="connsiteX2-37" fmla="*/ 976252 w 1088502"/>
              <a:gd name="connsiteY2-38" fmla="*/ 0 h 233645"/>
              <a:gd name="connsiteX3-39" fmla="*/ 1088502 w 1088502"/>
              <a:gd name="connsiteY3-40" fmla="*/ 224501 h 233645"/>
              <a:gd name="connsiteX4-41" fmla="*/ 0 w 1088502"/>
              <a:gd name="connsiteY4-42" fmla="*/ 233645 h 233645"/>
              <a:gd name="connsiteX0-43" fmla="*/ 0 w 1097646"/>
              <a:gd name="connsiteY0-44" fmla="*/ 233645 h 233645"/>
              <a:gd name="connsiteX1-45" fmla="*/ 148827 w 1097646"/>
              <a:gd name="connsiteY1-46" fmla="*/ 0 h 233645"/>
              <a:gd name="connsiteX2-47" fmla="*/ 976252 w 1097646"/>
              <a:gd name="connsiteY2-48" fmla="*/ 0 h 233645"/>
              <a:gd name="connsiteX3-49" fmla="*/ 1097646 w 1097646"/>
              <a:gd name="connsiteY3-50" fmla="*/ 224501 h 233645"/>
              <a:gd name="connsiteX4-51" fmla="*/ 0 w 1097646"/>
              <a:gd name="connsiteY4-52" fmla="*/ 233645 h 2336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97646" h="233645">
                <a:moveTo>
                  <a:pt x="0" y="233645"/>
                </a:moveTo>
                <a:lnTo>
                  <a:pt x="148827" y="0"/>
                </a:lnTo>
                <a:lnTo>
                  <a:pt x="976252" y="0"/>
                </a:lnTo>
                <a:lnTo>
                  <a:pt x="1097646" y="224501"/>
                </a:lnTo>
                <a:lnTo>
                  <a:pt x="0" y="233645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六边形 30"/>
          <p:cNvSpPr/>
          <p:nvPr/>
        </p:nvSpPr>
        <p:spPr>
          <a:xfrm>
            <a:off x="4929188" y="4270375"/>
            <a:ext cx="1025525" cy="269875"/>
          </a:xfrm>
          <a:custGeom>
            <a:avLst/>
            <a:gdLst>
              <a:gd name="connsiteX0" fmla="*/ 0 w 1454262"/>
              <a:gd name="connsiteY0" fmla="*/ 626837 h 1253674"/>
              <a:gd name="connsiteX1" fmla="*/ 313419 w 1454262"/>
              <a:gd name="connsiteY1" fmla="*/ 0 h 1253674"/>
              <a:gd name="connsiteX2" fmla="*/ 1140844 w 1454262"/>
              <a:gd name="connsiteY2" fmla="*/ 0 h 1253674"/>
              <a:gd name="connsiteX3" fmla="*/ 1454262 w 1454262"/>
              <a:gd name="connsiteY3" fmla="*/ 626837 h 1253674"/>
              <a:gd name="connsiteX4" fmla="*/ 1140844 w 1454262"/>
              <a:gd name="connsiteY4" fmla="*/ 1253674 h 1253674"/>
              <a:gd name="connsiteX5" fmla="*/ 313419 w 1454262"/>
              <a:gd name="connsiteY5" fmla="*/ 1253674 h 1253674"/>
              <a:gd name="connsiteX6" fmla="*/ 0 w 1454262"/>
              <a:gd name="connsiteY6" fmla="*/ 626837 h 1253674"/>
              <a:gd name="connsiteX0-1" fmla="*/ 0 w 1454262"/>
              <a:gd name="connsiteY0-2" fmla="*/ 626837 h 1253674"/>
              <a:gd name="connsiteX1-3" fmla="*/ 313419 w 1454262"/>
              <a:gd name="connsiteY1-4" fmla="*/ 0 h 1253674"/>
              <a:gd name="connsiteX2-5" fmla="*/ 1140844 w 1454262"/>
              <a:gd name="connsiteY2-6" fmla="*/ 0 h 1253674"/>
              <a:gd name="connsiteX3-7" fmla="*/ 1454262 w 1454262"/>
              <a:gd name="connsiteY3-8" fmla="*/ 626837 h 1253674"/>
              <a:gd name="connsiteX4-9" fmla="*/ 1140844 w 1454262"/>
              <a:gd name="connsiteY4-10" fmla="*/ 1253674 h 1253674"/>
              <a:gd name="connsiteX5-11" fmla="*/ 0 w 1454262"/>
              <a:gd name="connsiteY5-12" fmla="*/ 626837 h 1253674"/>
              <a:gd name="connsiteX0-13" fmla="*/ 0 w 1454262"/>
              <a:gd name="connsiteY0-14" fmla="*/ 626837 h 626837"/>
              <a:gd name="connsiteX1-15" fmla="*/ 313419 w 1454262"/>
              <a:gd name="connsiteY1-16" fmla="*/ 0 h 626837"/>
              <a:gd name="connsiteX2-17" fmla="*/ 1140844 w 1454262"/>
              <a:gd name="connsiteY2-18" fmla="*/ 0 h 626837"/>
              <a:gd name="connsiteX3-19" fmla="*/ 1454262 w 1454262"/>
              <a:gd name="connsiteY3-20" fmla="*/ 626837 h 626837"/>
              <a:gd name="connsiteX4-21" fmla="*/ 0 w 1454262"/>
              <a:gd name="connsiteY4-22" fmla="*/ 626837 h 626837"/>
              <a:gd name="connsiteX0-23" fmla="*/ 0 w 1280526"/>
              <a:gd name="connsiteY0-24" fmla="*/ 233645 h 626837"/>
              <a:gd name="connsiteX1-25" fmla="*/ 139683 w 1280526"/>
              <a:gd name="connsiteY1-26" fmla="*/ 0 h 626837"/>
              <a:gd name="connsiteX2-27" fmla="*/ 967108 w 1280526"/>
              <a:gd name="connsiteY2-28" fmla="*/ 0 h 626837"/>
              <a:gd name="connsiteX3-29" fmla="*/ 1280526 w 1280526"/>
              <a:gd name="connsiteY3-30" fmla="*/ 626837 h 626837"/>
              <a:gd name="connsiteX4-31" fmla="*/ 0 w 1280526"/>
              <a:gd name="connsiteY4-32" fmla="*/ 233645 h 626837"/>
              <a:gd name="connsiteX0-33" fmla="*/ 0 w 1079358"/>
              <a:gd name="connsiteY0-34" fmla="*/ 233645 h 279365"/>
              <a:gd name="connsiteX1-35" fmla="*/ 139683 w 1079358"/>
              <a:gd name="connsiteY1-36" fmla="*/ 0 h 279365"/>
              <a:gd name="connsiteX2-37" fmla="*/ 967108 w 1079358"/>
              <a:gd name="connsiteY2-38" fmla="*/ 0 h 279365"/>
              <a:gd name="connsiteX3-39" fmla="*/ 1079358 w 1079358"/>
              <a:gd name="connsiteY3-40" fmla="*/ 279365 h 279365"/>
              <a:gd name="connsiteX4-41" fmla="*/ 0 w 1079358"/>
              <a:gd name="connsiteY4-42" fmla="*/ 233645 h 279365"/>
              <a:gd name="connsiteX0-43" fmla="*/ 0 w 1015350"/>
              <a:gd name="connsiteY0-44" fmla="*/ 233645 h 242789"/>
              <a:gd name="connsiteX1-45" fmla="*/ 139683 w 1015350"/>
              <a:gd name="connsiteY1-46" fmla="*/ 0 h 242789"/>
              <a:gd name="connsiteX2-47" fmla="*/ 967108 w 1015350"/>
              <a:gd name="connsiteY2-48" fmla="*/ 0 h 242789"/>
              <a:gd name="connsiteX3-49" fmla="*/ 1015350 w 1015350"/>
              <a:gd name="connsiteY3-50" fmla="*/ 242789 h 242789"/>
              <a:gd name="connsiteX4-51" fmla="*/ 0 w 1015350"/>
              <a:gd name="connsiteY4-52" fmla="*/ 233645 h 242789"/>
              <a:gd name="connsiteX0-53" fmla="*/ 0 w 1024494"/>
              <a:gd name="connsiteY0-54" fmla="*/ 233645 h 270221"/>
              <a:gd name="connsiteX1-55" fmla="*/ 139683 w 1024494"/>
              <a:gd name="connsiteY1-56" fmla="*/ 0 h 270221"/>
              <a:gd name="connsiteX2-57" fmla="*/ 967108 w 1024494"/>
              <a:gd name="connsiteY2-58" fmla="*/ 0 h 270221"/>
              <a:gd name="connsiteX3-59" fmla="*/ 1024494 w 1024494"/>
              <a:gd name="connsiteY3-60" fmla="*/ 270221 h 270221"/>
              <a:gd name="connsiteX4-61" fmla="*/ 0 w 1024494"/>
              <a:gd name="connsiteY4-62" fmla="*/ 233645 h 270221"/>
              <a:gd name="connsiteX0-63" fmla="*/ 0 w 1024494"/>
              <a:gd name="connsiteY0-64" fmla="*/ 242789 h 270221"/>
              <a:gd name="connsiteX1-65" fmla="*/ 139683 w 1024494"/>
              <a:gd name="connsiteY1-66" fmla="*/ 0 h 270221"/>
              <a:gd name="connsiteX2-67" fmla="*/ 967108 w 1024494"/>
              <a:gd name="connsiteY2-68" fmla="*/ 0 h 270221"/>
              <a:gd name="connsiteX3-69" fmla="*/ 1024494 w 1024494"/>
              <a:gd name="connsiteY3-70" fmla="*/ 270221 h 270221"/>
              <a:gd name="connsiteX4-71" fmla="*/ 0 w 1024494"/>
              <a:gd name="connsiteY4-72" fmla="*/ 242789 h 2702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24494" h="270221">
                <a:moveTo>
                  <a:pt x="0" y="242789"/>
                </a:moveTo>
                <a:lnTo>
                  <a:pt x="139683" y="0"/>
                </a:lnTo>
                <a:lnTo>
                  <a:pt x="967108" y="0"/>
                </a:lnTo>
                <a:lnTo>
                  <a:pt x="1024494" y="270221"/>
                </a:lnTo>
                <a:lnTo>
                  <a:pt x="0" y="242789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六边形 31"/>
          <p:cNvSpPr/>
          <p:nvPr/>
        </p:nvSpPr>
        <p:spPr>
          <a:xfrm>
            <a:off x="4548188" y="3694113"/>
            <a:ext cx="536575" cy="823912"/>
          </a:xfrm>
          <a:custGeom>
            <a:avLst/>
            <a:gdLst>
              <a:gd name="connsiteX0" fmla="*/ 0 w 1454262"/>
              <a:gd name="connsiteY0" fmla="*/ 626837 h 1253674"/>
              <a:gd name="connsiteX1" fmla="*/ 313419 w 1454262"/>
              <a:gd name="connsiteY1" fmla="*/ 0 h 1253674"/>
              <a:gd name="connsiteX2" fmla="*/ 1140844 w 1454262"/>
              <a:gd name="connsiteY2" fmla="*/ 0 h 1253674"/>
              <a:gd name="connsiteX3" fmla="*/ 1454262 w 1454262"/>
              <a:gd name="connsiteY3" fmla="*/ 626837 h 1253674"/>
              <a:gd name="connsiteX4" fmla="*/ 1140844 w 1454262"/>
              <a:gd name="connsiteY4" fmla="*/ 1253674 h 1253674"/>
              <a:gd name="connsiteX5" fmla="*/ 313419 w 1454262"/>
              <a:gd name="connsiteY5" fmla="*/ 1253674 h 1253674"/>
              <a:gd name="connsiteX6" fmla="*/ 0 w 1454262"/>
              <a:gd name="connsiteY6" fmla="*/ 626837 h 1253674"/>
              <a:gd name="connsiteX0-1" fmla="*/ 0 w 1454262"/>
              <a:gd name="connsiteY0-2" fmla="*/ 626837 h 1253674"/>
              <a:gd name="connsiteX1-3" fmla="*/ 313419 w 1454262"/>
              <a:gd name="connsiteY1-4" fmla="*/ 0 h 1253674"/>
              <a:gd name="connsiteX2-5" fmla="*/ 1140844 w 1454262"/>
              <a:gd name="connsiteY2-6" fmla="*/ 0 h 1253674"/>
              <a:gd name="connsiteX3-7" fmla="*/ 1454262 w 1454262"/>
              <a:gd name="connsiteY3-8" fmla="*/ 626837 h 1253674"/>
              <a:gd name="connsiteX4-9" fmla="*/ 1278004 w 1454262"/>
              <a:gd name="connsiteY4-10" fmla="*/ 769042 h 1253674"/>
              <a:gd name="connsiteX5-11" fmla="*/ 313419 w 1454262"/>
              <a:gd name="connsiteY5-12" fmla="*/ 1253674 h 1253674"/>
              <a:gd name="connsiteX6-13" fmla="*/ 0 w 1454262"/>
              <a:gd name="connsiteY6-14" fmla="*/ 626837 h 1253674"/>
              <a:gd name="connsiteX0-15" fmla="*/ 0 w 1454262"/>
              <a:gd name="connsiteY0-16" fmla="*/ 626837 h 823906"/>
              <a:gd name="connsiteX1-17" fmla="*/ 313419 w 1454262"/>
              <a:gd name="connsiteY1-18" fmla="*/ 0 h 823906"/>
              <a:gd name="connsiteX2-19" fmla="*/ 1140844 w 1454262"/>
              <a:gd name="connsiteY2-20" fmla="*/ 0 h 823906"/>
              <a:gd name="connsiteX3-21" fmla="*/ 1454262 w 1454262"/>
              <a:gd name="connsiteY3-22" fmla="*/ 626837 h 823906"/>
              <a:gd name="connsiteX4-23" fmla="*/ 1278004 w 1454262"/>
              <a:gd name="connsiteY4-24" fmla="*/ 769042 h 823906"/>
              <a:gd name="connsiteX5-25" fmla="*/ 871203 w 1454262"/>
              <a:gd name="connsiteY5-26" fmla="*/ 823906 h 823906"/>
              <a:gd name="connsiteX6-27" fmla="*/ 0 w 1454262"/>
              <a:gd name="connsiteY6-28" fmla="*/ 626837 h 823906"/>
              <a:gd name="connsiteX0-29" fmla="*/ 0 w 1454262"/>
              <a:gd name="connsiteY0-30" fmla="*/ 626837 h 823906"/>
              <a:gd name="connsiteX1-31" fmla="*/ 313419 w 1454262"/>
              <a:gd name="connsiteY1-32" fmla="*/ 0 h 823906"/>
              <a:gd name="connsiteX2-33" fmla="*/ 1140844 w 1454262"/>
              <a:gd name="connsiteY2-34" fmla="*/ 0 h 823906"/>
              <a:gd name="connsiteX3-35" fmla="*/ 1454262 w 1454262"/>
              <a:gd name="connsiteY3-36" fmla="*/ 626837 h 823906"/>
              <a:gd name="connsiteX4-37" fmla="*/ 1305436 w 1454262"/>
              <a:gd name="connsiteY4-38" fmla="*/ 814762 h 823906"/>
              <a:gd name="connsiteX5-39" fmla="*/ 871203 w 1454262"/>
              <a:gd name="connsiteY5-40" fmla="*/ 823906 h 823906"/>
              <a:gd name="connsiteX6-41" fmla="*/ 0 w 1454262"/>
              <a:gd name="connsiteY6-42" fmla="*/ 626837 h 823906"/>
              <a:gd name="connsiteX0-43" fmla="*/ 0 w 1408542"/>
              <a:gd name="connsiteY0-44" fmla="*/ 626837 h 823906"/>
              <a:gd name="connsiteX1-45" fmla="*/ 313419 w 1408542"/>
              <a:gd name="connsiteY1-46" fmla="*/ 0 h 823906"/>
              <a:gd name="connsiteX2-47" fmla="*/ 1140844 w 1408542"/>
              <a:gd name="connsiteY2-48" fmla="*/ 0 h 823906"/>
              <a:gd name="connsiteX3-49" fmla="*/ 1408542 w 1408542"/>
              <a:gd name="connsiteY3-50" fmla="*/ 562829 h 823906"/>
              <a:gd name="connsiteX4-51" fmla="*/ 1305436 w 1408542"/>
              <a:gd name="connsiteY4-52" fmla="*/ 814762 h 823906"/>
              <a:gd name="connsiteX5-53" fmla="*/ 871203 w 1408542"/>
              <a:gd name="connsiteY5-54" fmla="*/ 823906 h 823906"/>
              <a:gd name="connsiteX6-55" fmla="*/ 0 w 1408542"/>
              <a:gd name="connsiteY6-56" fmla="*/ 626837 h 823906"/>
              <a:gd name="connsiteX0-57" fmla="*/ 557784 w 1095123"/>
              <a:gd name="connsiteY0-58" fmla="*/ 823906 h 823906"/>
              <a:gd name="connsiteX1-59" fmla="*/ 0 w 1095123"/>
              <a:gd name="connsiteY1-60" fmla="*/ 0 h 823906"/>
              <a:gd name="connsiteX2-61" fmla="*/ 827425 w 1095123"/>
              <a:gd name="connsiteY2-62" fmla="*/ 0 h 823906"/>
              <a:gd name="connsiteX3-63" fmla="*/ 1095123 w 1095123"/>
              <a:gd name="connsiteY3-64" fmla="*/ 562829 h 823906"/>
              <a:gd name="connsiteX4-65" fmla="*/ 992017 w 1095123"/>
              <a:gd name="connsiteY4-66" fmla="*/ 814762 h 823906"/>
              <a:gd name="connsiteX5-67" fmla="*/ 557784 w 1095123"/>
              <a:gd name="connsiteY5-68" fmla="*/ 823906 h 823906"/>
              <a:gd name="connsiteX0-69" fmla="*/ 0 w 537339"/>
              <a:gd name="connsiteY0-70" fmla="*/ 823906 h 823906"/>
              <a:gd name="connsiteX1-71" fmla="*/ 27432 w 537339"/>
              <a:gd name="connsiteY1-72" fmla="*/ 9144 h 823906"/>
              <a:gd name="connsiteX2-73" fmla="*/ 269641 w 537339"/>
              <a:gd name="connsiteY2-74" fmla="*/ 0 h 823906"/>
              <a:gd name="connsiteX3-75" fmla="*/ 537339 w 537339"/>
              <a:gd name="connsiteY3-76" fmla="*/ 562829 h 823906"/>
              <a:gd name="connsiteX4-77" fmla="*/ 434233 w 537339"/>
              <a:gd name="connsiteY4-78" fmla="*/ 814762 h 823906"/>
              <a:gd name="connsiteX5-79" fmla="*/ 0 w 537339"/>
              <a:gd name="connsiteY5-80" fmla="*/ 823906 h 8239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37339" h="823906">
                <a:moveTo>
                  <a:pt x="0" y="823906"/>
                </a:moveTo>
                <a:lnTo>
                  <a:pt x="27432" y="9144"/>
                </a:lnTo>
                <a:lnTo>
                  <a:pt x="269641" y="0"/>
                </a:lnTo>
                <a:lnTo>
                  <a:pt x="537339" y="562829"/>
                </a:lnTo>
                <a:lnTo>
                  <a:pt x="434233" y="814762"/>
                </a:lnTo>
                <a:lnTo>
                  <a:pt x="0" y="823906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六边形 32"/>
          <p:cNvSpPr/>
          <p:nvPr/>
        </p:nvSpPr>
        <p:spPr>
          <a:xfrm>
            <a:off x="4565650" y="2468563"/>
            <a:ext cx="528638" cy="1254125"/>
          </a:xfrm>
          <a:custGeom>
            <a:avLst/>
            <a:gdLst>
              <a:gd name="connsiteX0" fmla="*/ 0 w 1454262"/>
              <a:gd name="connsiteY0" fmla="*/ 626837 h 1253674"/>
              <a:gd name="connsiteX1" fmla="*/ 313419 w 1454262"/>
              <a:gd name="connsiteY1" fmla="*/ 0 h 1253674"/>
              <a:gd name="connsiteX2" fmla="*/ 1140844 w 1454262"/>
              <a:gd name="connsiteY2" fmla="*/ 0 h 1253674"/>
              <a:gd name="connsiteX3" fmla="*/ 1454262 w 1454262"/>
              <a:gd name="connsiteY3" fmla="*/ 626837 h 1253674"/>
              <a:gd name="connsiteX4" fmla="*/ 1140844 w 1454262"/>
              <a:gd name="connsiteY4" fmla="*/ 1253674 h 1253674"/>
              <a:gd name="connsiteX5" fmla="*/ 313419 w 1454262"/>
              <a:gd name="connsiteY5" fmla="*/ 1253674 h 1253674"/>
              <a:gd name="connsiteX6" fmla="*/ 0 w 1454262"/>
              <a:gd name="connsiteY6" fmla="*/ 626837 h 1253674"/>
              <a:gd name="connsiteX0-1" fmla="*/ 0 w 1140843"/>
              <a:gd name="connsiteY0-2" fmla="*/ 1253674 h 1253674"/>
              <a:gd name="connsiteX1-3" fmla="*/ 0 w 1140843"/>
              <a:gd name="connsiteY1-4" fmla="*/ 0 h 1253674"/>
              <a:gd name="connsiteX2-5" fmla="*/ 827425 w 1140843"/>
              <a:gd name="connsiteY2-6" fmla="*/ 0 h 1253674"/>
              <a:gd name="connsiteX3-7" fmla="*/ 1140843 w 1140843"/>
              <a:gd name="connsiteY3-8" fmla="*/ 626837 h 1253674"/>
              <a:gd name="connsiteX4-9" fmla="*/ 827425 w 1140843"/>
              <a:gd name="connsiteY4-10" fmla="*/ 1253674 h 1253674"/>
              <a:gd name="connsiteX5-11" fmla="*/ 0 w 1140843"/>
              <a:gd name="connsiteY5-12" fmla="*/ 1253674 h 1253674"/>
              <a:gd name="connsiteX0-13" fmla="*/ 621792 w 1140843"/>
              <a:gd name="connsiteY0-14" fmla="*/ 1253674 h 1253674"/>
              <a:gd name="connsiteX1-15" fmla="*/ 0 w 1140843"/>
              <a:gd name="connsiteY1-16" fmla="*/ 0 h 1253674"/>
              <a:gd name="connsiteX2-17" fmla="*/ 827425 w 1140843"/>
              <a:gd name="connsiteY2-18" fmla="*/ 0 h 1253674"/>
              <a:gd name="connsiteX3-19" fmla="*/ 1140843 w 1140843"/>
              <a:gd name="connsiteY3-20" fmla="*/ 626837 h 1253674"/>
              <a:gd name="connsiteX4-21" fmla="*/ 827425 w 1140843"/>
              <a:gd name="connsiteY4-22" fmla="*/ 1253674 h 1253674"/>
              <a:gd name="connsiteX5-23" fmla="*/ 621792 w 1140843"/>
              <a:gd name="connsiteY5-24" fmla="*/ 1253674 h 1253674"/>
              <a:gd name="connsiteX0-25" fmla="*/ 9144 w 528195"/>
              <a:gd name="connsiteY0-26" fmla="*/ 1253674 h 1253674"/>
              <a:gd name="connsiteX1-27" fmla="*/ 0 w 528195"/>
              <a:gd name="connsiteY1-28" fmla="*/ 0 h 1253674"/>
              <a:gd name="connsiteX2-29" fmla="*/ 214777 w 528195"/>
              <a:gd name="connsiteY2-30" fmla="*/ 0 h 1253674"/>
              <a:gd name="connsiteX3-31" fmla="*/ 528195 w 528195"/>
              <a:gd name="connsiteY3-32" fmla="*/ 626837 h 1253674"/>
              <a:gd name="connsiteX4-33" fmla="*/ 214777 w 528195"/>
              <a:gd name="connsiteY4-34" fmla="*/ 1253674 h 1253674"/>
              <a:gd name="connsiteX5-35" fmla="*/ 9144 w 528195"/>
              <a:gd name="connsiteY5-36" fmla="*/ 1253674 h 12536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28195" h="1253674">
                <a:moveTo>
                  <a:pt x="9144" y="1253674"/>
                </a:moveTo>
                <a:lnTo>
                  <a:pt x="0" y="0"/>
                </a:lnTo>
                <a:lnTo>
                  <a:pt x="214777" y="0"/>
                </a:lnTo>
                <a:lnTo>
                  <a:pt x="528195" y="626837"/>
                </a:lnTo>
                <a:lnTo>
                  <a:pt x="214777" y="1253674"/>
                </a:lnTo>
                <a:lnTo>
                  <a:pt x="9144" y="1253674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六边形 33"/>
          <p:cNvSpPr/>
          <p:nvPr/>
        </p:nvSpPr>
        <p:spPr>
          <a:xfrm>
            <a:off x="4548188" y="1235075"/>
            <a:ext cx="536575" cy="1254125"/>
          </a:xfrm>
          <a:custGeom>
            <a:avLst/>
            <a:gdLst>
              <a:gd name="connsiteX0" fmla="*/ 0 w 1454262"/>
              <a:gd name="connsiteY0" fmla="*/ 626837 h 1253674"/>
              <a:gd name="connsiteX1" fmla="*/ 313419 w 1454262"/>
              <a:gd name="connsiteY1" fmla="*/ 0 h 1253674"/>
              <a:gd name="connsiteX2" fmla="*/ 1140844 w 1454262"/>
              <a:gd name="connsiteY2" fmla="*/ 0 h 1253674"/>
              <a:gd name="connsiteX3" fmla="*/ 1454262 w 1454262"/>
              <a:gd name="connsiteY3" fmla="*/ 626837 h 1253674"/>
              <a:gd name="connsiteX4" fmla="*/ 1140844 w 1454262"/>
              <a:gd name="connsiteY4" fmla="*/ 1253674 h 1253674"/>
              <a:gd name="connsiteX5" fmla="*/ 313419 w 1454262"/>
              <a:gd name="connsiteY5" fmla="*/ 1253674 h 1253674"/>
              <a:gd name="connsiteX6" fmla="*/ 0 w 1454262"/>
              <a:gd name="connsiteY6" fmla="*/ 626837 h 1253674"/>
              <a:gd name="connsiteX0-1" fmla="*/ 0 w 1454262"/>
              <a:gd name="connsiteY0-2" fmla="*/ 626837 h 1253674"/>
              <a:gd name="connsiteX1-3" fmla="*/ 313419 w 1454262"/>
              <a:gd name="connsiteY1-4" fmla="*/ 0 h 1253674"/>
              <a:gd name="connsiteX2-5" fmla="*/ 1140844 w 1454262"/>
              <a:gd name="connsiteY2-6" fmla="*/ 0 h 1253674"/>
              <a:gd name="connsiteX3-7" fmla="*/ 1454262 w 1454262"/>
              <a:gd name="connsiteY3-8" fmla="*/ 626837 h 1253674"/>
              <a:gd name="connsiteX4-9" fmla="*/ 1140844 w 1454262"/>
              <a:gd name="connsiteY4-10" fmla="*/ 1253674 h 1253674"/>
              <a:gd name="connsiteX5-11" fmla="*/ 926067 w 1454262"/>
              <a:gd name="connsiteY5-12" fmla="*/ 1253674 h 1253674"/>
              <a:gd name="connsiteX6-13" fmla="*/ 0 w 1454262"/>
              <a:gd name="connsiteY6-14" fmla="*/ 626837 h 1253674"/>
              <a:gd name="connsiteX0-15" fmla="*/ 612648 w 1140843"/>
              <a:gd name="connsiteY0-16" fmla="*/ 1253674 h 1253674"/>
              <a:gd name="connsiteX1-17" fmla="*/ 0 w 1140843"/>
              <a:gd name="connsiteY1-18" fmla="*/ 0 h 1253674"/>
              <a:gd name="connsiteX2-19" fmla="*/ 827425 w 1140843"/>
              <a:gd name="connsiteY2-20" fmla="*/ 0 h 1253674"/>
              <a:gd name="connsiteX3-21" fmla="*/ 1140843 w 1140843"/>
              <a:gd name="connsiteY3-22" fmla="*/ 626837 h 1253674"/>
              <a:gd name="connsiteX4-23" fmla="*/ 827425 w 1140843"/>
              <a:gd name="connsiteY4-24" fmla="*/ 1253674 h 1253674"/>
              <a:gd name="connsiteX5-25" fmla="*/ 612648 w 1140843"/>
              <a:gd name="connsiteY5-26" fmla="*/ 1253674 h 1253674"/>
              <a:gd name="connsiteX0-27" fmla="*/ 9144 w 537339"/>
              <a:gd name="connsiteY0-28" fmla="*/ 1253674 h 1253674"/>
              <a:gd name="connsiteX1-29" fmla="*/ 0 w 537339"/>
              <a:gd name="connsiteY1-30" fmla="*/ 0 h 1253674"/>
              <a:gd name="connsiteX2-31" fmla="*/ 223921 w 537339"/>
              <a:gd name="connsiteY2-32" fmla="*/ 0 h 1253674"/>
              <a:gd name="connsiteX3-33" fmla="*/ 537339 w 537339"/>
              <a:gd name="connsiteY3-34" fmla="*/ 626837 h 1253674"/>
              <a:gd name="connsiteX4-35" fmla="*/ 223921 w 537339"/>
              <a:gd name="connsiteY4-36" fmla="*/ 1253674 h 1253674"/>
              <a:gd name="connsiteX5-37" fmla="*/ 9144 w 537339"/>
              <a:gd name="connsiteY5-38" fmla="*/ 1253674 h 12536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37339" h="1253674">
                <a:moveTo>
                  <a:pt x="9144" y="1253674"/>
                </a:moveTo>
                <a:lnTo>
                  <a:pt x="0" y="0"/>
                </a:lnTo>
                <a:lnTo>
                  <a:pt x="223921" y="0"/>
                </a:lnTo>
                <a:lnTo>
                  <a:pt x="537339" y="626837"/>
                </a:lnTo>
                <a:lnTo>
                  <a:pt x="223921" y="1253674"/>
                </a:lnTo>
                <a:lnTo>
                  <a:pt x="9144" y="1253674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六边形 34"/>
          <p:cNvSpPr/>
          <p:nvPr/>
        </p:nvSpPr>
        <p:spPr>
          <a:xfrm>
            <a:off x="4548188" y="603250"/>
            <a:ext cx="555625" cy="714375"/>
          </a:xfrm>
          <a:custGeom>
            <a:avLst/>
            <a:gdLst>
              <a:gd name="connsiteX0" fmla="*/ 0 w 1454262"/>
              <a:gd name="connsiteY0" fmla="*/ 626837 h 1253674"/>
              <a:gd name="connsiteX1" fmla="*/ 313419 w 1454262"/>
              <a:gd name="connsiteY1" fmla="*/ 0 h 1253674"/>
              <a:gd name="connsiteX2" fmla="*/ 1140844 w 1454262"/>
              <a:gd name="connsiteY2" fmla="*/ 0 h 1253674"/>
              <a:gd name="connsiteX3" fmla="*/ 1454262 w 1454262"/>
              <a:gd name="connsiteY3" fmla="*/ 626837 h 1253674"/>
              <a:gd name="connsiteX4" fmla="*/ 1140844 w 1454262"/>
              <a:gd name="connsiteY4" fmla="*/ 1253674 h 1253674"/>
              <a:gd name="connsiteX5" fmla="*/ 313419 w 1454262"/>
              <a:gd name="connsiteY5" fmla="*/ 1253674 h 1253674"/>
              <a:gd name="connsiteX6" fmla="*/ 0 w 1454262"/>
              <a:gd name="connsiteY6" fmla="*/ 626837 h 1253674"/>
              <a:gd name="connsiteX0-1" fmla="*/ 0 w 1454262"/>
              <a:gd name="connsiteY0-2" fmla="*/ 626837 h 1253674"/>
              <a:gd name="connsiteX1-3" fmla="*/ 1140844 w 1454262"/>
              <a:gd name="connsiteY1-4" fmla="*/ 0 h 1253674"/>
              <a:gd name="connsiteX2-5" fmla="*/ 1454262 w 1454262"/>
              <a:gd name="connsiteY2-6" fmla="*/ 626837 h 1253674"/>
              <a:gd name="connsiteX3-7" fmla="*/ 1140844 w 1454262"/>
              <a:gd name="connsiteY3-8" fmla="*/ 1253674 h 1253674"/>
              <a:gd name="connsiteX4-9" fmla="*/ 313419 w 1454262"/>
              <a:gd name="connsiteY4-10" fmla="*/ 1253674 h 1253674"/>
              <a:gd name="connsiteX5-11" fmla="*/ 0 w 1454262"/>
              <a:gd name="connsiteY5-12" fmla="*/ 626837 h 1253674"/>
              <a:gd name="connsiteX0-13" fmla="*/ 0 w 1454262"/>
              <a:gd name="connsiteY0-14" fmla="*/ 0 h 626837"/>
              <a:gd name="connsiteX1-15" fmla="*/ 1454262 w 1454262"/>
              <a:gd name="connsiteY1-16" fmla="*/ 0 h 626837"/>
              <a:gd name="connsiteX2-17" fmla="*/ 1140844 w 1454262"/>
              <a:gd name="connsiteY2-18" fmla="*/ 626837 h 626837"/>
              <a:gd name="connsiteX3-19" fmla="*/ 313419 w 1454262"/>
              <a:gd name="connsiteY3-20" fmla="*/ 626837 h 626837"/>
              <a:gd name="connsiteX4-21" fmla="*/ 0 w 1454262"/>
              <a:gd name="connsiteY4-22" fmla="*/ 0 h 626837"/>
              <a:gd name="connsiteX0-23" fmla="*/ 0 w 1454262"/>
              <a:gd name="connsiteY0-24" fmla="*/ 0 h 634963"/>
              <a:gd name="connsiteX1-25" fmla="*/ 1454262 w 1454262"/>
              <a:gd name="connsiteY1-26" fmla="*/ 0 h 634963"/>
              <a:gd name="connsiteX2-27" fmla="*/ 1140844 w 1454262"/>
              <a:gd name="connsiteY2-28" fmla="*/ 626837 h 634963"/>
              <a:gd name="connsiteX3-29" fmla="*/ 898635 w 1454262"/>
              <a:gd name="connsiteY3-30" fmla="*/ 634963 h 634963"/>
              <a:gd name="connsiteX4-31" fmla="*/ 0 w 1454262"/>
              <a:gd name="connsiteY4-32" fmla="*/ 0 h 634963"/>
              <a:gd name="connsiteX0-33" fmla="*/ 6621 w 555627"/>
              <a:gd name="connsiteY0-34" fmla="*/ 0 h 634963"/>
              <a:gd name="connsiteX1-35" fmla="*/ 555627 w 555627"/>
              <a:gd name="connsiteY1-36" fmla="*/ 0 h 634963"/>
              <a:gd name="connsiteX2-37" fmla="*/ 242209 w 555627"/>
              <a:gd name="connsiteY2-38" fmla="*/ 626837 h 634963"/>
              <a:gd name="connsiteX3-39" fmla="*/ 0 w 555627"/>
              <a:gd name="connsiteY3-40" fmla="*/ 634963 h 634963"/>
              <a:gd name="connsiteX4-41" fmla="*/ 6621 w 555627"/>
              <a:gd name="connsiteY4-42" fmla="*/ 0 h 6349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55627" h="634963">
                <a:moveTo>
                  <a:pt x="6621" y="0"/>
                </a:moveTo>
                <a:lnTo>
                  <a:pt x="555627" y="0"/>
                </a:lnTo>
                <a:lnTo>
                  <a:pt x="242209" y="626837"/>
                </a:lnTo>
                <a:lnTo>
                  <a:pt x="0" y="634963"/>
                </a:lnTo>
                <a:lnTo>
                  <a:pt x="6621" y="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1096963"/>
            <a:ext cx="42735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1096963"/>
            <a:ext cx="42735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" name="组合 28"/>
          <p:cNvGrpSpPr/>
          <p:nvPr/>
        </p:nvGrpSpPr>
        <p:grpSpPr bwMode="auto">
          <a:xfrm>
            <a:off x="104775" y="695325"/>
            <a:ext cx="4694238" cy="4022725"/>
            <a:chOff x="105488" y="695318"/>
            <a:chExt cx="4693532" cy="4023028"/>
          </a:xfrm>
        </p:grpSpPr>
        <p:pic>
          <p:nvPicPr>
            <p:cNvPr id="3102" name="图片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8" y="695318"/>
              <a:ext cx="4693532" cy="4023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03" name="图片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3946" y="800057"/>
              <a:ext cx="432780" cy="63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" name="TextBox 31"/>
          <p:cNvSpPr txBox="1">
            <a:spLocks noChangeArrowheads="1"/>
          </p:cNvSpPr>
          <p:nvPr/>
        </p:nvSpPr>
        <p:spPr bwMode="auto">
          <a:xfrm rot="-407800">
            <a:off x="442913" y="1689100"/>
            <a:ext cx="3563937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400" b="1">
                <a:latin typeface="Arial Black" panose="020B0A04020102020204" pitchFamily="34" charset="0"/>
                <a:ea typeface="方正大标宋简体" panose="02010601030101010101" pitchFamily="65" charset="-122"/>
              </a:rPr>
              <a:t>POWERPOINT</a:t>
            </a:r>
            <a:endParaRPr lang="en-US" altLang="zh-CN" sz="3400" b="1">
              <a:latin typeface="Arial Black" panose="020B0A04020102020204" pitchFamily="34" charset="0"/>
              <a:ea typeface="方正大标宋简体" panose="02010601030101010101" pitchFamily="65" charset="-122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 rot="-407800">
            <a:off x="444500" y="2192338"/>
            <a:ext cx="3648075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en-US" altLang="zh-CN" sz="2800"/>
              <a:t>Shanghai Rapidesign Advertising Co.,Ltd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5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15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15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6" grpId="0" animBg="1"/>
      <p:bldP spid="16" grpId="1" animBg="1"/>
      <p:bldP spid="19" grpId="0" animBg="1"/>
      <p:bldP spid="19" grpId="1" animBg="1"/>
      <p:bldP spid="32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​​ 38"/>
          <p:cNvSpPr>
            <a:spLocks noChangeArrowheads="1"/>
          </p:cNvSpPr>
          <p:nvPr/>
        </p:nvSpPr>
        <p:spPr bwMode="auto">
          <a:xfrm>
            <a:off x="-14514" y="645421"/>
            <a:ext cx="9143999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en-US" altLang="zh-CN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479550" y="1652588"/>
            <a:ext cx="65182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矩形 18"/>
          <p:cNvSpPr>
            <a:spLocks noChangeArrowheads="1"/>
          </p:cNvSpPr>
          <p:nvPr/>
        </p:nvSpPr>
        <p:spPr bwMode="auto">
          <a:xfrm>
            <a:off x="1479550" y="2852738"/>
            <a:ext cx="651827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1"/>
                </a:solidFill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0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1"/>
                </a:solidFill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1"/>
                </a:solidFill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0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1"/>
                </a:solidFill>
                <a:latin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en-US" altLang="zh-CN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​​ 38"/>
          <p:cNvSpPr>
            <a:spLocks noChangeArrowheads="1"/>
          </p:cNvSpPr>
          <p:nvPr/>
        </p:nvSpPr>
        <p:spPr bwMode="auto">
          <a:xfrm>
            <a:off x="-14514" y="645421"/>
            <a:ext cx="9143999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en-US" altLang="zh-CN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711200" y="1657350"/>
            <a:ext cx="7751763" cy="604838"/>
            <a:chOff x="711201" y="1657176"/>
            <a:chExt cx="7751928" cy="605741"/>
          </a:xfrm>
        </p:grpSpPr>
        <p:sp>
          <p:nvSpPr>
            <p:cNvPr id="4" name="Rectangle 6"/>
            <p:cNvSpPr/>
            <p:nvPr/>
          </p:nvSpPr>
          <p:spPr bwMode="auto">
            <a:xfrm>
              <a:off x="711201" y="1657176"/>
              <a:ext cx="7751928" cy="605741"/>
            </a:xfrm>
            <a:prstGeom prst="rect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1920240" tIns="45718" rIns="91436" bIns="45718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Title</a:t>
              </a:r>
              <a:endParaRPr 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Rectangle 5"/>
            <p:cNvSpPr/>
            <p:nvPr/>
          </p:nvSpPr>
          <p:spPr bwMode="auto">
            <a:xfrm>
              <a:off x="1336689" y="1673075"/>
              <a:ext cx="590563" cy="583483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1436" tIns="45718" rIns="91436" bIns="45718" anchor="ctr"/>
            <a:lstStyle/>
            <a:p>
              <a:pPr algn="ctr" defTabSz="9137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6" name="Group 23"/>
            <p:cNvGrpSpPr/>
            <p:nvPr/>
          </p:nvGrpSpPr>
          <p:grpSpPr>
            <a:xfrm>
              <a:off x="850096" y="1786426"/>
              <a:ext cx="397398" cy="347241"/>
              <a:chOff x="138896" y="1689662"/>
              <a:chExt cx="397398" cy="347241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8" name="Rectangle 18"/>
              <p:cNvSpPr/>
              <p:nvPr/>
            </p:nvSpPr>
            <p:spPr bwMode="auto">
              <a:xfrm>
                <a:off x="138896" y="1689662"/>
                <a:ext cx="92598" cy="347241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" name="Rectangle 21"/>
              <p:cNvSpPr/>
              <p:nvPr/>
            </p:nvSpPr>
            <p:spPr bwMode="auto">
              <a:xfrm>
                <a:off x="291296" y="1689662"/>
                <a:ext cx="92598" cy="347241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" name="Rectangle 22"/>
              <p:cNvSpPr/>
              <p:nvPr/>
            </p:nvSpPr>
            <p:spPr bwMode="auto">
              <a:xfrm>
                <a:off x="443696" y="1689662"/>
                <a:ext cx="92598" cy="347241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7" name="矩形​​ 38"/>
            <p:cNvSpPr>
              <a:spLocks noChangeArrowheads="1"/>
            </p:cNvSpPr>
            <p:nvPr/>
          </p:nvSpPr>
          <p:spPr bwMode="auto">
            <a:xfrm>
              <a:off x="1254125" y="1694502"/>
              <a:ext cx="752475" cy="55399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000" b="1" dirty="0">
                  <a:solidFill>
                    <a:srgbClr val="1C9E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en-US" altLang="zh-CN" sz="3000" b="1" dirty="0">
                <a:solidFill>
                  <a:srgbClr val="1C9EF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711200" y="2533650"/>
            <a:ext cx="7751763" cy="604838"/>
            <a:chOff x="711200" y="2533536"/>
            <a:chExt cx="7751929" cy="605741"/>
          </a:xfrm>
        </p:grpSpPr>
        <p:sp>
          <p:nvSpPr>
            <p:cNvPr id="12" name="Rectangle 10"/>
            <p:cNvSpPr/>
            <p:nvPr/>
          </p:nvSpPr>
          <p:spPr bwMode="auto">
            <a:xfrm>
              <a:off x="711200" y="2533536"/>
              <a:ext cx="7751929" cy="605741"/>
            </a:xfrm>
            <a:prstGeom prst="rect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2468880" tIns="45718" rIns="91436" bIns="45718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Title</a:t>
              </a:r>
              <a:endPara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914551" y="2544666"/>
              <a:ext cx="588976" cy="583482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1436" tIns="45718" rIns="91436" bIns="45718" anchor="ctr"/>
            <a:lstStyle/>
            <a:p>
              <a:pPr algn="ctr" defTabSz="9137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14" name="Group 95"/>
            <p:cNvGrpSpPr/>
            <p:nvPr/>
          </p:nvGrpSpPr>
          <p:grpSpPr>
            <a:xfrm>
              <a:off x="850096" y="2662786"/>
              <a:ext cx="866173" cy="347241"/>
              <a:chOff x="138896" y="2566022"/>
              <a:chExt cx="866173" cy="347241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16" name="Rectangle 86"/>
              <p:cNvSpPr/>
              <p:nvPr/>
            </p:nvSpPr>
            <p:spPr bwMode="auto">
              <a:xfrm>
                <a:off x="607671" y="2566022"/>
                <a:ext cx="92598" cy="347241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7" name="Rectangle 87"/>
              <p:cNvSpPr/>
              <p:nvPr/>
            </p:nvSpPr>
            <p:spPr bwMode="auto">
              <a:xfrm>
                <a:off x="760071" y="2566022"/>
                <a:ext cx="92598" cy="347241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8" name="Rectangle 88"/>
              <p:cNvSpPr/>
              <p:nvPr/>
            </p:nvSpPr>
            <p:spPr bwMode="auto">
              <a:xfrm>
                <a:off x="912471" y="2566022"/>
                <a:ext cx="92598" cy="347241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9" name="Rectangle 89"/>
              <p:cNvSpPr/>
              <p:nvPr/>
            </p:nvSpPr>
            <p:spPr bwMode="auto">
              <a:xfrm>
                <a:off x="138896" y="2566022"/>
                <a:ext cx="92598" cy="347241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0" name="Rectangle 90"/>
              <p:cNvSpPr/>
              <p:nvPr/>
            </p:nvSpPr>
            <p:spPr bwMode="auto">
              <a:xfrm>
                <a:off x="291296" y="2566022"/>
                <a:ext cx="92598" cy="347241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1" name="Rectangle 91"/>
              <p:cNvSpPr/>
              <p:nvPr/>
            </p:nvSpPr>
            <p:spPr bwMode="auto">
              <a:xfrm>
                <a:off x="443696" y="2566022"/>
                <a:ext cx="92598" cy="347241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5" name="矩形​​ 38"/>
            <p:cNvSpPr>
              <a:spLocks noChangeArrowheads="1"/>
            </p:cNvSpPr>
            <p:nvPr/>
          </p:nvSpPr>
          <p:spPr bwMode="auto">
            <a:xfrm>
              <a:off x="1806575" y="2551752"/>
              <a:ext cx="752475" cy="55399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000" b="1" dirty="0">
                  <a:solidFill>
                    <a:srgbClr val="1C9E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sz="3000" b="1" dirty="0">
                <a:solidFill>
                  <a:srgbClr val="1C9EF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711200" y="3409950"/>
            <a:ext cx="7751763" cy="606425"/>
            <a:chOff x="711200" y="3409896"/>
            <a:chExt cx="7751929" cy="605741"/>
          </a:xfrm>
        </p:grpSpPr>
        <p:sp>
          <p:nvSpPr>
            <p:cNvPr id="23" name="Rectangle 7"/>
            <p:cNvSpPr/>
            <p:nvPr/>
          </p:nvSpPr>
          <p:spPr bwMode="auto">
            <a:xfrm>
              <a:off x="711200" y="3409896"/>
              <a:ext cx="7751929" cy="605741"/>
            </a:xfrm>
            <a:prstGeom prst="rect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3017520" tIns="45718" rIns="91436" bIns="45718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Title</a:t>
              </a:r>
              <a:endPara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13"/>
            <p:cNvSpPr/>
            <p:nvPr/>
          </p:nvSpPr>
          <p:spPr bwMode="auto">
            <a:xfrm>
              <a:off x="2492413" y="3420996"/>
              <a:ext cx="588976" cy="583541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1436" tIns="45718" rIns="91436" bIns="45718" anchor="ctr"/>
            <a:lstStyle/>
            <a:p>
              <a:pPr algn="ctr" defTabSz="9137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25" name="Group 84"/>
            <p:cNvGrpSpPr/>
            <p:nvPr/>
          </p:nvGrpSpPr>
          <p:grpSpPr>
            <a:xfrm>
              <a:off x="850096" y="3539146"/>
              <a:ext cx="1334948" cy="347241"/>
              <a:chOff x="138896" y="3442382"/>
              <a:chExt cx="1334948" cy="347241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27" name="Rectangle 71"/>
              <p:cNvSpPr/>
              <p:nvPr/>
            </p:nvSpPr>
            <p:spPr bwMode="auto">
              <a:xfrm>
                <a:off x="607671" y="3442382"/>
                <a:ext cx="92598" cy="347241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8" name="Rectangle 72"/>
              <p:cNvSpPr/>
              <p:nvPr/>
            </p:nvSpPr>
            <p:spPr bwMode="auto">
              <a:xfrm>
                <a:off x="760071" y="3442382"/>
                <a:ext cx="92598" cy="347241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9" name="Rectangle 73"/>
              <p:cNvSpPr/>
              <p:nvPr/>
            </p:nvSpPr>
            <p:spPr bwMode="auto">
              <a:xfrm>
                <a:off x="912471" y="3442382"/>
                <a:ext cx="92598" cy="347241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0" name="Rectangle 74"/>
              <p:cNvSpPr/>
              <p:nvPr/>
            </p:nvSpPr>
            <p:spPr bwMode="auto">
              <a:xfrm>
                <a:off x="138896" y="3442382"/>
                <a:ext cx="92598" cy="347241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1" name="Rectangle 75"/>
              <p:cNvSpPr/>
              <p:nvPr/>
            </p:nvSpPr>
            <p:spPr bwMode="auto">
              <a:xfrm>
                <a:off x="291296" y="3442382"/>
                <a:ext cx="92598" cy="347241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2" name="Rectangle 76"/>
              <p:cNvSpPr/>
              <p:nvPr/>
            </p:nvSpPr>
            <p:spPr bwMode="auto">
              <a:xfrm>
                <a:off x="443696" y="3442382"/>
                <a:ext cx="92598" cy="347241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3" name="Rectangle 77"/>
              <p:cNvSpPr/>
              <p:nvPr/>
            </p:nvSpPr>
            <p:spPr bwMode="auto">
              <a:xfrm>
                <a:off x="1076446" y="3442382"/>
                <a:ext cx="92598" cy="347241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4" name="Rectangle 78"/>
              <p:cNvSpPr/>
              <p:nvPr/>
            </p:nvSpPr>
            <p:spPr bwMode="auto">
              <a:xfrm>
                <a:off x="1228846" y="3442382"/>
                <a:ext cx="92598" cy="347241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5" name="Rectangle 79"/>
              <p:cNvSpPr/>
              <p:nvPr/>
            </p:nvSpPr>
            <p:spPr bwMode="auto">
              <a:xfrm>
                <a:off x="1381246" y="3442382"/>
                <a:ext cx="92598" cy="347241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26" name="矩形​​ 38"/>
            <p:cNvSpPr>
              <a:spLocks noChangeArrowheads="1"/>
            </p:cNvSpPr>
            <p:nvPr/>
          </p:nvSpPr>
          <p:spPr bwMode="auto">
            <a:xfrm>
              <a:off x="2406650" y="3437577"/>
              <a:ext cx="752475" cy="55399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000" b="1" dirty="0">
                  <a:solidFill>
                    <a:srgbClr val="1C9E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en-US" altLang="zh-CN" sz="3000" b="1" dirty="0">
                <a:solidFill>
                  <a:srgbClr val="1C9EF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3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 decel="100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​​ 38"/>
          <p:cNvSpPr>
            <a:spLocks noChangeArrowheads="1"/>
          </p:cNvSpPr>
          <p:nvPr/>
        </p:nvSpPr>
        <p:spPr bwMode="auto">
          <a:xfrm>
            <a:off x="-14514" y="645421"/>
            <a:ext cx="9143999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en-US" altLang="zh-CN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711200" y="1657350"/>
            <a:ext cx="7751763" cy="604838"/>
            <a:chOff x="711201" y="1657176"/>
            <a:chExt cx="7751928" cy="605741"/>
          </a:xfrm>
        </p:grpSpPr>
        <p:sp>
          <p:nvSpPr>
            <p:cNvPr id="4" name="Rectangle 6"/>
            <p:cNvSpPr/>
            <p:nvPr/>
          </p:nvSpPr>
          <p:spPr bwMode="auto">
            <a:xfrm>
              <a:off x="711201" y="1657176"/>
              <a:ext cx="7751928" cy="605741"/>
            </a:xfrm>
            <a:prstGeom prst="rect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1920240" tIns="45718" rIns="91436" bIns="45718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Title</a:t>
              </a:r>
              <a:endPara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Rectangle 5"/>
            <p:cNvSpPr/>
            <p:nvPr/>
          </p:nvSpPr>
          <p:spPr bwMode="auto">
            <a:xfrm>
              <a:off x="1336689" y="1673075"/>
              <a:ext cx="590563" cy="583483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1436" tIns="45718" rIns="91436" bIns="45718" anchor="ctr"/>
            <a:lstStyle/>
            <a:p>
              <a:pPr algn="ctr" defTabSz="9137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6" name="Group 23"/>
            <p:cNvGrpSpPr/>
            <p:nvPr/>
          </p:nvGrpSpPr>
          <p:grpSpPr>
            <a:xfrm>
              <a:off x="850096" y="1786426"/>
              <a:ext cx="397398" cy="347241"/>
              <a:chOff x="138896" y="1689662"/>
              <a:chExt cx="397398" cy="347241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8" name="Rectangle 18"/>
              <p:cNvSpPr/>
              <p:nvPr/>
            </p:nvSpPr>
            <p:spPr bwMode="auto">
              <a:xfrm>
                <a:off x="138896" y="1689662"/>
                <a:ext cx="92598" cy="347241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" name="Rectangle 21"/>
              <p:cNvSpPr/>
              <p:nvPr/>
            </p:nvSpPr>
            <p:spPr bwMode="auto">
              <a:xfrm>
                <a:off x="291296" y="1689662"/>
                <a:ext cx="92598" cy="347241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" name="Rectangle 22"/>
              <p:cNvSpPr/>
              <p:nvPr/>
            </p:nvSpPr>
            <p:spPr bwMode="auto">
              <a:xfrm>
                <a:off x="443696" y="1689662"/>
                <a:ext cx="92598" cy="347241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7" name="矩形​​ 38"/>
            <p:cNvSpPr>
              <a:spLocks noChangeArrowheads="1"/>
            </p:cNvSpPr>
            <p:nvPr/>
          </p:nvSpPr>
          <p:spPr bwMode="auto">
            <a:xfrm>
              <a:off x="1254125" y="1694502"/>
              <a:ext cx="752475" cy="55399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000" b="1" dirty="0">
                  <a:solidFill>
                    <a:srgbClr val="1C9E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en-US" altLang="zh-CN" sz="3000" b="1" dirty="0">
                <a:solidFill>
                  <a:srgbClr val="1C9EF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711200" y="2533650"/>
            <a:ext cx="7751763" cy="604838"/>
            <a:chOff x="711200" y="2533536"/>
            <a:chExt cx="7751929" cy="605741"/>
          </a:xfrm>
        </p:grpSpPr>
        <p:sp>
          <p:nvSpPr>
            <p:cNvPr id="12" name="Rectangle 10"/>
            <p:cNvSpPr/>
            <p:nvPr/>
          </p:nvSpPr>
          <p:spPr bwMode="auto">
            <a:xfrm>
              <a:off x="711200" y="2533536"/>
              <a:ext cx="7751929" cy="605741"/>
            </a:xfrm>
            <a:prstGeom prst="rect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2468880" tIns="45718" rIns="91436" bIns="45718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Title</a:t>
              </a:r>
              <a:endPara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914551" y="2544666"/>
              <a:ext cx="588976" cy="583482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1436" tIns="45718" rIns="91436" bIns="45718" anchor="ctr"/>
            <a:lstStyle/>
            <a:p>
              <a:pPr algn="ctr" defTabSz="9137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14" name="Group 95"/>
            <p:cNvGrpSpPr/>
            <p:nvPr/>
          </p:nvGrpSpPr>
          <p:grpSpPr>
            <a:xfrm>
              <a:off x="850096" y="2662786"/>
              <a:ext cx="866173" cy="347241"/>
              <a:chOff x="138896" y="2566022"/>
              <a:chExt cx="866173" cy="347241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16" name="Rectangle 86"/>
              <p:cNvSpPr/>
              <p:nvPr/>
            </p:nvSpPr>
            <p:spPr bwMode="auto">
              <a:xfrm>
                <a:off x="607671" y="2566022"/>
                <a:ext cx="92598" cy="347241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7" name="Rectangle 87"/>
              <p:cNvSpPr/>
              <p:nvPr/>
            </p:nvSpPr>
            <p:spPr bwMode="auto">
              <a:xfrm>
                <a:off x="760071" y="2566022"/>
                <a:ext cx="92598" cy="347241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8" name="Rectangle 88"/>
              <p:cNvSpPr/>
              <p:nvPr/>
            </p:nvSpPr>
            <p:spPr bwMode="auto">
              <a:xfrm>
                <a:off x="912471" y="2566022"/>
                <a:ext cx="92598" cy="347241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9" name="Rectangle 89"/>
              <p:cNvSpPr/>
              <p:nvPr/>
            </p:nvSpPr>
            <p:spPr bwMode="auto">
              <a:xfrm>
                <a:off x="138896" y="2566022"/>
                <a:ext cx="92598" cy="347241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0" name="Rectangle 90"/>
              <p:cNvSpPr/>
              <p:nvPr/>
            </p:nvSpPr>
            <p:spPr bwMode="auto">
              <a:xfrm>
                <a:off x="291296" y="2566022"/>
                <a:ext cx="92598" cy="347241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1" name="Rectangle 91"/>
              <p:cNvSpPr/>
              <p:nvPr/>
            </p:nvSpPr>
            <p:spPr bwMode="auto">
              <a:xfrm>
                <a:off x="443696" y="2566022"/>
                <a:ext cx="92598" cy="347241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5" name="矩形​​ 38"/>
            <p:cNvSpPr>
              <a:spLocks noChangeArrowheads="1"/>
            </p:cNvSpPr>
            <p:nvPr/>
          </p:nvSpPr>
          <p:spPr bwMode="auto">
            <a:xfrm>
              <a:off x="1806575" y="2551752"/>
              <a:ext cx="752475" cy="55399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000" b="1" dirty="0">
                  <a:solidFill>
                    <a:srgbClr val="1C9E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sz="3000" b="1" dirty="0">
                <a:solidFill>
                  <a:srgbClr val="1C9EF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711200" y="3409950"/>
            <a:ext cx="7751763" cy="606425"/>
            <a:chOff x="711200" y="3409896"/>
            <a:chExt cx="7751929" cy="605741"/>
          </a:xfrm>
        </p:grpSpPr>
        <p:sp>
          <p:nvSpPr>
            <p:cNvPr id="23" name="Rectangle 7"/>
            <p:cNvSpPr/>
            <p:nvPr/>
          </p:nvSpPr>
          <p:spPr bwMode="auto">
            <a:xfrm>
              <a:off x="711200" y="3409896"/>
              <a:ext cx="7751929" cy="605741"/>
            </a:xfrm>
            <a:prstGeom prst="rect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3017520" tIns="45718" rIns="91436" bIns="45718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Title</a:t>
              </a:r>
              <a:endPara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13"/>
            <p:cNvSpPr/>
            <p:nvPr/>
          </p:nvSpPr>
          <p:spPr bwMode="auto">
            <a:xfrm>
              <a:off x="2492413" y="3420996"/>
              <a:ext cx="588976" cy="583541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1436" tIns="45718" rIns="91436" bIns="45718" anchor="ctr"/>
            <a:lstStyle/>
            <a:p>
              <a:pPr algn="ctr" defTabSz="9137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25" name="Group 84"/>
            <p:cNvGrpSpPr/>
            <p:nvPr/>
          </p:nvGrpSpPr>
          <p:grpSpPr>
            <a:xfrm>
              <a:off x="850096" y="3539146"/>
              <a:ext cx="1334948" cy="347241"/>
              <a:chOff x="138896" y="3442382"/>
              <a:chExt cx="1334948" cy="347241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27" name="Rectangle 71"/>
              <p:cNvSpPr/>
              <p:nvPr/>
            </p:nvSpPr>
            <p:spPr bwMode="auto">
              <a:xfrm>
                <a:off x="607671" y="3442382"/>
                <a:ext cx="92598" cy="347241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8" name="Rectangle 72"/>
              <p:cNvSpPr/>
              <p:nvPr/>
            </p:nvSpPr>
            <p:spPr bwMode="auto">
              <a:xfrm>
                <a:off x="760071" y="3442382"/>
                <a:ext cx="92598" cy="347241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9" name="Rectangle 73"/>
              <p:cNvSpPr/>
              <p:nvPr/>
            </p:nvSpPr>
            <p:spPr bwMode="auto">
              <a:xfrm>
                <a:off x="912471" y="3442382"/>
                <a:ext cx="92598" cy="347241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0" name="Rectangle 74"/>
              <p:cNvSpPr/>
              <p:nvPr/>
            </p:nvSpPr>
            <p:spPr bwMode="auto">
              <a:xfrm>
                <a:off x="138896" y="3442382"/>
                <a:ext cx="92598" cy="347241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1" name="Rectangle 75"/>
              <p:cNvSpPr/>
              <p:nvPr/>
            </p:nvSpPr>
            <p:spPr bwMode="auto">
              <a:xfrm>
                <a:off x="291296" y="3442382"/>
                <a:ext cx="92598" cy="347241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2" name="Rectangle 76"/>
              <p:cNvSpPr/>
              <p:nvPr/>
            </p:nvSpPr>
            <p:spPr bwMode="auto">
              <a:xfrm>
                <a:off x="443696" y="3442382"/>
                <a:ext cx="92598" cy="347241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3" name="Rectangle 77"/>
              <p:cNvSpPr/>
              <p:nvPr/>
            </p:nvSpPr>
            <p:spPr bwMode="auto">
              <a:xfrm>
                <a:off x="1076446" y="3442382"/>
                <a:ext cx="92598" cy="347241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4" name="Rectangle 78"/>
              <p:cNvSpPr/>
              <p:nvPr/>
            </p:nvSpPr>
            <p:spPr bwMode="auto">
              <a:xfrm>
                <a:off x="1228846" y="3442382"/>
                <a:ext cx="92598" cy="347241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35" name="Rectangle 79"/>
              <p:cNvSpPr/>
              <p:nvPr/>
            </p:nvSpPr>
            <p:spPr bwMode="auto">
              <a:xfrm>
                <a:off x="1381246" y="3442382"/>
                <a:ext cx="92598" cy="347241"/>
              </a:xfrm>
              <a:prstGeom prst="rect">
                <a:avLst/>
              </a:prstGeom>
              <a:solidFill>
                <a:schemeClr val="bg1">
                  <a:alpha val="72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37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86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26" name="矩形​​ 38"/>
            <p:cNvSpPr>
              <a:spLocks noChangeArrowheads="1"/>
            </p:cNvSpPr>
            <p:nvPr/>
          </p:nvSpPr>
          <p:spPr bwMode="auto">
            <a:xfrm>
              <a:off x="2406650" y="3437577"/>
              <a:ext cx="752475" cy="55399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000" b="1" dirty="0">
                  <a:solidFill>
                    <a:srgbClr val="1C9E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en-US" altLang="zh-CN" sz="3000" b="1" dirty="0">
                <a:solidFill>
                  <a:srgbClr val="1C9EF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3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-4.19753E-6 L -2.5E-6 0.15494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1"/>
          <p:cNvSpPr txBox="1">
            <a:spLocks noChangeArrowheads="1"/>
          </p:cNvSpPr>
          <p:nvPr/>
        </p:nvSpPr>
        <p:spPr bwMode="gray">
          <a:xfrm>
            <a:off x="5307013" y="3360738"/>
            <a:ext cx="255428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accent1"/>
              </a:buClr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text  Your text  Your text</a:t>
            </a:r>
            <a:endParaRPr lang="en-US" altLang="zh-CN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accent1"/>
              </a:buClr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text  Your text  Your text  </a:t>
            </a:r>
            <a:endParaRPr lang="en-US" altLang="zh-CN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accent1"/>
              </a:buClr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text  Your text  Your text  </a:t>
            </a:r>
            <a:endParaRPr lang="en-US" altLang="zh-CN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accent1"/>
              </a:buClr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text  Your text  Your text   </a:t>
            </a:r>
            <a:endParaRPr lang="en-US" altLang="zh-CN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13"/>
          <p:cNvSpPr>
            <a:spLocks noChangeArrowheads="1"/>
          </p:cNvSpPr>
          <p:nvPr/>
        </p:nvSpPr>
        <p:spPr bwMode="gray">
          <a:xfrm>
            <a:off x="633413" y="2768600"/>
            <a:ext cx="7297737" cy="622300"/>
          </a:xfrm>
          <a:prstGeom prst="leftRightArrow">
            <a:avLst>
              <a:gd name="adj1" fmla="val 54333"/>
              <a:gd name="adj2" fmla="val 54889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/>
          </a:p>
        </p:txBody>
      </p:sp>
      <p:sp>
        <p:nvSpPr>
          <p:cNvPr id="4" name="TextBox 15"/>
          <p:cNvSpPr txBox="1">
            <a:spLocks noChangeArrowheads="1"/>
          </p:cNvSpPr>
          <p:nvPr/>
        </p:nvSpPr>
        <p:spPr bwMode="gray">
          <a:xfrm>
            <a:off x="6076950" y="2919413"/>
            <a:ext cx="590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zh-CN" sz="1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19"/>
          <p:cNvSpPr txBox="1">
            <a:spLocks noChangeArrowheads="1"/>
          </p:cNvSpPr>
          <p:nvPr/>
        </p:nvSpPr>
        <p:spPr bwMode="gray">
          <a:xfrm>
            <a:off x="1871663" y="2944813"/>
            <a:ext cx="588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zh-CN" sz="1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746125" y="857250"/>
            <a:ext cx="7154863" cy="1668463"/>
            <a:chOff x="746398" y="856914"/>
            <a:chExt cx="7154024" cy="1668182"/>
          </a:xfrm>
        </p:grpSpPr>
        <p:sp>
          <p:nvSpPr>
            <p:cNvPr id="7" name="Rectangle 12"/>
            <p:cNvSpPr>
              <a:spLocks noChangeArrowheads="1"/>
            </p:cNvSpPr>
            <p:nvPr/>
          </p:nvSpPr>
          <p:spPr bwMode="gray">
            <a:xfrm rot="21269424">
              <a:off x="746398" y="2323517"/>
              <a:ext cx="7154024" cy="6190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pic>
          <p:nvPicPr>
            <p:cNvPr id="8206" name="Picture 16" descr="312219RKNRGB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rot="-382343">
              <a:off x="6145781" y="856914"/>
              <a:ext cx="1556766" cy="116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7" name="Picture 17" descr="Data39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rot="-382343">
              <a:off x="802577" y="1357218"/>
              <a:ext cx="1556766" cy="116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extBox 21"/>
          <p:cNvSpPr txBox="1">
            <a:spLocks noChangeArrowheads="1"/>
          </p:cNvSpPr>
          <p:nvPr/>
        </p:nvSpPr>
        <p:spPr bwMode="gray">
          <a:xfrm>
            <a:off x="1052513" y="3360738"/>
            <a:ext cx="255428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accent1"/>
              </a:buClr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text  Your text  Your text</a:t>
            </a:r>
            <a:endParaRPr lang="en-US" altLang="zh-CN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accent1"/>
              </a:buClr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text  Your text  Your text  </a:t>
            </a:r>
            <a:endParaRPr lang="en-US" altLang="zh-CN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accent1"/>
              </a:buClr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text  Your text  Your text  </a:t>
            </a:r>
            <a:endParaRPr lang="en-US" altLang="zh-CN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accent1"/>
              </a:buClr>
              <a:buFontTx/>
              <a:buNone/>
            </a:pPr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text  Your text  Your text   </a:t>
            </a:r>
            <a:endParaRPr lang="en-US" altLang="zh-CN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等腰三角形 10"/>
          <p:cNvSpPr/>
          <p:nvPr/>
        </p:nvSpPr>
        <p:spPr>
          <a:xfrm>
            <a:off x="4102100" y="2419350"/>
            <a:ext cx="461963" cy="336550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​​ 38"/>
          <p:cNvSpPr>
            <a:spLocks noChangeArrowheads="1"/>
          </p:cNvSpPr>
          <p:nvPr/>
        </p:nvSpPr>
        <p:spPr bwMode="auto">
          <a:xfrm>
            <a:off x="-14514" y="645421"/>
            <a:ext cx="9143999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en-US" altLang="zh-CN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21"/>
          <p:cNvSpPr txBox="1">
            <a:spLocks noChangeArrowheads="1"/>
          </p:cNvSpPr>
          <p:nvPr/>
        </p:nvSpPr>
        <p:spPr bwMode="gray">
          <a:xfrm rot="-399309">
            <a:off x="2763838" y="1530350"/>
            <a:ext cx="33797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accent1"/>
              </a:buClr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text  Your text  Your text</a:t>
            </a:r>
            <a:endParaRPr lang="en-US" altLang="zh-CN" sz="1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accent1"/>
              </a:buClr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text  Your text  Your text    </a:t>
            </a:r>
            <a:endParaRPr lang="en-US" altLang="zh-CN" sz="1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3" presetClass="entr" presetSubtype="3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2" presetClass="emph" presetSubtype="0" repeatCount="2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120000">
                                      <p:cBhvr>
                                        <p:cTn id="21" dur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40" fill="hold">
                                          <p:stCondLst>
                                            <p:cond delay="4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40" fill="hold">
                                          <p:stCondLst>
                                            <p:cond delay="8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4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40" fill="hold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/>
      <p:bldP spid="10" grpId="0"/>
      <p:bldP spid="11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​​ 38"/>
          <p:cNvSpPr>
            <a:spLocks noChangeArrowheads="1"/>
          </p:cNvSpPr>
          <p:nvPr/>
        </p:nvSpPr>
        <p:spPr bwMode="auto">
          <a:xfrm>
            <a:off x="-14514" y="645421"/>
            <a:ext cx="9143999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en-US" altLang="zh-CN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4"/>
          <p:cNvSpPr txBox="1">
            <a:spLocks noChangeArrowheads="1"/>
          </p:cNvSpPr>
          <p:nvPr/>
        </p:nvSpPr>
        <p:spPr bwMode="auto">
          <a:xfrm>
            <a:off x="1627188" y="4013200"/>
            <a:ext cx="67786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6" tIns="34279" rIns="68556" bIns="34279">
            <a:spAutoFit/>
          </a:bodyPr>
          <a:lstStyle>
            <a:lvl1pPr defTabSz="91249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49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49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49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49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2008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58"/>
          <p:cNvSpPr txBox="1">
            <a:spLocks noChangeArrowheads="1"/>
          </p:cNvSpPr>
          <p:nvPr/>
        </p:nvSpPr>
        <p:spPr bwMode="auto">
          <a:xfrm>
            <a:off x="7159625" y="4008438"/>
            <a:ext cx="6778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6" tIns="34279" rIns="68556" bIns="34279">
            <a:spAutoFit/>
          </a:bodyPr>
          <a:lstStyle>
            <a:lvl1pPr defTabSz="91249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49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49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49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49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59"/>
          <p:cNvSpPr txBox="1">
            <a:spLocks noChangeArrowheads="1"/>
          </p:cNvSpPr>
          <p:nvPr/>
        </p:nvSpPr>
        <p:spPr bwMode="auto">
          <a:xfrm>
            <a:off x="3068638" y="4008438"/>
            <a:ext cx="6762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6" tIns="34279" rIns="68556" bIns="34279">
            <a:spAutoFit/>
          </a:bodyPr>
          <a:lstStyle>
            <a:lvl1pPr defTabSz="91249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49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49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49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49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2009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60"/>
          <p:cNvSpPr txBox="1">
            <a:spLocks noChangeArrowheads="1"/>
          </p:cNvSpPr>
          <p:nvPr/>
        </p:nvSpPr>
        <p:spPr bwMode="auto">
          <a:xfrm>
            <a:off x="4454525" y="4008438"/>
            <a:ext cx="6762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6" tIns="34279" rIns="68556" bIns="34279">
            <a:spAutoFit/>
          </a:bodyPr>
          <a:lstStyle>
            <a:lvl1pPr defTabSz="91249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49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49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49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49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2010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Pentagon 78"/>
          <p:cNvSpPr/>
          <p:nvPr/>
        </p:nvSpPr>
        <p:spPr>
          <a:xfrm>
            <a:off x="1258888" y="3665538"/>
            <a:ext cx="1493837" cy="342900"/>
          </a:xfrm>
          <a:prstGeom prst="homePlate">
            <a:avLst/>
          </a:prstGeom>
          <a:solidFill>
            <a:srgbClr val="FFC000"/>
          </a:solidFill>
          <a:ln w="3175">
            <a:solidFill>
              <a:srgbClr val="17470B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6" tIns="34279" rIns="68556" bIns="34279" anchor="ctr"/>
          <a:lstStyle/>
          <a:p>
            <a:pPr algn="ctr" defTabSz="9131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endParaRPr 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Chevron 252"/>
          <p:cNvSpPr/>
          <p:nvPr/>
        </p:nvSpPr>
        <p:spPr>
          <a:xfrm>
            <a:off x="2662238" y="3665538"/>
            <a:ext cx="1493837" cy="342900"/>
          </a:xfrm>
          <a:prstGeom prst="chevron">
            <a:avLst/>
          </a:prstGeom>
          <a:solidFill>
            <a:srgbClr val="FFC000"/>
          </a:solidFill>
          <a:ln w="3175">
            <a:solidFill>
              <a:srgbClr val="17470B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6" tIns="34279" rIns="68556" bIns="34279" anchor="ctr"/>
          <a:lstStyle/>
          <a:p>
            <a:pPr algn="ctr" defTabSz="9131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Chevron 250"/>
          <p:cNvSpPr/>
          <p:nvPr/>
        </p:nvSpPr>
        <p:spPr>
          <a:xfrm>
            <a:off x="5472113" y="3665538"/>
            <a:ext cx="1441450" cy="342900"/>
          </a:xfrm>
          <a:prstGeom prst="chevron">
            <a:avLst/>
          </a:prstGeom>
          <a:solidFill>
            <a:srgbClr val="FFC000"/>
          </a:solidFill>
          <a:ln w="3175">
            <a:solidFill>
              <a:srgbClr val="17470B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6" tIns="34279" rIns="68556" bIns="34279" anchor="ctr"/>
          <a:lstStyle/>
          <a:p>
            <a:pPr algn="ctr" defTabSz="9131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Chevron 251"/>
          <p:cNvSpPr/>
          <p:nvPr/>
        </p:nvSpPr>
        <p:spPr>
          <a:xfrm>
            <a:off x="4070350" y="3665538"/>
            <a:ext cx="1493838" cy="342900"/>
          </a:xfrm>
          <a:prstGeom prst="chevron">
            <a:avLst/>
          </a:prstGeom>
          <a:solidFill>
            <a:srgbClr val="FFC000"/>
          </a:solidFill>
          <a:ln w="3175">
            <a:solidFill>
              <a:srgbClr val="17470B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6" tIns="34279" rIns="68556" bIns="34279" anchor="ctr"/>
          <a:lstStyle/>
          <a:p>
            <a:pPr algn="ctr" defTabSz="9131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Chevron 79"/>
          <p:cNvSpPr/>
          <p:nvPr/>
        </p:nvSpPr>
        <p:spPr>
          <a:xfrm>
            <a:off x="6778625" y="3665538"/>
            <a:ext cx="1439863" cy="342900"/>
          </a:xfrm>
          <a:prstGeom prst="chevron">
            <a:avLst/>
          </a:prstGeom>
          <a:solidFill>
            <a:srgbClr val="FFC000"/>
          </a:solidFill>
          <a:ln w="3175">
            <a:solidFill>
              <a:srgbClr val="17470B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6" tIns="34279" rIns="68556" bIns="34279" anchor="ctr"/>
          <a:lstStyle/>
          <a:p>
            <a:pPr algn="ctr" defTabSz="9131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58"/>
          <p:cNvSpPr txBox="1">
            <a:spLocks noChangeArrowheads="1"/>
          </p:cNvSpPr>
          <p:nvPr/>
        </p:nvSpPr>
        <p:spPr bwMode="auto">
          <a:xfrm>
            <a:off x="5872163" y="4008438"/>
            <a:ext cx="6762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6" tIns="34279" rIns="68556" bIns="34279">
            <a:spAutoFit/>
          </a:bodyPr>
          <a:lstStyle>
            <a:lvl1pPr defTabSz="91249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49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49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49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49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 bwMode="auto">
          <a:xfrm>
            <a:off x="989013" y="2414588"/>
            <a:ext cx="1312862" cy="1236662"/>
            <a:chOff x="824167" y="2656607"/>
            <a:chExt cx="1312613" cy="1235226"/>
          </a:xfrm>
        </p:grpSpPr>
        <p:sp>
          <p:nvSpPr>
            <p:cNvPr id="9248" name="TextBox 33"/>
            <p:cNvSpPr txBox="1">
              <a:spLocks noChangeArrowheads="1"/>
            </p:cNvSpPr>
            <p:nvPr/>
          </p:nvSpPr>
          <p:spPr bwMode="auto">
            <a:xfrm>
              <a:off x="824167" y="2656607"/>
              <a:ext cx="587358" cy="300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9" tIns="34295" rIns="68589" bIns="34295">
              <a:spAutoFit/>
            </a:bodyPr>
            <a:lstStyle>
              <a:lvl1pPr defTabSz="91249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1249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1249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1249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1249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2008</a:t>
              </a:r>
              <a:endParaRPr lang="en-US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Straight Connector 22"/>
            <p:cNvCxnSpPr/>
            <p:nvPr/>
          </p:nvCxnSpPr>
          <p:spPr>
            <a:xfrm>
              <a:off x="1097165" y="3011794"/>
              <a:ext cx="0" cy="880039"/>
            </a:xfrm>
            <a:prstGeom prst="line">
              <a:avLst/>
            </a:prstGeom>
            <a:ln w="31750">
              <a:solidFill>
                <a:schemeClr val="bg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50" name="矩形 66"/>
            <p:cNvSpPr>
              <a:spLocks noChangeArrowheads="1"/>
            </p:cNvSpPr>
            <p:nvPr/>
          </p:nvSpPr>
          <p:spPr bwMode="auto">
            <a:xfrm>
              <a:off x="1133702" y="3020831"/>
              <a:ext cx="1003078" cy="737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 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 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2384425" y="2168525"/>
            <a:ext cx="1300163" cy="1471613"/>
            <a:chOff x="2219718" y="2409414"/>
            <a:chExt cx="1299935" cy="1472232"/>
          </a:xfrm>
        </p:grpSpPr>
        <p:sp>
          <p:nvSpPr>
            <p:cNvPr id="9245" name="TextBox 37"/>
            <p:cNvSpPr txBox="1">
              <a:spLocks noChangeArrowheads="1"/>
            </p:cNvSpPr>
            <p:nvPr/>
          </p:nvSpPr>
          <p:spPr bwMode="auto">
            <a:xfrm>
              <a:off x="2219718" y="2409414"/>
              <a:ext cx="587358" cy="300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9" tIns="34295" rIns="68589" bIns="34295">
              <a:spAutoFit/>
            </a:bodyPr>
            <a:lstStyle>
              <a:lvl1pPr defTabSz="91249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1249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1249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1249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1249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2009</a:t>
              </a:r>
              <a:endParaRPr lang="en-US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Straight Connector 82"/>
            <p:cNvCxnSpPr/>
            <p:nvPr/>
          </p:nvCxnSpPr>
          <p:spPr>
            <a:xfrm>
              <a:off x="2499069" y="2733400"/>
              <a:ext cx="0" cy="1148246"/>
            </a:xfrm>
            <a:prstGeom prst="line">
              <a:avLst/>
            </a:prstGeom>
            <a:ln w="31750">
              <a:solidFill>
                <a:schemeClr val="bg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47" name="矩形 66"/>
            <p:cNvSpPr>
              <a:spLocks noChangeArrowheads="1"/>
            </p:cNvSpPr>
            <p:nvPr/>
          </p:nvSpPr>
          <p:spPr bwMode="auto">
            <a:xfrm>
              <a:off x="2516450" y="2739298"/>
              <a:ext cx="1003203" cy="954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 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 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>
            <a:off x="3806825" y="1951038"/>
            <a:ext cx="1217613" cy="1689100"/>
            <a:chOff x="3642078" y="2192484"/>
            <a:chExt cx="1217580" cy="1689161"/>
          </a:xfrm>
        </p:grpSpPr>
        <p:sp>
          <p:nvSpPr>
            <p:cNvPr id="9242" name="TextBox 41"/>
            <p:cNvSpPr txBox="1">
              <a:spLocks noChangeArrowheads="1"/>
            </p:cNvSpPr>
            <p:nvPr/>
          </p:nvSpPr>
          <p:spPr bwMode="auto">
            <a:xfrm>
              <a:off x="3642078" y="2192484"/>
              <a:ext cx="587358" cy="300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9" tIns="34295" rIns="68589" bIns="34295">
              <a:spAutoFit/>
            </a:bodyPr>
            <a:lstStyle>
              <a:lvl1pPr defTabSz="91249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1249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1249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1249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1249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2010</a:t>
              </a:r>
              <a:endParaRPr lang="en-US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Straight Connector 86"/>
            <p:cNvCxnSpPr/>
            <p:nvPr/>
          </p:nvCxnSpPr>
          <p:spPr>
            <a:xfrm>
              <a:off x="3924645" y="2530633"/>
              <a:ext cx="0" cy="1351012"/>
            </a:xfrm>
            <a:prstGeom prst="line">
              <a:avLst/>
            </a:prstGeom>
            <a:ln w="31750">
              <a:solidFill>
                <a:schemeClr val="bg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44" name="矩形 66"/>
            <p:cNvSpPr>
              <a:spLocks noChangeArrowheads="1"/>
            </p:cNvSpPr>
            <p:nvPr/>
          </p:nvSpPr>
          <p:spPr bwMode="auto">
            <a:xfrm>
              <a:off x="3909590" y="2555412"/>
              <a:ext cx="950068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5210175" y="1495425"/>
            <a:ext cx="1241425" cy="2155825"/>
            <a:chOff x="5044779" y="1736669"/>
            <a:chExt cx="1242104" cy="2155164"/>
          </a:xfrm>
        </p:grpSpPr>
        <p:sp>
          <p:nvSpPr>
            <p:cNvPr id="9239" name="TextBox 45"/>
            <p:cNvSpPr txBox="1">
              <a:spLocks noChangeArrowheads="1"/>
            </p:cNvSpPr>
            <p:nvPr/>
          </p:nvSpPr>
          <p:spPr bwMode="auto">
            <a:xfrm>
              <a:off x="5044779" y="1736669"/>
              <a:ext cx="587358" cy="300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9" tIns="34295" rIns="68589" bIns="34295">
              <a:spAutoFit/>
            </a:bodyPr>
            <a:lstStyle>
              <a:lvl1pPr defTabSz="91249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1249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1249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1249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1249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2011</a:t>
              </a:r>
              <a:endParaRPr lang="en-US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7" name="Straight Connector 90"/>
            <p:cNvCxnSpPr/>
            <p:nvPr/>
          </p:nvCxnSpPr>
          <p:spPr>
            <a:xfrm>
              <a:off x="5313214" y="2077877"/>
              <a:ext cx="0" cy="1813956"/>
            </a:xfrm>
            <a:prstGeom prst="line">
              <a:avLst/>
            </a:prstGeom>
            <a:ln w="31750">
              <a:solidFill>
                <a:schemeClr val="bg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41" name="矩形 66"/>
            <p:cNvSpPr>
              <a:spLocks noChangeArrowheads="1"/>
            </p:cNvSpPr>
            <p:nvPr/>
          </p:nvSpPr>
          <p:spPr bwMode="auto">
            <a:xfrm>
              <a:off x="5336815" y="2078324"/>
              <a:ext cx="950068" cy="1600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 bwMode="auto">
          <a:xfrm>
            <a:off x="6513513" y="1108075"/>
            <a:ext cx="1258887" cy="2597150"/>
            <a:chOff x="6348937" y="1349382"/>
            <a:chExt cx="1258747" cy="2597103"/>
          </a:xfrm>
        </p:grpSpPr>
        <p:cxnSp>
          <p:nvCxnSpPr>
            <p:cNvPr id="30" name="Straight Connector 95"/>
            <p:cNvCxnSpPr/>
            <p:nvPr/>
          </p:nvCxnSpPr>
          <p:spPr>
            <a:xfrm>
              <a:off x="6634655" y="1704976"/>
              <a:ext cx="0" cy="2187535"/>
            </a:xfrm>
            <a:prstGeom prst="line">
              <a:avLst/>
            </a:prstGeom>
            <a:ln w="31750">
              <a:solidFill>
                <a:schemeClr val="bg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37" name="TextBox 50"/>
            <p:cNvSpPr txBox="1">
              <a:spLocks noChangeArrowheads="1"/>
            </p:cNvSpPr>
            <p:nvPr/>
          </p:nvSpPr>
          <p:spPr bwMode="auto">
            <a:xfrm>
              <a:off x="6348937" y="1349382"/>
              <a:ext cx="587358" cy="300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9" tIns="34295" rIns="68589" bIns="34295">
              <a:spAutoFit/>
            </a:bodyPr>
            <a:lstStyle>
              <a:lvl1pPr defTabSz="91249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1249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1249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1249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1249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2012</a:t>
              </a:r>
              <a:endParaRPr lang="en-US" altLang="zh-CN" sz="1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38" name="矩形 66"/>
            <p:cNvSpPr>
              <a:spLocks noChangeArrowheads="1"/>
            </p:cNvSpPr>
            <p:nvPr/>
          </p:nvSpPr>
          <p:spPr bwMode="auto">
            <a:xfrm>
              <a:off x="6657616" y="1699716"/>
              <a:ext cx="950068" cy="2246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8300" y="2481263"/>
            <a:ext cx="5418138" cy="325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​​ 2"/>
          <p:cNvSpPr/>
          <p:nvPr/>
        </p:nvSpPr>
        <p:spPr bwMode="auto">
          <a:xfrm>
            <a:off x="749300" y="1520825"/>
            <a:ext cx="7813675" cy="5349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2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200" spc="-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700463" y="2168525"/>
            <a:ext cx="50498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</a:rPr>
              <a:t>Here we got China’s largest original PPT material, and the strongest PPT producing team. We got the training</a:t>
            </a:r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矩形​​ 38"/>
          <p:cNvSpPr>
            <a:spLocks noChangeArrowheads="1"/>
          </p:cNvSpPr>
          <p:nvPr/>
        </p:nvSpPr>
        <p:spPr bwMode="auto">
          <a:xfrm>
            <a:off x="-14514" y="645421"/>
            <a:ext cx="9143999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en-US" altLang="zh-CN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3250"/>
            <a:ext cx="91440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63" y="603250"/>
            <a:ext cx="455930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六边形 6"/>
          <p:cNvSpPr/>
          <p:nvPr/>
        </p:nvSpPr>
        <p:spPr>
          <a:xfrm>
            <a:off x="4756150" y="603250"/>
            <a:ext cx="1454150" cy="1254125"/>
          </a:xfrm>
          <a:prstGeom prst="hexagon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六边形 7"/>
          <p:cNvSpPr/>
          <p:nvPr/>
        </p:nvSpPr>
        <p:spPr>
          <a:xfrm>
            <a:off x="5889625" y="1235075"/>
            <a:ext cx="1454150" cy="1254125"/>
          </a:xfrm>
          <a:prstGeom prst="hexagon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六边形 8"/>
          <p:cNvSpPr/>
          <p:nvPr/>
        </p:nvSpPr>
        <p:spPr>
          <a:xfrm>
            <a:off x="7023100" y="1874838"/>
            <a:ext cx="1454150" cy="1254125"/>
          </a:xfrm>
          <a:prstGeom prst="hexagon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六边形 18"/>
          <p:cNvSpPr/>
          <p:nvPr/>
        </p:nvSpPr>
        <p:spPr>
          <a:xfrm>
            <a:off x="8129588" y="2487613"/>
            <a:ext cx="1003300" cy="1254125"/>
          </a:xfrm>
          <a:custGeom>
            <a:avLst/>
            <a:gdLst>
              <a:gd name="connsiteX0" fmla="*/ 0 w 1454262"/>
              <a:gd name="connsiteY0" fmla="*/ 626837 h 1253674"/>
              <a:gd name="connsiteX1" fmla="*/ 313419 w 1454262"/>
              <a:gd name="connsiteY1" fmla="*/ 0 h 1253674"/>
              <a:gd name="connsiteX2" fmla="*/ 1140844 w 1454262"/>
              <a:gd name="connsiteY2" fmla="*/ 0 h 1253674"/>
              <a:gd name="connsiteX3" fmla="*/ 1454262 w 1454262"/>
              <a:gd name="connsiteY3" fmla="*/ 626837 h 1253674"/>
              <a:gd name="connsiteX4" fmla="*/ 1140844 w 1454262"/>
              <a:gd name="connsiteY4" fmla="*/ 1253674 h 1253674"/>
              <a:gd name="connsiteX5" fmla="*/ 313419 w 1454262"/>
              <a:gd name="connsiteY5" fmla="*/ 1253674 h 1253674"/>
              <a:gd name="connsiteX6" fmla="*/ 0 w 1454262"/>
              <a:gd name="connsiteY6" fmla="*/ 626837 h 1253674"/>
              <a:gd name="connsiteX0-1" fmla="*/ 0 w 1454262"/>
              <a:gd name="connsiteY0-2" fmla="*/ 626837 h 1253674"/>
              <a:gd name="connsiteX1-3" fmla="*/ 313419 w 1454262"/>
              <a:gd name="connsiteY1-4" fmla="*/ 0 h 1253674"/>
              <a:gd name="connsiteX2-5" fmla="*/ 994540 w 1454262"/>
              <a:gd name="connsiteY2-6" fmla="*/ 0 h 1253674"/>
              <a:gd name="connsiteX3-7" fmla="*/ 1454262 w 1454262"/>
              <a:gd name="connsiteY3-8" fmla="*/ 626837 h 1253674"/>
              <a:gd name="connsiteX4-9" fmla="*/ 1140844 w 1454262"/>
              <a:gd name="connsiteY4-10" fmla="*/ 1253674 h 1253674"/>
              <a:gd name="connsiteX5-11" fmla="*/ 313419 w 1454262"/>
              <a:gd name="connsiteY5-12" fmla="*/ 1253674 h 1253674"/>
              <a:gd name="connsiteX6-13" fmla="*/ 0 w 1454262"/>
              <a:gd name="connsiteY6-14" fmla="*/ 626837 h 1253674"/>
              <a:gd name="connsiteX0-15" fmla="*/ 0 w 1454262"/>
              <a:gd name="connsiteY0-16" fmla="*/ 626837 h 1253674"/>
              <a:gd name="connsiteX1-17" fmla="*/ 313419 w 1454262"/>
              <a:gd name="connsiteY1-18" fmla="*/ 0 h 1253674"/>
              <a:gd name="connsiteX2-19" fmla="*/ 994540 w 1454262"/>
              <a:gd name="connsiteY2-20" fmla="*/ 0 h 1253674"/>
              <a:gd name="connsiteX3-21" fmla="*/ 1454262 w 1454262"/>
              <a:gd name="connsiteY3-22" fmla="*/ 626837 h 1253674"/>
              <a:gd name="connsiteX4-23" fmla="*/ 921388 w 1454262"/>
              <a:gd name="connsiteY4-24" fmla="*/ 1253674 h 1253674"/>
              <a:gd name="connsiteX5-25" fmla="*/ 313419 w 1454262"/>
              <a:gd name="connsiteY5-26" fmla="*/ 1253674 h 1253674"/>
              <a:gd name="connsiteX6-27" fmla="*/ 0 w 1454262"/>
              <a:gd name="connsiteY6-28" fmla="*/ 626837 h 1253674"/>
              <a:gd name="connsiteX0-29" fmla="*/ 0 w 1454262"/>
              <a:gd name="connsiteY0-30" fmla="*/ 626837 h 1253674"/>
              <a:gd name="connsiteX1-31" fmla="*/ 313419 w 1454262"/>
              <a:gd name="connsiteY1-32" fmla="*/ 0 h 1253674"/>
              <a:gd name="connsiteX2-33" fmla="*/ 994540 w 1454262"/>
              <a:gd name="connsiteY2-34" fmla="*/ 0 h 1253674"/>
              <a:gd name="connsiteX3-35" fmla="*/ 1454262 w 1454262"/>
              <a:gd name="connsiteY3-36" fmla="*/ 626837 h 1253674"/>
              <a:gd name="connsiteX4-37" fmla="*/ 1003684 w 1454262"/>
              <a:gd name="connsiteY4-38" fmla="*/ 1244530 h 1253674"/>
              <a:gd name="connsiteX5-39" fmla="*/ 313419 w 1454262"/>
              <a:gd name="connsiteY5-40" fmla="*/ 1253674 h 1253674"/>
              <a:gd name="connsiteX6-41" fmla="*/ 0 w 1454262"/>
              <a:gd name="connsiteY6-42" fmla="*/ 626837 h 1253674"/>
              <a:gd name="connsiteX0-43" fmla="*/ 0 w 1003684"/>
              <a:gd name="connsiteY0-44" fmla="*/ 626837 h 1253674"/>
              <a:gd name="connsiteX1-45" fmla="*/ 313419 w 1003684"/>
              <a:gd name="connsiteY1-46" fmla="*/ 0 h 1253674"/>
              <a:gd name="connsiteX2-47" fmla="*/ 994540 w 1003684"/>
              <a:gd name="connsiteY2-48" fmla="*/ 0 h 1253674"/>
              <a:gd name="connsiteX3-49" fmla="*/ 1003684 w 1003684"/>
              <a:gd name="connsiteY3-50" fmla="*/ 1244530 h 1253674"/>
              <a:gd name="connsiteX4-51" fmla="*/ 313419 w 1003684"/>
              <a:gd name="connsiteY4-52" fmla="*/ 1253674 h 1253674"/>
              <a:gd name="connsiteX5-53" fmla="*/ 0 w 1003684"/>
              <a:gd name="connsiteY5-54" fmla="*/ 626837 h 12536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3684" h="1253674">
                <a:moveTo>
                  <a:pt x="0" y="626837"/>
                </a:moveTo>
                <a:lnTo>
                  <a:pt x="313419" y="0"/>
                </a:lnTo>
                <a:lnTo>
                  <a:pt x="994540" y="0"/>
                </a:lnTo>
                <a:lnTo>
                  <a:pt x="1003684" y="1244530"/>
                </a:lnTo>
                <a:lnTo>
                  <a:pt x="313419" y="1253674"/>
                </a:lnTo>
                <a:lnTo>
                  <a:pt x="0" y="626837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六边形 10"/>
          <p:cNvSpPr/>
          <p:nvPr/>
        </p:nvSpPr>
        <p:spPr>
          <a:xfrm>
            <a:off x="4765675" y="1847850"/>
            <a:ext cx="1454150" cy="1252538"/>
          </a:xfrm>
          <a:prstGeom prst="hexagon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六边形 11"/>
          <p:cNvSpPr/>
          <p:nvPr/>
        </p:nvSpPr>
        <p:spPr>
          <a:xfrm>
            <a:off x="5899150" y="2468563"/>
            <a:ext cx="1454150" cy="1254125"/>
          </a:xfrm>
          <a:prstGeom prst="hexagon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六边形 12"/>
          <p:cNvSpPr/>
          <p:nvPr/>
        </p:nvSpPr>
        <p:spPr>
          <a:xfrm>
            <a:off x="7023100" y="3109913"/>
            <a:ext cx="1454150" cy="1252537"/>
          </a:xfrm>
          <a:prstGeom prst="hexagon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六边形 22"/>
          <p:cNvSpPr/>
          <p:nvPr/>
        </p:nvSpPr>
        <p:spPr>
          <a:xfrm>
            <a:off x="8148638" y="3722688"/>
            <a:ext cx="993775" cy="804862"/>
          </a:xfrm>
          <a:custGeom>
            <a:avLst/>
            <a:gdLst>
              <a:gd name="connsiteX0" fmla="*/ 0 w 1454262"/>
              <a:gd name="connsiteY0" fmla="*/ 626837 h 1253674"/>
              <a:gd name="connsiteX1" fmla="*/ 313419 w 1454262"/>
              <a:gd name="connsiteY1" fmla="*/ 0 h 1253674"/>
              <a:gd name="connsiteX2" fmla="*/ 1140844 w 1454262"/>
              <a:gd name="connsiteY2" fmla="*/ 0 h 1253674"/>
              <a:gd name="connsiteX3" fmla="*/ 1454262 w 1454262"/>
              <a:gd name="connsiteY3" fmla="*/ 626837 h 1253674"/>
              <a:gd name="connsiteX4" fmla="*/ 1140844 w 1454262"/>
              <a:gd name="connsiteY4" fmla="*/ 1253674 h 1253674"/>
              <a:gd name="connsiteX5" fmla="*/ 313419 w 1454262"/>
              <a:gd name="connsiteY5" fmla="*/ 1253674 h 1253674"/>
              <a:gd name="connsiteX6" fmla="*/ 0 w 1454262"/>
              <a:gd name="connsiteY6" fmla="*/ 626837 h 1253674"/>
              <a:gd name="connsiteX0-1" fmla="*/ 0 w 1454262"/>
              <a:gd name="connsiteY0-2" fmla="*/ 635981 h 1262818"/>
              <a:gd name="connsiteX1-3" fmla="*/ 313419 w 1454262"/>
              <a:gd name="connsiteY1-4" fmla="*/ 9144 h 1262818"/>
              <a:gd name="connsiteX2-5" fmla="*/ 994540 w 1454262"/>
              <a:gd name="connsiteY2-6" fmla="*/ 0 h 1262818"/>
              <a:gd name="connsiteX3-7" fmla="*/ 1454262 w 1454262"/>
              <a:gd name="connsiteY3-8" fmla="*/ 635981 h 1262818"/>
              <a:gd name="connsiteX4-9" fmla="*/ 1140844 w 1454262"/>
              <a:gd name="connsiteY4-10" fmla="*/ 1262818 h 1262818"/>
              <a:gd name="connsiteX5-11" fmla="*/ 313419 w 1454262"/>
              <a:gd name="connsiteY5-12" fmla="*/ 1262818 h 1262818"/>
              <a:gd name="connsiteX6-13" fmla="*/ 0 w 1454262"/>
              <a:gd name="connsiteY6-14" fmla="*/ 635981 h 1262818"/>
              <a:gd name="connsiteX0-15" fmla="*/ 0 w 1454262"/>
              <a:gd name="connsiteY0-16" fmla="*/ 635981 h 1271962"/>
              <a:gd name="connsiteX1-17" fmla="*/ 313419 w 1454262"/>
              <a:gd name="connsiteY1-18" fmla="*/ 9144 h 1271962"/>
              <a:gd name="connsiteX2-19" fmla="*/ 994540 w 1454262"/>
              <a:gd name="connsiteY2-20" fmla="*/ 0 h 1271962"/>
              <a:gd name="connsiteX3-21" fmla="*/ 1454262 w 1454262"/>
              <a:gd name="connsiteY3-22" fmla="*/ 635981 h 1271962"/>
              <a:gd name="connsiteX4-23" fmla="*/ 957964 w 1454262"/>
              <a:gd name="connsiteY4-24" fmla="*/ 1271962 h 1271962"/>
              <a:gd name="connsiteX5-25" fmla="*/ 313419 w 1454262"/>
              <a:gd name="connsiteY5-26" fmla="*/ 1262818 h 1271962"/>
              <a:gd name="connsiteX6-27" fmla="*/ 0 w 1454262"/>
              <a:gd name="connsiteY6-28" fmla="*/ 635981 h 1271962"/>
              <a:gd name="connsiteX0-29" fmla="*/ 0 w 994540"/>
              <a:gd name="connsiteY0-30" fmla="*/ 635981 h 1271962"/>
              <a:gd name="connsiteX1-31" fmla="*/ 313419 w 994540"/>
              <a:gd name="connsiteY1-32" fmla="*/ 9144 h 1271962"/>
              <a:gd name="connsiteX2-33" fmla="*/ 994540 w 994540"/>
              <a:gd name="connsiteY2-34" fmla="*/ 0 h 1271962"/>
              <a:gd name="connsiteX3-35" fmla="*/ 957964 w 994540"/>
              <a:gd name="connsiteY3-36" fmla="*/ 1271962 h 1271962"/>
              <a:gd name="connsiteX4-37" fmla="*/ 313419 w 994540"/>
              <a:gd name="connsiteY4-38" fmla="*/ 1262818 h 1271962"/>
              <a:gd name="connsiteX5-39" fmla="*/ 0 w 994540"/>
              <a:gd name="connsiteY5-40" fmla="*/ 635981 h 1271962"/>
              <a:gd name="connsiteX0-41" fmla="*/ 0 w 994540"/>
              <a:gd name="connsiteY0-42" fmla="*/ 635981 h 1271962"/>
              <a:gd name="connsiteX1-43" fmla="*/ 313419 w 994540"/>
              <a:gd name="connsiteY1-44" fmla="*/ 9144 h 1271962"/>
              <a:gd name="connsiteX2-45" fmla="*/ 994540 w 994540"/>
              <a:gd name="connsiteY2-46" fmla="*/ 0 h 1271962"/>
              <a:gd name="connsiteX3-47" fmla="*/ 957964 w 994540"/>
              <a:gd name="connsiteY3-48" fmla="*/ 1271962 h 1271962"/>
              <a:gd name="connsiteX4-49" fmla="*/ 157971 w 994540"/>
              <a:gd name="connsiteY4-50" fmla="*/ 869626 h 1271962"/>
              <a:gd name="connsiteX5-51" fmla="*/ 0 w 994540"/>
              <a:gd name="connsiteY5-52" fmla="*/ 635981 h 1271962"/>
              <a:gd name="connsiteX0-53" fmla="*/ 0 w 994540"/>
              <a:gd name="connsiteY0-54" fmla="*/ 635981 h 869626"/>
              <a:gd name="connsiteX1-55" fmla="*/ 313419 w 994540"/>
              <a:gd name="connsiteY1-56" fmla="*/ 9144 h 869626"/>
              <a:gd name="connsiteX2-57" fmla="*/ 994540 w 994540"/>
              <a:gd name="connsiteY2-58" fmla="*/ 0 h 869626"/>
              <a:gd name="connsiteX3-59" fmla="*/ 930532 w 994540"/>
              <a:gd name="connsiteY3-60" fmla="*/ 769042 h 869626"/>
              <a:gd name="connsiteX4-61" fmla="*/ 157971 w 994540"/>
              <a:gd name="connsiteY4-62" fmla="*/ 869626 h 869626"/>
              <a:gd name="connsiteX5-63" fmla="*/ 0 w 994540"/>
              <a:gd name="connsiteY5-64" fmla="*/ 635981 h 869626"/>
              <a:gd name="connsiteX0-65" fmla="*/ 0 w 994540"/>
              <a:gd name="connsiteY0-66" fmla="*/ 635981 h 869626"/>
              <a:gd name="connsiteX1-67" fmla="*/ 313419 w 994540"/>
              <a:gd name="connsiteY1-68" fmla="*/ 9144 h 869626"/>
              <a:gd name="connsiteX2-69" fmla="*/ 994540 w 994540"/>
              <a:gd name="connsiteY2-70" fmla="*/ 0 h 869626"/>
              <a:gd name="connsiteX3-71" fmla="*/ 967108 w 994540"/>
              <a:gd name="connsiteY3-72" fmla="*/ 787330 h 869626"/>
              <a:gd name="connsiteX4-73" fmla="*/ 157971 w 994540"/>
              <a:gd name="connsiteY4-74" fmla="*/ 869626 h 869626"/>
              <a:gd name="connsiteX5-75" fmla="*/ 0 w 994540"/>
              <a:gd name="connsiteY5-76" fmla="*/ 635981 h 869626"/>
              <a:gd name="connsiteX0-77" fmla="*/ 0 w 994540"/>
              <a:gd name="connsiteY0-78" fmla="*/ 635981 h 805618"/>
              <a:gd name="connsiteX1-79" fmla="*/ 313419 w 994540"/>
              <a:gd name="connsiteY1-80" fmla="*/ 9144 h 805618"/>
              <a:gd name="connsiteX2-81" fmla="*/ 994540 w 994540"/>
              <a:gd name="connsiteY2-82" fmla="*/ 0 h 805618"/>
              <a:gd name="connsiteX3-83" fmla="*/ 967108 w 994540"/>
              <a:gd name="connsiteY3-84" fmla="*/ 787330 h 805618"/>
              <a:gd name="connsiteX4-85" fmla="*/ 157971 w 994540"/>
              <a:gd name="connsiteY4-86" fmla="*/ 805618 h 805618"/>
              <a:gd name="connsiteX5-87" fmla="*/ 0 w 994540"/>
              <a:gd name="connsiteY5-88" fmla="*/ 635981 h 805618"/>
              <a:gd name="connsiteX0-89" fmla="*/ 0 w 994540"/>
              <a:gd name="connsiteY0-90" fmla="*/ 635981 h 805618"/>
              <a:gd name="connsiteX1-91" fmla="*/ 313419 w 994540"/>
              <a:gd name="connsiteY1-92" fmla="*/ 9144 h 805618"/>
              <a:gd name="connsiteX2-93" fmla="*/ 994540 w 994540"/>
              <a:gd name="connsiteY2-94" fmla="*/ 0 h 805618"/>
              <a:gd name="connsiteX3-95" fmla="*/ 948820 w 994540"/>
              <a:gd name="connsiteY3-96" fmla="*/ 796474 h 805618"/>
              <a:gd name="connsiteX4-97" fmla="*/ 157971 w 994540"/>
              <a:gd name="connsiteY4-98" fmla="*/ 805618 h 805618"/>
              <a:gd name="connsiteX5-99" fmla="*/ 0 w 994540"/>
              <a:gd name="connsiteY5-100" fmla="*/ 635981 h 8056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4540" h="805618">
                <a:moveTo>
                  <a:pt x="0" y="635981"/>
                </a:moveTo>
                <a:lnTo>
                  <a:pt x="313419" y="9144"/>
                </a:lnTo>
                <a:lnTo>
                  <a:pt x="994540" y="0"/>
                </a:lnTo>
                <a:lnTo>
                  <a:pt x="948820" y="796474"/>
                </a:lnTo>
                <a:lnTo>
                  <a:pt x="157971" y="805618"/>
                </a:lnTo>
                <a:lnTo>
                  <a:pt x="0" y="635981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六边形 23"/>
          <p:cNvSpPr/>
          <p:nvPr/>
        </p:nvSpPr>
        <p:spPr>
          <a:xfrm>
            <a:off x="5872163" y="603250"/>
            <a:ext cx="1454150" cy="660400"/>
          </a:xfrm>
          <a:custGeom>
            <a:avLst/>
            <a:gdLst>
              <a:gd name="connsiteX0" fmla="*/ 0 w 1454262"/>
              <a:gd name="connsiteY0" fmla="*/ 626837 h 1253674"/>
              <a:gd name="connsiteX1" fmla="*/ 313419 w 1454262"/>
              <a:gd name="connsiteY1" fmla="*/ 0 h 1253674"/>
              <a:gd name="connsiteX2" fmla="*/ 1140844 w 1454262"/>
              <a:gd name="connsiteY2" fmla="*/ 0 h 1253674"/>
              <a:gd name="connsiteX3" fmla="*/ 1454262 w 1454262"/>
              <a:gd name="connsiteY3" fmla="*/ 626837 h 1253674"/>
              <a:gd name="connsiteX4" fmla="*/ 1140844 w 1454262"/>
              <a:gd name="connsiteY4" fmla="*/ 1253674 h 1253674"/>
              <a:gd name="connsiteX5" fmla="*/ 313419 w 1454262"/>
              <a:gd name="connsiteY5" fmla="*/ 1253674 h 1253674"/>
              <a:gd name="connsiteX6" fmla="*/ 0 w 1454262"/>
              <a:gd name="connsiteY6" fmla="*/ 626837 h 1253674"/>
              <a:gd name="connsiteX0-1" fmla="*/ 0 w 1454262"/>
              <a:gd name="connsiteY0-2" fmla="*/ 626837 h 1253674"/>
              <a:gd name="connsiteX1-3" fmla="*/ 1140844 w 1454262"/>
              <a:gd name="connsiteY1-4" fmla="*/ 0 h 1253674"/>
              <a:gd name="connsiteX2-5" fmla="*/ 1454262 w 1454262"/>
              <a:gd name="connsiteY2-6" fmla="*/ 626837 h 1253674"/>
              <a:gd name="connsiteX3-7" fmla="*/ 1140844 w 1454262"/>
              <a:gd name="connsiteY3-8" fmla="*/ 1253674 h 1253674"/>
              <a:gd name="connsiteX4-9" fmla="*/ 313419 w 1454262"/>
              <a:gd name="connsiteY4-10" fmla="*/ 1253674 h 1253674"/>
              <a:gd name="connsiteX5-11" fmla="*/ 0 w 1454262"/>
              <a:gd name="connsiteY5-12" fmla="*/ 626837 h 1253674"/>
              <a:gd name="connsiteX0-13" fmla="*/ 0 w 1454262"/>
              <a:gd name="connsiteY0-14" fmla="*/ 0 h 626837"/>
              <a:gd name="connsiteX1-15" fmla="*/ 1454262 w 1454262"/>
              <a:gd name="connsiteY1-16" fmla="*/ 0 h 626837"/>
              <a:gd name="connsiteX2-17" fmla="*/ 1140844 w 1454262"/>
              <a:gd name="connsiteY2-18" fmla="*/ 626837 h 626837"/>
              <a:gd name="connsiteX3-19" fmla="*/ 313419 w 1454262"/>
              <a:gd name="connsiteY3-20" fmla="*/ 626837 h 626837"/>
              <a:gd name="connsiteX4-21" fmla="*/ 0 w 1454262"/>
              <a:gd name="connsiteY4-22" fmla="*/ 0 h 6268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54262" h="626837">
                <a:moveTo>
                  <a:pt x="0" y="0"/>
                </a:moveTo>
                <a:lnTo>
                  <a:pt x="1454262" y="0"/>
                </a:lnTo>
                <a:lnTo>
                  <a:pt x="1140844" y="626837"/>
                </a:lnTo>
                <a:lnTo>
                  <a:pt x="313419" y="62683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六边形 15"/>
          <p:cNvSpPr/>
          <p:nvPr/>
        </p:nvSpPr>
        <p:spPr>
          <a:xfrm>
            <a:off x="7015163" y="631825"/>
            <a:ext cx="1454150" cy="1252538"/>
          </a:xfrm>
          <a:prstGeom prst="hexagon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六边形 25"/>
          <p:cNvSpPr/>
          <p:nvPr/>
        </p:nvSpPr>
        <p:spPr>
          <a:xfrm>
            <a:off x="8112125" y="1235075"/>
            <a:ext cx="1020763" cy="1254125"/>
          </a:xfrm>
          <a:custGeom>
            <a:avLst/>
            <a:gdLst>
              <a:gd name="connsiteX0" fmla="*/ 0 w 1454262"/>
              <a:gd name="connsiteY0" fmla="*/ 626837 h 1253674"/>
              <a:gd name="connsiteX1" fmla="*/ 313419 w 1454262"/>
              <a:gd name="connsiteY1" fmla="*/ 0 h 1253674"/>
              <a:gd name="connsiteX2" fmla="*/ 1140844 w 1454262"/>
              <a:gd name="connsiteY2" fmla="*/ 0 h 1253674"/>
              <a:gd name="connsiteX3" fmla="*/ 1454262 w 1454262"/>
              <a:gd name="connsiteY3" fmla="*/ 626837 h 1253674"/>
              <a:gd name="connsiteX4" fmla="*/ 1140844 w 1454262"/>
              <a:gd name="connsiteY4" fmla="*/ 1253674 h 1253674"/>
              <a:gd name="connsiteX5" fmla="*/ 313419 w 1454262"/>
              <a:gd name="connsiteY5" fmla="*/ 1253674 h 1253674"/>
              <a:gd name="connsiteX6" fmla="*/ 0 w 1454262"/>
              <a:gd name="connsiteY6" fmla="*/ 626837 h 1253674"/>
              <a:gd name="connsiteX0-1" fmla="*/ 0 w 1140844"/>
              <a:gd name="connsiteY0-2" fmla="*/ 626837 h 1253674"/>
              <a:gd name="connsiteX1-3" fmla="*/ 313419 w 1140844"/>
              <a:gd name="connsiteY1-4" fmla="*/ 0 h 1253674"/>
              <a:gd name="connsiteX2-5" fmla="*/ 1140844 w 1140844"/>
              <a:gd name="connsiteY2-6" fmla="*/ 0 h 1253674"/>
              <a:gd name="connsiteX3-7" fmla="*/ 1140844 w 1140844"/>
              <a:gd name="connsiteY3-8" fmla="*/ 1253674 h 1253674"/>
              <a:gd name="connsiteX4-9" fmla="*/ 313419 w 1140844"/>
              <a:gd name="connsiteY4-10" fmla="*/ 1253674 h 1253674"/>
              <a:gd name="connsiteX5-11" fmla="*/ 0 w 1140844"/>
              <a:gd name="connsiteY5-12" fmla="*/ 626837 h 1253674"/>
              <a:gd name="connsiteX0-13" fmla="*/ 0 w 1140844"/>
              <a:gd name="connsiteY0-14" fmla="*/ 626837 h 1253674"/>
              <a:gd name="connsiteX1-15" fmla="*/ 313419 w 1140844"/>
              <a:gd name="connsiteY1-16" fmla="*/ 0 h 1253674"/>
              <a:gd name="connsiteX2-17" fmla="*/ 1021972 w 1140844"/>
              <a:gd name="connsiteY2-18" fmla="*/ 0 h 1253674"/>
              <a:gd name="connsiteX3-19" fmla="*/ 1140844 w 1140844"/>
              <a:gd name="connsiteY3-20" fmla="*/ 1253674 h 1253674"/>
              <a:gd name="connsiteX4-21" fmla="*/ 313419 w 1140844"/>
              <a:gd name="connsiteY4-22" fmla="*/ 1253674 h 1253674"/>
              <a:gd name="connsiteX5-23" fmla="*/ 0 w 1140844"/>
              <a:gd name="connsiteY5-24" fmla="*/ 626837 h 1253674"/>
              <a:gd name="connsiteX0-25" fmla="*/ 0 w 1085980"/>
              <a:gd name="connsiteY0-26" fmla="*/ 626837 h 1253674"/>
              <a:gd name="connsiteX1-27" fmla="*/ 313419 w 1085980"/>
              <a:gd name="connsiteY1-28" fmla="*/ 0 h 1253674"/>
              <a:gd name="connsiteX2-29" fmla="*/ 1021972 w 1085980"/>
              <a:gd name="connsiteY2-30" fmla="*/ 0 h 1253674"/>
              <a:gd name="connsiteX3-31" fmla="*/ 1085980 w 1085980"/>
              <a:gd name="connsiteY3-32" fmla="*/ 1253674 h 1253674"/>
              <a:gd name="connsiteX4-33" fmla="*/ 313419 w 1085980"/>
              <a:gd name="connsiteY4-34" fmla="*/ 1253674 h 1253674"/>
              <a:gd name="connsiteX5-35" fmla="*/ 0 w 1085980"/>
              <a:gd name="connsiteY5-36" fmla="*/ 626837 h 1253674"/>
              <a:gd name="connsiteX0-37" fmla="*/ 0 w 1021972"/>
              <a:gd name="connsiteY0-38" fmla="*/ 626837 h 1253674"/>
              <a:gd name="connsiteX1-39" fmla="*/ 313419 w 1021972"/>
              <a:gd name="connsiteY1-40" fmla="*/ 0 h 1253674"/>
              <a:gd name="connsiteX2-41" fmla="*/ 1021972 w 1021972"/>
              <a:gd name="connsiteY2-42" fmla="*/ 0 h 1253674"/>
              <a:gd name="connsiteX3-43" fmla="*/ 985396 w 1021972"/>
              <a:gd name="connsiteY3-44" fmla="*/ 1253674 h 1253674"/>
              <a:gd name="connsiteX4-45" fmla="*/ 313419 w 1021972"/>
              <a:gd name="connsiteY4-46" fmla="*/ 1253674 h 1253674"/>
              <a:gd name="connsiteX5-47" fmla="*/ 0 w 1021972"/>
              <a:gd name="connsiteY5-48" fmla="*/ 626837 h 1253674"/>
              <a:gd name="connsiteX0-49" fmla="*/ 0 w 1021972"/>
              <a:gd name="connsiteY0-50" fmla="*/ 626837 h 1253674"/>
              <a:gd name="connsiteX1-51" fmla="*/ 313419 w 1021972"/>
              <a:gd name="connsiteY1-52" fmla="*/ 0 h 1253674"/>
              <a:gd name="connsiteX2-53" fmla="*/ 1021972 w 1021972"/>
              <a:gd name="connsiteY2-54" fmla="*/ 0 h 1253674"/>
              <a:gd name="connsiteX3-55" fmla="*/ 1012828 w 1021972"/>
              <a:gd name="connsiteY3-56" fmla="*/ 1253674 h 1253674"/>
              <a:gd name="connsiteX4-57" fmla="*/ 313419 w 1021972"/>
              <a:gd name="connsiteY4-58" fmla="*/ 1253674 h 1253674"/>
              <a:gd name="connsiteX5-59" fmla="*/ 0 w 1021972"/>
              <a:gd name="connsiteY5-60" fmla="*/ 626837 h 12536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21972" h="1253674">
                <a:moveTo>
                  <a:pt x="0" y="626837"/>
                </a:moveTo>
                <a:lnTo>
                  <a:pt x="313419" y="0"/>
                </a:lnTo>
                <a:lnTo>
                  <a:pt x="1021972" y="0"/>
                </a:lnTo>
                <a:lnTo>
                  <a:pt x="1012828" y="1253674"/>
                </a:lnTo>
                <a:lnTo>
                  <a:pt x="313419" y="1253674"/>
                </a:lnTo>
                <a:lnTo>
                  <a:pt x="0" y="626837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六边形 26"/>
          <p:cNvSpPr/>
          <p:nvPr/>
        </p:nvSpPr>
        <p:spPr>
          <a:xfrm>
            <a:off x="8102600" y="585788"/>
            <a:ext cx="1030288" cy="714375"/>
          </a:xfrm>
          <a:custGeom>
            <a:avLst/>
            <a:gdLst>
              <a:gd name="connsiteX0" fmla="*/ 0 w 1454262"/>
              <a:gd name="connsiteY0" fmla="*/ 626837 h 1253674"/>
              <a:gd name="connsiteX1" fmla="*/ 313419 w 1454262"/>
              <a:gd name="connsiteY1" fmla="*/ 0 h 1253674"/>
              <a:gd name="connsiteX2" fmla="*/ 1140844 w 1454262"/>
              <a:gd name="connsiteY2" fmla="*/ 0 h 1253674"/>
              <a:gd name="connsiteX3" fmla="*/ 1454262 w 1454262"/>
              <a:gd name="connsiteY3" fmla="*/ 626837 h 1253674"/>
              <a:gd name="connsiteX4" fmla="*/ 1140844 w 1454262"/>
              <a:gd name="connsiteY4" fmla="*/ 1253674 h 1253674"/>
              <a:gd name="connsiteX5" fmla="*/ 313419 w 1454262"/>
              <a:gd name="connsiteY5" fmla="*/ 1253674 h 1253674"/>
              <a:gd name="connsiteX6" fmla="*/ 0 w 1454262"/>
              <a:gd name="connsiteY6" fmla="*/ 626837 h 1253674"/>
              <a:gd name="connsiteX0-1" fmla="*/ 0 w 1454262"/>
              <a:gd name="connsiteY0-2" fmla="*/ 626837 h 1253674"/>
              <a:gd name="connsiteX1-3" fmla="*/ 1140844 w 1454262"/>
              <a:gd name="connsiteY1-4" fmla="*/ 0 h 1253674"/>
              <a:gd name="connsiteX2-5" fmla="*/ 1454262 w 1454262"/>
              <a:gd name="connsiteY2-6" fmla="*/ 626837 h 1253674"/>
              <a:gd name="connsiteX3-7" fmla="*/ 1140844 w 1454262"/>
              <a:gd name="connsiteY3-8" fmla="*/ 1253674 h 1253674"/>
              <a:gd name="connsiteX4-9" fmla="*/ 313419 w 1454262"/>
              <a:gd name="connsiteY4-10" fmla="*/ 1253674 h 1253674"/>
              <a:gd name="connsiteX5-11" fmla="*/ 0 w 1454262"/>
              <a:gd name="connsiteY5-12" fmla="*/ 626837 h 1253674"/>
              <a:gd name="connsiteX0-13" fmla="*/ 0 w 1454262"/>
              <a:gd name="connsiteY0-14" fmla="*/ 0 h 626837"/>
              <a:gd name="connsiteX1-15" fmla="*/ 1454262 w 1454262"/>
              <a:gd name="connsiteY1-16" fmla="*/ 0 h 626837"/>
              <a:gd name="connsiteX2-17" fmla="*/ 1140844 w 1454262"/>
              <a:gd name="connsiteY2-18" fmla="*/ 626837 h 626837"/>
              <a:gd name="connsiteX3-19" fmla="*/ 313419 w 1454262"/>
              <a:gd name="connsiteY3-20" fmla="*/ 626837 h 626837"/>
              <a:gd name="connsiteX4-21" fmla="*/ 0 w 1454262"/>
              <a:gd name="connsiteY4-22" fmla="*/ 0 h 626837"/>
              <a:gd name="connsiteX0-23" fmla="*/ 0 w 1140844"/>
              <a:gd name="connsiteY0-24" fmla="*/ 0 h 626837"/>
              <a:gd name="connsiteX1-25" fmla="*/ 1079358 w 1140844"/>
              <a:gd name="connsiteY1-26" fmla="*/ 0 h 626837"/>
              <a:gd name="connsiteX2-27" fmla="*/ 1140844 w 1140844"/>
              <a:gd name="connsiteY2-28" fmla="*/ 626837 h 626837"/>
              <a:gd name="connsiteX3-29" fmla="*/ 313419 w 1140844"/>
              <a:gd name="connsiteY3-30" fmla="*/ 626837 h 626837"/>
              <a:gd name="connsiteX4-31" fmla="*/ 0 w 1140844"/>
              <a:gd name="connsiteY4-32" fmla="*/ 0 h 626837"/>
              <a:gd name="connsiteX0-33" fmla="*/ 0 w 1079358"/>
              <a:gd name="connsiteY0-34" fmla="*/ 0 h 626837"/>
              <a:gd name="connsiteX1-35" fmla="*/ 1079358 w 1079358"/>
              <a:gd name="connsiteY1-36" fmla="*/ 0 h 626837"/>
              <a:gd name="connsiteX2-37" fmla="*/ 1031116 w 1079358"/>
              <a:gd name="connsiteY2-38" fmla="*/ 626837 h 626837"/>
              <a:gd name="connsiteX3-39" fmla="*/ 313419 w 1079358"/>
              <a:gd name="connsiteY3-40" fmla="*/ 626837 h 626837"/>
              <a:gd name="connsiteX4-41" fmla="*/ 0 w 1079358"/>
              <a:gd name="connsiteY4-42" fmla="*/ 0 h 626837"/>
              <a:gd name="connsiteX0-43" fmla="*/ 0 w 1031116"/>
              <a:gd name="connsiteY0-44" fmla="*/ 8126 h 634963"/>
              <a:gd name="connsiteX1-45" fmla="*/ 914766 w 1031116"/>
              <a:gd name="connsiteY1-46" fmla="*/ 0 h 634963"/>
              <a:gd name="connsiteX2-47" fmla="*/ 1031116 w 1031116"/>
              <a:gd name="connsiteY2-48" fmla="*/ 634963 h 634963"/>
              <a:gd name="connsiteX3-49" fmla="*/ 313419 w 1031116"/>
              <a:gd name="connsiteY3-50" fmla="*/ 634963 h 634963"/>
              <a:gd name="connsiteX4-51" fmla="*/ 0 w 1031116"/>
              <a:gd name="connsiteY4-52" fmla="*/ 8126 h 634963"/>
              <a:gd name="connsiteX0-53" fmla="*/ 0 w 1031116"/>
              <a:gd name="connsiteY0-54" fmla="*/ 8126 h 634963"/>
              <a:gd name="connsiteX1-55" fmla="*/ 1006206 w 1031116"/>
              <a:gd name="connsiteY1-56" fmla="*/ 0 h 634963"/>
              <a:gd name="connsiteX2-57" fmla="*/ 1031116 w 1031116"/>
              <a:gd name="connsiteY2-58" fmla="*/ 634963 h 634963"/>
              <a:gd name="connsiteX3-59" fmla="*/ 313419 w 1031116"/>
              <a:gd name="connsiteY3-60" fmla="*/ 634963 h 634963"/>
              <a:gd name="connsiteX4-61" fmla="*/ 0 w 1031116"/>
              <a:gd name="connsiteY4-62" fmla="*/ 8126 h 6349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31116" h="634963">
                <a:moveTo>
                  <a:pt x="0" y="8126"/>
                </a:moveTo>
                <a:lnTo>
                  <a:pt x="1006206" y="0"/>
                </a:lnTo>
                <a:lnTo>
                  <a:pt x="1031116" y="634963"/>
                </a:lnTo>
                <a:lnTo>
                  <a:pt x="313419" y="634963"/>
                </a:lnTo>
                <a:lnTo>
                  <a:pt x="0" y="8126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六边形 18"/>
          <p:cNvSpPr/>
          <p:nvPr/>
        </p:nvSpPr>
        <p:spPr>
          <a:xfrm>
            <a:off x="4756150" y="3063875"/>
            <a:ext cx="1454150" cy="1254125"/>
          </a:xfrm>
          <a:prstGeom prst="hexagon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六边形 28"/>
          <p:cNvSpPr/>
          <p:nvPr/>
        </p:nvSpPr>
        <p:spPr>
          <a:xfrm>
            <a:off x="5862638" y="3686175"/>
            <a:ext cx="1454150" cy="860425"/>
          </a:xfrm>
          <a:custGeom>
            <a:avLst/>
            <a:gdLst>
              <a:gd name="connsiteX0" fmla="*/ 0 w 1454262"/>
              <a:gd name="connsiteY0" fmla="*/ 626837 h 1253674"/>
              <a:gd name="connsiteX1" fmla="*/ 313419 w 1454262"/>
              <a:gd name="connsiteY1" fmla="*/ 0 h 1253674"/>
              <a:gd name="connsiteX2" fmla="*/ 1140844 w 1454262"/>
              <a:gd name="connsiteY2" fmla="*/ 0 h 1253674"/>
              <a:gd name="connsiteX3" fmla="*/ 1454262 w 1454262"/>
              <a:gd name="connsiteY3" fmla="*/ 626837 h 1253674"/>
              <a:gd name="connsiteX4" fmla="*/ 1140844 w 1454262"/>
              <a:gd name="connsiteY4" fmla="*/ 1253674 h 1253674"/>
              <a:gd name="connsiteX5" fmla="*/ 313419 w 1454262"/>
              <a:gd name="connsiteY5" fmla="*/ 1253674 h 1253674"/>
              <a:gd name="connsiteX6" fmla="*/ 0 w 1454262"/>
              <a:gd name="connsiteY6" fmla="*/ 626837 h 1253674"/>
              <a:gd name="connsiteX0-1" fmla="*/ 0 w 1454262"/>
              <a:gd name="connsiteY0-2" fmla="*/ 626837 h 1253674"/>
              <a:gd name="connsiteX1-3" fmla="*/ 313419 w 1454262"/>
              <a:gd name="connsiteY1-4" fmla="*/ 0 h 1253674"/>
              <a:gd name="connsiteX2-5" fmla="*/ 1140844 w 1454262"/>
              <a:gd name="connsiteY2-6" fmla="*/ 0 h 1253674"/>
              <a:gd name="connsiteX3-7" fmla="*/ 1454262 w 1454262"/>
              <a:gd name="connsiteY3-8" fmla="*/ 626837 h 1253674"/>
              <a:gd name="connsiteX4-9" fmla="*/ 1140844 w 1454262"/>
              <a:gd name="connsiteY4-10" fmla="*/ 1253674 h 1253674"/>
              <a:gd name="connsiteX5-11" fmla="*/ 84819 w 1454262"/>
              <a:gd name="connsiteY5-12" fmla="*/ 851338 h 1253674"/>
              <a:gd name="connsiteX6-13" fmla="*/ 0 w 1454262"/>
              <a:gd name="connsiteY6-14" fmla="*/ 626837 h 1253674"/>
              <a:gd name="connsiteX0-15" fmla="*/ 0 w 1454262"/>
              <a:gd name="connsiteY0-16" fmla="*/ 626837 h 851338"/>
              <a:gd name="connsiteX1-17" fmla="*/ 313419 w 1454262"/>
              <a:gd name="connsiteY1-18" fmla="*/ 0 h 851338"/>
              <a:gd name="connsiteX2-19" fmla="*/ 1140844 w 1454262"/>
              <a:gd name="connsiteY2-20" fmla="*/ 0 h 851338"/>
              <a:gd name="connsiteX3-21" fmla="*/ 1454262 w 1454262"/>
              <a:gd name="connsiteY3-22" fmla="*/ 626837 h 851338"/>
              <a:gd name="connsiteX4-23" fmla="*/ 1213996 w 1454262"/>
              <a:gd name="connsiteY4-24" fmla="*/ 586162 h 851338"/>
              <a:gd name="connsiteX5-25" fmla="*/ 84819 w 1454262"/>
              <a:gd name="connsiteY5-26" fmla="*/ 851338 h 851338"/>
              <a:gd name="connsiteX6-27" fmla="*/ 0 w 1454262"/>
              <a:gd name="connsiteY6-28" fmla="*/ 626837 h 851338"/>
              <a:gd name="connsiteX0-29" fmla="*/ 0 w 1454262"/>
              <a:gd name="connsiteY0-30" fmla="*/ 626837 h 860482"/>
              <a:gd name="connsiteX1-31" fmla="*/ 313419 w 1454262"/>
              <a:gd name="connsiteY1-32" fmla="*/ 0 h 860482"/>
              <a:gd name="connsiteX2-33" fmla="*/ 1140844 w 1454262"/>
              <a:gd name="connsiteY2-34" fmla="*/ 0 h 860482"/>
              <a:gd name="connsiteX3-35" fmla="*/ 1454262 w 1454262"/>
              <a:gd name="connsiteY3-36" fmla="*/ 626837 h 860482"/>
              <a:gd name="connsiteX4-37" fmla="*/ 1351156 w 1454262"/>
              <a:gd name="connsiteY4-38" fmla="*/ 860482 h 860482"/>
              <a:gd name="connsiteX5-39" fmla="*/ 84819 w 1454262"/>
              <a:gd name="connsiteY5-40" fmla="*/ 851338 h 860482"/>
              <a:gd name="connsiteX6-41" fmla="*/ 0 w 1454262"/>
              <a:gd name="connsiteY6-42" fmla="*/ 626837 h 8604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454262" h="860482">
                <a:moveTo>
                  <a:pt x="0" y="626837"/>
                </a:moveTo>
                <a:lnTo>
                  <a:pt x="313419" y="0"/>
                </a:lnTo>
                <a:lnTo>
                  <a:pt x="1140844" y="0"/>
                </a:lnTo>
                <a:lnTo>
                  <a:pt x="1454262" y="626837"/>
                </a:lnTo>
                <a:lnTo>
                  <a:pt x="1351156" y="860482"/>
                </a:lnTo>
                <a:lnTo>
                  <a:pt x="84819" y="851338"/>
                </a:lnTo>
                <a:lnTo>
                  <a:pt x="0" y="626837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六边形 29"/>
          <p:cNvSpPr/>
          <p:nvPr/>
        </p:nvSpPr>
        <p:spPr>
          <a:xfrm>
            <a:off x="7169150" y="4306888"/>
            <a:ext cx="1098550" cy="233362"/>
          </a:xfrm>
          <a:custGeom>
            <a:avLst/>
            <a:gdLst>
              <a:gd name="connsiteX0" fmla="*/ 0 w 1454262"/>
              <a:gd name="connsiteY0" fmla="*/ 626837 h 1253674"/>
              <a:gd name="connsiteX1" fmla="*/ 313419 w 1454262"/>
              <a:gd name="connsiteY1" fmla="*/ 0 h 1253674"/>
              <a:gd name="connsiteX2" fmla="*/ 1140844 w 1454262"/>
              <a:gd name="connsiteY2" fmla="*/ 0 h 1253674"/>
              <a:gd name="connsiteX3" fmla="*/ 1454262 w 1454262"/>
              <a:gd name="connsiteY3" fmla="*/ 626837 h 1253674"/>
              <a:gd name="connsiteX4" fmla="*/ 1140844 w 1454262"/>
              <a:gd name="connsiteY4" fmla="*/ 1253674 h 1253674"/>
              <a:gd name="connsiteX5" fmla="*/ 313419 w 1454262"/>
              <a:gd name="connsiteY5" fmla="*/ 1253674 h 1253674"/>
              <a:gd name="connsiteX6" fmla="*/ 0 w 1454262"/>
              <a:gd name="connsiteY6" fmla="*/ 626837 h 1253674"/>
              <a:gd name="connsiteX0-1" fmla="*/ 0 w 1454262"/>
              <a:gd name="connsiteY0-2" fmla="*/ 626837 h 1253674"/>
              <a:gd name="connsiteX1-3" fmla="*/ 313419 w 1454262"/>
              <a:gd name="connsiteY1-4" fmla="*/ 0 h 1253674"/>
              <a:gd name="connsiteX2-5" fmla="*/ 1140844 w 1454262"/>
              <a:gd name="connsiteY2-6" fmla="*/ 0 h 1253674"/>
              <a:gd name="connsiteX3-7" fmla="*/ 1454262 w 1454262"/>
              <a:gd name="connsiteY3-8" fmla="*/ 626837 h 1253674"/>
              <a:gd name="connsiteX4-9" fmla="*/ 1140844 w 1454262"/>
              <a:gd name="connsiteY4-10" fmla="*/ 1253674 h 1253674"/>
              <a:gd name="connsiteX5-11" fmla="*/ 0 w 1454262"/>
              <a:gd name="connsiteY5-12" fmla="*/ 626837 h 1253674"/>
              <a:gd name="connsiteX0-13" fmla="*/ 0 w 1454262"/>
              <a:gd name="connsiteY0-14" fmla="*/ 626837 h 626837"/>
              <a:gd name="connsiteX1-15" fmla="*/ 313419 w 1454262"/>
              <a:gd name="connsiteY1-16" fmla="*/ 0 h 626837"/>
              <a:gd name="connsiteX2-17" fmla="*/ 1140844 w 1454262"/>
              <a:gd name="connsiteY2-18" fmla="*/ 0 h 626837"/>
              <a:gd name="connsiteX3-19" fmla="*/ 1454262 w 1454262"/>
              <a:gd name="connsiteY3-20" fmla="*/ 626837 h 626837"/>
              <a:gd name="connsiteX4-21" fmla="*/ 0 w 1454262"/>
              <a:gd name="connsiteY4-22" fmla="*/ 626837 h 626837"/>
              <a:gd name="connsiteX0-23" fmla="*/ 0 w 1289670"/>
              <a:gd name="connsiteY0-24" fmla="*/ 233645 h 626837"/>
              <a:gd name="connsiteX1-25" fmla="*/ 148827 w 1289670"/>
              <a:gd name="connsiteY1-26" fmla="*/ 0 h 626837"/>
              <a:gd name="connsiteX2-27" fmla="*/ 976252 w 1289670"/>
              <a:gd name="connsiteY2-28" fmla="*/ 0 h 626837"/>
              <a:gd name="connsiteX3-29" fmla="*/ 1289670 w 1289670"/>
              <a:gd name="connsiteY3-30" fmla="*/ 626837 h 626837"/>
              <a:gd name="connsiteX4-31" fmla="*/ 0 w 1289670"/>
              <a:gd name="connsiteY4-32" fmla="*/ 233645 h 626837"/>
              <a:gd name="connsiteX0-33" fmla="*/ 0 w 1088502"/>
              <a:gd name="connsiteY0-34" fmla="*/ 233645 h 233645"/>
              <a:gd name="connsiteX1-35" fmla="*/ 148827 w 1088502"/>
              <a:gd name="connsiteY1-36" fmla="*/ 0 h 233645"/>
              <a:gd name="connsiteX2-37" fmla="*/ 976252 w 1088502"/>
              <a:gd name="connsiteY2-38" fmla="*/ 0 h 233645"/>
              <a:gd name="connsiteX3-39" fmla="*/ 1088502 w 1088502"/>
              <a:gd name="connsiteY3-40" fmla="*/ 224501 h 233645"/>
              <a:gd name="connsiteX4-41" fmla="*/ 0 w 1088502"/>
              <a:gd name="connsiteY4-42" fmla="*/ 233645 h 233645"/>
              <a:gd name="connsiteX0-43" fmla="*/ 0 w 1097646"/>
              <a:gd name="connsiteY0-44" fmla="*/ 233645 h 233645"/>
              <a:gd name="connsiteX1-45" fmla="*/ 148827 w 1097646"/>
              <a:gd name="connsiteY1-46" fmla="*/ 0 h 233645"/>
              <a:gd name="connsiteX2-47" fmla="*/ 976252 w 1097646"/>
              <a:gd name="connsiteY2-48" fmla="*/ 0 h 233645"/>
              <a:gd name="connsiteX3-49" fmla="*/ 1097646 w 1097646"/>
              <a:gd name="connsiteY3-50" fmla="*/ 224501 h 233645"/>
              <a:gd name="connsiteX4-51" fmla="*/ 0 w 1097646"/>
              <a:gd name="connsiteY4-52" fmla="*/ 233645 h 2336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97646" h="233645">
                <a:moveTo>
                  <a:pt x="0" y="233645"/>
                </a:moveTo>
                <a:lnTo>
                  <a:pt x="148827" y="0"/>
                </a:lnTo>
                <a:lnTo>
                  <a:pt x="976252" y="0"/>
                </a:lnTo>
                <a:lnTo>
                  <a:pt x="1097646" y="224501"/>
                </a:lnTo>
                <a:lnTo>
                  <a:pt x="0" y="233645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六边形 30"/>
          <p:cNvSpPr/>
          <p:nvPr/>
        </p:nvSpPr>
        <p:spPr>
          <a:xfrm>
            <a:off x="4929188" y="4270375"/>
            <a:ext cx="1025525" cy="269875"/>
          </a:xfrm>
          <a:custGeom>
            <a:avLst/>
            <a:gdLst>
              <a:gd name="connsiteX0" fmla="*/ 0 w 1454262"/>
              <a:gd name="connsiteY0" fmla="*/ 626837 h 1253674"/>
              <a:gd name="connsiteX1" fmla="*/ 313419 w 1454262"/>
              <a:gd name="connsiteY1" fmla="*/ 0 h 1253674"/>
              <a:gd name="connsiteX2" fmla="*/ 1140844 w 1454262"/>
              <a:gd name="connsiteY2" fmla="*/ 0 h 1253674"/>
              <a:gd name="connsiteX3" fmla="*/ 1454262 w 1454262"/>
              <a:gd name="connsiteY3" fmla="*/ 626837 h 1253674"/>
              <a:gd name="connsiteX4" fmla="*/ 1140844 w 1454262"/>
              <a:gd name="connsiteY4" fmla="*/ 1253674 h 1253674"/>
              <a:gd name="connsiteX5" fmla="*/ 313419 w 1454262"/>
              <a:gd name="connsiteY5" fmla="*/ 1253674 h 1253674"/>
              <a:gd name="connsiteX6" fmla="*/ 0 w 1454262"/>
              <a:gd name="connsiteY6" fmla="*/ 626837 h 1253674"/>
              <a:gd name="connsiteX0-1" fmla="*/ 0 w 1454262"/>
              <a:gd name="connsiteY0-2" fmla="*/ 626837 h 1253674"/>
              <a:gd name="connsiteX1-3" fmla="*/ 313419 w 1454262"/>
              <a:gd name="connsiteY1-4" fmla="*/ 0 h 1253674"/>
              <a:gd name="connsiteX2-5" fmla="*/ 1140844 w 1454262"/>
              <a:gd name="connsiteY2-6" fmla="*/ 0 h 1253674"/>
              <a:gd name="connsiteX3-7" fmla="*/ 1454262 w 1454262"/>
              <a:gd name="connsiteY3-8" fmla="*/ 626837 h 1253674"/>
              <a:gd name="connsiteX4-9" fmla="*/ 1140844 w 1454262"/>
              <a:gd name="connsiteY4-10" fmla="*/ 1253674 h 1253674"/>
              <a:gd name="connsiteX5-11" fmla="*/ 0 w 1454262"/>
              <a:gd name="connsiteY5-12" fmla="*/ 626837 h 1253674"/>
              <a:gd name="connsiteX0-13" fmla="*/ 0 w 1454262"/>
              <a:gd name="connsiteY0-14" fmla="*/ 626837 h 626837"/>
              <a:gd name="connsiteX1-15" fmla="*/ 313419 w 1454262"/>
              <a:gd name="connsiteY1-16" fmla="*/ 0 h 626837"/>
              <a:gd name="connsiteX2-17" fmla="*/ 1140844 w 1454262"/>
              <a:gd name="connsiteY2-18" fmla="*/ 0 h 626837"/>
              <a:gd name="connsiteX3-19" fmla="*/ 1454262 w 1454262"/>
              <a:gd name="connsiteY3-20" fmla="*/ 626837 h 626837"/>
              <a:gd name="connsiteX4-21" fmla="*/ 0 w 1454262"/>
              <a:gd name="connsiteY4-22" fmla="*/ 626837 h 626837"/>
              <a:gd name="connsiteX0-23" fmla="*/ 0 w 1280526"/>
              <a:gd name="connsiteY0-24" fmla="*/ 233645 h 626837"/>
              <a:gd name="connsiteX1-25" fmla="*/ 139683 w 1280526"/>
              <a:gd name="connsiteY1-26" fmla="*/ 0 h 626837"/>
              <a:gd name="connsiteX2-27" fmla="*/ 967108 w 1280526"/>
              <a:gd name="connsiteY2-28" fmla="*/ 0 h 626837"/>
              <a:gd name="connsiteX3-29" fmla="*/ 1280526 w 1280526"/>
              <a:gd name="connsiteY3-30" fmla="*/ 626837 h 626837"/>
              <a:gd name="connsiteX4-31" fmla="*/ 0 w 1280526"/>
              <a:gd name="connsiteY4-32" fmla="*/ 233645 h 626837"/>
              <a:gd name="connsiteX0-33" fmla="*/ 0 w 1079358"/>
              <a:gd name="connsiteY0-34" fmla="*/ 233645 h 279365"/>
              <a:gd name="connsiteX1-35" fmla="*/ 139683 w 1079358"/>
              <a:gd name="connsiteY1-36" fmla="*/ 0 h 279365"/>
              <a:gd name="connsiteX2-37" fmla="*/ 967108 w 1079358"/>
              <a:gd name="connsiteY2-38" fmla="*/ 0 h 279365"/>
              <a:gd name="connsiteX3-39" fmla="*/ 1079358 w 1079358"/>
              <a:gd name="connsiteY3-40" fmla="*/ 279365 h 279365"/>
              <a:gd name="connsiteX4-41" fmla="*/ 0 w 1079358"/>
              <a:gd name="connsiteY4-42" fmla="*/ 233645 h 279365"/>
              <a:gd name="connsiteX0-43" fmla="*/ 0 w 1015350"/>
              <a:gd name="connsiteY0-44" fmla="*/ 233645 h 242789"/>
              <a:gd name="connsiteX1-45" fmla="*/ 139683 w 1015350"/>
              <a:gd name="connsiteY1-46" fmla="*/ 0 h 242789"/>
              <a:gd name="connsiteX2-47" fmla="*/ 967108 w 1015350"/>
              <a:gd name="connsiteY2-48" fmla="*/ 0 h 242789"/>
              <a:gd name="connsiteX3-49" fmla="*/ 1015350 w 1015350"/>
              <a:gd name="connsiteY3-50" fmla="*/ 242789 h 242789"/>
              <a:gd name="connsiteX4-51" fmla="*/ 0 w 1015350"/>
              <a:gd name="connsiteY4-52" fmla="*/ 233645 h 242789"/>
              <a:gd name="connsiteX0-53" fmla="*/ 0 w 1024494"/>
              <a:gd name="connsiteY0-54" fmla="*/ 233645 h 270221"/>
              <a:gd name="connsiteX1-55" fmla="*/ 139683 w 1024494"/>
              <a:gd name="connsiteY1-56" fmla="*/ 0 h 270221"/>
              <a:gd name="connsiteX2-57" fmla="*/ 967108 w 1024494"/>
              <a:gd name="connsiteY2-58" fmla="*/ 0 h 270221"/>
              <a:gd name="connsiteX3-59" fmla="*/ 1024494 w 1024494"/>
              <a:gd name="connsiteY3-60" fmla="*/ 270221 h 270221"/>
              <a:gd name="connsiteX4-61" fmla="*/ 0 w 1024494"/>
              <a:gd name="connsiteY4-62" fmla="*/ 233645 h 270221"/>
              <a:gd name="connsiteX0-63" fmla="*/ 0 w 1024494"/>
              <a:gd name="connsiteY0-64" fmla="*/ 242789 h 270221"/>
              <a:gd name="connsiteX1-65" fmla="*/ 139683 w 1024494"/>
              <a:gd name="connsiteY1-66" fmla="*/ 0 h 270221"/>
              <a:gd name="connsiteX2-67" fmla="*/ 967108 w 1024494"/>
              <a:gd name="connsiteY2-68" fmla="*/ 0 h 270221"/>
              <a:gd name="connsiteX3-69" fmla="*/ 1024494 w 1024494"/>
              <a:gd name="connsiteY3-70" fmla="*/ 270221 h 270221"/>
              <a:gd name="connsiteX4-71" fmla="*/ 0 w 1024494"/>
              <a:gd name="connsiteY4-72" fmla="*/ 242789 h 2702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24494" h="270221">
                <a:moveTo>
                  <a:pt x="0" y="242789"/>
                </a:moveTo>
                <a:lnTo>
                  <a:pt x="139683" y="0"/>
                </a:lnTo>
                <a:lnTo>
                  <a:pt x="967108" y="0"/>
                </a:lnTo>
                <a:lnTo>
                  <a:pt x="1024494" y="270221"/>
                </a:lnTo>
                <a:lnTo>
                  <a:pt x="0" y="242789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六边形 31"/>
          <p:cNvSpPr/>
          <p:nvPr/>
        </p:nvSpPr>
        <p:spPr>
          <a:xfrm>
            <a:off x="4548188" y="3694113"/>
            <a:ext cx="536575" cy="823912"/>
          </a:xfrm>
          <a:custGeom>
            <a:avLst/>
            <a:gdLst>
              <a:gd name="connsiteX0" fmla="*/ 0 w 1454262"/>
              <a:gd name="connsiteY0" fmla="*/ 626837 h 1253674"/>
              <a:gd name="connsiteX1" fmla="*/ 313419 w 1454262"/>
              <a:gd name="connsiteY1" fmla="*/ 0 h 1253674"/>
              <a:gd name="connsiteX2" fmla="*/ 1140844 w 1454262"/>
              <a:gd name="connsiteY2" fmla="*/ 0 h 1253674"/>
              <a:gd name="connsiteX3" fmla="*/ 1454262 w 1454262"/>
              <a:gd name="connsiteY3" fmla="*/ 626837 h 1253674"/>
              <a:gd name="connsiteX4" fmla="*/ 1140844 w 1454262"/>
              <a:gd name="connsiteY4" fmla="*/ 1253674 h 1253674"/>
              <a:gd name="connsiteX5" fmla="*/ 313419 w 1454262"/>
              <a:gd name="connsiteY5" fmla="*/ 1253674 h 1253674"/>
              <a:gd name="connsiteX6" fmla="*/ 0 w 1454262"/>
              <a:gd name="connsiteY6" fmla="*/ 626837 h 1253674"/>
              <a:gd name="connsiteX0-1" fmla="*/ 0 w 1454262"/>
              <a:gd name="connsiteY0-2" fmla="*/ 626837 h 1253674"/>
              <a:gd name="connsiteX1-3" fmla="*/ 313419 w 1454262"/>
              <a:gd name="connsiteY1-4" fmla="*/ 0 h 1253674"/>
              <a:gd name="connsiteX2-5" fmla="*/ 1140844 w 1454262"/>
              <a:gd name="connsiteY2-6" fmla="*/ 0 h 1253674"/>
              <a:gd name="connsiteX3-7" fmla="*/ 1454262 w 1454262"/>
              <a:gd name="connsiteY3-8" fmla="*/ 626837 h 1253674"/>
              <a:gd name="connsiteX4-9" fmla="*/ 1278004 w 1454262"/>
              <a:gd name="connsiteY4-10" fmla="*/ 769042 h 1253674"/>
              <a:gd name="connsiteX5-11" fmla="*/ 313419 w 1454262"/>
              <a:gd name="connsiteY5-12" fmla="*/ 1253674 h 1253674"/>
              <a:gd name="connsiteX6-13" fmla="*/ 0 w 1454262"/>
              <a:gd name="connsiteY6-14" fmla="*/ 626837 h 1253674"/>
              <a:gd name="connsiteX0-15" fmla="*/ 0 w 1454262"/>
              <a:gd name="connsiteY0-16" fmla="*/ 626837 h 823906"/>
              <a:gd name="connsiteX1-17" fmla="*/ 313419 w 1454262"/>
              <a:gd name="connsiteY1-18" fmla="*/ 0 h 823906"/>
              <a:gd name="connsiteX2-19" fmla="*/ 1140844 w 1454262"/>
              <a:gd name="connsiteY2-20" fmla="*/ 0 h 823906"/>
              <a:gd name="connsiteX3-21" fmla="*/ 1454262 w 1454262"/>
              <a:gd name="connsiteY3-22" fmla="*/ 626837 h 823906"/>
              <a:gd name="connsiteX4-23" fmla="*/ 1278004 w 1454262"/>
              <a:gd name="connsiteY4-24" fmla="*/ 769042 h 823906"/>
              <a:gd name="connsiteX5-25" fmla="*/ 871203 w 1454262"/>
              <a:gd name="connsiteY5-26" fmla="*/ 823906 h 823906"/>
              <a:gd name="connsiteX6-27" fmla="*/ 0 w 1454262"/>
              <a:gd name="connsiteY6-28" fmla="*/ 626837 h 823906"/>
              <a:gd name="connsiteX0-29" fmla="*/ 0 w 1454262"/>
              <a:gd name="connsiteY0-30" fmla="*/ 626837 h 823906"/>
              <a:gd name="connsiteX1-31" fmla="*/ 313419 w 1454262"/>
              <a:gd name="connsiteY1-32" fmla="*/ 0 h 823906"/>
              <a:gd name="connsiteX2-33" fmla="*/ 1140844 w 1454262"/>
              <a:gd name="connsiteY2-34" fmla="*/ 0 h 823906"/>
              <a:gd name="connsiteX3-35" fmla="*/ 1454262 w 1454262"/>
              <a:gd name="connsiteY3-36" fmla="*/ 626837 h 823906"/>
              <a:gd name="connsiteX4-37" fmla="*/ 1305436 w 1454262"/>
              <a:gd name="connsiteY4-38" fmla="*/ 814762 h 823906"/>
              <a:gd name="connsiteX5-39" fmla="*/ 871203 w 1454262"/>
              <a:gd name="connsiteY5-40" fmla="*/ 823906 h 823906"/>
              <a:gd name="connsiteX6-41" fmla="*/ 0 w 1454262"/>
              <a:gd name="connsiteY6-42" fmla="*/ 626837 h 823906"/>
              <a:gd name="connsiteX0-43" fmla="*/ 0 w 1408542"/>
              <a:gd name="connsiteY0-44" fmla="*/ 626837 h 823906"/>
              <a:gd name="connsiteX1-45" fmla="*/ 313419 w 1408542"/>
              <a:gd name="connsiteY1-46" fmla="*/ 0 h 823906"/>
              <a:gd name="connsiteX2-47" fmla="*/ 1140844 w 1408542"/>
              <a:gd name="connsiteY2-48" fmla="*/ 0 h 823906"/>
              <a:gd name="connsiteX3-49" fmla="*/ 1408542 w 1408542"/>
              <a:gd name="connsiteY3-50" fmla="*/ 562829 h 823906"/>
              <a:gd name="connsiteX4-51" fmla="*/ 1305436 w 1408542"/>
              <a:gd name="connsiteY4-52" fmla="*/ 814762 h 823906"/>
              <a:gd name="connsiteX5-53" fmla="*/ 871203 w 1408542"/>
              <a:gd name="connsiteY5-54" fmla="*/ 823906 h 823906"/>
              <a:gd name="connsiteX6-55" fmla="*/ 0 w 1408542"/>
              <a:gd name="connsiteY6-56" fmla="*/ 626837 h 823906"/>
              <a:gd name="connsiteX0-57" fmla="*/ 557784 w 1095123"/>
              <a:gd name="connsiteY0-58" fmla="*/ 823906 h 823906"/>
              <a:gd name="connsiteX1-59" fmla="*/ 0 w 1095123"/>
              <a:gd name="connsiteY1-60" fmla="*/ 0 h 823906"/>
              <a:gd name="connsiteX2-61" fmla="*/ 827425 w 1095123"/>
              <a:gd name="connsiteY2-62" fmla="*/ 0 h 823906"/>
              <a:gd name="connsiteX3-63" fmla="*/ 1095123 w 1095123"/>
              <a:gd name="connsiteY3-64" fmla="*/ 562829 h 823906"/>
              <a:gd name="connsiteX4-65" fmla="*/ 992017 w 1095123"/>
              <a:gd name="connsiteY4-66" fmla="*/ 814762 h 823906"/>
              <a:gd name="connsiteX5-67" fmla="*/ 557784 w 1095123"/>
              <a:gd name="connsiteY5-68" fmla="*/ 823906 h 823906"/>
              <a:gd name="connsiteX0-69" fmla="*/ 0 w 537339"/>
              <a:gd name="connsiteY0-70" fmla="*/ 823906 h 823906"/>
              <a:gd name="connsiteX1-71" fmla="*/ 27432 w 537339"/>
              <a:gd name="connsiteY1-72" fmla="*/ 9144 h 823906"/>
              <a:gd name="connsiteX2-73" fmla="*/ 269641 w 537339"/>
              <a:gd name="connsiteY2-74" fmla="*/ 0 h 823906"/>
              <a:gd name="connsiteX3-75" fmla="*/ 537339 w 537339"/>
              <a:gd name="connsiteY3-76" fmla="*/ 562829 h 823906"/>
              <a:gd name="connsiteX4-77" fmla="*/ 434233 w 537339"/>
              <a:gd name="connsiteY4-78" fmla="*/ 814762 h 823906"/>
              <a:gd name="connsiteX5-79" fmla="*/ 0 w 537339"/>
              <a:gd name="connsiteY5-80" fmla="*/ 823906 h 8239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37339" h="823906">
                <a:moveTo>
                  <a:pt x="0" y="823906"/>
                </a:moveTo>
                <a:lnTo>
                  <a:pt x="27432" y="9144"/>
                </a:lnTo>
                <a:lnTo>
                  <a:pt x="269641" y="0"/>
                </a:lnTo>
                <a:lnTo>
                  <a:pt x="537339" y="562829"/>
                </a:lnTo>
                <a:lnTo>
                  <a:pt x="434233" y="814762"/>
                </a:lnTo>
                <a:lnTo>
                  <a:pt x="0" y="823906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六边形 32"/>
          <p:cNvSpPr/>
          <p:nvPr/>
        </p:nvSpPr>
        <p:spPr>
          <a:xfrm>
            <a:off x="4565650" y="2468563"/>
            <a:ext cx="528638" cy="1254125"/>
          </a:xfrm>
          <a:custGeom>
            <a:avLst/>
            <a:gdLst>
              <a:gd name="connsiteX0" fmla="*/ 0 w 1454262"/>
              <a:gd name="connsiteY0" fmla="*/ 626837 h 1253674"/>
              <a:gd name="connsiteX1" fmla="*/ 313419 w 1454262"/>
              <a:gd name="connsiteY1" fmla="*/ 0 h 1253674"/>
              <a:gd name="connsiteX2" fmla="*/ 1140844 w 1454262"/>
              <a:gd name="connsiteY2" fmla="*/ 0 h 1253674"/>
              <a:gd name="connsiteX3" fmla="*/ 1454262 w 1454262"/>
              <a:gd name="connsiteY3" fmla="*/ 626837 h 1253674"/>
              <a:gd name="connsiteX4" fmla="*/ 1140844 w 1454262"/>
              <a:gd name="connsiteY4" fmla="*/ 1253674 h 1253674"/>
              <a:gd name="connsiteX5" fmla="*/ 313419 w 1454262"/>
              <a:gd name="connsiteY5" fmla="*/ 1253674 h 1253674"/>
              <a:gd name="connsiteX6" fmla="*/ 0 w 1454262"/>
              <a:gd name="connsiteY6" fmla="*/ 626837 h 1253674"/>
              <a:gd name="connsiteX0-1" fmla="*/ 0 w 1140843"/>
              <a:gd name="connsiteY0-2" fmla="*/ 1253674 h 1253674"/>
              <a:gd name="connsiteX1-3" fmla="*/ 0 w 1140843"/>
              <a:gd name="connsiteY1-4" fmla="*/ 0 h 1253674"/>
              <a:gd name="connsiteX2-5" fmla="*/ 827425 w 1140843"/>
              <a:gd name="connsiteY2-6" fmla="*/ 0 h 1253674"/>
              <a:gd name="connsiteX3-7" fmla="*/ 1140843 w 1140843"/>
              <a:gd name="connsiteY3-8" fmla="*/ 626837 h 1253674"/>
              <a:gd name="connsiteX4-9" fmla="*/ 827425 w 1140843"/>
              <a:gd name="connsiteY4-10" fmla="*/ 1253674 h 1253674"/>
              <a:gd name="connsiteX5-11" fmla="*/ 0 w 1140843"/>
              <a:gd name="connsiteY5-12" fmla="*/ 1253674 h 1253674"/>
              <a:gd name="connsiteX0-13" fmla="*/ 621792 w 1140843"/>
              <a:gd name="connsiteY0-14" fmla="*/ 1253674 h 1253674"/>
              <a:gd name="connsiteX1-15" fmla="*/ 0 w 1140843"/>
              <a:gd name="connsiteY1-16" fmla="*/ 0 h 1253674"/>
              <a:gd name="connsiteX2-17" fmla="*/ 827425 w 1140843"/>
              <a:gd name="connsiteY2-18" fmla="*/ 0 h 1253674"/>
              <a:gd name="connsiteX3-19" fmla="*/ 1140843 w 1140843"/>
              <a:gd name="connsiteY3-20" fmla="*/ 626837 h 1253674"/>
              <a:gd name="connsiteX4-21" fmla="*/ 827425 w 1140843"/>
              <a:gd name="connsiteY4-22" fmla="*/ 1253674 h 1253674"/>
              <a:gd name="connsiteX5-23" fmla="*/ 621792 w 1140843"/>
              <a:gd name="connsiteY5-24" fmla="*/ 1253674 h 1253674"/>
              <a:gd name="connsiteX0-25" fmla="*/ 9144 w 528195"/>
              <a:gd name="connsiteY0-26" fmla="*/ 1253674 h 1253674"/>
              <a:gd name="connsiteX1-27" fmla="*/ 0 w 528195"/>
              <a:gd name="connsiteY1-28" fmla="*/ 0 h 1253674"/>
              <a:gd name="connsiteX2-29" fmla="*/ 214777 w 528195"/>
              <a:gd name="connsiteY2-30" fmla="*/ 0 h 1253674"/>
              <a:gd name="connsiteX3-31" fmla="*/ 528195 w 528195"/>
              <a:gd name="connsiteY3-32" fmla="*/ 626837 h 1253674"/>
              <a:gd name="connsiteX4-33" fmla="*/ 214777 w 528195"/>
              <a:gd name="connsiteY4-34" fmla="*/ 1253674 h 1253674"/>
              <a:gd name="connsiteX5-35" fmla="*/ 9144 w 528195"/>
              <a:gd name="connsiteY5-36" fmla="*/ 1253674 h 12536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28195" h="1253674">
                <a:moveTo>
                  <a:pt x="9144" y="1253674"/>
                </a:moveTo>
                <a:lnTo>
                  <a:pt x="0" y="0"/>
                </a:lnTo>
                <a:lnTo>
                  <a:pt x="214777" y="0"/>
                </a:lnTo>
                <a:lnTo>
                  <a:pt x="528195" y="626837"/>
                </a:lnTo>
                <a:lnTo>
                  <a:pt x="214777" y="1253674"/>
                </a:lnTo>
                <a:lnTo>
                  <a:pt x="9144" y="1253674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六边形 33"/>
          <p:cNvSpPr/>
          <p:nvPr/>
        </p:nvSpPr>
        <p:spPr>
          <a:xfrm>
            <a:off x="4548188" y="1235075"/>
            <a:ext cx="536575" cy="1254125"/>
          </a:xfrm>
          <a:custGeom>
            <a:avLst/>
            <a:gdLst>
              <a:gd name="connsiteX0" fmla="*/ 0 w 1454262"/>
              <a:gd name="connsiteY0" fmla="*/ 626837 h 1253674"/>
              <a:gd name="connsiteX1" fmla="*/ 313419 w 1454262"/>
              <a:gd name="connsiteY1" fmla="*/ 0 h 1253674"/>
              <a:gd name="connsiteX2" fmla="*/ 1140844 w 1454262"/>
              <a:gd name="connsiteY2" fmla="*/ 0 h 1253674"/>
              <a:gd name="connsiteX3" fmla="*/ 1454262 w 1454262"/>
              <a:gd name="connsiteY3" fmla="*/ 626837 h 1253674"/>
              <a:gd name="connsiteX4" fmla="*/ 1140844 w 1454262"/>
              <a:gd name="connsiteY4" fmla="*/ 1253674 h 1253674"/>
              <a:gd name="connsiteX5" fmla="*/ 313419 w 1454262"/>
              <a:gd name="connsiteY5" fmla="*/ 1253674 h 1253674"/>
              <a:gd name="connsiteX6" fmla="*/ 0 w 1454262"/>
              <a:gd name="connsiteY6" fmla="*/ 626837 h 1253674"/>
              <a:gd name="connsiteX0-1" fmla="*/ 0 w 1454262"/>
              <a:gd name="connsiteY0-2" fmla="*/ 626837 h 1253674"/>
              <a:gd name="connsiteX1-3" fmla="*/ 313419 w 1454262"/>
              <a:gd name="connsiteY1-4" fmla="*/ 0 h 1253674"/>
              <a:gd name="connsiteX2-5" fmla="*/ 1140844 w 1454262"/>
              <a:gd name="connsiteY2-6" fmla="*/ 0 h 1253674"/>
              <a:gd name="connsiteX3-7" fmla="*/ 1454262 w 1454262"/>
              <a:gd name="connsiteY3-8" fmla="*/ 626837 h 1253674"/>
              <a:gd name="connsiteX4-9" fmla="*/ 1140844 w 1454262"/>
              <a:gd name="connsiteY4-10" fmla="*/ 1253674 h 1253674"/>
              <a:gd name="connsiteX5-11" fmla="*/ 926067 w 1454262"/>
              <a:gd name="connsiteY5-12" fmla="*/ 1253674 h 1253674"/>
              <a:gd name="connsiteX6-13" fmla="*/ 0 w 1454262"/>
              <a:gd name="connsiteY6-14" fmla="*/ 626837 h 1253674"/>
              <a:gd name="connsiteX0-15" fmla="*/ 612648 w 1140843"/>
              <a:gd name="connsiteY0-16" fmla="*/ 1253674 h 1253674"/>
              <a:gd name="connsiteX1-17" fmla="*/ 0 w 1140843"/>
              <a:gd name="connsiteY1-18" fmla="*/ 0 h 1253674"/>
              <a:gd name="connsiteX2-19" fmla="*/ 827425 w 1140843"/>
              <a:gd name="connsiteY2-20" fmla="*/ 0 h 1253674"/>
              <a:gd name="connsiteX3-21" fmla="*/ 1140843 w 1140843"/>
              <a:gd name="connsiteY3-22" fmla="*/ 626837 h 1253674"/>
              <a:gd name="connsiteX4-23" fmla="*/ 827425 w 1140843"/>
              <a:gd name="connsiteY4-24" fmla="*/ 1253674 h 1253674"/>
              <a:gd name="connsiteX5-25" fmla="*/ 612648 w 1140843"/>
              <a:gd name="connsiteY5-26" fmla="*/ 1253674 h 1253674"/>
              <a:gd name="connsiteX0-27" fmla="*/ 9144 w 537339"/>
              <a:gd name="connsiteY0-28" fmla="*/ 1253674 h 1253674"/>
              <a:gd name="connsiteX1-29" fmla="*/ 0 w 537339"/>
              <a:gd name="connsiteY1-30" fmla="*/ 0 h 1253674"/>
              <a:gd name="connsiteX2-31" fmla="*/ 223921 w 537339"/>
              <a:gd name="connsiteY2-32" fmla="*/ 0 h 1253674"/>
              <a:gd name="connsiteX3-33" fmla="*/ 537339 w 537339"/>
              <a:gd name="connsiteY3-34" fmla="*/ 626837 h 1253674"/>
              <a:gd name="connsiteX4-35" fmla="*/ 223921 w 537339"/>
              <a:gd name="connsiteY4-36" fmla="*/ 1253674 h 1253674"/>
              <a:gd name="connsiteX5-37" fmla="*/ 9144 w 537339"/>
              <a:gd name="connsiteY5-38" fmla="*/ 1253674 h 12536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37339" h="1253674">
                <a:moveTo>
                  <a:pt x="9144" y="1253674"/>
                </a:moveTo>
                <a:lnTo>
                  <a:pt x="0" y="0"/>
                </a:lnTo>
                <a:lnTo>
                  <a:pt x="223921" y="0"/>
                </a:lnTo>
                <a:lnTo>
                  <a:pt x="537339" y="626837"/>
                </a:lnTo>
                <a:lnTo>
                  <a:pt x="223921" y="1253674"/>
                </a:lnTo>
                <a:lnTo>
                  <a:pt x="9144" y="1253674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六边形 34"/>
          <p:cNvSpPr/>
          <p:nvPr/>
        </p:nvSpPr>
        <p:spPr>
          <a:xfrm>
            <a:off x="4548188" y="603250"/>
            <a:ext cx="555625" cy="714375"/>
          </a:xfrm>
          <a:custGeom>
            <a:avLst/>
            <a:gdLst>
              <a:gd name="connsiteX0" fmla="*/ 0 w 1454262"/>
              <a:gd name="connsiteY0" fmla="*/ 626837 h 1253674"/>
              <a:gd name="connsiteX1" fmla="*/ 313419 w 1454262"/>
              <a:gd name="connsiteY1" fmla="*/ 0 h 1253674"/>
              <a:gd name="connsiteX2" fmla="*/ 1140844 w 1454262"/>
              <a:gd name="connsiteY2" fmla="*/ 0 h 1253674"/>
              <a:gd name="connsiteX3" fmla="*/ 1454262 w 1454262"/>
              <a:gd name="connsiteY3" fmla="*/ 626837 h 1253674"/>
              <a:gd name="connsiteX4" fmla="*/ 1140844 w 1454262"/>
              <a:gd name="connsiteY4" fmla="*/ 1253674 h 1253674"/>
              <a:gd name="connsiteX5" fmla="*/ 313419 w 1454262"/>
              <a:gd name="connsiteY5" fmla="*/ 1253674 h 1253674"/>
              <a:gd name="connsiteX6" fmla="*/ 0 w 1454262"/>
              <a:gd name="connsiteY6" fmla="*/ 626837 h 1253674"/>
              <a:gd name="connsiteX0-1" fmla="*/ 0 w 1454262"/>
              <a:gd name="connsiteY0-2" fmla="*/ 626837 h 1253674"/>
              <a:gd name="connsiteX1-3" fmla="*/ 1140844 w 1454262"/>
              <a:gd name="connsiteY1-4" fmla="*/ 0 h 1253674"/>
              <a:gd name="connsiteX2-5" fmla="*/ 1454262 w 1454262"/>
              <a:gd name="connsiteY2-6" fmla="*/ 626837 h 1253674"/>
              <a:gd name="connsiteX3-7" fmla="*/ 1140844 w 1454262"/>
              <a:gd name="connsiteY3-8" fmla="*/ 1253674 h 1253674"/>
              <a:gd name="connsiteX4-9" fmla="*/ 313419 w 1454262"/>
              <a:gd name="connsiteY4-10" fmla="*/ 1253674 h 1253674"/>
              <a:gd name="connsiteX5-11" fmla="*/ 0 w 1454262"/>
              <a:gd name="connsiteY5-12" fmla="*/ 626837 h 1253674"/>
              <a:gd name="connsiteX0-13" fmla="*/ 0 w 1454262"/>
              <a:gd name="connsiteY0-14" fmla="*/ 0 h 626837"/>
              <a:gd name="connsiteX1-15" fmla="*/ 1454262 w 1454262"/>
              <a:gd name="connsiteY1-16" fmla="*/ 0 h 626837"/>
              <a:gd name="connsiteX2-17" fmla="*/ 1140844 w 1454262"/>
              <a:gd name="connsiteY2-18" fmla="*/ 626837 h 626837"/>
              <a:gd name="connsiteX3-19" fmla="*/ 313419 w 1454262"/>
              <a:gd name="connsiteY3-20" fmla="*/ 626837 h 626837"/>
              <a:gd name="connsiteX4-21" fmla="*/ 0 w 1454262"/>
              <a:gd name="connsiteY4-22" fmla="*/ 0 h 626837"/>
              <a:gd name="connsiteX0-23" fmla="*/ 0 w 1454262"/>
              <a:gd name="connsiteY0-24" fmla="*/ 0 h 634963"/>
              <a:gd name="connsiteX1-25" fmla="*/ 1454262 w 1454262"/>
              <a:gd name="connsiteY1-26" fmla="*/ 0 h 634963"/>
              <a:gd name="connsiteX2-27" fmla="*/ 1140844 w 1454262"/>
              <a:gd name="connsiteY2-28" fmla="*/ 626837 h 634963"/>
              <a:gd name="connsiteX3-29" fmla="*/ 898635 w 1454262"/>
              <a:gd name="connsiteY3-30" fmla="*/ 634963 h 634963"/>
              <a:gd name="connsiteX4-31" fmla="*/ 0 w 1454262"/>
              <a:gd name="connsiteY4-32" fmla="*/ 0 h 634963"/>
              <a:gd name="connsiteX0-33" fmla="*/ 6621 w 555627"/>
              <a:gd name="connsiteY0-34" fmla="*/ 0 h 634963"/>
              <a:gd name="connsiteX1-35" fmla="*/ 555627 w 555627"/>
              <a:gd name="connsiteY1-36" fmla="*/ 0 h 634963"/>
              <a:gd name="connsiteX2-37" fmla="*/ 242209 w 555627"/>
              <a:gd name="connsiteY2-38" fmla="*/ 626837 h 634963"/>
              <a:gd name="connsiteX3-39" fmla="*/ 0 w 555627"/>
              <a:gd name="connsiteY3-40" fmla="*/ 634963 h 634963"/>
              <a:gd name="connsiteX4-41" fmla="*/ 6621 w 555627"/>
              <a:gd name="connsiteY4-42" fmla="*/ 0 h 6349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55627" h="634963">
                <a:moveTo>
                  <a:pt x="6621" y="0"/>
                </a:moveTo>
                <a:lnTo>
                  <a:pt x="555627" y="0"/>
                </a:lnTo>
                <a:lnTo>
                  <a:pt x="242209" y="626837"/>
                </a:lnTo>
                <a:lnTo>
                  <a:pt x="0" y="634963"/>
                </a:lnTo>
                <a:lnTo>
                  <a:pt x="6621" y="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1096963"/>
            <a:ext cx="42735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1096963"/>
            <a:ext cx="42735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" name="组合 28"/>
          <p:cNvGrpSpPr/>
          <p:nvPr/>
        </p:nvGrpSpPr>
        <p:grpSpPr bwMode="auto">
          <a:xfrm>
            <a:off x="104775" y="695325"/>
            <a:ext cx="4694238" cy="4022725"/>
            <a:chOff x="105488" y="695318"/>
            <a:chExt cx="4693532" cy="4023028"/>
          </a:xfrm>
        </p:grpSpPr>
        <p:pic>
          <p:nvPicPr>
            <p:cNvPr id="11292" name="图片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88" y="695318"/>
              <a:ext cx="4693532" cy="4023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93" name="图片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3946" y="800057"/>
              <a:ext cx="432780" cy="63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" name="TextBox 31"/>
          <p:cNvSpPr txBox="1">
            <a:spLocks noChangeArrowheads="1"/>
          </p:cNvSpPr>
          <p:nvPr/>
        </p:nvSpPr>
        <p:spPr bwMode="auto">
          <a:xfrm rot="-407800">
            <a:off x="442913" y="2305050"/>
            <a:ext cx="3563937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400" b="1">
                <a:latin typeface="Arial Black" panose="020B0A04020102020204" pitchFamily="34" charset="0"/>
                <a:ea typeface="方正大标宋简体" panose="02010601030101010101" pitchFamily="65" charset="-122"/>
              </a:rPr>
              <a:t>THANKS</a:t>
            </a:r>
            <a:endParaRPr lang="en-US" altLang="zh-CN" sz="3400" b="1">
              <a:latin typeface="Arial Black" panose="020B0A04020102020204" pitchFamily="34" charset="0"/>
              <a:ea typeface="方正大标宋简体" panose="02010601030101010101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5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15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15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6" grpId="0" animBg="1"/>
      <p:bldP spid="16" grpId="1" animBg="1"/>
      <p:bldP spid="19" grpId="0" animBg="1"/>
      <p:bldP spid="19" grpId="1" animBg="1"/>
      <p:bldP spid="3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2015</Words>
  <Application>WPS 演示</Application>
  <PresentationFormat>全屏显示(16:9)</PresentationFormat>
  <Paragraphs>138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Arial Black</vt:lpstr>
      <vt:lpstr>方正大标宋简体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M120086D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2012-05-21T07:07:00Z</dcterms:created>
  <dcterms:modified xsi:type="dcterms:W3CDTF">2018-08-28T06:55:49Z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