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542" y="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ED151-6BD3-4F1A-89AC-70FE574CBA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E957-205E-48F3-B081-BAE821ADA4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6550D-7623-4364-994B-E862EB2AC9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7963C-648C-440A-B559-95E053F64F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649B8-23F1-4C29-888D-2F63511B43E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F22F9-6DE3-4BBC-B25B-4048821D05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77E41-953F-4802-B839-0C6DE2E789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B2791-F60C-4539-86D2-DE51199BD5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3A980-E517-4671-8EC4-A010C22DA76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ED33D-250B-4233-98C7-A8CDEB8FF1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64611-E1ED-4F47-B13E-9CA1825951D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D14D-DD53-4D5A-922A-E34193B81C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BCAD2-2F41-43E3-B2C5-3A678845C3F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A2BC7-FC42-4512-80F8-DF66F925FE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35CA9-BBC2-4926-8CBF-7EDEAEDCE2E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82C16-9A39-4FCE-8751-96406BB178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D5F9C-635E-43DF-B1B7-3E8054189C8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34448-B338-44E1-8682-6E559F2D39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16684-CEC5-4370-8568-1A8F2906DC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427D3-B94B-41D6-9325-00D389CD8B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3B686-E0C2-4564-A60A-25E2EAD0934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06CB-C8B3-4C6B-A7D4-4BFEF510A3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72A2E0-6875-46B8-8602-B29F64216B5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2D09EA4-1B5D-4386-AC83-03EC6DFE938B}" type="slidenum">
              <a:rPr lang="zh-CN" altLang="en-US"/>
            </a:fld>
            <a:endParaRPr lang="zh-CN" altLang="en-US"/>
          </a:p>
        </p:txBody>
      </p:sp>
      <p:pic>
        <p:nvPicPr>
          <p:cNvPr id="1031" name="Picture 4" descr="C:\Documents and Settings\Administrator\桌面\用\商务3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C:\Documents and Settings\Administrator\桌面\用\商务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C:\Documents and Settings\Administrator\桌面\用\商务8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9" descr="C:\Documents and Settings\Administrator\桌面\用\商务7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8" descr="C:\Documents and Settings\Administrator\桌面\用\商务6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7" descr="C:\Documents and Settings\Administrator\桌面\用\商务5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6" descr="C:\Documents and Settings\Administrator\桌面\用\商务4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C:\Documents and Settings\Administrator\桌面\用\商务9.png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3492500" y="1152525"/>
            <a:ext cx="1533525" cy="1716088"/>
          </a:xfrm>
          <a:prstGeom prst="rect">
            <a:avLst/>
          </a:prstGeom>
          <a:noFill/>
          <a:effectLst>
            <a:outerShdw blurRad="127000" dist="317500" dir="3480000" sx="56000" sy="56000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圆角矩形 14"/>
          <p:cNvSpPr/>
          <p:nvPr userDrawn="1"/>
        </p:nvSpPr>
        <p:spPr>
          <a:xfrm>
            <a:off x="0" y="0"/>
            <a:ext cx="9144000" cy="5141913"/>
          </a:xfrm>
          <a:prstGeom prst="roundRect">
            <a:avLst>
              <a:gd name="adj" fmla="val 1970"/>
            </a:avLst>
          </a:prstGeom>
          <a:solidFill>
            <a:schemeClr val="bg1">
              <a:alpha val="9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8459788" y="4875213"/>
            <a:ext cx="669925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0" y="4976813"/>
            <a:ext cx="9129713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1" descr="C:\Documents and Settings\Administrator\桌面\用\商务9.png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7851775" y="4046538"/>
            <a:ext cx="941388" cy="1052512"/>
          </a:xfrm>
          <a:prstGeom prst="rect">
            <a:avLst/>
          </a:prstGeom>
          <a:noFill/>
          <a:effectLst>
            <a:outerShdw blurRad="76200" dist="139700" dir="1980000" sx="61000" sy="61000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连接符 18"/>
          <p:cNvCxnSpPr/>
          <p:nvPr userDrawn="1"/>
        </p:nvCxnSpPr>
        <p:spPr>
          <a:xfrm>
            <a:off x="3203575" y="387350"/>
            <a:ext cx="5940425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0" y="387350"/>
            <a:ext cx="895350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9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9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桌面\用\商务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0"/>
          <p:cNvSpPr/>
          <p:nvPr/>
        </p:nvSpPr>
        <p:spPr>
          <a:xfrm rot="1801197">
            <a:off x="-744538" y="3182938"/>
            <a:ext cx="7639051" cy="855662"/>
          </a:xfrm>
          <a:custGeom>
            <a:avLst/>
            <a:gdLst>
              <a:gd name="connsiteX0" fmla="*/ 0 w 9324528"/>
              <a:gd name="connsiteY0" fmla="*/ 0 h 858043"/>
              <a:gd name="connsiteX1" fmla="*/ 9324528 w 9324528"/>
              <a:gd name="connsiteY1" fmla="*/ 0 h 858043"/>
              <a:gd name="connsiteX2" fmla="*/ 9324528 w 9324528"/>
              <a:gd name="connsiteY2" fmla="*/ 858043 h 858043"/>
              <a:gd name="connsiteX3" fmla="*/ 0 w 9324528"/>
              <a:gd name="connsiteY3" fmla="*/ 858043 h 858043"/>
              <a:gd name="connsiteX4" fmla="*/ 0 w 9324528"/>
              <a:gd name="connsiteY4" fmla="*/ 0 h 858043"/>
              <a:gd name="connsiteX0-1" fmla="*/ 0 w 9324528"/>
              <a:gd name="connsiteY0-2" fmla="*/ 0 h 858043"/>
              <a:gd name="connsiteX1-3" fmla="*/ 9324528 w 9324528"/>
              <a:gd name="connsiteY1-4" fmla="*/ 0 h 858043"/>
              <a:gd name="connsiteX2-5" fmla="*/ 6740946 w 9324528"/>
              <a:gd name="connsiteY2-6" fmla="*/ 825439 h 858043"/>
              <a:gd name="connsiteX3-7" fmla="*/ 0 w 9324528"/>
              <a:gd name="connsiteY3-8" fmla="*/ 858043 h 858043"/>
              <a:gd name="connsiteX4-9" fmla="*/ 0 w 9324528"/>
              <a:gd name="connsiteY4-10" fmla="*/ 0 h 858043"/>
              <a:gd name="connsiteX0-11" fmla="*/ 0 w 8224460"/>
              <a:gd name="connsiteY0-12" fmla="*/ 18123 h 876166"/>
              <a:gd name="connsiteX1-13" fmla="*/ 8224460 w 8224460"/>
              <a:gd name="connsiteY1-14" fmla="*/ 0 h 876166"/>
              <a:gd name="connsiteX2-15" fmla="*/ 6740946 w 8224460"/>
              <a:gd name="connsiteY2-16" fmla="*/ 843562 h 876166"/>
              <a:gd name="connsiteX3-17" fmla="*/ 0 w 8224460"/>
              <a:gd name="connsiteY3-18" fmla="*/ 876166 h 876166"/>
              <a:gd name="connsiteX4-19" fmla="*/ 0 w 8224460"/>
              <a:gd name="connsiteY4-20" fmla="*/ 18123 h 876166"/>
              <a:gd name="connsiteX0-21" fmla="*/ 585083 w 8224460"/>
              <a:gd name="connsiteY0-22" fmla="*/ 15315 h 876166"/>
              <a:gd name="connsiteX1-23" fmla="*/ 8224460 w 8224460"/>
              <a:gd name="connsiteY1-24" fmla="*/ 0 h 876166"/>
              <a:gd name="connsiteX2-25" fmla="*/ 6740946 w 8224460"/>
              <a:gd name="connsiteY2-26" fmla="*/ 843562 h 876166"/>
              <a:gd name="connsiteX3-27" fmla="*/ 0 w 8224460"/>
              <a:gd name="connsiteY3-28" fmla="*/ 876166 h 876166"/>
              <a:gd name="connsiteX4-29" fmla="*/ 585083 w 8224460"/>
              <a:gd name="connsiteY4-30" fmla="*/ 15315 h 876166"/>
              <a:gd name="connsiteX0-31" fmla="*/ 0 w 7639377"/>
              <a:gd name="connsiteY0-32" fmla="*/ 15315 h 865804"/>
              <a:gd name="connsiteX1-33" fmla="*/ 7639377 w 7639377"/>
              <a:gd name="connsiteY1-34" fmla="*/ 0 h 865804"/>
              <a:gd name="connsiteX2-35" fmla="*/ 6155863 w 7639377"/>
              <a:gd name="connsiteY2-36" fmla="*/ 843562 h 865804"/>
              <a:gd name="connsiteX3-37" fmla="*/ 448238 w 7639377"/>
              <a:gd name="connsiteY3-38" fmla="*/ 865804 h 865804"/>
              <a:gd name="connsiteX4-39" fmla="*/ 0 w 7639377"/>
              <a:gd name="connsiteY4-40" fmla="*/ 15315 h 865804"/>
              <a:gd name="connsiteX0-41" fmla="*/ 0 w 7639377"/>
              <a:gd name="connsiteY0-42" fmla="*/ 15315 h 856587"/>
              <a:gd name="connsiteX1-43" fmla="*/ 7639377 w 7639377"/>
              <a:gd name="connsiteY1-44" fmla="*/ 0 h 856587"/>
              <a:gd name="connsiteX2-45" fmla="*/ 6155863 w 7639377"/>
              <a:gd name="connsiteY2-46" fmla="*/ 843562 h 856587"/>
              <a:gd name="connsiteX3-47" fmla="*/ 493201 w 7639377"/>
              <a:gd name="connsiteY3-48" fmla="*/ 856587 h 856587"/>
              <a:gd name="connsiteX4-49" fmla="*/ 0 w 7639377"/>
              <a:gd name="connsiteY4-50" fmla="*/ 15315 h 856587"/>
              <a:gd name="connsiteX0-51" fmla="*/ 0 w 7639377"/>
              <a:gd name="connsiteY0-52" fmla="*/ 15315 h 856587"/>
              <a:gd name="connsiteX1-53" fmla="*/ 7639377 w 7639377"/>
              <a:gd name="connsiteY1-54" fmla="*/ 0 h 856587"/>
              <a:gd name="connsiteX2-55" fmla="*/ 6163378 w 7639377"/>
              <a:gd name="connsiteY2-56" fmla="*/ 850219 h 856587"/>
              <a:gd name="connsiteX3-57" fmla="*/ 493201 w 7639377"/>
              <a:gd name="connsiteY3-58" fmla="*/ 856587 h 856587"/>
              <a:gd name="connsiteX4-59" fmla="*/ 0 w 7639377"/>
              <a:gd name="connsiteY4-60" fmla="*/ 15315 h 856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39377" h="856587">
                <a:moveTo>
                  <a:pt x="0" y="15315"/>
                </a:moveTo>
                <a:lnTo>
                  <a:pt x="7639377" y="0"/>
                </a:lnTo>
                <a:lnTo>
                  <a:pt x="6163378" y="850219"/>
                </a:lnTo>
                <a:lnTo>
                  <a:pt x="493201" y="856587"/>
                </a:lnTo>
                <a:lnTo>
                  <a:pt x="0" y="1531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Picture 2" descr="C:\Documents and Settings\Administrator\桌面\用\商务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:\Documents and Settings\Administrator\桌面\用\商务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C:\Documents and Settings\Administrator\桌面\用\商务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:\Documents and Settings\Administrator\桌面\用\商务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Documents and Settings\Administrator\桌面\用\商务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C:\Documents and Settings\Administrator\桌面\商务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C:\Documents and Settings\Administrator\桌面\用\商务9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92500" y="1152525"/>
            <a:ext cx="1533525" cy="1716088"/>
          </a:xfrm>
          <a:prstGeom prst="rect">
            <a:avLst/>
          </a:prstGeom>
          <a:noFill/>
          <a:effectLst>
            <a:outerShdw blurRad="127000" dist="317500" dir="3480000" sx="56000" sy="56000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41987" y="4115856"/>
            <a:ext cx="2750093" cy="400110"/>
          </a:xfrm>
          <a:prstGeom prst="rect">
            <a:avLst/>
          </a:prstGeom>
          <a:noFill/>
        </p:spPr>
        <p:txBody>
          <a:bodyPr>
            <a:spAutoFit/>
            <a:scene3d>
              <a:camera prst="isometricBottomDown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3768" y="3798208"/>
            <a:ext cx="4104456" cy="861774"/>
          </a:xfrm>
          <a:prstGeom prst="rect">
            <a:avLst/>
          </a:prstGeom>
          <a:noFill/>
        </p:spPr>
        <p:txBody>
          <a:bodyPr>
            <a:spAutoFit/>
            <a:scene3d>
              <a:camera prst="isometricBottomDown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00" b="1" dirty="0">
                <a:latin typeface="+mn-lt"/>
                <a:ea typeface="+mn-ea"/>
              </a:rPr>
              <a:t>POWERPOINT</a:t>
            </a:r>
            <a:endParaRPr lang="zh-CN" altLang="en-US" sz="5000" b="1" dirty="0">
              <a:latin typeface="+mn-lt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81090" y="2394912"/>
            <a:ext cx="2880320" cy="292388"/>
          </a:xfrm>
          <a:prstGeom prst="rect">
            <a:avLst/>
          </a:prstGeom>
          <a:noFill/>
        </p:spPr>
        <p:txBody>
          <a:bodyPr>
            <a:spAutoFit/>
            <a:scene3d>
              <a:camera prst="isometricBottomDown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适用于商务演讲及相关类别演示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C:\Documents and Settings\Administrator\桌面\用\商务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0"/>
          <p:cNvSpPr/>
          <p:nvPr/>
        </p:nvSpPr>
        <p:spPr>
          <a:xfrm rot="1801197">
            <a:off x="-744538" y="3182938"/>
            <a:ext cx="7639051" cy="855662"/>
          </a:xfrm>
          <a:custGeom>
            <a:avLst/>
            <a:gdLst>
              <a:gd name="connsiteX0" fmla="*/ 0 w 9324528"/>
              <a:gd name="connsiteY0" fmla="*/ 0 h 858043"/>
              <a:gd name="connsiteX1" fmla="*/ 9324528 w 9324528"/>
              <a:gd name="connsiteY1" fmla="*/ 0 h 858043"/>
              <a:gd name="connsiteX2" fmla="*/ 9324528 w 9324528"/>
              <a:gd name="connsiteY2" fmla="*/ 858043 h 858043"/>
              <a:gd name="connsiteX3" fmla="*/ 0 w 9324528"/>
              <a:gd name="connsiteY3" fmla="*/ 858043 h 858043"/>
              <a:gd name="connsiteX4" fmla="*/ 0 w 9324528"/>
              <a:gd name="connsiteY4" fmla="*/ 0 h 858043"/>
              <a:gd name="connsiteX0-1" fmla="*/ 0 w 9324528"/>
              <a:gd name="connsiteY0-2" fmla="*/ 0 h 858043"/>
              <a:gd name="connsiteX1-3" fmla="*/ 9324528 w 9324528"/>
              <a:gd name="connsiteY1-4" fmla="*/ 0 h 858043"/>
              <a:gd name="connsiteX2-5" fmla="*/ 6740946 w 9324528"/>
              <a:gd name="connsiteY2-6" fmla="*/ 825439 h 858043"/>
              <a:gd name="connsiteX3-7" fmla="*/ 0 w 9324528"/>
              <a:gd name="connsiteY3-8" fmla="*/ 858043 h 858043"/>
              <a:gd name="connsiteX4-9" fmla="*/ 0 w 9324528"/>
              <a:gd name="connsiteY4-10" fmla="*/ 0 h 858043"/>
              <a:gd name="connsiteX0-11" fmla="*/ 0 w 8224460"/>
              <a:gd name="connsiteY0-12" fmla="*/ 18123 h 876166"/>
              <a:gd name="connsiteX1-13" fmla="*/ 8224460 w 8224460"/>
              <a:gd name="connsiteY1-14" fmla="*/ 0 h 876166"/>
              <a:gd name="connsiteX2-15" fmla="*/ 6740946 w 8224460"/>
              <a:gd name="connsiteY2-16" fmla="*/ 843562 h 876166"/>
              <a:gd name="connsiteX3-17" fmla="*/ 0 w 8224460"/>
              <a:gd name="connsiteY3-18" fmla="*/ 876166 h 876166"/>
              <a:gd name="connsiteX4-19" fmla="*/ 0 w 8224460"/>
              <a:gd name="connsiteY4-20" fmla="*/ 18123 h 876166"/>
              <a:gd name="connsiteX0-21" fmla="*/ 585083 w 8224460"/>
              <a:gd name="connsiteY0-22" fmla="*/ 15315 h 876166"/>
              <a:gd name="connsiteX1-23" fmla="*/ 8224460 w 8224460"/>
              <a:gd name="connsiteY1-24" fmla="*/ 0 h 876166"/>
              <a:gd name="connsiteX2-25" fmla="*/ 6740946 w 8224460"/>
              <a:gd name="connsiteY2-26" fmla="*/ 843562 h 876166"/>
              <a:gd name="connsiteX3-27" fmla="*/ 0 w 8224460"/>
              <a:gd name="connsiteY3-28" fmla="*/ 876166 h 876166"/>
              <a:gd name="connsiteX4-29" fmla="*/ 585083 w 8224460"/>
              <a:gd name="connsiteY4-30" fmla="*/ 15315 h 876166"/>
              <a:gd name="connsiteX0-31" fmla="*/ 0 w 7639377"/>
              <a:gd name="connsiteY0-32" fmla="*/ 15315 h 865804"/>
              <a:gd name="connsiteX1-33" fmla="*/ 7639377 w 7639377"/>
              <a:gd name="connsiteY1-34" fmla="*/ 0 h 865804"/>
              <a:gd name="connsiteX2-35" fmla="*/ 6155863 w 7639377"/>
              <a:gd name="connsiteY2-36" fmla="*/ 843562 h 865804"/>
              <a:gd name="connsiteX3-37" fmla="*/ 448238 w 7639377"/>
              <a:gd name="connsiteY3-38" fmla="*/ 865804 h 865804"/>
              <a:gd name="connsiteX4-39" fmla="*/ 0 w 7639377"/>
              <a:gd name="connsiteY4-40" fmla="*/ 15315 h 865804"/>
              <a:gd name="connsiteX0-41" fmla="*/ 0 w 7639377"/>
              <a:gd name="connsiteY0-42" fmla="*/ 15315 h 856587"/>
              <a:gd name="connsiteX1-43" fmla="*/ 7639377 w 7639377"/>
              <a:gd name="connsiteY1-44" fmla="*/ 0 h 856587"/>
              <a:gd name="connsiteX2-45" fmla="*/ 6155863 w 7639377"/>
              <a:gd name="connsiteY2-46" fmla="*/ 843562 h 856587"/>
              <a:gd name="connsiteX3-47" fmla="*/ 493201 w 7639377"/>
              <a:gd name="connsiteY3-48" fmla="*/ 856587 h 856587"/>
              <a:gd name="connsiteX4-49" fmla="*/ 0 w 7639377"/>
              <a:gd name="connsiteY4-50" fmla="*/ 15315 h 856587"/>
              <a:gd name="connsiteX0-51" fmla="*/ 0 w 7639377"/>
              <a:gd name="connsiteY0-52" fmla="*/ 15315 h 856587"/>
              <a:gd name="connsiteX1-53" fmla="*/ 7639377 w 7639377"/>
              <a:gd name="connsiteY1-54" fmla="*/ 0 h 856587"/>
              <a:gd name="connsiteX2-55" fmla="*/ 6163378 w 7639377"/>
              <a:gd name="connsiteY2-56" fmla="*/ 850219 h 856587"/>
              <a:gd name="connsiteX3-57" fmla="*/ 493201 w 7639377"/>
              <a:gd name="connsiteY3-58" fmla="*/ 856587 h 856587"/>
              <a:gd name="connsiteX4-59" fmla="*/ 0 w 7639377"/>
              <a:gd name="connsiteY4-60" fmla="*/ 15315 h 856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39377" h="856587">
                <a:moveTo>
                  <a:pt x="0" y="15315"/>
                </a:moveTo>
                <a:lnTo>
                  <a:pt x="7639377" y="0"/>
                </a:lnTo>
                <a:lnTo>
                  <a:pt x="6163378" y="850219"/>
                </a:lnTo>
                <a:lnTo>
                  <a:pt x="493201" y="856587"/>
                </a:lnTo>
                <a:lnTo>
                  <a:pt x="0" y="1531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41987" y="4115856"/>
            <a:ext cx="2750093" cy="400110"/>
          </a:xfrm>
          <a:prstGeom prst="rect">
            <a:avLst/>
          </a:prstGeom>
          <a:noFill/>
        </p:spPr>
        <p:txBody>
          <a:bodyPr>
            <a:spAutoFit/>
            <a:scene3d>
              <a:camera prst="isometricBottomDown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3798208"/>
            <a:ext cx="4104456" cy="861774"/>
          </a:xfrm>
          <a:prstGeom prst="rect">
            <a:avLst/>
          </a:prstGeom>
          <a:noFill/>
        </p:spPr>
        <p:txBody>
          <a:bodyPr>
            <a:spAutoFit/>
            <a:scene3d>
              <a:camera prst="isometricBottomDown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00" b="1" dirty="0">
                <a:latin typeface="+mn-lt"/>
                <a:ea typeface="+mn-ea"/>
              </a:rPr>
              <a:t>POWERPOINT</a:t>
            </a:r>
            <a:endParaRPr lang="zh-CN" altLang="en-US" sz="5000" b="1" dirty="0"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81090" y="2394912"/>
            <a:ext cx="2880320" cy="292388"/>
          </a:xfrm>
          <a:prstGeom prst="rect">
            <a:avLst/>
          </a:prstGeom>
          <a:noFill/>
        </p:spPr>
        <p:txBody>
          <a:bodyPr>
            <a:spAutoFit/>
            <a:scene3d>
              <a:camera prst="isometricBottomDown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适用于商务演讲及相关类别演示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12" descr="D:\重要资料\20110708新LOGO应用\锐普PPT黑LOGO-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22" y="2135659"/>
            <a:ext cx="1197942" cy="466461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2" descr="C:\Documents and Settings\Administrator\桌面\用\商务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0" descr="C:\Documents and Settings\Administrator\桌面\用\商务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9" descr="C:\Documents and Settings\Administrator\桌面\用\商务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8" descr="C:\Documents and Settings\Administrator\桌面\用\商务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7" descr="C:\Documents and Settings\Administrator\桌面\用\商务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6" descr="C:\Documents and Settings\Administrator\桌面\用\商务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 descr="C:\Documents and Settings\Administrator\桌面\用\商务9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92500" y="1152525"/>
            <a:ext cx="1533525" cy="1716088"/>
          </a:xfrm>
          <a:prstGeom prst="rect">
            <a:avLst/>
          </a:prstGeom>
          <a:noFill/>
          <a:effectLst>
            <a:outerShdw blurRad="127000" dist="317500" dir="3480000" sx="56000" sy="56000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圆角矩形 16"/>
          <p:cNvSpPr/>
          <p:nvPr/>
        </p:nvSpPr>
        <p:spPr>
          <a:xfrm>
            <a:off x="0" y="0"/>
            <a:ext cx="9144000" cy="5141913"/>
          </a:xfrm>
          <a:prstGeom prst="roundRect">
            <a:avLst>
              <a:gd name="adj" fmla="val 2728"/>
            </a:avLst>
          </a:prstGeom>
          <a:solidFill>
            <a:schemeClr val="bg1">
              <a:alpha val="9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8604250" y="4875213"/>
            <a:ext cx="525463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0" y="4976813"/>
            <a:ext cx="9129713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1" descr="C:\Documents and Settings\Administrator\桌面\用\商务9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851775" y="4046538"/>
            <a:ext cx="941388" cy="1052512"/>
          </a:xfrm>
          <a:prstGeom prst="rect">
            <a:avLst/>
          </a:prstGeom>
          <a:noFill/>
          <a:effectLst>
            <a:outerShdw blurRad="76200" dist="139700" dir="1980000" sx="61000" sy="61000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3203575" y="387350"/>
            <a:ext cx="5940425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0" y="387350"/>
            <a:ext cx="895350" cy="476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 bwMode="auto">
          <a:xfrm>
            <a:off x="1416050" y="196850"/>
            <a:ext cx="1285875" cy="379413"/>
            <a:chOff x="1331640" y="196267"/>
            <a:chExt cx="1285378" cy="380690"/>
          </a:xfrm>
        </p:grpSpPr>
        <p:grpSp>
          <p:nvGrpSpPr>
            <p:cNvPr id="24" name="组合 27"/>
            <p:cNvGrpSpPr/>
            <p:nvPr/>
          </p:nvGrpSpPr>
          <p:grpSpPr bwMode="auto">
            <a:xfrm rot="10800000">
              <a:off x="1331640" y="196267"/>
              <a:ext cx="532480" cy="380690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燕尾形 31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燕尾形 32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25" name="组合 27"/>
            <p:cNvGrpSpPr/>
            <p:nvPr/>
          </p:nvGrpSpPr>
          <p:grpSpPr bwMode="auto">
            <a:xfrm rot="10800000">
              <a:off x="1828072" y="196267"/>
              <a:ext cx="532480" cy="380690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燕尾形 28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燕尾形 29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燕尾形 41"/>
              <p:cNvSpPr/>
              <p:nvPr/>
            </p:nvSpPr>
            <p:spPr>
              <a:xfrm>
                <a:off x="2863523" y="2009800"/>
                <a:ext cx="1271127" cy="529919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51083" h="605367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272348" y="481542"/>
                      <a:pt x="788813" y="465667"/>
                      <a:pt x="429103" y="56726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324503" y="196267"/>
              <a:ext cx="292515" cy="380690"/>
              <a:chOff x="2324503" y="196267"/>
              <a:chExt cx="292515" cy="3806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/>
        </p:nvGrpSpPr>
        <p:grpSpPr bwMode="auto">
          <a:xfrm>
            <a:off x="863600" y="919163"/>
            <a:ext cx="7416800" cy="3305175"/>
            <a:chOff x="1204175" y="1222469"/>
            <a:chExt cx="6248145" cy="3305603"/>
          </a:xfrm>
        </p:grpSpPr>
        <p:sp>
          <p:nvSpPr>
            <p:cNvPr id="4120" name="TextBox 35"/>
            <p:cNvSpPr txBox="1">
              <a:spLocks noChangeArrowheads="1"/>
            </p:cNvSpPr>
            <p:nvPr/>
          </p:nvSpPr>
          <p:spPr bwMode="auto">
            <a:xfrm>
              <a:off x="1231025" y="1222469"/>
              <a:ext cx="6221295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领跑者。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培训清晰、美观、创意、有效、超值、保密，我们为数百家客户带来意想不到的价值。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21" name="TextBox 36"/>
            <p:cNvSpPr txBox="1">
              <a:spLocks noChangeArrowheads="1"/>
            </p:cNvSpPr>
            <p:nvPr/>
          </p:nvSpPr>
          <p:spPr bwMode="auto">
            <a:xfrm>
              <a:off x="1204175" y="3020223"/>
              <a:ext cx="6248145" cy="1507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RAPIDPPT, the leader of professional PPT designer in China.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Our PPT is clear, beautiful, creative, valuable which have brought unexpected value to our hundreds of clients 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44613" y="207963"/>
            <a:ext cx="11509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58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    言</a:t>
            </a:r>
            <a:endParaRPr lang="zh-CN" altLang="en-US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58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400" fill="hold"/>
                                        <p:tgtEl>
                                          <p:spTgt spid="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400" fill="hold"/>
                                        <p:tgtEl>
                                          <p:spTgt spid="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400" fill="hold"/>
                                        <p:tgtEl>
                                          <p:spTgt spid="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400" fill="hold"/>
                                        <p:tgtEl>
                                          <p:spTgt spid="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25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408113" y="196850"/>
            <a:ext cx="1285875" cy="379413"/>
            <a:chOff x="1331640" y="196267"/>
            <a:chExt cx="1285378" cy="380690"/>
          </a:xfrm>
        </p:grpSpPr>
        <p:grpSp>
          <p:nvGrpSpPr>
            <p:cNvPr id="3" name="组合 27"/>
            <p:cNvGrpSpPr/>
            <p:nvPr/>
          </p:nvGrpSpPr>
          <p:grpSpPr bwMode="auto">
            <a:xfrm rot="10800000">
              <a:off x="1331640" y="196267"/>
              <a:ext cx="532480" cy="380690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燕尾形 10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燕尾形 11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" name="组合 27"/>
            <p:cNvGrpSpPr/>
            <p:nvPr/>
          </p:nvGrpSpPr>
          <p:grpSpPr bwMode="auto">
            <a:xfrm rot="10800000">
              <a:off x="1828072" y="196267"/>
              <a:ext cx="532480" cy="380690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燕尾形 7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燕尾形 8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燕尾形 41"/>
              <p:cNvSpPr/>
              <p:nvPr/>
            </p:nvSpPr>
            <p:spPr>
              <a:xfrm>
                <a:off x="2863523" y="2009800"/>
                <a:ext cx="1271127" cy="529919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51083" h="605367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272348" y="481542"/>
                      <a:pt x="788813" y="465667"/>
                      <a:pt x="429103" y="56726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324503" y="196267"/>
              <a:ext cx="292515" cy="380690"/>
              <a:chOff x="2324503" y="196267"/>
              <a:chExt cx="292515" cy="3806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1335088" y="207963"/>
            <a:ext cx="11525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58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   录</a:t>
            </a:r>
            <a:endParaRPr lang="zh-CN" altLang="en-US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58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1555750" y="1831975"/>
            <a:ext cx="6032500" cy="554038"/>
            <a:chOff x="1674491" y="2065318"/>
            <a:chExt cx="6031055" cy="553998"/>
          </a:xfrm>
        </p:grpSpPr>
        <p:sp>
          <p:nvSpPr>
            <p:cNvPr id="16" name="矩形 15"/>
            <p:cNvSpPr/>
            <p:nvPr/>
          </p:nvSpPr>
          <p:spPr>
            <a:xfrm>
              <a:off x="2204589" y="2109765"/>
              <a:ext cx="5496196" cy="4476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63500" dir="2700000" sx="99000" sy="99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7" name="组合 27"/>
            <p:cNvGrpSpPr/>
            <p:nvPr/>
          </p:nvGrpSpPr>
          <p:grpSpPr bwMode="auto">
            <a:xfrm rot="10800000">
              <a:off x="1674491" y="2106164"/>
              <a:ext cx="722802" cy="451597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燕尾形 22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燕尾形 23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7236296" y="2106165"/>
              <a:ext cx="469250" cy="448422"/>
              <a:chOff x="2324503" y="196267"/>
              <a:chExt cx="292515" cy="38069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146" name="TextBox 18"/>
            <p:cNvSpPr txBox="1">
              <a:spLocks noChangeArrowheads="1"/>
            </p:cNvSpPr>
            <p:nvPr/>
          </p:nvSpPr>
          <p:spPr bwMode="auto">
            <a:xfrm>
              <a:off x="1809077" y="2065318"/>
              <a:ext cx="4278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7" name="TextBox 19"/>
            <p:cNvSpPr txBox="1">
              <a:spLocks noChangeArrowheads="1"/>
            </p:cNvSpPr>
            <p:nvPr/>
          </p:nvSpPr>
          <p:spPr bwMode="auto">
            <a:xfrm>
              <a:off x="3272986" y="2157651"/>
              <a:ext cx="26642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1555750" y="2603500"/>
            <a:ext cx="6032500" cy="554038"/>
            <a:chOff x="1674491" y="2065318"/>
            <a:chExt cx="6031055" cy="553998"/>
          </a:xfrm>
        </p:grpSpPr>
        <p:sp>
          <p:nvSpPr>
            <p:cNvPr id="27" name="矩形 26"/>
            <p:cNvSpPr/>
            <p:nvPr/>
          </p:nvSpPr>
          <p:spPr>
            <a:xfrm>
              <a:off x="2204589" y="2109765"/>
              <a:ext cx="5496196" cy="4476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63500" dir="2700000" sx="99000" sy="99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 bwMode="auto">
            <a:xfrm rot="10800000">
              <a:off x="1674491" y="2106164"/>
              <a:ext cx="722802" cy="451597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燕尾形 33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燕尾形 34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7236296" y="2106165"/>
              <a:ext cx="469250" cy="448422"/>
              <a:chOff x="2324503" y="196267"/>
              <a:chExt cx="292515" cy="38069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141" name="TextBox 29"/>
            <p:cNvSpPr txBox="1">
              <a:spLocks noChangeArrowheads="1"/>
            </p:cNvSpPr>
            <p:nvPr/>
          </p:nvSpPr>
          <p:spPr bwMode="auto">
            <a:xfrm>
              <a:off x="1809077" y="2065318"/>
              <a:ext cx="4278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2" name="TextBox 30"/>
            <p:cNvSpPr txBox="1">
              <a:spLocks noChangeArrowheads="1"/>
            </p:cNvSpPr>
            <p:nvPr/>
          </p:nvSpPr>
          <p:spPr bwMode="auto">
            <a:xfrm>
              <a:off x="3272986" y="2157651"/>
              <a:ext cx="26642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1555750" y="1058863"/>
            <a:ext cx="6032500" cy="554037"/>
            <a:chOff x="1674491" y="2065318"/>
            <a:chExt cx="6031055" cy="553998"/>
          </a:xfrm>
        </p:grpSpPr>
        <p:sp>
          <p:nvSpPr>
            <p:cNvPr id="38" name="矩形 37"/>
            <p:cNvSpPr/>
            <p:nvPr/>
          </p:nvSpPr>
          <p:spPr>
            <a:xfrm>
              <a:off x="2204589" y="2109765"/>
              <a:ext cx="5496196" cy="4476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63500" dir="2700000" sx="99000" sy="99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9" name="组合 27"/>
            <p:cNvGrpSpPr/>
            <p:nvPr/>
          </p:nvGrpSpPr>
          <p:grpSpPr bwMode="auto">
            <a:xfrm rot="10800000">
              <a:off x="1674491" y="2106164"/>
              <a:ext cx="722802" cy="451597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燕尾形 44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6" name="燕尾形 45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7236296" y="2106165"/>
              <a:ext cx="469250" cy="448422"/>
              <a:chOff x="2324503" y="196267"/>
              <a:chExt cx="292515" cy="38069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136" name="TextBox 40"/>
            <p:cNvSpPr txBox="1">
              <a:spLocks noChangeArrowheads="1"/>
            </p:cNvSpPr>
            <p:nvPr/>
          </p:nvSpPr>
          <p:spPr bwMode="auto">
            <a:xfrm>
              <a:off x="1809077" y="2065318"/>
              <a:ext cx="4278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7" name="TextBox 41"/>
            <p:cNvSpPr txBox="1">
              <a:spLocks noChangeArrowheads="1"/>
            </p:cNvSpPr>
            <p:nvPr/>
          </p:nvSpPr>
          <p:spPr bwMode="auto">
            <a:xfrm>
              <a:off x="3272986" y="2157651"/>
              <a:ext cx="26642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 bwMode="auto">
          <a:xfrm>
            <a:off x="1555750" y="3376613"/>
            <a:ext cx="6032500" cy="554037"/>
            <a:chOff x="1674491" y="2065318"/>
            <a:chExt cx="6031055" cy="553998"/>
          </a:xfrm>
        </p:grpSpPr>
        <p:sp>
          <p:nvSpPr>
            <p:cNvPr id="49" name="矩形 48"/>
            <p:cNvSpPr/>
            <p:nvPr/>
          </p:nvSpPr>
          <p:spPr>
            <a:xfrm>
              <a:off x="2204589" y="2109765"/>
              <a:ext cx="5496196" cy="4476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63500" dir="2700000" sx="99000" sy="99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50" name="组合 27"/>
            <p:cNvGrpSpPr/>
            <p:nvPr/>
          </p:nvGrpSpPr>
          <p:grpSpPr bwMode="auto">
            <a:xfrm rot="10800000">
              <a:off x="1674491" y="2106164"/>
              <a:ext cx="722802" cy="451597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燕尾形 55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7" name="燕尾形 56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8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7236296" y="2106165"/>
              <a:ext cx="469250" cy="448422"/>
              <a:chOff x="2324503" y="196267"/>
              <a:chExt cx="292515" cy="38069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5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131" name="TextBox 51"/>
            <p:cNvSpPr txBox="1">
              <a:spLocks noChangeArrowheads="1"/>
            </p:cNvSpPr>
            <p:nvPr/>
          </p:nvSpPr>
          <p:spPr bwMode="auto">
            <a:xfrm>
              <a:off x="1809077" y="2065318"/>
              <a:ext cx="4278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2" name="TextBox 52"/>
            <p:cNvSpPr txBox="1">
              <a:spLocks noChangeArrowheads="1"/>
            </p:cNvSpPr>
            <p:nvPr/>
          </p:nvSpPr>
          <p:spPr bwMode="auto">
            <a:xfrm>
              <a:off x="3272986" y="2157651"/>
              <a:ext cx="26642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2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3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21600000">
                                      <p:cBhvr>
                                        <p:cTn id="36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47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2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Rot by="21600000">
                                      <p:cBhvr>
                                        <p:cTn id="58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 bwMode="auto">
          <a:xfrm rot="10800000">
            <a:off x="1604839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燕尾形 2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燕尾形 3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" name="组合 27"/>
          <p:cNvGrpSpPr/>
          <p:nvPr/>
        </p:nvGrpSpPr>
        <p:grpSpPr bwMode="auto">
          <a:xfrm rot="10800000">
            <a:off x="2081362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燕尾形 41"/>
            <p:cNvSpPr/>
            <p:nvPr/>
          </p:nvSpPr>
          <p:spPr>
            <a:xfrm>
              <a:off x="2863523" y="2009800"/>
              <a:ext cx="1271127" cy="529919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1083" h="605367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272348" y="481542"/>
                    <a:pt x="788813" y="465667"/>
                    <a:pt x="429103" y="5672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57886" y="196267"/>
            <a:ext cx="292515" cy="380690"/>
            <a:chOff x="2324503" y="196267"/>
            <a:chExt cx="292515" cy="3806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五边形 56"/>
            <p:cNvSpPr/>
            <p:nvPr/>
          </p:nvSpPr>
          <p:spPr bwMode="auto">
            <a:xfrm rot="10800000">
              <a:off x="2324503" y="196267"/>
              <a:ext cx="290134" cy="380690"/>
            </a:xfrm>
            <a:custGeom>
              <a:avLst/>
              <a:gdLst>
                <a:gd name="connsiteX0" fmla="*/ 0 w 447296"/>
                <a:gd name="connsiteY0" fmla="*/ 0 h 380690"/>
                <a:gd name="connsiteX1" fmla="*/ 306384 w 447296"/>
                <a:gd name="connsiteY1" fmla="*/ 0 h 380690"/>
                <a:gd name="connsiteX2" fmla="*/ 447296 w 447296"/>
                <a:gd name="connsiteY2" fmla="*/ 190345 h 380690"/>
                <a:gd name="connsiteX3" fmla="*/ 306384 w 447296"/>
                <a:gd name="connsiteY3" fmla="*/ 380690 h 380690"/>
                <a:gd name="connsiteX4" fmla="*/ 0 w 447296"/>
                <a:gd name="connsiteY4" fmla="*/ 380690 h 380690"/>
                <a:gd name="connsiteX5" fmla="*/ 0 w 447296"/>
                <a:gd name="connsiteY5" fmla="*/ 0 h 380690"/>
                <a:gd name="connsiteX0-1" fmla="*/ 147637 w 447296"/>
                <a:gd name="connsiteY0-2" fmla="*/ 0 h 380690"/>
                <a:gd name="connsiteX1-3" fmla="*/ 306384 w 447296"/>
                <a:gd name="connsiteY1-4" fmla="*/ 0 h 380690"/>
                <a:gd name="connsiteX2-5" fmla="*/ 447296 w 447296"/>
                <a:gd name="connsiteY2-6" fmla="*/ 190345 h 380690"/>
                <a:gd name="connsiteX3-7" fmla="*/ 306384 w 447296"/>
                <a:gd name="connsiteY3-8" fmla="*/ 380690 h 380690"/>
                <a:gd name="connsiteX4-9" fmla="*/ 0 w 447296"/>
                <a:gd name="connsiteY4-10" fmla="*/ 380690 h 380690"/>
                <a:gd name="connsiteX5-11" fmla="*/ 147637 w 447296"/>
                <a:gd name="connsiteY5-12" fmla="*/ 0 h 380690"/>
                <a:gd name="connsiteX0-13" fmla="*/ 0 w 299659"/>
                <a:gd name="connsiteY0-14" fmla="*/ 0 h 380690"/>
                <a:gd name="connsiteX1-15" fmla="*/ 158747 w 299659"/>
                <a:gd name="connsiteY1-16" fmla="*/ 0 h 380690"/>
                <a:gd name="connsiteX2-17" fmla="*/ 299659 w 299659"/>
                <a:gd name="connsiteY2-18" fmla="*/ 190345 h 380690"/>
                <a:gd name="connsiteX3-19" fmla="*/ 158747 w 299659"/>
                <a:gd name="connsiteY3-20" fmla="*/ 380690 h 380690"/>
                <a:gd name="connsiteX4-21" fmla="*/ 9525 w 299659"/>
                <a:gd name="connsiteY4-22" fmla="*/ 380690 h 380690"/>
                <a:gd name="connsiteX5-23" fmla="*/ 0 w 299659"/>
                <a:gd name="connsiteY5-24" fmla="*/ 0 h 380690"/>
                <a:gd name="connsiteX0-25" fmla="*/ 0 w 297278"/>
                <a:gd name="connsiteY0-26" fmla="*/ 7144 h 380690"/>
                <a:gd name="connsiteX1-27" fmla="*/ 156366 w 297278"/>
                <a:gd name="connsiteY1-28" fmla="*/ 0 h 380690"/>
                <a:gd name="connsiteX2-29" fmla="*/ 297278 w 297278"/>
                <a:gd name="connsiteY2-30" fmla="*/ 190345 h 380690"/>
                <a:gd name="connsiteX3-31" fmla="*/ 156366 w 297278"/>
                <a:gd name="connsiteY3-32" fmla="*/ 380690 h 380690"/>
                <a:gd name="connsiteX4-33" fmla="*/ 7144 w 297278"/>
                <a:gd name="connsiteY4-34" fmla="*/ 380690 h 380690"/>
                <a:gd name="connsiteX5-35" fmla="*/ 0 w 297278"/>
                <a:gd name="connsiteY5-36" fmla="*/ 7144 h 380690"/>
                <a:gd name="connsiteX0-37" fmla="*/ 0 w 290134"/>
                <a:gd name="connsiteY0-38" fmla="*/ 0 h 383071"/>
                <a:gd name="connsiteX1-39" fmla="*/ 149222 w 290134"/>
                <a:gd name="connsiteY1-40" fmla="*/ 2381 h 383071"/>
                <a:gd name="connsiteX2-41" fmla="*/ 290134 w 290134"/>
                <a:gd name="connsiteY2-42" fmla="*/ 192726 h 383071"/>
                <a:gd name="connsiteX3-43" fmla="*/ 149222 w 290134"/>
                <a:gd name="connsiteY3-44" fmla="*/ 383071 h 383071"/>
                <a:gd name="connsiteX4-45" fmla="*/ 0 w 290134"/>
                <a:gd name="connsiteY4-46" fmla="*/ 383071 h 383071"/>
                <a:gd name="connsiteX5-47" fmla="*/ 0 w 290134"/>
                <a:gd name="connsiteY5-48" fmla="*/ 0 h 383071"/>
                <a:gd name="connsiteX0-49" fmla="*/ 0 w 290134"/>
                <a:gd name="connsiteY0-50" fmla="*/ 0 h 380690"/>
                <a:gd name="connsiteX1-51" fmla="*/ 149222 w 290134"/>
                <a:gd name="connsiteY1-52" fmla="*/ 0 h 380690"/>
                <a:gd name="connsiteX2-53" fmla="*/ 290134 w 290134"/>
                <a:gd name="connsiteY2-54" fmla="*/ 190345 h 380690"/>
                <a:gd name="connsiteX3-55" fmla="*/ 149222 w 290134"/>
                <a:gd name="connsiteY3-56" fmla="*/ 380690 h 380690"/>
                <a:gd name="connsiteX4-57" fmla="*/ 0 w 290134"/>
                <a:gd name="connsiteY4-58" fmla="*/ 380690 h 380690"/>
                <a:gd name="connsiteX5-59" fmla="*/ 0 w 290134"/>
                <a:gd name="connsiteY5-60" fmla="*/ 0 h 3806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0134" h="380690">
                  <a:moveTo>
                    <a:pt x="0" y="0"/>
                  </a:moveTo>
                  <a:lnTo>
                    <a:pt x="149222" y="0"/>
                  </a:lnTo>
                  <a:lnTo>
                    <a:pt x="290134" y="190345"/>
                  </a:lnTo>
                  <a:lnTo>
                    <a:pt x="149222" y="380690"/>
                  </a:lnTo>
                  <a:lnTo>
                    <a:pt x="0" y="380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五边形 57"/>
            <p:cNvSpPr/>
            <p:nvPr/>
          </p:nvSpPr>
          <p:spPr bwMode="auto">
            <a:xfrm rot="10800000">
              <a:off x="2324503" y="196267"/>
              <a:ext cx="292515" cy="380690"/>
            </a:xfrm>
            <a:custGeom>
              <a:avLst/>
              <a:gdLst>
                <a:gd name="connsiteX0" fmla="*/ 0 w 447296"/>
                <a:gd name="connsiteY0" fmla="*/ 0 h 380690"/>
                <a:gd name="connsiteX1" fmla="*/ 306384 w 447296"/>
                <a:gd name="connsiteY1" fmla="*/ 0 h 380690"/>
                <a:gd name="connsiteX2" fmla="*/ 447296 w 447296"/>
                <a:gd name="connsiteY2" fmla="*/ 190345 h 380690"/>
                <a:gd name="connsiteX3" fmla="*/ 306384 w 447296"/>
                <a:gd name="connsiteY3" fmla="*/ 380690 h 380690"/>
                <a:gd name="connsiteX4" fmla="*/ 0 w 447296"/>
                <a:gd name="connsiteY4" fmla="*/ 380690 h 380690"/>
                <a:gd name="connsiteX5" fmla="*/ 0 w 447296"/>
                <a:gd name="connsiteY5" fmla="*/ 0 h 380690"/>
                <a:gd name="connsiteX0-1" fmla="*/ 0 w 447296"/>
                <a:gd name="connsiteY0-2" fmla="*/ 0 h 380690"/>
                <a:gd name="connsiteX1-3" fmla="*/ 306384 w 447296"/>
                <a:gd name="connsiteY1-4" fmla="*/ 0 h 380690"/>
                <a:gd name="connsiteX2-5" fmla="*/ 447296 w 447296"/>
                <a:gd name="connsiteY2-6" fmla="*/ 190345 h 380690"/>
                <a:gd name="connsiteX3-7" fmla="*/ 306384 w 447296"/>
                <a:gd name="connsiteY3-8" fmla="*/ 380690 h 380690"/>
                <a:gd name="connsiteX4-9" fmla="*/ 157163 w 447296"/>
                <a:gd name="connsiteY4-10" fmla="*/ 380690 h 380690"/>
                <a:gd name="connsiteX5-11" fmla="*/ 0 w 447296"/>
                <a:gd name="connsiteY5-12" fmla="*/ 0 h 380690"/>
                <a:gd name="connsiteX0-13" fmla="*/ 0 w 294896"/>
                <a:gd name="connsiteY0-14" fmla="*/ 0 h 385453"/>
                <a:gd name="connsiteX1-15" fmla="*/ 153984 w 294896"/>
                <a:gd name="connsiteY1-16" fmla="*/ 4763 h 385453"/>
                <a:gd name="connsiteX2-17" fmla="*/ 294896 w 294896"/>
                <a:gd name="connsiteY2-18" fmla="*/ 195108 h 385453"/>
                <a:gd name="connsiteX3-19" fmla="*/ 153984 w 294896"/>
                <a:gd name="connsiteY3-20" fmla="*/ 385453 h 385453"/>
                <a:gd name="connsiteX4-21" fmla="*/ 4763 w 294896"/>
                <a:gd name="connsiteY4-22" fmla="*/ 385453 h 385453"/>
                <a:gd name="connsiteX5-23" fmla="*/ 0 w 294896"/>
                <a:gd name="connsiteY5-24" fmla="*/ 0 h 385453"/>
                <a:gd name="connsiteX0-25" fmla="*/ 0 w 292515"/>
                <a:gd name="connsiteY0-26" fmla="*/ 0 h 380690"/>
                <a:gd name="connsiteX1-27" fmla="*/ 151603 w 292515"/>
                <a:gd name="connsiteY1-28" fmla="*/ 0 h 380690"/>
                <a:gd name="connsiteX2-29" fmla="*/ 292515 w 292515"/>
                <a:gd name="connsiteY2-30" fmla="*/ 190345 h 380690"/>
                <a:gd name="connsiteX3-31" fmla="*/ 151603 w 292515"/>
                <a:gd name="connsiteY3-32" fmla="*/ 380690 h 380690"/>
                <a:gd name="connsiteX4-33" fmla="*/ 2382 w 292515"/>
                <a:gd name="connsiteY4-34" fmla="*/ 380690 h 380690"/>
                <a:gd name="connsiteX5-35" fmla="*/ 0 w 292515"/>
                <a:gd name="connsiteY5-36" fmla="*/ 0 h 380690"/>
                <a:gd name="connsiteX0-37" fmla="*/ 0 w 292515"/>
                <a:gd name="connsiteY0-38" fmla="*/ 0 h 380690"/>
                <a:gd name="connsiteX1-39" fmla="*/ 151603 w 292515"/>
                <a:gd name="connsiteY1-40" fmla="*/ 0 h 380690"/>
                <a:gd name="connsiteX2-41" fmla="*/ 292515 w 292515"/>
                <a:gd name="connsiteY2-42" fmla="*/ 190345 h 380690"/>
                <a:gd name="connsiteX3-43" fmla="*/ 151603 w 292515"/>
                <a:gd name="connsiteY3-44" fmla="*/ 380690 h 380690"/>
                <a:gd name="connsiteX4-45" fmla="*/ 2382 w 292515"/>
                <a:gd name="connsiteY4-46" fmla="*/ 380690 h 380690"/>
                <a:gd name="connsiteX5-47" fmla="*/ 0 w 292515"/>
                <a:gd name="connsiteY5-48" fmla="*/ 0 h 3806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2515" h="380690">
                  <a:moveTo>
                    <a:pt x="0" y="0"/>
                  </a:moveTo>
                  <a:lnTo>
                    <a:pt x="151603" y="0"/>
                  </a:lnTo>
                  <a:lnTo>
                    <a:pt x="292515" y="190345"/>
                  </a:lnTo>
                  <a:lnTo>
                    <a:pt x="151603" y="380690"/>
                  </a:lnTo>
                  <a:lnTo>
                    <a:pt x="2382" y="380690"/>
                  </a:lnTo>
                  <a:cubicBezTo>
                    <a:pt x="794" y="252206"/>
                    <a:pt x="1588" y="128484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" name="组合 27"/>
          <p:cNvGrpSpPr/>
          <p:nvPr/>
        </p:nvGrpSpPr>
        <p:grpSpPr bwMode="auto">
          <a:xfrm rot="10800000">
            <a:off x="1128316" y="192873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燕尾形 13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49350" y="195263"/>
            <a:ext cx="15160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58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过    渡    页</a:t>
            </a:r>
            <a:endParaRPr lang="zh-CN" altLang="en-US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58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1558925" y="2295525"/>
            <a:ext cx="6030913" cy="552450"/>
            <a:chOff x="1674491" y="2065318"/>
            <a:chExt cx="6031055" cy="553998"/>
          </a:xfrm>
        </p:grpSpPr>
        <p:sp>
          <p:nvSpPr>
            <p:cNvPr id="19" name="矩形 18"/>
            <p:cNvSpPr/>
            <p:nvPr/>
          </p:nvSpPr>
          <p:spPr>
            <a:xfrm>
              <a:off x="2204728" y="2109893"/>
              <a:ext cx="5496054" cy="44733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  <a:effectLst>
              <a:outerShdw blurRad="50800" dist="63500" dir="2700000" sx="99000" sy="99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0" name="组合 27"/>
            <p:cNvGrpSpPr/>
            <p:nvPr/>
          </p:nvGrpSpPr>
          <p:grpSpPr bwMode="auto">
            <a:xfrm rot="10800000">
              <a:off x="1674491" y="2106164"/>
              <a:ext cx="722802" cy="451597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燕尾形 25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燕尾形 26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236296" y="2106165"/>
              <a:ext cx="469250" cy="448422"/>
              <a:chOff x="2324503" y="196267"/>
              <a:chExt cx="292515" cy="38069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79" name="TextBox 21"/>
            <p:cNvSpPr txBox="1">
              <a:spLocks noChangeArrowheads="1"/>
            </p:cNvSpPr>
            <p:nvPr/>
          </p:nvSpPr>
          <p:spPr bwMode="auto">
            <a:xfrm>
              <a:off x="1809077" y="2065318"/>
              <a:ext cx="4278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80" name="TextBox 22"/>
            <p:cNvSpPr txBox="1">
              <a:spLocks noChangeArrowheads="1"/>
            </p:cNvSpPr>
            <p:nvPr/>
          </p:nvSpPr>
          <p:spPr bwMode="auto">
            <a:xfrm>
              <a:off x="3272986" y="2157651"/>
              <a:ext cx="26642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1555750" y="1831975"/>
            <a:ext cx="6032500" cy="554038"/>
            <a:chOff x="1674491" y="2065318"/>
            <a:chExt cx="6031055" cy="553998"/>
          </a:xfrm>
        </p:grpSpPr>
        <p:sp>
          <p:nvSpPr>
            <p:cNvPr id="30" name="矩形 29"/>
            <p:cNvSpPr/>
            <p:nvPr/>
          </p:nvSpPr>
          <p:spPr>
            <a:xfrm>
              <a:off x="2204589" y="2109765"/>
              <a:ext cx="5496196" cy="4476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63500" dir="2700000" sx="99000" sy="99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31" name="组合 27"/>
            <p:cNvGrpSpPr/>
            <p:nvPr/>
          </p:nvGrpSpPr>
          <p:grpSpPr bwMode="auto">
            <a:xfrm rot="10800000">
              <a:off x="1674491" y="2106164"/>
              <a:ext cx="722802" cy="451597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燕尾形 36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燕尾形 37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7236296" y="2106165"/>
              <a:ext cx="469250" cy="448422"/>
              <a:chOff x="2324503" y="196267"/>
              <a:chExt cx="292515" cy="38069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74" name="TextBox 32"/>
            <p:cNvSpPr txBox="1">
              <a:spLocks noChangeArrowheads="1"/>
            </p:cNvSpPr>
            <p:nvPr/>
          </p:nvSpPr>
          <p:spPr bwMode="auto">
            <a:xfrm>
              <a:off x="1809077" y="2065318"/>
              <a:ext cx="4278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5" name="TextBox 33"/>
            <p:cNvSpPr txBox="1">
              <a:spLocks noChangeArrowheads="1"/>
            </p:cNvSpPr>
            <p:nvPr/>
          </p:nvSpPr>
          <p:spPr bwMode="auto">
            <a:xfrm>
              <a:off x="3272986" y="2157651"/>
              <a:ext cx="26642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1555750" y="2603500"/>
            <a:ext cx="6032500" cy="554038"/>
            <a:chOff x="1674491" y="2065318"/>
            <a:chExt cx="6031055" cy="553998"/>
          </a:xfrm>
        </p:grpSpPr>
        <p:sp>
          <p:nvSpPr>
            <p:cNvPr id="41" name="矩形 40"/>
            <p:cNvSpPr/>
            <p:nvPr/>
          </p:nvSpPr>
          <p:spPr>
            <a:xfrm>
              <a:off x="2204589" y="2109765"/>
              <a:ext cx="5496196" cy="4476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63500" dir="2700000" sx="99000" sy="99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42" name="组合 27"/>
            <p:cNvGrpSpPr/>
            <p:nvPr/>
          </p:nvGrpSpPr>
          <p:grpSpPr bwMode="auto">
            <a:xfrm rot="10800000">
              <a:off x="1674491" y="2106164"/>
              <a:ext cx="722802" cy="451597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燕尾形 47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燕尾形 48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0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7236296" y="2106165"/>
              <a:ext cx="469250" cy="448422"/>
              <a:chOff x="2324503" y="196267"/>
              <a:chExt cx="292515" cy="38069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69" name="TextBox 43"/>
            <p:cNvSpPr txBox="1">
              <a:spLocks noChangeArrowheads="1"/>
            </p:cNvSpPr>
            <p:nvPr/>
          </p:nvSpPr>
          <p:spPr bwMode="auto">
            <a:xfrm>
              <a:off x="1809077" y="2065318"/>
              <a:ext cx="4278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0" name="TextBox 44"/>
            <p:cNvSpPr txBox="1">
              <a:spLocks noChangeArrowheads="1"/>
            </p:cNvSpPr>
            <p:nvPr/>
          </p:nvSpPr>
          <p:spPr bwMode="auto">
            <a:xfrm>
              <a:off x="3272986" y="2157651"/>
              <a:ext cx="26642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 bwMode="auto">
          <a:xfrm>
            <a:off x="1555750" y="1058863"/>
            <a:ext cx="6032500" cy="554037"/>
            <a:chOff x="1674491" y="2065318"/>
            <a:chExt cx="6031055" cy="553998"/>
          </a:xfrm>
        </p:grpSpPr>
        <p:sp>
          <p:nvSpPr>
            <p:cNvPr id="52" name="矩形 51"/>
            <p:cNvSpPr/>
            <p:nvPr/>
          </p:nvSpPr>
          <p:spPr>
            <a:xfrm>
              <a:off x="2204589" y="2109765"/>
              <a:ext cx="5496196" cy="4476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63500" dir="2700000" sx="99000" sy="99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53" name="组合 27"/>
            <p:cNvGrpSpPr/>
            <p:nvPr/>
          </p:nvGrpSpPr>
          <p:grpSpPr bwMode="auto">
            <a:xfrm rot="10800000">
              <a:off x="1674491" y="2106164"/>
              <a:ext cx="722802" cy="451597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燕尾形 58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0" name="燕尾形 59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7236296" y="2106165"/>
              <a:ext cx="469250" cy="448422"/>
              <a:chOff x="2324503" y="196267"/>
              <a:chExt cx="292515" cy="38069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8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64" name="TextBox 54"/>
            <p:cNvSpPr txBox="1">
              <a:spLocks noChangeArrowheads="1"/>
            </p:cNvSpPr>
            <p:nvPr/>
          </p:nvSpPr>
          <p:spPr bwMode="auto">
            <a:xfrm>
              <a:off x="1809077" y="2065318"/>
              <a:ext cx="4278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65" name="TextBox 55"/>
            <p:cNvSpPr txBox="1">
              <a:spLocks noChangeArrowheads="1"/>
            </p:cNvSpPr>
            <p:nvPr/>
          </p:nvSpPr>
          <p:spPr bwMode="auto">
            <a:xfrm>
              <a:off x="3272986" y="2157651"/>
              <a:ext cx="26642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 bwMode="auto">
          <a:xfrm>
            <a:off x="1555750" y="3376613"/>
            <a:ext cx="6032500" cy="554037"/>
            <a:chOff x="1674491" y="2065318"/>
            <a:chExt cx="6031055" cy="553998"/>
          </a:xfrm>
        </p:grpSpPr>
        <p:sp>
          <p:nvSpPr>
            <p:cNvPr id="63" name="矩形 62"/>
            <p:cNvSpPr/>
            <p:nvPr/>
          </p:nvSpPr>
          <p:spPr>
            <a:xfrm>
              <a:off x="2204589" y="2109765"/>
              <a:ext cx="5496196" cy="4476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63500" dir="2700000" sx="99000" sy="99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4" name="组合 27"/>
            <p:cNvGrpSpPr/>
            <p:nvPr/>
          </p:nvGrpSpPr>
          <p:grpSpPr bwMode="auto">
            <a:xfrm rot="10800000">
              <a:off x="1674491" y="2106164"/>
              <a:ext cx="722802" cy="451597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燕尾形 69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1" name="燕尾形 70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7236296" y="2106165"/>
              <a:ext cx="469250" cy="448422"/>
              <a:chOff x="2324503" y="196267"/>
              <a:chExt cx="292515" cy="38069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8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9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59" name="TextBox 65"/>
            <p:cNvSpPr txBox="1">
              <a:spLocks noChangeArrowheads="1"/>
            </p:cNvSpPr>
            <p:nvPr/>
          </p:nvSpPr>
          <p:spPr bwMode="auto">
            <a:xfrm>
              <a:off x="1809077" y="2065318"/>
              <a:ext cx="4278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60" name="TextBox 66"/>
            <p:cNvSpPr txBox="1">
              <a:spLocks noChangeArrowheads="1"/>
            </p:cNvSpPr>
            <p:nvPr/>
          </p:nvSpPr>
          <p:spPr bwMode="auto">
            <a:xfrm>
              <a:off x="3272986" y="2157651"/>
              <a:ext cx="26642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2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3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3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3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3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3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3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3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3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3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" dur="3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3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5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3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 bwMode="auto">
          <a:xfrm rot="10800000">
            <a:off x="1891250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燕尾形 2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燕尾形 3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" name="组合 27"/>
          <p:cNvGrpSpPr/>
          <p:nvPr/>
        </p:nvGrpSpPr>
        <p:grpSpPr bwMode="auto">
          <a:xfrm rot="10800000">
            <a:off x="2365287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燕尾形 41"/>
            <p:cNvSpPr/>
            <p:nvPr/>
          </p:nvSpPr>
          <p:spPr>
            <a:xfrm>
              <a:off x="2863523" y="2009800"/>
              <a:ext cx="1271127" cy="529919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1083" h="605367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272348" y="481542"/>
                    <a:pt x="788813" y="465667"/>
                    <a:pt x="429103" y="5672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39325" y="196267"/>
            <a:ext cx="292515" cy="380690"/>
            <a:chOff x="2324503" y="196267"/>
            <a:chExt cx="292515" cy="3806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五边形 56"/>
            <p:cNvSpPr/>
            <p:nvPr/>
          </p:nvSpPr>
          <p:spPr bwMode="auto">
            <a:xfrm rot="10800000">
              <a:off x="2324503" y="196267"/>
              <a:ext cx="290134" cy="380690"/>
            </a:xfrm>
            <a:custGeom>
              <a:avLst/>
              <a:gdLst>
                <a:gd name="connsiteX0" fmla="*/ 0 w 447296"/>
                <a:gd name="connsiteY0" fmla="*/ 0 h 380690"/>
                <a:gd name="connsiteX1" fmla="*/ 306384 w 447296"/>
                <a:gd name="connsiteY1" fmla="*/ 0 h 380690"/>
                <a:gd name="connsiteX2" fmla="*/ 447296 w 447296"/>
                <a:gd name="connsiteY2" fmla="*/ 190345 h 380690"/>
                <a:gd name="connsiteX3" fmla="*/ 306384 w 447296"/>
                <a:gd name="connsiteY3" fmla="*/ 380690 h 380690"/>
                <a:gd name="connsiteX4" fmla="*/ 0 w 447296"/>
                <a:gd name="connsiteY4" fmla="*/ 380690 h 380690"/>
                <a:gd name="connsiteX5" fmla="*/ 0 w 447296"/>
                <a:gd name="connsiteY5" fmla="*/ 0 h 380690"/>
                <a:gd name="connsiteX0-1" fmla="*/ 147637 w 447296"/>
                <a:gd name="connsiteY0-2" fmla="*/ 0 h 380690"/>
                <a:gd name="connsiteX1-3" fmla="*/ 306384 w 447296"/>
                <a:gd name="connsiteY1-4" fmla="*/ 0 h 380690"/>
                <a:gd name="connsiteX2-5" fmla="*/ 447296 w 447296"/>
                <a:gd name="connsiteY2-6" fmla="*/ 190345 h 380690"/>
                <a:gd name="connsiteX3-7" fmla="*/ 306384 w 447296"/>
                <a:gd name="connsiteY3-8" fmla="*/ 380690 h 380690"/>
                <a:gd name="connsiteX4-9" fmla="*/ 0 w 447296"/>
                <a:gd name="connsiteY4-10" fmla="*/ 380690 h 380690"/>
                <a:gd name="connsiteX5-11" fmla="*/ 147637 w 447296"/>
                <a:gd name="connsiteY5-12" fmla="*/ 0 h 380690"/>
                <a:gd name="connsiteX0-13" fmla="*/ 0 w 299659"/>
                <a:gd name="connsiteY0-14" fmla="*/ 0 h 380690"/>
                <a:gd name="connsiteX1-15" fmla="*/ 158747 w 299659"/>
                <a:gd name="connsiteY1-16" fmla="*/ 0 h 380690"/>
                <a:gd name="connsiteX2-17" fmla="*/ 299659 w 299659"/>
                <a:gd name="connsiteY2-18" fmla="*/ 190345 h 380690"/>
                <a:gd name="connsiteX3-19" fmla="*/ 158747 w 299659"/>
                <a:gd name="connsiteY3-20" fmla="*/ 380690 h 380690"/>
                <a:gd name="connsiteX4-21" fmla="*/ 9525 w 299659"/>
                <a:gd name="connsiteY4-22" fmla="*/ 380690 h 380690"/>
                <a:gd name="connsiteX5-23" fmla="*/ 0 w 299659"/>
                <a:gd name="connsiteY5-24" fmla="*/ 0 h 380690"/>
                <a:gd name="connsiteX0-25" fmla="*/ 0 w 297278"/>
                <a:gd name="connsiteY0-26" fmla="*/ 7144 h 380690"/>
                <a:gd name="connsiteX1-27" fmla="*/ 156366 w 297278"/>
                <a:gd name="connsiteY1-28" fmla="*/ 0 h 380690"/>
                <a:gd name="connsiteX2-29" fmla="*/ 297278 w 297278"/>
                <a:gd name="connsiteY2-30" fmla="*/ 190345 h 380690"/>
                <a:gd name="connsiteX3-31" fmla="*/ 156366 w 297278"/>
                <a:gd name="connsiteY3-32" fmla="*/ 380690 h 380690"/>
                <a:gd name="connsiteX4-33" fmla="*/ 7144 w 297278"/>
                <a:gd name="connsiteY4-34" fmla="*/ 380690 h 380690"/>
                <a:gd name="connsiteX5-35" fmla="*/ 0 w 297278"/>
                <a:gd name="connsiteY5-36" fmla="*/ 7144 h 380690"/>
                <a:gd name="connsiteX0-37" fmla="*/ 0 w 290134"/>
                <a:gd name="connsiteY0-38" fmla="*/ 0 h 383071"/>
                <a:gd name="connsiteX1-39" fmla="*/ 149222 w 290134"/>
                <a:gd name="connsiteY1-40" fmla="*/ 2381 h 383071"/>
                <a:gd name="connsiteX2-41" fmla="*/ 290134 w 290134"/>
                <a:gd name="connsiteY2-42" fmla="*/ 192726 h 383071"/>
                <a:gd name="connsiteX3-43" fmla="*/ 149222 w 290134"/>
                <a:gd name="connsiteY3-44" fmla="*/ 383071 h 383071"/>
                <a:gd name="connsiteX4-45" fmla="*/ 0 w 290134"/>
                <a:gd name="connsiteY4-46" fmla="*/ 383071 h 383071"/>
                <a:gd name="connsiteX5-47" fmla="*/ 0 w 290134"/>
                <a:gd name="connsiteY5-48" fmla="*/ 0 h 383071"/>
                <a:gd name="connsiteX0-49" fmla="*/ 0 w 290134"/>
                <a:gd name="connsiteY0-50" fmla="*/ 0 h 380690"/>
                <a:gd name="connsiteX1-51" fmla="*/ 149222 w 290134"/>
                <a:gd name="connsiteY1-52" fmla="*/ 0 h 380690"/>
                <a:gd name="connsiteX2-53" fmla="*/ 290134 w 290134"/>
                <a:gd name="connsiteY2-54" fmla="*/ 190345 h 380690"/>
                <a:gd name="connsiteX3-55" fmla="*/ 149222 w 290134"/>
                <a:gd name="connsiteY3-56" fmla="*/ 380690 h 380690"/>
                <a:gd name="connsiteX4-57" fmla="*/ 0 w 290134"/>
                <a:gd name="connsiteY4-58" fmla="*/ 380690 h 380690"/>
                <a:gd name="connsiteX5-59" fmla="*/ 0 w 290134"/>
                <a:gd name="connsiteY5-60" fmla="*/ 0 h 3806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0134" h="380690">
                  <a:moveTo>
                    <a:pt x="0" y="0"/>
                  </a:moveTo>
                  <a:lnTo>
                    <a:pt x="149222" y="0"/>
                  </a:lnTo>
                  <a:lnTo>
                    <a:pt x="290134" y="190345"/>
                  </a:lnTo>
                  <a:lnTo>
                    <a:pt x="149222" y="380690"/>
                  </a:lnTo>
                  <a:lnTo>
                    <a:pt x="0" y="380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五边形 57"/>
            <p:cNvSpPr/>
            <p:nvPr/>
          </p:nvSpPr>
          <p:spPr bwMode="auto">
            <a:xfrm rot="10800000">
              <a:off x="2324503" y="196267"/>
              <a:ext cx="292515" cy="380690"/>
            </a:xfrm>
            <a:custGeom>
              <a:avLst/>
              <a:gdLst>
                <a:gd name="connsiteX0" fmla="*/ 0 w 447296"/>
                <a:gd name="connsiteY0" fmla="*/ 0 h 380690"/>
                <a:gd name="connsiteX1" fmla="*/ 306384 w 447296"/>
                <a:gd name="connsiteY1" fmla="*/ 0 h 380690"/>
                <a:gd name="connsiteX2" fmla="*/ 447296 w 447296"/>
                <a:gd name="connsiteY2" fmla="*/ 190345 h 380690"/>
                <a:gd name="connsiteX3" fmla="*/ 306384 w 447296"/>
                <a:gd name="connsiteY3" fmla="*/ 380690 h 380690"/>
                <a:gd name="connsiteX4" fmla="*/ 0 w 447296"/>
                <a:gd name="connsiteY4" fmla="*/ 380690 h 380690"/>
                <a:gd name="connsiteX5" fmla="*/ 0 w 447296"/>
                <a:gd name="connsiteY5" fmla="*/ 0 h 380690"/>
                <a:gd name="connsiteX0-1" fmla="*/ 0 w 447296"/>
                <a:gd name="connsiteY0-2" fmla="*/ 0 h 380690"/>
                <a:gd name="connsiteX1-3" fmla="*/ 306384 w 447296"/>
                <a:gd name="connsiteY1-4" fmla="*/ 0 h 380690"/>
                <a:gd name="connsiteX2-5" fmla="*/ 447296 w 447296"/>
                <a:gd name="connsiteY2-6" fmla="*/ 190345 h 380690"/>
                <a:gd name="connsiteX3-7" fmla="*/ 306384 w 447296"/>
                <a:gd name="connsiteY3-8" fmla="*/ 380690 h 380690"/>
                <a:gd name="connsiteX4-9" fmla="*/ 157163 w 447296"/>
                <a:gd name="connsiteY4-10" fmla="*/ 380690 h 380690"/>
                <a:gd name="connsiteX5-11" fmla="*/ 0 w 447296"/>
                <a:gd name="connsiteY5-12" fmla="*/ 0 h 380690"/>
                <a:gd name="connsiteX0-13" fmla="*/ 0 w 294896"/>
                <a:gd name="connsiteY0-14" fmla="*/ 0 h 385453"/>
                <a:gd name="connsiteX1-15" fmla="*/ 153984 w 294896"/>
                <a:gd name="connsiteY1-16" fmla="*/ 4763 h 385453"/>
                <a:gd name="connsiteX2-17" fmla="*/ 294896 w 294896"/>
                <a:gd name="connsiteY2-18" fmla="*/ 195108 h 385453"/>
                <a:gd name="connsiteX3-19" fmla="*/ 153984 w 294896"/>
                <a:gd name="connsiteY3-20" fmla="*/ 385453 h 385453"/>
                <a:gd name="connsiteX4-21" fmla="*/ 4763 w 294896"/>
                <a:gd name="connsiteY4-22" fmla="*/ 385453 h 385453"/>
                <a:gd name="connsiteX5-23" fmla="*/ 0 w 294896"/>
                <a:gd name="connsiteY5-24" fmla="*/ 0 h 385453"/>
                <a:gd name="connsiteX0-25" fmla="*/ 0 w 292515"/>
                <a:gd name="connsiteY0-26" fmla="*/ 0 h 380690"/>
                <a:gd name="connsiteX1-27" fmla="*/ 151603 w 292515"/>
                <a:gd name="connsiteY1-28" fmla="*/ 0 h 380690"/>
                <a:gd name="connsiteX2-29" fmla="*/ 292515 w 292515"/>
                <a:gd name="connsiteY2-30" fmla="*/ 190345 h 380690"/>
                <a:gd name="connsiteX3-31" fmla="*/ 151603 w 292515"/>
                <a:gd name="connsiteY3-32" fmla="*/ 380690 h 380690"/>
                <a:gd name="connsiteX4-33" fmla="*/ 2382 w 292515"/>
                <a:gd name="connsiteY4-34" fmla="*/ 380690 h 380690"/>
                <a:gd name="connsiteX5-35" fmla="*/ 0 w 292515"/>
                <a:gd name="connsiteY5-36" fmla="*/ 0 h 380690"/>
                <a:gd name="connsiteX0-37" fmla="*/ 0 w 292515"/>
                <a:gd name="connsiteY0-38" fmla="*/ 0 h 380690"/>
                <a:gd name="connsiteX1-39" fmla="*/ 151603 w 292515"/>
                <a:gd name="connsiteY1-40" fmla="*/ 0 h 380690"/>
                <a:gd name="connsiteX2-41" fmla="*/ 292515 w 292515"/>
                <a:gd name="connsiteY2-42" fmla="*/ 190345 h 380690"/>
                <a:gd name="connsiteX3-43" fmla="*/ 151603 w 292515"/>
                <a:gd name="connsiteY3-44" fmla="*/ 380690 h 380690"/>
                <a:gd name="connsiteX4-45" fmla="*/ 2382 w 292515"/>
                <a:gd name="connsiteY4-46" fmla="*/ 380690 h 380690"/>
                <a:gd name="connsiteX5-47" fmla="*/ 0 w 292515"/>
                <a:gd name="connsiteY5-48" fmla="*/ 0 h 3806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2515" h="380690">
                  <a:moveTo>
                    <a:pt x="0" y="0"/>
                  </a:moveTo>
                  <a:lnTo>
                    <a:pt x="151603" y="0"/>
                  </a:lnTo>
                  <a:lnTo>
                    <a:pt x="292515" y="190345"/>
                  </a:lnTo>
                  <a:lnTo>
                    <a:pt x="151603" y="380690"/>
                  </a:lnTo>
                  <a:lnTo>
                    <a:pt x="2382" y="380690"/>
                  </a:lnTo>
                  <a:cubicBezTo>
                    <a:pt x="794" y="252206"/>
                    <a:pt x="1588" y="128484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" name="组合 27"/>
          <p:cNvGrpSpPr/>
          <p:nvPr/>
        </p:nvGrpSpPr>
        <p:grpSpPr bwMode="auto">
          <a:xfrm rot="10800000">
            <a:off x="1417213" y="192873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燕尾形 13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" name="组合 27"/>
          <p:cNvGrpSpPr/>
          <p:nvPr/>
        </p:nvGrpSpPr>
        <p:grpSpPr bwMode="auto">
          <a:xfrm rot="10800000">
            <a:off x="943176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燕尾形 17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燕尾形 18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71550" y="195263"/>
            <a:ext cx="19510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58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    加   标    题</a:t>
            </a:r>
            <a:endParaRPr lang="zh-CN" altLang="en-US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58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3170238" y="1176338"/>
            <a:ext cx="2844800" cy="2844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" name="Freeform 7"/>
          <p:cNvSpPr/>
          <p:nvPr/>
        </p:nvSpPr>
        <p:spPr bwMode="auto">
          <a:xfrm>
            <a:off x="4592638" y="1250950"/>
            <a:ext cx="1463675" cy="1531938"/>
          </a:xfrm>
          <a:custGeom>
            <a:avLst/>
            <a:gdLst>
              <a:gd name="T0" fmla="*/ 0 w 593"/>
              <a:gd name="T1" fmla="*/ 2147483646 h 621"/>
              <a:gd name="T2" fmla="*/ 1115742422 w 593"/>
              <a:gd name="T3" fmla="*/ 0 h 621"/>
              <a:gd name="T4" fmla="*/ 2147483646 w 593"/>
              <a:gd name="T5" fmla="*/ 2147483646 h 621"/>
              <a:gd name="T6" fmla="*/ 0 w 593"/>
              <a:gd name="T7" fmla="*/ 2147483646 h 6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3" h="621">
                <a:moveTo>
                  <a:pt x="0" y="546"/>
                </a:moveTo>
                <a:cubicBezTo>
                  <a:pt x="0" y="546"/>
                  <a:pt x="179" y="15"/>
                  <a:pt x="183" y="0"/>
                </a:cubicBezTo>
                <a:cubicBezTo>
                  <a:pt x="567" y="136"/>
                  <a:pt x="593" y="511"/>
                  <a:pt x="572" y="621"/>
                </a:cubicBezTo>
                <a:cubicBezTo>
                  <a:pt x="593" y="621"/>
                  <a:pt x="0" y="546"/>
                  <a:pt x="0" y="546"/>
                </a:cubicBezTo>
                <a:close/>
              </a:path>
            </a:pathLst>
          </a:custGeom>
          <a:solidFill>
            <a:srgbClr val="B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8"/>
          <p:cNvSpPr/>
          <p:nvPr/>
        </p:nvSpPr>
        <p:spPr bwMode="auto">
          <a:xfrm>
            <a:off x="3170238" y="2590800"/>
            <a:ext cx="1719262" cy="1568450"/>
          </a:xfrm>
          <a:custGeom>
            <a:avLst/>
            <a:gdLst>
              <a:gd name="T0" fmla="*/ 0 w 696"/>
              <a:gd name="T1" fmla="*/ 18300230 h 635"/>
              <a:gd name="T2" fmla="*/ 2147483646 w 696"/>
              <a:gd name="T3" fmla="*/ 18300230 h 635"/>
              <a:gd name="T4" fmla="*/ 2147483646 w 696"/>
              <a:gd name="T5" fmla="*/ 2147483646 h 635"/>
              <a:gd name="T6" fmla="*/ 0 w 696"/>
              <a:gd name="T7" fmla="*/ 18300230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6" h="635">
                <a:moveTo>
                  <a:pt x="0" y="3"/>
                </a:moveTo>
                <a:cubicBezTo>
                  <a:pt x="16" y="0"/>
                  <a:pt x="576" y="3"/>
                  <a:pt x="576" y="3"/>
                </a:cubicBezTo>
                <a:cubicBezTo>
                  <a:pt x="576" y="3"/>
                  <a:pt x="693" y="553"/>
                  <a:pt x="696" y="566"/>
                </a:cubicBezTo>
                <a:cubicBezTo>
                  <a:pt x="428" y="635"/>
                  <a:pt x="7" y="444"/>
                  <a:pt x="0" y="3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9"/>
          <p:cNvSpPr>
            <a:spLocks noEditPoints="1"/>
          </p:cNvSpPr>
          <p:nvPr/>
        </p:nvSpPr>
        <p:spPr bwMode="auto">
          <a:xfrm>
            <a:off x="3486150" y="1490663"/>
            <a:ext cx="2214563" cy="2214562"/>
          </a:xfrm>
          <a:custGeom>
            <a:avLst/>
            <a:gdLst>
              <a:gd name="T0" fmla="*/ 0 w 897"/>
              <a:gd name="T1" fmla="*/ 2147483646 h 897"/>
              <a:gd name="T2" fmla="*/ 2147483646 w 897"/>
              <a:gd name="T3" fmla="*/ 0 h 897"/>
              <a:gd name="T4" fmla="*/ 2147483646 w 897"/>
              <a:gd name="T5" fmla="*/ 2147483646 h 897"/>
              <a:gd name="T6" fmla="*/ 2147483646 w 897"/>
              <a:gd name="T7" fmla="*/ 2147483646 h 897"/>
              <a:gd name="T8" fmla="*/ 0 w 897"/>
              <a:gd name="T9" fmla="*/ 2147483646 h 897"/>
              <a:gd name="T10" fmla="*/ 310989329 w 897"/>
              <a:gd name="T11" fmla="*/ 2147483646 h 897"/>
              <a:gd name="T12" fmla="*/ 2147483646 w 897"/>
              <a:gd name="T13" fmla="*/ 2147483646 h 897"/>
              <a:gd name="T14" fmla="*/ 2147483646 w 897"/>
              <a:gd name="T15" fmla="*/ 2147483646 h 897"/>
              <a:gd name="T16" fmla="*/ 2147483646 w 897"/>
              <a:gd name="T17" fmla="*/ 316936658 h 897"/>
              <a:gd name="T18" fmla="*/ 310989329 w 897"/>
              <a:gd name="T19" fmla="*/ 2147483646 h 8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7" h="897">
                <a:moveTo>
                  <a:pt x="0" y="449"/>
                </a:moveTo>
                <a:cubicBezTo>
                  <a:pt x="0" y="201"/>
                  <a:pt x="201" y="0"/>
                  <a:pt x="448" y="0"/>
                </a:cubicBezTo>
                <a:cubicBezTo>
                  <a:pt x="696" y="0"/>
                  <a:pt x="897" y="201"/>
                  <a:pt x="897" y="449"/>
                </a:cubicBezTo>
                <a:cubicBezTo>
                  <a:pt x="897" y="697"/>
                  <a:pt x="696" y="897"/>
                  <a:pt x="448" y="897"/>
                </a:cubicBezTo>
                <a:cubicBezTo>
                  <a:pt x="201" y="897"/>
                  <a:pt x="0" y="697"/>
                  <a:pt x="0" y="449"/>
                </a:cubicBezTo>
                <a:moveTo>
                  <a:pt x="51" y="449"/>
                </a:moveTo>
                <a:cubicBezTo>
                  <a:pt x="51" y="668"/>
                  <a:pt x="229" y="845"/>
                  <a:pt x="448" y="845"/>
                </a:cubicBezTo>
                <a:cubicBezTo>
                  <a:pt x="668" y="845"/>
                  <a:pt x="845" y="668"/>
                  <a:pt x="845" y="449"/>
                </a:cubicBezTo>
                <a:cubicBezTo>
                  <a:pt x="845" y="230"/>
                  <a:pt x="668" y="52"/>
                  <a:pt x="448" y="52"/>
                </a:cubicBezTo>
                <a:cubicBezTo>
                  <a:pt x="229" y="52"/>
                  <a:pt x="51" y="230"/>
                  <a:pt x="51" y="4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3036888" y="1042988"/>
            <a:ext cx="3108325" cy="3108325"/>
          </a:xfrm>
          <a:custGeom>
            <a:avLst/>
            <a:gdLst>
              <a:gd name="T0" fmla="*/ 1259 w 1259"/>
              <a:gd name="T1" fmla="*/ 630 h 1259"/>
              <a:gd name="T2" fmla="*/ 629 w 1259"/>
              <a:gd name="T3" fmla="*/ 1259 h 1259"/>
              <a:gd name="T4" fmla="*/ 0 w 1259"/>
              <a:gd name="T5" fmla="*/ 630 h 1259"/>
              <a:gd name="T6" fmla="*/ 629 w 1259"/>
              <a:gd name="T7" fmla="*/ 0 h 1259"/>
              <a:gd name="T8" fmla="*/ 1259 w 1259"/>
              <a:gd name="T9" fmla="*/ 630 h 1259"/>
              <a:gd name="T10" fmla="*/ 630 w 1259"/>
              <a:gd name="T11" fmla="*/ 11 h 1259"/>
              <a:gd name="T12" fmla="*/ 13 w 1259"/>
              <a:gd name="T13" fmla="*/ 629 h 1259"/>
              <a:gd name="T14" fmla="*/ 630 w 1259"/>
              <a:gd name="T15" fmla="*/ 1246 h 1259"/>
              <a:gd name="T16" fmla="*/ 1248 w 1259"/>
              <a:gd name="T17" fmla="*/ 629 h 1259"/>
              <a:gd name="T18" fmla="*/ 630 w 1259"/>
              <a:gd name="T19" fmla="*/ 11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9" h="1259">
                <a:moveTo>
                  <a:pt x="1259" y="630"/>
                </a:moveTo>
                <a:cubicBezTo>
                  <a:pt x="1259" y="977"/>
                  <a:pt x="977" y="1259"/>
                  <a:pt x="629" y="1259"/>
                </a:cubicBezTo>
                <a:cubicBezTo>
                  <a:pt x="282" y="1259"/>
                  <a:pt x="0" y="977"/>
                  <a:pt x="0" y="630"/>
                </a:cubicBezTo>
                <a:cubicBezTo>
                  <a:pt x="0" y="282"/>
                  <a:pt x="282" y="0"/>
                  <a:pt x="629" y="0"/>
                </a:cubicBezTo>
                <a:cubicBezTo>
                  <a:pt x="977" y="0"/>
                  <a:pt x="1259" y="282"/>
                  <a:pt x="1259" y="630"/>
                </a:cubicBezTo>
                <a:close/>
                <a:moveTo>
                  <a:pt x="630" y="11"/>
                </a:moveTo>
                <a:cubicBezTo>
                  <a:pt x="289" y="11"/>
                  <a:pt x="13" y="288"/>
                  <a:pt x="13" y="629"/>
                </a:cubicBezTo>
                <a:cubicBezTo>
                  <a:pt x="13" y="970"/>
                  <a:pt x="289" y="1246"/>
                  <a:pt x="630" y="1246"/>
                </a:cubicBezTo>
                <a:cubicBezTo>
                  <a:pt x="971" y="1246"/>
                  <a:pt x="1248" y="970"/>
                  <a:pt x="1248" y="629"/>
                </a:cubicBezTo>
                <a:cubicBezTo>
                  <a:pt x="1248" y="288"/>
                  <a:pt x="971" y="11"/>
                  <a:pt x="630" y="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7" name="Freeform 13"/>
          <p:cNvSpPr/>
          <p:nvPr/>
        </p:nvSpPr>
        <p:spPr bwMode="auto">
          <a:xfrm>
            <a:off x="3167063" y="1371600"/>
            <a:ext cx="849312" cy="1227138"/>
          </a:xfrm>
          <a:custGeom>
            <a:avLst/>
            <a:gdLst>
              <a:gd name="T0" fmla="*/ 287 w 344"/>
              <a:gd name="T1" fmla="*/ 0 h 497"/>
              <a:gd name="T2" fmla="*/ 344 w 344"/>
              <a:gd name="T3" fmla="*/ 114 h 497"/>
              <a:gd name="T4" fmla="*/ 129 w 344"/>
              <a:gd name="T5" fmla="*/ 496 h 497"/>
              <a:gd name="T6" fmla="*/ 1 w 344"/>
              <a:gd name="T7" fmla="*/ 497 h 497"/>
              <a:gd name="T8" fmla="*/ 287 w 344"/>
              <a:gd name="T9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" h="497">
                <a:moveTo>
                  <a:pt x="287" y="0"/>
                </a:moveTo>
                <a:cubicBezTo>
                  <a:pt x="290" y="6"/>
                  <a:pt x="344" y="114"/>
                  <a:pt x="344" y="114"/>
                </a:cubicBezTo>
                <a:cubicBezTo>
                  <a:pt x="344" y="114"/>
                  <a:pt x="131" y="229"/>
                  <a:pt x="129" y="496"/>
                </a:cubicBezTo>
                <a:cubicBezTo>
                  <a:pt x="118" y="496"/>
                  <a:pt x="18" y="496"/>
                  <a:pt x="1" y="497"/>
                </a:cubicBezTo>
                <a:cubicBezTo>
                  <a:pt x="0" y="398"/>
                  <a:pt x="32" y="151"/>
                  <a:pt x="28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8" name="Freeform 14"/>
          <p:cNvSpPr/>
          <p:nvPr/>
        </p:nvSpPr>
        <p:spPr bwMode="auto">
          <a:xfrm>
            <a:off x="4824413" y="2740025"/>
            <a:ext cx="1179512" cy="1249363"/>
          </a:xfrm>
          <a:custGeom>
            <a:avLst/>
            <a:gdLst>
              <a:gd name="T0" fmla="*/ 478 w 478"/>
              <a:gd name="T1" fmla="*/ 18 h 506"/>
              <a:gd name="T2" fmla="*/ 26 w 478"/>
              <a:gd name="T3" fmla="*/ 506 h 506"/>
              <a:gd name="T4" fmla="*/ 0 w 478"/>
              <a:gd name="T5" fmla="*/ 382 h 506"/>
              <a:gd name="T6" fmla="*/ 351 w 478"/>
              <a:gd name="T7" fmla="*/ 0 h 506"/>
              <a:gd name="T8" fmla="*/ 478 w 478"/>
              <a:gd name="T9" fmla="*/ 18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8" h="506">
                <a:moveTo>
                  <a:pt x="478" y="18"/>
                </a:moveTo>
                <a:cubicBezTo>
                  <a:pt x="468" y="73"/>
                  <a:pt x="415" y="415"/>
                  <a:pt x="26" y="506"/>
                </a:cubicBezTo>
                <a:cubicBezTo>
                  <a:pt x="24" y="494"/>
                  <a:pt x="4" y="403"/>
                  <a:pt x="0" y="382"/>
                </a:cubicBezTo>
                <a:cubicBezTo>
                  <a:pt x="125" y="356"/>
                  <a:pt x="317" y="245"/>
                  <a:pt x="351" y="0"/>
                </a:cubicBezTo>
                <a:cubicBezTo>
                  <a:pt x="363" y="2"/>
                  <a:pt x="465" y="15"/>
                  <a:pt x="478" y="1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1552575" y="858838"/>
            <a:ext cx="2330450" cy="695325"/>
            <a:chOff x="911779" y="2276872"/>
            <a:chExt cx="2732501" cy="815982"/>
          </a:xfrm>
        </p:grpSpPr>
        <p:sp>
          <p:nvSpPr>
            <p:cNvPr id="30" name="任意多边形 29"/>
            <p:cNvSpPr/>
            <p:nvPr/>
          </p:nvSpPr>
          <p:spPr>
            <a:xfrm flipH="1">
              <a:off x="1002987" y="2349527"/>
              <a:ext cx="2397453" cy="60174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911779" y="2276872"/>
              <a:ext cx="143327" cy="14344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564241" y="3012746"/>
              <a:ext cx="80039" cy="801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284788" y="858838"/>
            <a:ext cx="2190750" cy="660400"/>
            <a:chOff x="5386838" y="2278028"/>
            <a:chExt cx="2569538" cy="774630"/>
          </a:xfrm>
        </p:grpSpPr>
        <p:sp>
          <p:nvSpPr>
            <p:cNvPr id="7215" name="Line 11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Line 12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537658" y="2348787"/>
              <a:ext cx="2271621" cy="601455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7813003" y="2278028"/>
              <a:ext cx="143373" cy="143380"/>
            </a:xfrm>
            <a:prstGeom prst="ellipse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386838" y="2972587"/>
              <a:ext cx="80065" cy="80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5346700" y="3573463"/>
            <a:ext cx="2128838" cy="711200"/>
            <a:chOff x="5457881" y="5461817"/>
            <a:chExt cx="2498495" cy="834318"/>
          </a:xfrm>
        </p:grpSpPr>
        <p:sp>
          <p:nvSpPr>
            <p:cNvPr id="40" name="任意多边形 39"/>
            <p:cNvSpPr/>
            <p:nvPr/>
          </p:nvSpPr>
          <p:spPr>
            <a:xfrm flipV="1">
              <a:off x="5457881" y="5461817"/>
              <a:ext cx="2351305" cy="774724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7812912" y="6152736"/>
              <a:ext cx="143464" cy="14339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497008" y="5463679"/>
              <a:ext cx="80115" cy="819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1543050" y="3492500"/>
            <a:ext cx="2205038" cy="792163"/>
            <a:chOff x="899542" y="5367086"/>
            <a:chExt cx="2587312" cy="929049"/>
          </a:xfrm>
        </p:grpSpPr>
        <p:sp>
          <p:nvSpPr>
            <p:cNvPr id="44" name="任意多边形 43"/>
            <p:cNvSpPr/>
            <p:nvPr/>
          </p:nvSpPr>
          <p:spPr>
            <a:xfrm flipH="1" flipV="1">
              <a:off x="1001992" y="5408046"/>
              <a:ext cx="2399177" cy="82851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899542" y="6152774"/>
              <a:ext cx="143430" cy="1433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406757" y="5367086"/>
              <a:ext cx="80097" cy="800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1116013" y="1042988"/>
            <a:ext cx="1449387" cy="1227137"/>
            <a:chOff x="638632" y="2492896"/>
            <a:chExt cx="1701120" cy="1440160"/>
          </a:xfrm>
        </p:grpSpPr>
        <p:sp>
          <p:nvSpPr>
            <p:cNvPr id="48" name="圆角矩形 47"/>
            <p:cNvSpPr/>
            <p:nvPr/>
          </p:nvSpPr>
          <p:spPr>
            <a:xfrm>
              <a:off x="638632" y="2492896"/>
              <a:ext cx="1701120" cy="1440160"/>
            </a:xfrm>
            <a:prstGeom prst="roundRect">
              <a:avLst>
                <a:gd name="adj" fmla="val 74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756014" y="2606543"/>
              <a:ext cx="70802" cy="1212865"/>
            </a:xfrm>
            <a:prstGeom prst="roundRect">
              <a:avLst>
                <a:gd name="adj" fmla="val 4007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08" name="TextBox 49"/>
            <p:cNvSpPr txBox="1">
              <a:spLocks noChangeArrowheads="1"/>
            </p:cNvSpPr>
            <p:nvPr/>
          </p:nvSpPr>
          <p:spPr bwMode="auto">
            <a:xfrm>
              <a:off x="858373" y="2564904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 bwMode="auto">
          <a:xfrm>
            <a:off x="6516688" y="1042988"/>
            <a:ext cx="1450975" cy="1227137"/>
            <a:chOff x="6831320" y="2492896"/>
            <a:chExt cx="1701120" cy="1440160"/>
          </a:xfrm>
        </p:grpSpPr>
        <p:sp>
          <p:nvSpPr>
            <p:cNvPr id="52" name="圆角矩形 51"/>
            <p:cNvSpPr/>
            <p:nvPr/>
          </p:nvSpPr>
          <p:spPr>
            <a:xfrm>
              <a:off x="6831320" y="2492896"/>
              <a:ext cx="1701120" cy="1440160"/>
            </a:xfrm>
            <a:prstGeom prst="roundRect">
              <a:avLst>
                <a:gd name="adj" fmla="val 520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8351905" y="2606543"/>
              <a:ext cx="72587" cy="1212865"/>
            </a:xfrm>
            <a:prstGeom prst="roundRect">
              <a:avLst>
                <a:gd name="adj" fmla="val 40073"/>
              </a:avLst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05" name="TextBox 53"/>
            <p:cNvSpPr txBox="1">
              <a:spLocks noChangeArrowheads="1"/>
            </p:cNvSpPr>
            <p:nvPr/>
          </p:nvSpPr>
          <p:spPr bwMode="auto">
            <a:xfrm>
              <a:off x="7068462" y="2573837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 bwMode="auto">
          <a:xfrm>
            <a:off x="6578600" y="2913063"/>
            <a:ext cx="1449388" cy="1228725"/>
            <a:chOff x="6903328" y="4687202"/>
            <a:chExt cx="1701120" cy="1440160"/>
          </a:xfrm>
        </p:grpSpPr>
        <p:sp>
          <p:nvSpPr>
            <p:cNvPr id="56" name="圆角矩形 55"/>
            <p:cNvSpPr/>
            <p:nvPr/>
          </p:nvSpPr>
          <p:spPr>
            <a:xfrm>
              <a:off x="6903328" y="4687202"/>
              <a:ext cx="1701120" cy="1440160"/>
            </a:xfrm>
            <a:prstGeom prst="roundRect">
              <a:avLst>
                <a:gd name="adj" fmla="val 564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8388315" y="4802564"/>
              <a:ext cx="72665" cy="1209437"/>
            </a:xfrm>
            <a:prstGeom prst="roundRect">
              <a:avLst>
                <a:gd name="adj" fmla="val 4007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02" name="TextBox 57"/>
            <p:cNvSpPr txBox="1">
              <a:spLocks noChangeArrowheads="1"/>
            </p:cNvSpPr>
            <p:nvPr/>
          </p:nvSpPr>
          <p:spPr bwMode="auto">
            <a:xfrm>
              <a:off x="7068463" y="4760951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 bwMode="auto">
          <a:xfrm>
            <a:off x="1116013" y="2913063"/>
            <a:ext cx="1449387" cy="1228725"/>
            <a:chOff x="638632" y="4687202"/>
            <a:chExt cx="1701120" cy="1440160"/>
          </a:xfrm>
        </p:grpSpPr>
        <p:sp>
          <p:nvSpPr>
            <p:cNvPr id="60" name="圆角矩形 59"/>
            <p:cNvSpPr/>
            <p:nvPr/>
          </p:nvSpPr>
          <p:spPr>
            <a:xfrm>
              <a:off x="638632" y="4687202"/>
              <a:ext cx="1701120" cy="1440160"/>
            </a:xfrm>
            <a:prstGeom prst="roundRect">
              <a:avLst>
                <a:gd name="adj" fmla="val 47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756014" y="4800702"/>
              <a:ext cx="70802" cy="1211298"/>
            </a:xfrm>
            <a:prstGeom prst="roundRect">
              <a:avLst>
                <a:gd name="adj" fmla="val 4007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99" name="TextBox 61"/>
            <p:cNvSpPr txBox="1">
              <a:spLocks noChangeArrowheads="1"/>
            </p:cNvSpPr>
            <p:nvPr/>
          </p:nvSpPr>
          <p:spPr bwMode="auto">
            <a:xfrm>
              <a:off x="827585" y="4761695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1558925" y="2295525"/>
            <a:ext cx="6030913" cy="552450"/>
            <a:chOff x="1674491" y="2065318"/>
            <a:chExt cx="6031055" cy="553998"/>
          </a:xfrm>
        </p:grpSpPr>
        <p:sp>
          <p:nvSpPr>
            <p:cNvPr id="64" name="矩形 63"/>
            <p:cNvSpPr/>
            <p:nvPr/>
          </p:nvSpPr>
          <p:spPr>
            <a:xfrm>
              <a:off x="2204728" y="2109893"/>
              <a:ext cx="5496054" cy="44733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  <a:effectLst>
              <a:outerShdw blurRad="50800" dist="63500" dir="2700000" sx="99000" sy="99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5" name="组合 27"/>
            <p:cNvGrpSpPr/>
            <p:nvPr/>
          </p:nvGrpSpPr>
          <p:grpSpPr bwMode="auto">
            <a:xfrm rot="10800000">
              <a:off x="1674491" y="2106164"/>
              <a:ext cx="722802" cy="451597"/>
              <a:chOff x="2857488" y="2000246"/>
              <a:chExt cx="1285200" cy="107157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1" name="燕尾形 70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燕尾形 71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pFill/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3" name="燕尾形 41"/>
              <p:cNvSpPr/>
              <p:nvPr/>
            </p:nvSpPr>
            <p:spPr>
              <a:xfrm>
                <a:off x="2863523" y="2009802"/>
                <a:ext cx="1271127" cy="616870"/>
              </a:xfrm>
              <a:custGeom>
                <a:avLst/>
                <a:gdLst>
                  <a:gd name="connsiteX0" fmla="*/ 0 w 1451083"/>
                  <a:gd name="connsiteY0" fmla="*/ 0 h 1210733"/>
                  <a:gd name="connsiteX1" fmla="*/ 1002930 w 1451083"/>
                  <a:gd name="connsiteY1" fmla="*/ 0 h 1210733"/>
                  <a:gd name="connsiteX2" fmla="*/ 1451083 w 1451083"/>
                  <a:gd name="connsiteY2" fmla="*/ 605367 h 1210733"/>
                  <a:gd name="connsiteX3" fmla="*/ 1002930 w 1451083"/>
                  <a:gd name="connsiteY3" fmla="*/ 1210733 h 1210733"/>
                  <a:gd name="connsiteX4" fmla="*/ 0 w 1451083"/>
                  <a:gd name="connsiteY4" fmla="*/ 1210733 h 1210733"/>
                  <a:gd name="connsiteX5" fmla="*/ 448153 w 1451083"/>
                  <a:gd name="connsiteY5" fmla="*/ 605367 h 1210733"/>
                  <a:gd name="connsiteX6" fmla="*/ 0 w 1451083"/>
                  <a:gd name="connsiteY6" fmla="*/ 0 h 1210733"/>
                  <a:gd name="connsiteX0-1" fmla="*/ 0 w 1451083"/>
                  <a:gd name="connsiteY0-2" fmla="*/ 0 h 1210733"/>
                  <a:gd name="connsiteX1-3" fmla="*/ 1002930 w 1451083"/>
                  <a:gd name="connsiteY1-4" fmla="*/ 0 h 1210733"/>
                  <a:gd name="connsiteX2-5" fmla="*/ 1451083 w 1451083"/>
                  <a:gd name="connsiteY2-6" fmla="*/ 605367 h 1210733"/>
                  <a:gd name="connsiteX3-7" fmla="*/ 1002930 w 1451083"/>
                  <a:gd name="connsiteY3-8" fmla="*/ 1210733 h 1210733"/>
                  <a:gd name="connsiteX4-9" fmla="*/ 448153 w 1451083"/>
                  <a:gd name="connsiteY4-10" fmla="*/ 605367 h 1210733"/>
                  <a:gd name="connsiteX5-11" fmla="*/ 0 w 1451083"/>
                  <a:gd name="connsiteY5-12" fmla="*/ 0 h 1210733"/>
                  <a:gd name="connsiteX0-13" fmla="*/ 0 w 1451083"/>
                  <a:gd name="connsiteY0-14" fmla="*/ 0 h 605367"/>
                  <a:gd name="connsiteX1-15" fmla="*/ 1002930 w 1451083"/>
                  <a:gd name="connsiteY1-16" fmla="*/ 0 h 605367"/>
                  <a:gd name="connsiteX2-17" fmla="*/ 1451083 w 1451083"/>
                  <a:gd name="connsiteY2-18" fmla="*/ 605367 h 605367"/>
                  <a:gd name="connsiteX3-19" fmla="*/ 448153 w 1451083"/>
                  <a:gd name="connsiteY3-20" fmla="*/ 605367 h 605367"/>
                  <a:gd name="connsiteX4-21" fmla="*/ 0 w 1451083"/>
                  <a:gd name="connsiteY4-22" fmla="*/ 0 h 605367"/>
                  <a:gd name="connsiteX0-23" fmla="*/ 0 w 1451083"/>
                  <a:gd name="connsiteY0-24" fmla="*/ 0 h 605367"/>
                  <a:gd name="connsiteX1-25" fmla="*/ 1002930 w 1451083"/>
                  <a:gd name="connsiteY1-26" fmla="*/ 0 h 605367"/>
                  <a:gd name="connsiteX2-27" fmla="*/ 1451083 w 1451083"/>
                  <a:gd name="connsiteY2-28" fmla="*/ 605367 h 605367"/>
                  <a:gd name="connsiteX3-29" fmla="*/ 448153 w 1451083"/>
                  <a:gd name="connsiteY3-30" fmla="*/ 605367 h 605367"/>
                  <a:gd name="connsiteX4-31" fmla="*/ 0 w 1451083"/>
                  <a:gd name="connsiteY4-32" fmla="*/ 0 h 605367"/>
                  <a:gd name="connsiteX0-33" fmla="*/ 0 w 1451083"/>
                  <a:gd name="connsiteY0-34" fmla="*/ 0 h 605367"/>
                  <a:gd name="connsiteX1-35" fmla="*/ 1002930 w 1451083"/>
                  <a:gd name="connsiteY1-36" fmla="*/ 0 h 605367"/>
                  <a:gd name="connsiteX2-37" fmla="*/ 1451083 w 1451083"/>
                  <a:gd name="connsiteY2-38" fmla="*/ 605367 h 605367"/>
                  <a:gd name="connsiteX3-39" fmla="*/ 448153 w 1451083"/>
                  <a:gd name="connsiteY3-40" fmla="*/ 605367 h 605367"/>
                  <a:gd name="connsiteX4-41" fmla="*/ 0 w 1451083"/>
                  <a:gd name="connsiteY4-42" fmla="*/ 0 h 605367"/>
                  <a:gd name="connsiteX0-43" fmla="*/ 0 w 1451083"/>
                  <a:gd name="connsiteY0-44" fmla="*/ 0 h 605367"/>
                  <a:gd name="connsiteX1-45" fmla="*/ 1002930 w 1451083"/>
                  <a:gd name="connsiteY1-46" fmla="*/ 0 h 605367"/>
                  <a:gd name="connsiteX2-47" fmla="*/ 1451083 w 1451083"/>
                  <a:gd name="connsiteY2-48" fmla="*/ 605367 h 605367"/>
                  <a:gd name="connsiteX3-49" fmla="*/ 429103 w 1451083"/>
                  <a:gd name="connsiteY3-50" fmla="*/ 567267 h 605367"/>
                  <a:gd name="connsiteX4-51" fmla="*/ 0 w 1451083"/>
                  <a:gd name="connsiteY4-52" fmla="*/ 0 h 605367"/>
                  <a:gd name="connsiteX0-53" fmla="*/ 0 w 1451083"/>
                  <a:gd name="connsiteY0-54" fmla="*/ 0 h 605367"/>
                  <a:gd name="connsiteX1-55" fmla="*/ 1002930 w 1451083"/>
                  <a:gd name="connsiteY1-56" fmla="*/ 0 h 605367"/>
                  <a:gd name="connsiteX2-57" fmla="*/ 1451083 w 1451083"/>
                  <a:gd name="connsiteY2-58" fmla="*/ 605367 h 605367"/>
                  <a:gd name="connsiteX3-59" fmla="*/ 429103 w 1451083"/>
                  <a:gd name="connsiteY3-60" fmla="*/ 567267 h 605367"/>
                  <a:gd name="connsiteX4-61" fmla="*/ 0 w 1451083"/>
                  <a:gd name="connsiteY4-62" fmla="*/ 0 h 605367"/>
                  <a:gd name="connsiteX0-63" fmla="*/ 0 w 1451083"/>
                  <a:gd name="connsiteY0-64" fmla="*/ 0 h 605367"/>
                  <a:gd name="connsiteX1-65" fmla="*/ 1002930 w 1451083"/>
                  <a:gd name="connsiteY1-66" fmla="*/ 0 h 605367"/>
                  <a:gd name="connsiteX2-67" fmla="*/ 1451083 w 1451083"/>
                  <a:gd name="connsiteY2-68" fmla="*/ 605367 h 605367"/>
                  <a:gd name="connsiteX3-69" fmla="*/ 457678 w 1451083"/>
                  <a:gd name="connsiteY3-70" fmla="*/ 605367 h 605367"/>
                  <a:gd name="connsiteX4-71" fmla="*/ 0 w 1451083"/>
                  <a:gd name="connsiteY4-72" fmla="*/ 0 h 605367"/>
                  <a:gd name="connsiteX0-73" fmla="*/ 0 w 1451083"/>
                  <a:gd name="connsiteY0-74" fmla="*/ 0 h 653881"/>
                  <a:gd name="connsiteX1-75" fmla="*/ 1002930 w 1451083"/>
                  <a:gd name="connsiteY1-76" fmla="*/ 0 h 653881"/>
                  <a:gd name="connsiteX2-77" fmla="*/ 1451083 w 1451083"/>
                  <a:gd name="connsiteY2-78" fmla="*/ 605367 h 653881"/>
                  <a:gd name="connsiteX3-79" fmla="*/ 457678 w 1451083"/>
                  <a:gd name="connsiteY3-80" fmla="*/ 605367 h 653881"/>
                  <a:gd name="connsiteX4-81" fmla="*/ 0 w 1451083"/>
                  <a:gd name="connsiteY4-82" fmla="*/ 0 h 653881"/>
                  <a:gd name="connsiteX0-83" fmla="*/ 0 w 1451083"/>
                  <a:gd name="connsiteY0-84" fmla="*/ 0 h 687238"/>
                  <a:gd name="connsiteX1-85" fmla="*/ 1002930 w 1451083"/>
                  <a:gd name="connsiteY1-86" fmla="*/ 0 h 687238"/>
                  <a:gd name="connsiteX2-87" fmla="*/ 1451083 w 1451083"/>
                  <a:gd name="connsiteY2-88" fmla="*/ 605367 h 687238"/>
                  <a:gd name="connsiteX3-89" fmla="*/ 457678 w 1451083"/>
                  <a:gd name="connsiteY3-90" fmla="*/ 605367 h 687238"/>
                  <a:gd name="connsiteX4-91" fmla="*/ 0 w 1451083"/>
                  <a:gd name="connsiteY4-92" fmla="*/ 0 h 687238"/>
                  <a:gd name="connsiteX0-93" fmla="*/ 0 w 1451083"/>
                  <a:gd name="connsiteY0-94" fmla="*/ 0 h 668638"/>
                  <a:gd name="connsiteX1-95" fmla="*/ 1002930 w 1451083"/>
                  <a:gd name="connsiteY1-96" fmla="*/ 0 h 668638"/>
                  <a:gd name="connsiteX2-97" fmla="*/ 1451083 w 1451083"/>
                  <a:gd name="connsiteY2-98" fmla="*/ 605367 h 668638"/>
                  <a:gd name="connsiteX3-99" fmla="*/ 410437 w 1451083"/>
                  <a:gd name="connsiteY3-100" fmla="*/ 654050 h 668638"/>
                  <a:gd name="connsiteX4-101" fmla="*/ 457678 w 1451083"/>
                  <a:gd name="connsiteY4-102" fmla="*/ 605367 h 668638"/>
                  <a:gd name="connsiteX5-103" fmla="*/ 0 w 1451083"/>
                  <a:gd name="connsiteY5-104" fmla="*/ 0 h 668638"/>
                  <a:gd name="connsiteX0-105" fmla="*/ 0 w 1451083"/>
                  <a:gd name="connsiteY0-106" fmla="*/ 0 h 668638"/>
                  <a:gd name="connsiteX1-107" fmla="*/ 1002930 w 1451083"/>
                  <a:gd name="connsiteY1-108" fmla="*/ 0 h 668638"/>
                  <a:gd name="connsiteX2-109" fmla="*/ 1451083 w 1451083"/>
                  <a:gd name="connsiteY2-110" fmla="*/ 605367 h 668638"/>
                  <a:gd name="connsiteX3-111" fmla="*/ 410437 w 1451083"/>
                  <a:gd name="connsiteY3-112" fmla="*/ 654050 h 668638"/>
                  <a:gd name="connsiteX4-113" fmla="*/ 457678 w 1451083"/>
                  <a:gd name="connsiteY4-114" fmla="*/ 605367 h 668638"/>
                  <a:gd name="connsiteX5-115" fmla="*/ 0 w 1451083"/>
                  <a:gd name="connsiteY5-116" fmla="*/ 0 h 668638"/>
                  <a:gd name="connsiteX0-117" fmla="*/ 0 w 1451083"/>
                  <a:gd name="connsiteY0-118" fmla="*/ 0 h 668638"/>
                  <a:gd name="connsiteX1-119" fmla="*/ 1002930 w 1451083"/>
                  <a:gd name="connsiteY1-120" fmla="*/ 0 h 668638"/>
                  <a:gd name="connsiteX2-121" fmla="*/ 1451083 w 1451083"/>
                  <a:gd name="connsiteY2-122" fmla="*/ 605367 h 668638"/>
                  <a:gd name="connsiteX3-123" fmla="*/ 410437 w 1451083"/>
                  <a:gd name="connsiteY3-124" fmla="*/ 654050 h 668638"/>
                  <a:gd name="connsiteX4-125" fmla="*/ 457678 w 1451083"/>
                  <a:gd name="connsiteY4-126" fmla="*/ 605367 h 668638"/>
                  <a:gd name="connsiteX5-127" fmla="*/ 0 w 1451083"/>
                  <a:gd name="connsiteY5-128" fmla="*/ 0 h 668638"/>
                  <a:gd name="connsiteX0-129" fmla="*/ 0 w 1451083"/>
                  <a:gd name="connsiteY0-130" fmla="*/ 0 h 714867"/>
                  <a:gd name="connsiteX1-131" fmla="*/ 1002930 w 1451083"/>
                  <a:gd name="connsiteY1-132" fmla="*/ 0 h 714867"/>
                  <a:gd name="connsiteX2-133" fmla="*/ 1451083 w 1451083"/>
                  <a:gd name="connsiteY2-134" fmla="*/ 605367 h 714867"/>
                  <a:gd name="connsiteX3-135" fmla="*/ 410437 w 1451083"/>
                  <a:gd name="connsiteY3-136" fmla="*/ 654050 h 714867"/>
                  <a:gd name="connsiteX4-137" fmla="*/ 457678 w 1451083"/>
                  <a:gd name="connsiteY4-138" fmla="*/ 605367 h 714867"/>
                  <a:gd name="connsiteX5-139" fmla="*/ 0 w 1451083"/>
                  <a:gd name="connsiteY5-140" fmla="*/ 0 h 714867"/>
                  <a:gd name="connsiteX0-141" fmla="*/ 0 w 1451083"/>
                  <a:gd name="connsiteY0-142" fmla="*/ 0 h 704698"/>
                  <a:gd name="connsiteX1-143" fmla="*/ 1002930 w 1451083"/>
                  <a:gd name="connsiteY1-144" fmla="*/ 0 h 704698"/>
                  <a:gd name="connsiteX2-145" fmla="*/ 1451083 w 1451083"/>
                  <a:gd name="connsiteY2-146" fmla="*/ 605367 h 704698"/>
                  <a:gd name="connsiteX3-147" fmla="*/ 410437 w 1451083"/>
                  <a:gd name="connsiteY3-148" fmla="*/ 654050 h 704698"/>
                  <a:gd name="connsiteX4-149" fmla="*/ 457678 w 1451083"/>
                  <a:gd name="connsiteY4-150" fmla="*/ 605367 h 704698"/>
                  <a:gd name="connsiteX5-151" fmla="*/ 0 w 1451083"/>
                  <a:gd name="connsiteY5-152" fmla="*/ 0 h 7046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1451083" h="704698">
                    <a:moveTo>
                      <a:pt x="0" y="0"/>
                    </a:moveTo>
                    <a:lnTo>
                      <a:pt x="1002930" y="0"/>
                    </a:lnTo>
                    <a:lnTo>
                      <a:pt x="1451083" y="605367"/>
                    </a:lnTo>
                    <a:cubicBezTo>
                      <a:pt x="1158130" y="667810"/>
                      <a:pt x="610929" y="765176"/>
                      <a:pt x="410437" y="654050"/>
                    </a:cubicBezTo>
                    <a:cubicBezTo>
                      <a:pt x="413145" y="644526"/>
                      <a:pt x="449355" y="601135"/>
                      <a:pt x="457678" y="60536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7236296" y="2106165"/>
              <a:ext cx="469250" cy="448422"/>
              <a:chOff x="2324503" y="196267"/>
              <a:chExt cx="292515" cy="380690"/>
            </a:xfr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9" name="五边形 56"/>
              <p:cNvSpPr/>
              <p:nvPr/>
            </p:nvSpPr>
            <p:spPr bwMode="auto">
              <a:xfrm rot="10800000">
                <a:off x="2324503" y="196267"/>
                <a:ext cx="290134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147637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0 w 447296"/>
                  <a:gd name="connsiteY4-10" fmla="*/ 380690 h 380690"/>
                  <a:gd name="connsiteX5-11" fmla="*/ 147637 w 447296"/>
                  <a:gd name="connsiteY5-12" fmla="*/ 0 h 380690"/>
                  <a:gd name="connsiteX0-13" fmla="*/ 0 w 299659"/>
                  <a:gd name="connsiteY0-14" fmla="*/ 0 h 380690"/>
                  <a:gd name="connsiteX1-15" fmla="*/ 158747 w 299659"/>
                  <a:gd name="connsiteY1-16" fmla="*/ 0 h 380690"/>
                  <a:gd name="connsiteX2-17" fmla="*/ 299659 w 299659"/>
                  <a:gd name="connsiteY2-18" fmla="*/ 190345 h 380690"/>
                  <a:gd name="connsiteX3-19" fmla="*/ 158747 w 299659"/>
                  <a:gd name="connsiteY3-20" fmla="*/ 380690 h 380690"/>
                  <a:gd name="connsiteX4-21" fmla="*/ 9525 w 299659"/>
                  <a:gd name="connsiteY4-22" fmla="*/ 380690 h 380690"/>
                  <a:gd name="connsiteX5-23" fmla="*/ 0 w 299659"/>
                  <a:gd name="connsiteY5-24" fmla="*/ 0 h 380690"/>
                  <a:gd name="connsiteX0-25" fmla="*/ 0 w 297278"/>
                  <a:gd name="connsiteY0-26" fmla="*/ 7144 h 380690"/>
                  <a:gd name="connsiteX1-27" fmla="*/ 156366 w 297278"/>
                  <a:gd name="connsiteY1-28" fmla="*/ 0 h 380690"/>
                  <a:gd name="connsiteX2-29" fmla="*/ 297278 w 297278"/>
                  <a:gd name="connsiteY2-30" fmla="*/ 190345 h 380690"/>
                  <a:gd name="connsiteX3-31" fmla="*/ 156366 w 297278"/>
                  <a:gd name="connsiteY3-32" fmla="*/ 380690 h 380690"/>
                  <a:gd name="connsiteX4-33" fmla="*/ 7144 w 297278"/>
                  <a:gd name="connsiteY4-34" fmla="*/ 380690 h 380690"/>
                  <a:gd name="connsiteX5-35" fmla="*/ 0 w 297278"/>
                  <a:gd name="connsiteY5-36" fmla="*/ 7144 h 380690"/>
                  <a:gd name="connsiteX0-37" fmla="*/ 0 w 290134"/>
                  <a:gd name="connsiteY0-38" fmla="*/ 0 h 383071"/>
                  <a:gd name="connsiteX1-39" fmla="*/ 149222 w 290134"/>
                  <a:gd name="connsiteY1-40" fmla="*/ 2381 h 383071"/>
                  <a:gd name="connsiteX2-41" fmla="*/ 290134 w 290134"/>
                  <a:gd name="connsiteY2-42" fmla="*/ 192726 h 383071"/>
                  <a:gd name="connsiteX3-43" fmla="*/ 149222 w 290134"/>
                  <a:gd name="connsiteY3-44" fmla="*/ 383071 h 383071"/>
                  <a:gd name="connsiteX4-45" fmla="*/ 0 w 290134"/>
                  <a:gd name="connsiteY4-46" fmla="*/ 383071 h 383071"/>
                  <a:gd name="connsiteX5-47" fmla="*/ 0 w 290134"/>
                  <a:gd name="connsiteY5-48" fmla="*/ 0 h 383071"/>
                  <a:gd name="connsiteX0-49" fmla="*/ 0 w 290134"/>
                  <a:gd name="connsiteY0-50" fmla="*/ 0 h 380690"/>
                  <a:gd name="connsiteX1-51" fmla="*/ 149222 w 290134"/>
                  <a:gd name="connsiteY1-52" fmla="*/ 0 h 380690"/>
                  <a:gd name="connsiteX2-53" fmla="*/ 290134 w 290134"/>
                  <a:gd name="connsiteY2-54" fmla="*/ 190345 h 380690"/>
                  <a:gd name="connsiteX3-55" fmla="*/ 149222 w 290134"/>
                  <a:gd name="connsiteY3-56" fmla="*/ 380690 h 380690"/>
                  <a:gd name="connsiteX4-57" fmla="*/ 0 w 290134"/>
                  <a:gd name="connsiteY4-58" fmla="*/ 380690 h 380690"/>
                  <a:gd name="connsiteX5-59" fmla="*/ 0 w 290134"/>
                  <a:gd name="connsiteY5-60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0134" h="380690">
                    <a:moveTo>
                      <a:pt x="0" y="0"/>
                    </a:moveTo>
                    <a:lnTo>
                      <a:pt x="149222" y="0"/>
                    </a:lnTo>
                    <a:lnTo>
                      <a:pt x="290134" y="190345"/>
                    </a:lnTo>
                    <a:lnTo>
                      <a:pt x="149222" y="380690"/>
                    </a:lnTo>
                    <a:lnTo>
                      <a:pt x="0" y="3806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0" name="五边形 57"/>
              <p:cNvSpPr/>
              <p:nvPr/>
            </p:nvSpPr>
            <p:spPr bwMode="auto">
              <a:xfrm rot="10800000">
                <a:off x="2324503" y="196267"/>
                <a:ext cx="292515" cy="380690"/>
              </a:xfrm>
              <a:custGeom>
                <a:avLst/>
                <a:gdLst>
                  <a:gd name="connsiteX0" fmla="*/ 0 w 447296"/>
                  <a:gd name="connsiteY0" fmla="*/ 0 h 380690"/>
                  <a:gd name="connsiteX1" fmla="*/ 306384 w 447296"/>
                  <a:gd name="connsiteY1" fmla="*/ 0 h 380690"/>
                  <a:gd name="connsiteX2" fmla="*/ 447296 w 447296"/>
                  <a:gd name="connsiteY2" fmla="*/ 190345 h 380690"/>
                  <a:gd name="connsiteX3" fmla="*/ 306384 w 447296"/>
                  <a:gd name="connsiteY3" fmla="*/ 380690 h 380690"/>
                  <a:gd name="connsiteX4" fmla="*/ 0 w 447296"/>
                  <a:gd name="connsiteY4" fmla="*/ 380690 h 380690"/>
                  <a:gd name="connsiteX5" fmla="*/ 0 w 447296"/>
                  <a:gd name="connsiteY5" fmla="*/ 0 h 380690"/>
                  <a:gd name="connsiteX0-1" fmla="*/ 0 w 447296"/>
                  <a:gd name="connsiteY0-2" fmla="*/ 0 h 380690"/>
                  <a:gd name="connsiteX1-3" fmla="*/ 306384 w 447296"/>
                  <a:gd name="connsiteY1-4" fmla="*/ 0 h 380690"/>
                  <a:gd name="connsiteX2-5" fmla="*/ 447296 w 447296"/>
                  <a:gd name="connsiteY2-6" fmla="*/ 190345 h 380690"/>
                  <a:gd name="connsiteX3-7" fmla="*/ 306384 w 447296"/>
                  <a:gd name="connsiteY3-8" fmla="*/ 380690 h 380690"/>
                  <a:gd name="connsiteX4-9" fmla="*/ 157163 w 447296"/>
                  <a:gd name="connsiteY4-10" fmla="*/ 380690 h 380690"/>
                  <a:gd name="connsiteX5-11" fmla="*/ 0 w 447296"/>
                  <a:gd name="connsiteY5-12" fmla="*/ 0 h 380690"/>
                  <a:gd name="connsiteX0-13" fmla="*/ 0 w 294896"/>
                  <a:gd name="connsiteY0-14" fmla="*/ 0 h 385453"/>
                  <a:gd name="connsiteX1-15" fmla="*/ 153984 w 294896"/>
                  <a:gd name="connsiteY1-16" fmla="*/ 4763 h 385453"/>
                  <a:gd name="connsiteX2-17" fmla="*/ 294896 w 294896"/>
                  <a:gd name="connsiteY2-18" fmla="*/ 195108 h 385453"/>
                  <a:gd name="connsiteX3-19" fmla="*/ 153984 w 294896"/>
                  <a:gd name="connsiteY3-20" fmla="*/ 385453 h 385453"/>
                  <a:gd name="connsiteX4-21" fmla="*/ 4763 w 294896"/>
                  <a:gd name="connsiteY4-22" fmla="*/ 385453 h 385453"/>
                  <a:gd name="connsiteX5-23" fmla="*/ 0 w 294896"/>
                  <a:gd name="connsiteY5-24" fmla="*/ 0 h 385453"/>
                  <a:gd name="connsiteX0-25" fmla="*/ 0 w 292515"/>
                  <a:gd name="connsiteY0-26" fmla="*/ 0 h 380690"/>
                  <a:gd name="connsiteX1-27" fmla="*/ 151603 w 292515"/>
                  <a:gd name="connsiteY1-28" fmla="*/ 0 h 380690"/>
                  <a:gd name="connsiteX2-29" fmla="*/ 292515 w 292515"/>
                  <a:gd name="connsiteY2-30" fmla="*/ 190345 h 380690"/>
                  <a:gd name="connsiteX3-31" fmla="*/ 151603 w 292515"/>
                  <a:gd name="connsiteY3-32" fmla="*/ 380690 h 380690"/>
                  <a:gd name="connsiteX4-33" fmla="*/ 2382 w 292515"/>
                  <a:gd name="connsiteY4-34" fmla="*/ 380690 h 380690"/>
                  <a:gd name="connsiteX5-35" fmla="*/ 0 w 292515"/>
                  <a:gd name="connsiteY5-36" fmla="*/ 0 h 380690"/>
                  <a:gd name="connsiteX0-37" fmla="*/ 0 w 292515"/>
                  <a:gd name="connsiteY0-38" fmla="*/ 0 h 380690"/>
                  <a:gd name="connsiteX1-39" fmla="*/ 151603 w 292515"/>
                  <a:gd name="connsiteY1-40" fmla="*/ 0 h 380690"/>
                  <a:gd name="connsiteX2-41" fmla="*/ 292515 w 292515"/>
                  <a:gd name="connsiteY2-42" fmla="*/ 190345 h 380690"/>
                  <a:gd name="connsiteX3-43" fmla="*/ 151603 w 292515"/>
                  <a:gd name="connsiteY3-44" fmla="*/ 380690 h 380690"/>
                  <a:gd name="connsiteX4-45" fmla="*/ 2382 w 292515"/>
                  <a:gd name="connsiteY4-46" fmla="*/ 380690 h 380690"/>
                  <a:gd name="connsiteX5-47" fmla="*/ 0 w 292515"/>
                  <a:gd name="connsiteY5-48" fmla="*/ 0 h 38069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92515" h="380690">
                    <a:moveTo>
                      <a:pt x="0" y="0"/>
                    </a:moveTo>
                    <a:lnTo>
                      <a:pt x="151603" y="0"/>
                    </a:lnTo>
                    <a:lnTo>
                      <a:pt x="292515" y="190345"/>
                    </a:lnTo>
                    <a:lnTo>
                      <a:pt x="151603" y="380690"/>
                    </a:lnTo>
                    <a:lnTo>
                      <a:pt x="2382" y="380690"/>
                    </a:lnTo>
                    <a:cubicBezTo>
                      <a:pt x="794" y="252206"/>
                      <a:pt x="1588" y="128484"/>
                      <a:pt x="0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195" name="TextBox 66"/>
            <p:cNvSpPr txBox="1">
              <a:spLocks noChangeArrowheads="1"/>
            </p:cNvSpPr>
            <p:nvPr/>
          </p:nvSpPr>
          <p:spPr bwMode="auto">
            <a:xfrm>
              <a:off x="1809077" y="2065318"/>
              <a:ext cx="4278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6" name="TextBox 67"/>
            <p:cNvSpPr txBox="1">
              <a:spLocks noChangeArrowheads="1"/>
            </p:cNvSpPr>
            <p:nvPr/>
          </p:nvSpPr>
          <p:spPr bwMode="auto">
            <a:xfrm>
              <a:off x="3272986" y="2157651"/>
              <a:ext cx="26642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2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3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5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75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 bwMode="auto">
          <a:xfrm rot="10800000">
            <a:off x="1891250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燕尾形 2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燕尾形 3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" name="组合 27"/>
          <p:cNvGrpSpPr/>
          <p:nvPr/>
        </p:nvGrpSpPr>
        <p:grpSpPr bwMode="auto">
          <a:xfrm rot="10800000">
            <a:off x="2365287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燕尾形 41"/>
            <p:cNvSpPr/>
            <p:nvPr/>
          </p:nvSpPr>
          <p:spPr>
            <a:xfrm>
              <a:off x="2863523" y="2009800"/>
              <a:ext cx="1271127" cy="529919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1083" h="605367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272348" y="481542"/>
                    <a:pt x="788813" y="465667"/>
                    <a:pt x="429103" y="5672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39325" y="196267"/>
            <a:ext cx="292515" cy="380690"/>
            <a:chOff x="2324503" y="196267"/>
            <a:chExt cx="292515" cy="3806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五边形 56"/>
            <p:cNvSpPr/>
            <p:nvPr/>
          </p:nvSpPr>
          <p:spPr bwMode="auto">
            <a:xfrm rot="10800000">
              <a:off x="2324503" y="196267"/>
              <a:ext cx="290134" cy="380690"/>
            </a:xfrm>
            <a:custGeom>
              <a:avLst/>
              <a:gdLst>
                <a:gd name="connsiteX0" fmla="*/ 0 w 447296"/>
                <a:gd name="connsiteY0" fmla="*/ 0 h 380690"/>
                <a:gd name="connsiteX1" fmla="*/ 306384 w 447296"/>
                <a:gd name="connsiteY1" fmla="*/ 0 h 380690"/>
                <a:gd name="connsiteX2" fmla="*/ 447296 w 447296"/>
                <a:gd name="connsiteY2" fmla="*/ 190345 h 380690"/>
                <a:gd name="connsiteX3" fmla="*/ 306384 w 447296"/>
                <a:gd name="connsiteY3" fmla="*/ 380690 h 380690"/>
                <a:gd name="connsiteX4" fmla="*/ 0 w 447296"/>
                <a:gd name="connsiteY4" fmla="*/ 380690 h 380690"/>
                <a:gd name="connsiteX5" fmla="*/ 0 w 447296"/>
                <a:gd name="connsiteY5" fmla="*/ 0 h 380690"/>
                <a:gd name="connsiteX0-1" fmla="*/ 147637 w 447296"/>
                <a:gd name="connsiteY0-2" fmla="*/ 0 h 380690"/>
                <a:gd name="connsiteX1-3" fmla="*/ 306384 w 447296"/>
                <a:gd name="connsiteY1-4" fmla="*/ 0 h 380690"/>
                <a:gd name="connsiteX2-5" fmla="*/ 447296 w 447296"/>
                <a:gd name="connsiteY2-6" fmla="*/ 190345 h 380690"/>
                <a:gd name="connsiteX3-7" fmla="*/ 306384 w 447296"/>
                <a:gd name="connsiteY3-8" fmla="*/ 380690 h 380690"/>
                <a:gd name="connsiteX4-9" fmla="*/ 0 w 447296"/>
                <a:gd name="connsiteY4-10" fmla="*/ 380690 h 380690"/>
                <a:gd name="connsiteX5-11" fmla="*/ 147637 w 447296"/>
                <a:gd name="connsiteY5-12" fmla="*/ 0 h 380690"/>
                <a:gd name="connsiteX0-13" fmla="*/ 0 w 299659"/>
                <a:gd name="connsiteY0-14" fmla="*/ 0 h 380690"/>
                <a:gd name="connsiteX1-15" fmla="*/ 158747 w 299659"/>
                <a:gd name="connsiteY1-16" fmla="*/ 0 h 380690"/>
                <a:gd name="connsiteX2-17" fmla="*/ 299659 w 299659"/>
                <a:gd name="connsiteY2-18" fmla="*/ 190345 h 380690"/>
                <a:gd name="connsiteX3-19" fmla="*/ 158747 w 299659"/>
                <a:gd name="connsiteY3-20" fmla="*/ 380690 h 380690"/>
                <a:gd name="connsiteX4-21" fmla="*/ 9525 w 299659"/>
                <a:gd name="connsiteY4-22" fmla="*/ 380690 h 380690"/>
                <a:gd name="connsiteX5-23" fmla="*/ 0 w 299659"/>
                <a:gd name="connsiteY5-24" fmla="*/ 0 h 380690"/>
                <a:gd name="connsiteX0-25" fmla="*/ 0 w 297278"/>
                <a:gd name="connsiteY0-26" fmla="*/ 7144 h 380690"/>
                <a:gd name="connsiteX1-27" fmla="*/ 156366 w 297278"/>
                <a:gd name="connsiteY1-28" fmla="*/ 0 h 380690"/>
                <a:gd name="connsiteX2-29" fmla="*/ 297278 w 297278"/>
                <a:gd name="connsiteY2-30" fmla="*/ 190345 h 380690"/>
                <a:gd name="connsiteX3-31" fmla="*/ 156366 w 297278"/>
                <a:gd name="connsiteY3-32" fmla="*/ 380690 h 380690"/>
                <a:gd name="connsiteX4-33" fmla="*/ 7144 w 297278"/>
                <a:gd name="connsiteY4-34" fmla="*/ 380690 h 380690"/>
                <a:gd name="connsiteX5-35" fmla="*/ 0 w 297278"/>
                <a:gd name="connsiteY5-36" fmla="*/ 7144 h 380690"/>
                <a:gd name="connsiteX0-37" fmla="*/ 0 w 290134"/>
                <a:gd name="connsiteY0-38" fmla="*/ 0 h 383071"/>
                <a:gd name="connsiteX1-39" fmla="*/ 149222 w 290134"/>
                <a:gd name="connsiteY1-40" fmla="*/ 2381 h 383071"/>
                <a:gd name="connsiteX2-41" fmla="*/ 290134 w 290134"/>
                <a:gd name="connsiteY2-42" fmla="*/ 192726 h 383071"/>
                <a:gd name="connsiteX3-43" fmla="*/ 149222 w 290134"/>
                <a:gd name="connsiteY3-44" fmla="*/ 383071 h 383071"/>
                <a:gd name="connsiteX4-45" fmla="*/ 0 w 290134"/>
                <a:gd name="connsiteY4-46" fmla="*/ 383071 h 383071"/>
                <a:gd name="connsiteX5-47" fmla="*/ 0 w 290134"/>
                <a:gd name="connsiteY5-48" fmla="*/ 0 h 383071"/>
                <a:gd name="connsiteX0-49" fmla="*/ 0 w 290134"/>
                <a:gd name="connsiteY0-50" fmla="*/ 0 h 380690"/>
                <a:gd name="connsiteX1-51" fmla="*/ 149222 w 290134"/>
                <a:gd name="connsiteY1-52" fmla="*/ 0 h 380690"/>
                <a:gd name="connsiteX2-53" fmla="*/ 290134 w 290134"/>
                <a:gd name="connsiteY2-54" fmla="*/ 190345 h 380690"/>
                <a:gd name="connsiteX3-55" fmla="*/ 149222 w 290134"/>
                <a:gd name="connsiteY3-56" fmla="*/ 380690 h 380690"/>
                <a:gd name="connsiteX4-57" fmla="*/ 0 w 290134"/>
                <a:gd name="connsiteY4-58" fmla="*/ 380690 h 380690"/>
                <a:gd name="connsiteX5-59" fmla="*/ 0 w 290134"/>
                <a:gd name="connsiteY5-60" fmla="*/ 0 h 3806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0134" h="380690">
                  <a:moveTo>
                    <a:pt x="0" y="0"/>
                  </a:moveTo>
                  <a:lnTo>
                    <a:pt x="149222" y="0"/>
                  </a:lnTo>
                  <a:lnTo>
                    <a:pt x="290134" y="190345"/>
                  </a:lnTo>
                  <a:lnTo>
                    <a:pt x="149222" y="380690"/>
                  </a:lnTo>
                  <a:lnTo>
                    <a:pt x="0" y="380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五边形 57"/>
            <p:cNvSpPr/>
            <p:nvPr/>
          </p:nvSpPr>
          <p:spPr bwMode="auto">
            <a:xfrm rot="10800000">
              <a:off x="2324503" y="196267"/>
              <a:ext cx="292515" cy="380690"/>
            </a:xfrm>
            <a:custGeom>
              <a:avLst/>
              <a:gdLst>
                <a:gd name="connsiteX0" fmla="*/ 0 w 447296"/>
                <a:gd name="connsiteY0" fmla="*/ 0 h 380690"/>
                <a:gd name="connsiteX1" fmla="*/ 306384 w 447296"/>
                <a:gd name="connsiteY1" fmla="*/ 0 h 380690"/>
                <a:gd name="connsiteX2" fmla="*/ 447296 w 447296"/>
                <a:gd name="connsiteY2" fmla="*/ 190345 h 380690"/>
                <a:gd name="connsiteX3" fmla="*/ 306384 w 447296"/>
                <a:gd name="connsiteY3" fmla="*/ 380690 h 380690"/>
                <a:gd name="connsiteX4" fmla="*/ 0 w 447296"/>
                <a:gd name="connsiteY4" fmla="*/ 380690 h 380690"/>
                <a:gd name="connsiteX5" fmla="*/ 0 w 447296"/>
                <a:gd name="connsiteY5" fmla="*/ 0 h 380690"/>
                <a:gd name="connsiteX0-1" fmla="*/ 0 w 447296"/>
                <a:gd name="connsiteY0-2" fmla="*/ 0 h 380690"/>
                <a:gd name="connsiteX1-3" fmla="*/ 306384 w 447296"/>
                <a:gd name="connsiteY1-4" fmla="*/ 0 h 380690"/>
                <a:gd name="connsiteX2-5" fmla="*/ 447296 w 447296"/>
                <a:gd name="connsiteY2-6" fmla="*/ 190345 h 380690"/>
                <a:gd name="connsiteX3-7" fmla="*/ 306384 w 447296"/>
                <a:gd name="connsiteY3-8" fmla="*/ 380690 h 380690"/>
                <a:gd name="connsiteX4-9" fmla="*/ 157163 w 447296"/>
                <a:gd name="connsiteY4-10" fmla="*/ 380690 h 380690"/>
                <a:gd name="connsiteX5-11" fmla="*/ 0 w 447296"/>
                <a:gd name="connsiteY5-12" fmla="*/ 0 h 380690"/>
                <a:gd name="connsiteX0-13" fmla="*/ 0 w 294896"/>
                <a:gd name="connsiteY0-14" fmla="*/ 0 h 385453"/>
                <a:gd name="connsiteX1-15" fmla="*/ 153984 w 294896"/>
                <a:gd name="connsiteY1-16" fmla="*/ 4763 h 385453"/>
                <a:gd name="connsiteX2-17" fmla="*/ 294896 w 294896"/>
                <a:gd name="connsiteY2-18" fmla="*/ 195108 h 385453"/>
                <a:gd name="connsiteX3-19" fmla="*/ 153984 w 294896"/>
                <a:gd name="connsiteY3-20" fmla="*/ 385453 h 385453"/>
                <a:gd name="connsiteX4-21" fmla="*/ 4763 w 294896"/>
                <a:gd name="connsiteY4-22" fmla="*/ 385453 h 385453"/>
                <a:gd name="connsiteX5-23" fmla="*/ 0 w 294896"/>
                <a:gd name="connsiteY5-24" fmla="*/ 0 h 385453"/>
                <a:gd name="connsiteX0-25" fmla="*/ 0 w 292515"/>
                <a:gd name="connsiteY0-26" fmla="*/ 0 h 380690"/>
                <a:gd name="connsiteX1-27" fmla="*/ 151603 w 292515"/>
                <a:gd name="connsiteY1-28" fmla="*/ 0 h 380690"/>
                <a:gd name="connsiteX2-29" fmla="*/ 292515 w 292515"/>
                <a:gd name="connsiteY2-30" fmla="*/ 190345 h 380690"/>
                <a:gd name="connsiteX3-31" fmla="*/ 151603 w 292515"/>
                <a:gd name="connsiteY3-32" fmla="*/ 380690 h 380690"/>
                <a:gd name="connsiteX4-33" fmla="*/ 2382 w 292515"/>
                <a:gd name="connsiteY4-34" fmla="*/ 380690 h 380690"/>
                <a:gd name="connsiteX5-35" fmla="*/ 0 w 292515"/>
                <a:gd name="connsiteY5-36" fmla="*/ 0 h 380690"/>
                <a:gd name="connsiteX0-37" fmla="*/ 0 w 292515"/>
                <a:gd name="connsiteY0-38" fmla="*/ 0 h 380690"/>
                <a:gd name="connsiteX1-39" fmla="*/ 151603 w 292515"/>
                <a:gd name="connsiteY1-40" fmla="*/ 0 h 380690"/>
                <a:gd name="connsiteX2-41" fmla="*/ 292515 w 292515"/>
                <a:gd name="connsiteY2-42" fmla="*/ 190345 h 380690"/>
                <a:gd name="connsiteX3-43" fmla="*/ 151603 w 292515"/>
                <a:gd name="connsiteY3-44" fmla="*/ 380690 h 380690"/>
                <a:gd name="connsiteX4-45" fmla="*/ 2382 w 292515"/>
                <a:gd name="connsiteY4-46" fmla="*/ 380690 h 380690"/>
                <a:gd name="connsiteX5-47" fmla="*/ 0 w 292515"/>
                <a:gd name="connsiteY5-48" fmla="*/ 0 h 3806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2515" h="380690">
                  <a:moveTo>
                    <a:pt x="0" y="0"/>
                  </a:moveTo>
                  <a:lnTo>
                    <a:pt x="151603" y="0"/>
                  </a:lnTo>
                  <a:lnTo>
                    <a:pt x="292515" y="190345"/>
                  </a:lnTo>
                  <a:lnTo>
                    <a:pt x="151603" y="380690"/>
                  </a:lnTo>
                  <a:lnTo>
                    <a:pt x="2382" y="380690"/>
                  </a:lnTo>
                  <a:cubicBezTo>
                    <a:pt x="794" y="252206"/>
                    <a:pt x="1588" y="128484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" name="组合 27"/>
          <p:cNvGrpSpPr/>
          <p:nvPr/>
        </p:nvGrpSpPr>
        <p:grpSpPr bwMode="auto">
          <a:xfrm rot="10800000">
            <a:off x="1417213" y="192873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燕尾形 13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" name="组合 27"/>
          <p:cNvGrpSpPr/>
          <p:nvPr/>
        </p:nvGrpSpPr>
        <p:grpSpPr bwMode="auto">
          <a:xfrm rot="10800000">
            <a:off x="943176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燕尾形 17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燕尾形 18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71550" y="195263"/>
            <a:ext cx="19510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58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    加   标    题</a:t>
            </a:r>
            <a:endParaRPr lang="zh-CN" altLang="en-US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58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1271588" y="842963"/>
            <a:ext cx="6600825" cy="3457575"/>
            <a:chOff x="1066800" y="1700213"/>
            <a:chExt cx="7010400" cy="3671887"/>
          </a:xfrm>
        </p:grpSpPr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1066800" y="1919380"/>
              <a:ext cx="7010400" cy="3452720"/>
            </a:xfrm>
            <a:custGeom>
              <a:avLst/>
              <a:gdLst>
                <a:gd name="connsiteX0" fmla="*/ 0 w 6563556"/>
                <a:gd name="connsiteY0" fmla="*/ 113077 h 3243742"/>
                <a:gd name="connsiteX1" fmla="*/ 33120 w 6563556"/>
                <a:gd name="connsiteY1" fmla="*/ 33120 h 3243742"/>
                <a:gd name="connsiteX2" fmla="*/ 113078 w 6563556"/>
                <a:gd name="connsiteY2" fmla="*/ 1 h 3243742"/>
                <a:gd name="connsiteX3" fmla="*/ 6450479 w 6563556"/>
                <a:gd name="connsiteY3" fmla="*/ 0 h 3243742"/>
                <a:gd name="connsiteX4" fmla="*/ 6530436 w 6563556"/>
                <a:gd name="connsiteY4" fmla="*/ 33120 h 3243742"/>
                <a:gd name="connsiteX5" fmla="*/ 6563555 w 6563556"/>
                <a:gd name="connsiteY5" fmla="*/ 113078 h 3243742"/>
                <a:gd name="connsiteX6" fmla="*/ 6563556 w 6563556"/>
                <a:gd name="connsiteY6" fmla="*/ 3130665 h 3243742"/>
                <a:gd name="connsiteX7" fmla="*/ 6530436 w 6563556"/>
                <a:gd name="connsiteY7" fmla="*/ 3210623 h 3243742"/>
                <a:gd name="connsiteX8" fmla="*/ 6450478 w 6563556"/>
                <a:gd name="connsiteY8" fmla="*/ 3243742 h 3243742"/>
                <a:gd name="connsiteX9" fmla="*/ 113077 w 6563556"/>
                <a:gd name="connsiteY9" fmla="*/ 3243742 h 3243742"/>
                <a:gd name="connsiteX10" fmla="*/ 33119 w 6563556"/>
                <a:gd name="connsiteY10" fmla="*/ 3210622 h 3243742"/>
                <a:gd name="connsiteX11" fmla="*/ 0 w 6563556"/>
                <a:gd name="connsiteY11" fmla="*/ 3130664 h 3243742"/>
                <a:gd name="connsiteX12" fmla="*/ 0 w 6563556"/>
                <a:gd name="connsiteY12" fmla="*/ 113077 h 3243742"/>
                <a:gd name="connsiteX0-1" fmla="*/ 242964 w 6806520"/>
                <a:gd name="connsiteY0-2" fmla="*/ 113077 h 3243742"/>
                <a:gd name="connsiteX1-3" fmla="*/ 276084 w 6806520"/>
                <a:gd name="connsiteY1-4" fmla="*/ 33120 h 3243742"/>
                <a:gd name="connsiteX2-5" fmla="*/ 356042 w 6806520"/>
                <a:gd name="connsiteY2-6" fmla="*/ 1 h 3243742"/>
                <a:gd name="connsiteX3-7" fmla="*/ 2412334 w 6806520"/>
                <a:gd name="connsiteY3-8" fmla="*/ 5891 h 3243742"/>
                <a:gd name="connsiteX4-9" fmla="*/ 6693443 w 6806520"/>
                <a:gd name="connsiteY4-10" fmla="*/ 0 h 3243742"/>
                <a:gd name="connsiteX5-11" fmla="*/ 6773400 w 6806520"/>
                <a:gd name="connsiteY5-12" fmla="*/ 33120 h 3243742"/>
                <a:gd name="connsiteX6-13" fmla="*/ 6806519 w 6806520"/>
                <a:gd name="connsiteY6-14" fmla="*/ 113078 h 3243742"/>
                <a:gd name="connsiteX7-15" fmla="*/ 6806520 w 6806520"/>
                <a:gd name="connsiteY7-16" fmla="*/ 3130665 h 3243742"/>
                <a:gd name="connsiteX8-17" fmla="*/ 6773400 w 6806520"/>
                <a:gd name="connsiteY8-18" fmla="*/ 3210623 h 3243742"/>
                <a:gd name="connsiteX9-19" fmla="*/ 6693442 w 6806520"/>
                <a:gd name="connsiteY9-20" fmla="*/ 3243742 h 3243742"/>
                <a:gd name="connsiteX10-21" fmla="*/ 356041 w 6806520"/>
                <a:gd name="connsiteY10-22" fmla="*/ 3243742 h 3243742"/>
                <a:gd name="connsiteX11-23" fmla="*/ 276083 w 6806520"/>
                <a:gd name="connsiteY11-24" fmla="*/ 3210622 h 3243742"/>
                <a:gd name="connsiteX12-25" fmla="*/ 242964 w 6806520"/>
                <a:gd name="connsiteY12-26" fmla="*/ 3130664 h 3243742"/>
                <a:gd name="connsiteX13" fmla="*/ 242964 w 6806520"/>
                <a:gd name="connsiteY13" fmla="*/ 113077 h 3243742"/>
                <a:gd name="connsiteX0-27" fmla="*/ 0 w 6563556"/>
                <a:gd name="connsiteY0-28" fmla="*/ 124163 h 3254828"/>
                <a:gd name="connsiteX1-29" fmla="*/ 33120 w 6563556"/>
                <a:gd name="connsiteY1-30" fmla="*/ 44206 h 3254828"/>
                <a:gd name="connsiteX2-31" fmla="*/ 113078 w 6563556"/>
                <a:gd name="connsiteY2-32" fmla="*/ 11087 h 3254828"/>
                <a:gd name="connsiteX3-33" fmla="*/ 2169370 w 6563556"/>
                <a:gd name="connsiteY3-34" fmla="*/ 16977 h 3254828"/>
                <a:gd name="connsiteX4-35" fmla="*/ 6450479 w 6563556"/>
                <a:gd name="connsiteY4-36" fmla="*/ 11086 h 3254828"/>
                <a:gd name="connsiteX5-37" fmla="*/ 6530436 w 6563556"/>
                <a:gd name="connsiteY5-38" fmla="*/ 44206 h 3254828"/>
                <a:gd name="connsiteX6-39" fmla="*/ 6563555 w 6563556"/>
                <a:gd name="connsiteY6-40" fmla="*/ 124164 h 3254828"/>
                <a:gd name="connsiteX7-41" fmla="*/ 6563556 w 6563556"/>
                <a:gd name="connsiteY7-42" fmla="*/ 3141751 h 3254828"/>
                <a:gd name="connsiteX8-43" fmla="*/ 6530436 w 6563556"/>
                <a:gd name="connsiteY8-44" fmla="*/ 3221709 h 3254828"/>
                <a:gd name="connsiteX9-45" fmla="*/ 6450478 w 6563556"/>
                <a:gd name="connsiteY9-46" fmla="*/ 3254828 h 3254828"/>
                <a:gd name="connsiteX10-47" fmla="*/ 113077 w 6563556"/>
                <a:gd name="connsiteY10-48" fmla="*/ 3254828 h 3254828"/>
                <a:gd name="connsiteX11-49" fmla="*/ 33119 w 6563556"/>
                <a:gd name="connsiteY11-50" fmla="*/ 3221708 h 3254828"/>
                <a:gd name="connsiteX12-51" fmla="*/ 0 w 6563556"/>
                <a:gd name="connsiteY12-52" fmla="*/ 3141750 h 3254828"/>
                <a:gd name="connsiteX13-53" fmla="*/ 0 w 6563556"/>
                <a:gd name="connsiteY13-54" fmla="*/ 124163 h 3254828"/>
                <a:gd name="connsiteX0-55" fmla="*/ 0 w 6563556"/>
                <a:gd name="connsiteY0-56" fmla="*/ 124163 h 3254828"/>
                <a:gd name="connsiteX1-57" fmla="*/ 33120 w 6563556"/>
                <a:gd name="connsiteY1-58" fmla="*/ 44206 h 3254828"/>
                <a:gd name="connsiteX2-59" fmla="*/ 113078 w 6563556"/>
                <a:gd name="connsiteY2-60" fmla="*/ 11087 h 3254828"/>
                <a:gd name="connsiteX3-61" fmla="*/ 2169370 w 6563556"/>
                <a:gd name="connsiteY3-62" fmla="*/ 16977 h 3254828"/>
                <a:gd name="connsiteX4-63" fmla="*/ 4439234 w 6563556"/>
                <a:gd name="connsiteY4-64" fmla="*/ 27734 h 3254828"/>
                <a:gd name="connsiteX5-65" fmla="*/ 6450479 w 6563556"/>
                <a:gd name="connsiteY5-66" fmla="*/ 11086 h 3254828"/>
                <a:gd name="connsiteX6-67" fmla="*/ 6530436 w 6563556"/>
                <a:gd name="connsiteY6-68" fmla="*/ 44206 h 3254828"/>
                <a:gd name="connsiteX7-69" fmla="*/ 6563555 w 6563556"/>
                <a:gd name="connsiteY7-70" fmla="*/ 124164 h 3254828"/>
                <a:gd name="connsiteX8-71" fmla="*/ 6563556 w 6563556"/>
                <a:gd name="connsiteY8-72" fmla="*/ 3141751 h 3254828"/>
                <a:gd name="connsiteX9-73" fmla="*/ 6530436 w 6563556"/>
                <a:gd name="connsiteY9-74" fmla="*/ 3221709 h 3254828"/>
                <a:gd name="connsiteX10-75" fmla="*/ 6450478 w 6563556"/>
                <a:gd name="connsiteY10-76" fmla="*/ 3254828 h 3254828"/>
                <a:gd name="connsiteX11-77" fmla="*/ 113077 w 6563556"/>
                <a:gd name="connsiteY11-78" fmla="*/ 3254828 h 3254828"/>
                <a:gd name="connsiteX12-79" fmla="*/ 33119 w 6563556"/>
                <a:gd name="connsiteY12-80" fmla="*/ 3221708 h 3254828"/>
                <a:gd name="connsiteX13-81" fmla="*/ 0 w 6563556"/>
                <a:gd name="connsiteY13-82" fmla="*/ 3141750 h 3254828"/>
                <a:gd name="connsiteX14" fmla="*/ 0 w 6563556"/>
                <a:gd name="connsiteY14" fmla="*/ 124163 h 3254828"/>
                <a:gd name="connsiteX0-83" fmla="*/ 2169370 w 6563556"/>
                <a:gd name="connsiteY0-84" fmla="*/ 16977 h 3254828"/>
                <a:gd name="connsiteX1-85" fmla="*/ 4439234 w 6563556"/>
                <a:gd name="connsiteY1-86" fmla="*/ 27734 h 3254828"/>
                <a:gd name="connsiteX2-87" fmla="*/ 6450479 w 6563556"/>
                <a:gd name="connsiteY2-88" fmla="*/ 11086 h 3254828"/>
                <a:gd name="connsiteX3-89" fmla="*/ 6530436 w 6563556"/>
                <a:gd name="connsiteY3-90" fmla="*/ 44206 h 3254828"/>
                <a:gd name="connsiteX4-91" fmla="*/ 6563555 w 6563556"/>
                <a:gd name="connsiteY4-92" fmla="*/ 124164 h 3254828"/>
                <a:gd name="connsiteX5-93" fmla="*/ 6563556 w 6563556"/>
                <a:gd name="connsiteY5-94" fmla="*/ 3141751 h 3254828"/>
                <a:gd name="connsiteX6-95" fmla="*/ 6530436 w 6563556"/>
                <a:gd name="connsiteY6-96" fmla="*/ 3221709 h 3254828"/>
                <a:gd name="connsiteX7-97" fmla="*/ 6450478 w 6563556"/>
                <a:gd name="connsiteY7-98" fmla="*/ 3254828 h 3254828"/>
                <a:gd name="connsiteX8-99" fmla="*/ 113077 w 6563556"/>
                <a:gd name="connsiteY8-100" fmla="*/ 3254828 h 3254828"/>
                <a:gd name="connsiteX9-101" fmla="*/ 33119 w 6563556"/>
                <a:gd name="connsiteY9-102" fmla="*/ 3221708 h 3254828"/>
                <a:gd name="connsiteX10-103" fmla="*/ 0 w 6563556"/>
                <a:gd name="connsiteY10-104" fmla="*/ 3141750 h 3254828"/>
                <a:gd name="connsiteX11-105" fmla="*/ 0 w 6563556"/>
                <a:gd name="connsiteY11-106" fmla="*/ 124163 h 3254828"/>
                <a:gd name="connsiteX12-107" fmla="*/ 33120 w 6563556"/>
                <a:gd name="connsiteY12-108" fmla="*/ 44206 h 3254828"/>
                <a:gd name="connsiteX13-109" fmla="*/ 113078 w 6563556"/>
                <a:gd name="connsiteY13-110" fmla="*/ 11087 h 3254828"/>
                <a:gd name="connsiteX14-111" fmla="*/ 2260810 w 6563556"/>
                <a:gd name="connsiteY14-112" fmla="*/ 108417 h 3254828"/>
                <a:gd name="connsiteX0-113" fmla="*/ 2169370 w 6563556"/>
                <a:gd name="connsiteY0-114" fmla="*/ 16977 h 3254828"/>
                <a:gd name="connsiteX1-115" fmla="*/ 4439234 w 6563556"/>
                <a:gd name="connsiteY1-116" fmla="*/ 27734 h 3254828"/>
                <a:gd name="connsiteX2-117" fmla="*/ 6450479 w 6563556"/>
                <a:gd name="connsiteY2-118" fmla="*/ 11086 h 3254828"/>
                <a:gd name="connsiteX3-119" fmla="*/ 6530436 w 6563556"/>
                <a:gd name="connsiteY3-120" fmla="*/ 44206 h 3254828"/>
                <a:gd name="connsiteX4-121" fmla="*/ 6563555 w 6563556"/>
                <a:gd name="connsiteY4-122" fmla="*/ 124164 h 3254828"/>
                <a:gd name="connsiteX5-123" fmla="*/ 6563556 w 6563556"/>
                <a:gd name="connsiteY5-124" fmla="*/ 3141751 h 3254828"/>
                <a:gd name="connsiteX6-125" fmla="*/ 6530436 w 6563556"/>
                <a:gd name="connsiteY6-126" fmla="*/ 3221709 h 3254828"/>
                <a:gd name="connsiteX7-127" fmla="*/ 6450478 w 6563556"/>
                <a:gd name="connsiteY7-128" fmla="*/ 3254828 h 3254828"/>
                <a:gd name="connsiteX8-129" fmla="*/ 113077 w 6563556"/>
                <a:gd name="connsiteY8-130" fmla="*/ 3254828 h 3254828"/>
                <a:gd name="connsiteX9-131" fmla="*/ 33119 w 6563556"/>
                <a:gd name="connsiteY9-132" fmla="*/ 3221708 h 3254828"/>
                <a:gd name="connsiteX10-133" fmla="*/ 0 w 6563556"/>
                <a:gd name="connsiteY10-134" fmla="*/ 3141750 h 3254828"/>
                <a:gd name="connsiteX11-135" fmla="*/ 0 w 6563556"/>
                <a:gd name="connsiteY11-136" fmla="*/ 124163 h 3254828"/>
                <a:gd name="connsiteX12-137" fmla="*/ 33120 w 6563556"/>
                <a:gd name="connsiteY12-138" fmla="*/ 44206 h 3254828"/>
                <a:gd name="connsiteX13-139" fmla="*/ 113078 w 6563556"/>
                <a:gd name="connsiteY13-140" fmla="*/ 11087 h 3254828"/>
                <a:gd name="connsiteX14-141" fmla="*/ 2185506 w 6563556"/>
                <a:gd name="connsiteY14-142" fmla="*/ 22356 h 3254828"/>
                <a:gd name="connsiteX0-143" fmla="*/ 2169370 w 6563556"/>
                <a:gd name="connsiteY0-144" fmla="*/ 16977 h 3254828"/>
                <a:gd name="connsiteX1-145" fmla="*/ 4439234 w 6563556"/>
                <a:gd name="connsiteY1-146" fmla="*/ 27734 h 3254828"/>
                <a:gd name="connsiteX2-147" fmla="*/ 6450479 w 6563556"/>
                <a:gd name="connsiteY2-148" fmla="*/ 11086 h 3254828"/>
                <a:gd name="connsiteX3-149" fmla="*/ 6530436 w 6563556"/>
                <a:gd name="connsiteY3-150" fmla="*/ 44206 h 3254828"/>
                <a:gd name="connsiteX4-151" fmla="*/ 6563555 w 6563556"/>
                <a:gd name="connsiteY4-152" fmla="*/ 124164 h 3254828"/>
                <a:gd name="connsiteX5-153" fmla="*/ 6563556 w 6563556"/>
                <a:gd name="connsiteY5-154" fmla="*/ 3141751 h 3254828"/>
                <a:gd name="connsiteX6-155" fmla="*/ 6530436 w 6563556"/>
                <a:gd name="connsiteY6-156" fmla="*/ 3221709 h 3254828"/>
                <a:gd name="connsiteX7-157" fmla="*/ 6450478 w 6563556"/>
                <a:gd name="connsiteY7-158" fmla="*/ 3254828 h 3254828"/>
                <a:gd name="connsiteX8-159" fmla="*/ 113077 w 6563556"/>
                <a:gd name="connsiteY8-160" fmla="*/ 3254828 h 3254828"/>
                <a:gd name="connsiteX9-161" fmla="*/ 33119 w 6563556"/>
                <a:gd name="connsiteY9-162" fmla="*/ 3221708 h 3254828"/>
                <a:gd name="connsiteX10-163" fmla="*/ 0 w 6563556"/>
                <a:gd name="connsiteY10-164" fmla="*/ 3141750 h 3254828"/>
                <a:gd name="connsiteX11-165" fmla="*/ 0 w 6563556"/>
                <a:gd name="connsiteY11-166" fmla="*/ 124163 h 3254828"/>
                <a:gd name="connsiteX12-167" fmla="*/ 33120 w 6563556"/>
                <a:gd name="connsiteY12-168" fmla="*/ 44206 h 3254828"/>
                <a:gd name="connsiteX13-169" fmla="*/ 113078 w 6563556"/>
                <a:gd name="connsiteY13-170" fmla="*/ 11087 h 3254828"/>
                <a:gd name="connsiteX14-171" fmla="*/ 2185506 w 6563556"/>
                <a:gd name="connsiteY14-172" fmla="*/ 308090 h 3254828"/>
                <a:gd name="connsiteX0-173" fmla="*/ 3740974 w 6563556"/>
                <a:gd name="connsiteY0-174" fmla="*/ 731339 h 3254828"/>
                <a:gd name="connsiteX1-175" fmla="*/ 4439234 w 6563556"/>
                <a:gd name="connsiteY1-176" fmla="*/ 27734 h 3254828"/>
                <a:gd name="connsiteX2-177" fmla="*/ 6450479 w 6563556"/>
                <a:gd name="connsiteY2-178" fmla="*/ 11086 h 3254828"/>
                <a:gd name="connsiteX3-179" fmla="*/ 6530436 w 6563556"/>
                <a:gd name="connsiteY3-180" fmla="*/ 44206 h 3254828"/>
                <a:gd name="connsiteX4-181" fmla="*/ 6563555 w 6563556"/>
                <a:gd name="connsiteY4-182" fmla="*/ 124164 h 3254828"/>
                <a:gd name="connsiteX5-183" fmla="*/ 6563556 w 6563556"/>
                <a:gd name="connsiteY5-184" fmla="*/ 3141751 h 3254828"/>
                <a:gd name="connsiteX6-185" fmla="*/ 6530436 w 6563556"/>
                <a:gd name="connsiteY6-186" fmla="*/ 3221709 h 3254828"/>
                <a:gd name="connsiteX7-187" fmla="*/ 6450478 w 6563556"/>
                <a:gd name="connsiteY7-188" fmla="*/ 3254828 h 3254828"/>
                <a:gd name="connsiteX8-189" fmla="*/ 113077 w 6563556"/>
                <a:gd name="connsiteY8-190" fmla="*/ 3254828 h 3254828"/>
                <a:gd name="connsiteX9-191" fmla="*/ 33119 w 6563556"/>
                <a:gd name="connsiteY9-192" fmla="*/ 3221708 h 3254828"/>
                <a:gd name="connsiteX10-193" fmla="*/ 0 w 6563556"/>
                <a:gd name="connsiteY10-194" fmla="*/ 3141750 h 3254828"/>
                <a:gd name="connsiteX11-195" fmla="*/ 0 w 6563556"/>
                <a:gd name="connsiteY11-196" fmla="*/ 124163 h 3254828"/>
                <a:gd name="connsiteX12-197" fmla="*/ 33120 w 6563556"/>
                <a:gd name="connsiteY12-198" fmla="*/ 44206 h 3254828"/>
                <a:gd name="connsiteX13-199" fmla="*/ 113078 w 6563556"/>
                <a:gd name="connsiteY13-200" fmla="*/ 11087 h 3254828"/>
                <a:gd name="connsiteX14-201" fmla="*/ 2185506 w 6563556"/>
                <a:gd name="connsiteY14-202" fmla="*/ 308090 h 3254828"/>
                <a:gd name="connsiteX0-203" fmla="*/ 4439234 w 6563556"/>
                <a:gd name="connsiteY0-204" fmla="*/ 27734 h 3254828"/>
                <a:gd name="connsiteX1-205" fmla="*/ 6450479 w 6563556"/>
                <a:gd name="connsiteY1-206" fmla="*/ 11086 h 3254828"/>
                <a:gd name="connsiteX2-207" fmla="*/ 6530436 w 6563556"/>
                <a:gd name="connsiteY2-208" fmla="*/ 44206 h 3254828"/>
                <a:gd name="connsiteX3-209" fmla="*/ 6563555 w 6563556"/>
                <a:gd name="connsiteY3-210" fmla="*/ 124164 h 3254828"/>
                <a:gd name="connsiteX4-211" fmla="*/ 6563556 w 6563556"/>
                <a:gd name="connsiteY4-212" fmla="*/ 3141751 h 3254828"/>
                <a:gd name="connsiteX5-213" fmla="*/ 6530436 w 6563556"/>
                <a:gd name="connsiteY5-214" fmla="*/ 3221709 h 3254828"/>
                <a:gd name="connsiteX6-215" fmla="*/ 6450478 w 6563556"/>
                <a:gd name="connsiteY6-216" fmla="*/ 3254828 h 3254828"/>
                <a:gd name="connsiteX7-217" fmla="*/ 113077 w 6563556"/>
                <a:gd name="connsiteY7-218" fmla="*/ 3254828 h 3254828"/>
                <a:gd name="connsiteX8-219" fmla="*/ 33119 w 6563556"/>
                <a:gd name="connsiteY8-220" fmla="*/ 3221708 h 3254828"/>
                <a:gd name="connsiteX9-221" fmla="*/ 0 w 6563556"/>
                <a:gd name="connsiteY9-222" fmla="*/ 3141750 h 3254828"/>
                <a:gd name="connsiteX10-223" fmla="*/ 0 w 6563556"/>
                <a:gd name="connsiteY10-224" fmla="*/ 124163 h 3254828"/>
                <a:gd name="connsiteX11-225" fmla="*/ 33120 w 6563556"/>
                <a:gd name="connsiteY11-226" fmla="*/ 44206 h 3254828"/>
                <a:gd name="connsiteX12-227" fmla="*/ 113078 w 6563556"/>
                <a:gd name="connsiteY12-228" fmla="*/ 11087 h 3254828"/>
                <a:gd name="connsiteX13-229" fmla="*/ 2185506 w 6563556"/>
                <a:gd name="connsiteY13-230" fmla="*/ 308090 h 3254828"/>
                <a:gd name="connsiteX0-231" fmla="*/ 4439234 w 6563556"/>
                <a:gd name="connsiteY0-232" fmla="*/ 27734 h 3254828"/>
                <a:gd name="connsiteX1-233" fmla="*/ 6450479 w 6563556"/>
                <a:gd name="connsiteY1-234" fmla="*/ 11086 h 3254828"/>
                <a:gd name="connsiteX2-235" fmla="*/ 6530436 w 6563556"/>
                <a:gd name="connsiteY2-236" fmla="*/ 44206 h 3254828"/>
                <a:gd name="connsiteX3-237" fmla="*/ 6563555 w 6563556"/>
                <a:gd name="connsiteY3-238" fmla="*/ 124164 h 3254828"/>
                <a:gd name="connsiteX4-239" fmla="*/ 6563556 w 6563556"/>
                <a:gd name="connsiteY4-240" fmla="*/ 3141751 h 3254828"/>
                <a:gd name="connsiteX5-241" fmla="*/ 6530436 w 6563556"/>
                <a:gd name="connsiteY5-242" fmla="*/ 3221709 h 3254828"/>
                <a:gd name="connsiteX6-243" fmla="*/ 6450478 w 6563556"/>
                <a:gd name="connsiteY6-244" fmla="*/ 3254828 h 3254828"/>
                <a:gd name="connsiteX7-245" fmla="*/ 113077 w 6563556"/>
                <a:gd name="connsiteY7-246" fmla="*/ 3254828 h 3254828"/>
                <a:gd name="connsiteX8-247" fmla="*/ 33119 w 6563556"/>
                <a:gd name="connsiteY8-248" fmla="*/ 3221708 h 3254828"/>
                <a:gd name="connsiteX9-249" fmla="*/ 0 w 6563556"/>
                <a:gd name="connsiteY9-250" fmla="*/ 3141750 h 3254828"/>
                <a:gd name="connsiteX10-251" fmla="*/ 0 w 6563556"/>
                <a:gd name="connsiteY10-252" fmla="*/ 124163 h 3254828"/>
                <a:gd name="connsiteX11-253" fmla="*/ 33120 w 6563556"/>
                <a:gd name="connsiteY11-254" fmla="*/ 44206 h 3254828"/>
                <a:gd name="connsiteX12-255" fmla="*/ 113078 w 6563556"/>
                <a:gd name="connsiteY12-256" fmla="*/ 11087 h 3254828"/>
                <a:gd name="connsiteX13-257" fmla="*/ 2192069 w 6563556"/>
                <a:gd name="connsiteY13-258" fmla="*/ 6713 h 3254828"/>
                <a:gd name="connsiteX0-259" fmla="*/ 4449992 w 6563556"/>
                <a:gd name="connsiteY0-260" fmla="*/ 6219 h 3254828"/>
                <a:gd name="connsiteX1-261" fmla="*/ 6450479 w 6563556"/>
                <a:gd name="connsiteY1-262" fmla="*/ 11086 h 3254828"/>
                <a:gd name="connsiteX2-263" fmla="*/ 6530436 w 6563556"/>
                <a:gd name="connsiteY2-264" fmla="*/ 44206 h 3254828"/>
                <a:gd name="connsiteX3-265" fmla="*/ 6563555 w 6563556"/>
                <a:gd name="connsiteY3-266" fmla="*/ 124164 h 3254828"/>
                <a:gd name="connsiteX4-267" fmla="*/ 6563556 w 6563556"/>
                <a:gd name="connsiteY4-268" fmla="*/ 3141751 h 3254828"/>
                <a:gd name="connsiteX5-269" fmla="*/ 6530436 w 6563556"/>
                <a:gd name="connsiteY5-270" fmla="*/ 3221709 h 3254828"/>
                <a:gd name="connsiteX6-271" fmla="*/ 6450478 w 6563556"/>
                <a:gd name="connsiteY6-272" fmla="*/ 3254828 h 3254828"/>
                <a:gd name="connsiteX7-273" fmla="*/ 113077 w 6563556"/>
                <a:gd name="connsiteY7-274" fmla="*/ 3254828 h 3254828"/>
                <a:gd name="connsiteX8-275" fmla="*/ 33119 w 6563556"/>
                <a:gd name="connsiteY8-276" fmla="*/ 3221708 h 3254828"/>
                <a:gd name="connsiteX9-277" fmla="*/ 0 w 6563556"/>
                <a:gd name="connsiteY9-278" fmla="*/ 3141750 h 3254828"/>
                <a:gd name="connsiteX10-279" fmla="*/ 0 w 6563556"/>
                <a:gd name="connsiteY10-280" fmla="*/ 124163 h 3254828"/>
                <a:gd name="connsiteX11-281" fmla="*/ 33120 w 6563556"/>
                <a:gd name="connsiteY11-282" fmla="*/ 44206 h 3254828"/>
                <a:gd name="connsiteX12-283" fmla="*/ 113078 w 6563556"/>
                <a:gd name="connsiteY12-284" fmla="*/ 11087 h 3254828"/>
                <a:gd name="connsiteX13-285" fmla="*/ 2192069 w 6563556"/>
                <a:gd name="connsiteY13-286" fmla="*/ 6713 h 32548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53" y="connsiteY13-54"/>
                </a:cxn>
              </a:cxnLst>
              <a:rect l="l" t="t" r="r" b="b"/>
              <a:pathLst>
                <a:path w="6563556" h="3254828">
                  <a:moveTo>
                    <a:pt x="4449992" y="6219"/>
                  </a:moveTo>
                  <a:lnTo>
                    <a:pt x="6450479" y="11086"/>
                  </a:lnTo>
                  <a:cubicBezTo>
                    <a:pt x="6480469" y="11086"/>
                    <a:pt x="6509230" y="23000"/>
                    <a:pt x="6530436" y="44206"/>
                  </a:cubicBezTo>
                  <a:cubicBezTo>
                    <a:pt x="6551642" y="65412"/>
                    <a:pt x="6563555" y="94174"/>
                    <a:pt x="6563555" y="124164"/>
                  </a:cubicBezTo>
                  <a:cubicBezTo>
                    <a:pt x="6563555" y="1130026"/>
                    <a:pt x="6563556" y="2135889"/>
                    <a:pt x="6563556" y="3141751"/>
                  </a:cubicBezTo>
                  <a:cubicBezTo>
                    <a:pt x="6563556" y="3171741"/>
                    <a:pt x="6551643" y="3200502"/>
                    <a:pt x="6530436" y="3221709"/>
                  </a:cubicBezTo>
                  <a:cubicBezTo>
                    <a:pt x="6509230" y="3242915"/>
                    <a:pt x="6480468" y="3254828"/>
                    <a:pt x="6450478" y="3254828"/>
                  </a:cubicBezTo>
                  <a:lnTo>
                    <a:pt x="113077" y="3254828"/>
                  </a:lnTo>
                  <a:cubicBezTo>
                    <a:pt x="83087" y="3254828"/>
                    <a:pt x="54326" y="3242915"/>
                    <a:pt x="33119" y="3221708"/>
                  </a:cubicBezTo>
                  <a:cubicBezTo>
                    <a:pt x="11913" y="3200502"/>
                    <a:pt x="0" y="3171740"/>
                    <a:pt x="0" y="3141750"/>
                  </a:cubicBezTo>
                  <a:lnTo>
                    <a:pt x="0" y="124163"/>
                  </a:lnTo>
                  <a:cubicBezTo>
                    <a:pt x="0" y="94173"/>
                    <a:pt x="11914" y="65412"/>
                    <a:pt x="33120" y="44206"/>
                  </a:cubicBezTo>
                  <a:cubicBezTo>
                    <a:pt x="54326" y="23000"/>
                    <a:pt x="198461" y="0"/>
                    <a:pt x="113078" y="11087"/>
                  </a:cubicBezTo>
                  <a:lnTo>
                    <a:pt x="2192069" y="6713"/>
                  </a:ln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066800" y="1919380"/>
              <a:ext cx="7010400" cy="3452720"/>
            </a:xfrm>
            <a:custGeom>
              <a:avLst/>
              <a:gdLst>
                <a:gd name="T0" fmla="*/ 5791817 w 6563556"/>
                <a:gd name="T1" fmla="*/ 7875 h 3254828"/>
                <a:gd name="T2" fmla="*/ 8395520 w 6563556"/>
                <a:gd name="T3" fmla="*/ 14036 h 3254828"/>
                <a:gd name="T4" fmla="*/ 8499588 w 6563556"/>
                <a:gd name="T5" fmla="*/ 55969 h 3254828"/>
                <a:gd name="T6" fmla="*/ 8542693 w 6563556"/>
                <a:gd name="T7" fmla="*/ 157205 h 3254828"/>
                <a:gd name="T8" fmla="*/ 8542694 w 6563556"/>
                <a:gd name="T9" fmla="*/ 3977809 h 3254828"/>
                <a:gd name="T10" fmla="*/ 8499588 w 6563556"/>
                <a:gd name="T11" fmla="*/ 4079045 h 3254828"/>
                <a:gd name="T12" fmla="*/ 8395519 w 6563556"/>
                <a:gd name="T13" fmla="*/ 4120978 h 3254828"/>
                <a:gd name="T14" fmla="*/ 147174 w 6563556"/>
                <a:gd name="T15" fmla="*/ 4120978 h 3254828"/>
                <a:gd name="T16" fmla="*/ 43104 w 6563556"/>
                <a:gd name="T17" fmla="*/ 4079044 h 3254828"/>
                <a:gd name="T18" fmla="*/ 0 w 6563556"/>
                <a:gd name="T19" fmla="*/ 3977808 h 3254828"/>
                <a:gd name="T20" fmla="*/ 0 w 6563556"/>
                <a:gd name="T21" fmla="*/ 157204 h 3254828"/>
                <a:gd name="T22" fmla="*/ 43108 w 6563556"/>
                <a:gd name="T23" fmla="*/ 55969 h 3254828"/>
                <a:gd name="T24" fmla="*/ 147175 w 6563556"/>
                <a:gd name="T25" fmla="*/ 14037 h 3254828"/>
                <a:gd name="T26" fmla="*/ 2853054 w 6563556"/>
                <a:gd name="T27" fmla="*/ 8499 h 32548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63556" h="3254828">
                  <a:moveTo>
                    <a:pt x="4449992" y="6219"/>
                  </a:moveTo>
                  <a:lnTo>
                    <a:pt x="6450479" y="11086"/>
                  </a:lnTo>
                  <a:cubicBezTo>
                    <a:pt x="6480469" y="11086"/>
                    <a:pt x="6509230" y="23000"/>
                    <a:pt x="6530436" y="44206"/>
                  </a:cubicBezTo>
                  <a:cubicBezTo>
                    <a:pt x="6551642" y="65412"/>
                    <a:pt x="6563555" y="94174"/>
                    <a:pt x="6563555" y="124164"/>
                  </a:cubicBezTo>
                  <a:cubicBezTo>
                    <a:pt x="6563555" y="1130026"/>
                    <a:pt x="6563556" y="2135889"/>
                    <a:pt x="6563556" y="3141751"/>
                  </a:cubicBezTo>
                  <a:cubicBezTo>
                    <a:pt x="6563556" y="3171741"/>
                    <a:pt x="6551643" y="3200502"/>
                    <a:pt x="6530436" y="3221709"/>
                  </a:cubicBezTo>
                  <a:cubicBezTo>
                    <a:pt x="6509230" y="3242915"/>
                    <a:pt x="6480468" y="3254828"/>
                    <a:pt x="6450478" y="3254828"/>
                  </a:cubicBezTo>
                  <a:lnTo>
                    <a:pt x="113077" y="3254828"/>
                  </a:lnTo>
                  <a:cubicBezTo>
                    <a:pt x="83087" y="3254828"/>
                    <a:pt x="54326" y="3242915"/>
                    <a:pt x="33119" y="3221708"/>
                  </a:cubicBezTo>
                  <a:cubicBezTo>
                    <a:pt x="11913" y="3200502"/>
                    <a:pt x="0" y="3171740"/>
                    <a:pt x="0" y="3141750"/>
                  </a:cubicBezTo>
                  <a:lnTo>
                    <a:pt x="0" y="124163"/>
                  </a:lnTo>
                  <a:cubicBezTo>
                    <a:pt x="0" y="94173"/>
                    <a:pt x="11914" y="65412"/>
                    <a:pt x="33120" y="44206"/>
                  </a:cubicBezTo>
                  <a:cubicBezTo>
                    <a:pt x="54326" y="23000"/>
                    <a:pt x="198461" y="0"/>
                    <a:pt x="113078" y="11087"/>
                  </a:cubicBezTo>
                  <a:lnTo>
                    <a:pt x="2192069" y="6713"/>
                  </a:ln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45" name="Line 11"/>
            <p:cNvSpPr>
              <a:spLocks noChangeShapeType="1"/>
            </p:cNvSpPr>
            <p:nvPr/>
          </p:nvSpPr>
          <p:spPr bwMode="auto">
            <a:xfrm>
              <a:off x="3078163" y="2987675"/>
              <a:ext cx="1587" cy="18764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12"/>
            <p:cNvSpPr>
              <a:spLocks noChangeShapeType="1"/>
            </p:cNvSpPr>
            <p:nvPr/>
          </p:nvSpPr>
          <p:spPr bwMode="auto">
            <a:xfrm>
              <a:off x="4598988" y="2987675"/>
              <a:ext cx="1587" cy="18764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Line 13"/>
            <p:cNvSpPr>
              <a:spLocks noChangeShapeType="1"/>
            </p:cNvSpPr>
            <p:nvPr/>
          </p:nvSpPr>
          <p:spPr bwMode="auto">
            <a:xfrm>
              <a:off x="6110288" y="2987675"/>
              <a:ext cx="3175" cy="18764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1921603" y="4908477"/>
              <a:ext cx="902012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3440692" y="4908477"/>
              <a:ext cx="902011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58"/>
            <p:cNvSpPr txBox="1">
              <a:spLocks noChangeArrowheads="1"/>
            </p:cNvSpPr>
            <p:nvPr/>
          </p:nvSpPr>
          <p:spPr bwMode="auto">
            <a:xfrm>
              <a:off x="4963152" y="4908477"/>
              <a:ext cx="902012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59"/>
            <p:cNvSpPr txBox="1">
              <a:spLocks noChangeArrowheads="1"/>
            </p:cNvSpPr>
            <p:nvPr/>
          </p:nvSpPr>
          <p:spPr bwMode="auto">
            <a:xfrm>
              <a:off x="6490671" y="4908477"/>
              <a:ext cx="903698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25"/>
            <p:cNvSpPr>
              <a:spLocks noChangeArrowheads="1"/>
            </p:cNvSpPr>
            <p:nvPr/>
          </p:nvSpPr>
          <p:spPr bwMode="auto">
            <a:xfrm>
              <a:off x="1881139" y="4731459"/>
              <a:ext cx="440047" cy="1382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3396856" y="4411138"/>
              <a:ext cx="436674" cy="4585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34" name="AutoShape 27"/>
            <p:cNvSpPr>
              <a:spLocks noChangeArrowheads="1"/>
            </p:cNvSpPr>
            <p:nvPr/>
          </p:nvSpPr>
          <p:spPr bwMode="auto">
            <a:xfrm>
              <a:off x="4917631" y="3962689"/>
              <a:ext cx="440046" cy="9070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35" name="AutoShape 28"/>
            <p:cNvSpPr>
              <a:spLocks noChangeArrowheads="1"/>
            </p:cNvSpPr>
            <p:nvPr/>
          </p:nvSpPr>
          <p:spPr bwMode="auto">
            <a:xfrm>
              <a:off x="6431661" y="3827817"/>
              <a:ext cx="436674" cy="10418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36" name="AutoShape 29"/>
            <p:cNvSpPr>
              <a:spLocks noChangeArrowheads="1"/>
            </p:cNvSpPr>
            <p:nvPr/>
          </p:nvSpPr>
          <p:spPr bwMode="auto">
            <a:xfrm>
              <a:off x="2321186" y="3740150"/>
              <a:ext cx="426558" cy="1129552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7" name="AutoShape 30"/>
            <p:cNvSpPr>
              <a:spLocks noChangeArrowheads="1"/>
            </p:cNvSpPr>
            <p:nvPr/>
          </p:nvSpPr>
          <p:spPr bwMode="auto">
            <a:xfrm>
              <a:off x="3831845" y="3917169"/>
              <a:ext cx="440046" cy="952533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8" name="AutoShape 31"/>
            <p:cNvSpPr>
              <a:spLocks noChangeArrowheads="1"/>
            </p:cNvSpPr>
            <p:nvPr/>
          </p:nvSpPr>
          <p:spPr bwMode="auto">
            <a:xfrm>
              <a:off x="5355991" y="3370938"/>
              <a:ext cx="426558" cy="1498764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9" name="AutoShape 32"/>
            <p:cNvSpPr>
              <a:spLocks noChangeArrowheads="1"/>
            </p:cNvSpPr>
            <p:nvPr/>
          </p:nvSpPr>
          <p:spPr bwMode="auto">
            <a:xfrm>
              <a:off x="6868335" y="3644053"/>
              <a:ext cx="429931" cy="1225649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0" name="Text Box 56"/>
            <p:cNvSpPr txBox="1">
              <a:spLocks noChangeArrowheads="1"/>
            </p:cNvSpPr>
            <p:nvPr/>
          </p:nvSpPr>
          <p:spPr bwMode="auto">
            <a:xfrm>
              <a:off x="2270606" y="3451861"/>
              <a:ext cx="542893" cy="30683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56"/>
            <p:cNvSpPr txBox="1">
              <a:spLocks noChangeArrowheads="1"/>
            </p:cNvSpPr>
            <p:nvPr/>
          </p:nvSpPr>
          <p:spPr bwMode="auto">
            <a:xfrm>
              <a:off x="3681790" y="3628881"/>
              <a:ext cx="733412" cy="30851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56"/>
            <p:cNvSpPr txBox="1">
              <a:spLocks noChangeArrowheads="1"/>
            </p:cNvSpPr>
            <p:nvPr/>
          </p:nvSpPr>
          <p:spPr bwMode="auto">
            <a:xfrm>
              <a:off x="3371565" y="4129592"/>
              <a:ext cx="542893" cy="30683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56"/>
            <p:cNvSpPr txBox="1">
              <a:spLocks noChangeArrowheads="1"/>
            </p:cNvSpPr>
            <p:nvPr/>
          </p:nvSpPr>
          <p:spPr bwMode="auto">
            <a:xfrm>
              <a:off x="5253145" y="3069163"/>
              <a:ext cx="664285" cy="30683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6"/>
            <p:cNvSpPr txBox="1">
              <a:spLocks noChangeArrowheads="1"/>
            </p:cNvSpPr>
            <p:nvPr/>
          </p:nvSpPr>
          <p:spPr bwMode="auto">
            <a:xfrm>
              <a:off x="4880539" y="3679458"/>
              <a:ext cx="542893" cy="30851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56"/>
            <p:cNvSpPr txBox="1">
              <a:spLocks noChangeArrowheads="1"/>
            </p:cNvSpPr>
            <p:nvPr/>
          </p:nvSpPr>
          <p:spPr bwMode="auto">
            <a:xfrm>
              <a:off x="6841359" y="3357451"/>
              <a:ext cx="569869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56"/>
            <p:cNvSpPr txBox="1">
              <a:spLocks noChangeArrowheads="1"/>
            </p:cNvSpPr>
            <p:nvPr/>
          </p:nvSpPr>
          <p:spPr bwMode="auto">
            <a:xfrm>
              <a:off x="6401313" y="3500753"/>
              <a:ext cx="542893" cy="30683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7" name="Line 8"/>
            <p:cNvSpPr>
              <a:spLocks noChangeShapeType="1"/>
            </p:cNvSpPr>
            <p:nvPr/>
          </p:nvSpPr>
          <p:spPr bwMode="auto">
            <a:xfrm>
              <a:off x="1612900" y="2601913"/>
              <a:ext cx="0" cy="2263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Line 8"/>
            <p:cNvSpPr>
              <a:spLocks noChangeShapeType="1"/>
            </p:cNvSpPr>
            <p:nvPr/>
          </p:nvSpPr>
          <p:spPr bwMode="auto">
            <a:xfrm rot="-5400000">
              <a:off x="4571207" y="1908969"/>
              <a:ext cx="0" cy="5932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56"/>
            <p:cNvSpPr txBox="1">
              <a:spLocks noChangeArrowheads="1"/>
            </p:cNvSpPr>
            <p:nvPr/>
          </p:nvSpPr>
          <p:spPr bwMode="auto">
            <a:xfrm>
              <a:off x="1857535" y="4416195"/>
              <a:ext cx="542893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70" name="组合 49"/>
            <p:cNvGrpSpPr/>
            <p:nvPr/>
          </p:nvGrpSpPr>
          <p:grpSpPr bwMode="auto">
            <a:xfrm>
              <a:off x="2709863" y="1700213"/>
              <a:ext cx="3689731" cy="438150"/>
              <a:chOff x="3131981" y="1712355"/>
              <a:chExt cx="2953589" cy="56403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3132613" y="1712355"/>
                <a:ext cx="2952984" cy="564273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72" name="矩形 25"/>
              <p:cNvSpPr>
                <a:spLocks noChangeArrowheads="1"/>
              </p:cNvSpPr>
              <p:nvPr/>
            </p:nvSpPr>
            <p:spPr bwMode="auto">
              <a:xfrm>
                <a:off x="3572409" y="1780650"/>
                <a:ext cx="2112488" cy="435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 bwMode="auto">
          <a:xfrm>
            <a:off x="1116013" y="858838"/>
            <a:ext cx="6911975" cy="3425825"/>
            <a:chOff x="1115341" y="858448"/>
            <a:chExt cx="6913318" cy="3426604"/>
          </a:xfrm>
        </p:grpSpPr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3169965" y="1176020"/>
              <a:ext cx="2845353" cy="28454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03" name="Freeform 7"/>
            <p:cNvSpPr/>
            <p:nvPr/>
          </p:nvSpPr>
          <p:spPr bwMode="auto">
            <a:xfrm>
              <a:off x="4591859" y="1250680"/>
              <a:ext cx="1464798" cy="1532758"/>
            </a:xfrm>
            <a:custGeom>
              <a:avLst/>
              <a:gdLst>
                <a:gd name="T0" fmla="*/ 0 w 593"/>
                <a:gd name="T1" fmla="*/ 2147483646 h 621"/>
                <a:gd name="T2" fmla="*/ 1116598471 w 593"/>
                <a:gd name="T3" fmla="*/ 0 h 621"/>
                <a:gd name="T4" fmla="*/ 2147483646 w 593"/>
                <a:gd name="T5" fmla="*/ 2147483646 h 621"/>
                <a:gd name="T6" fmla="*/ 0 w 593"/>
                <a:gd name="T7" fmla="*/ 2147483646 h 6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3" h="621">
                  <a:moveTo>
                    <a:pt x="0" y="546"/>
                  </a:moveTo>
                  <a:cubicBezTo>
                    <a:pt x="0" y="546"/>
                    <a:pt x="179" y="15"/>
                    <a:pt x="183" y="0"/>
                  </a:cubicBezTo>
                  <a:cubicBezTo>
                    <a:pt x="567" y="136"/>
                    <a:pt x="593" y="511"/>
                    <a:pt x="572" y="621"/>
                  </a:cubicBezTo>
                  <a:cubicBezTo>
                    <a:pt x="593" y="621"/>
                    <a:pt x="0" y="546"/>
                    <a:pt x="0" y="546"/>
                  </a:cubicBezTo>
                  <a:close/>
                </a:path>
              </a:pathLst>
            </a:custGeom>
            <a:solidFill>
              <a:srgbClr val="B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Freeform 8"/>
            <p:cNvSpPr/>
            <p:nvPr/>
          </p:nvSpPr>
          <p:spPr bwMode="auto">
            <a:xfrm>
              <a:off x="3169928" y="2591060"/>
              <a:ext cx="1718864" cy="1568307"/>
            </a:xfrm>
            <a:custGeom>
              <a:avLst/>
              <a:gdLst>
                <a:gd name="T0" fmla="*/ 0 w 696"/>
                <a:gd name="T1" fmla="*/ 18298562 h 635"/>
                <a:gd name="T2" fmla="*/ 2147483646 w 696"/>
                <a:gd name="T3" fmla="*/ 18298562 h 635"/>
                <a:gd name="T4" fmla="*/ 2147483646 w 696"/>
                <a:gd name="T5" fmla="*/ 2147483646 h 635"/>
                <a:gd name="T6" fmla="*/ 0 w 696"/>
                <a:gd name="T7" fmla="*/ 18298562 h 6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6" h="635">
                  <a:moveTo>
                    <a:pt x="0" y="3"/>
                  </a:moveTo>
                  <a:cubicBezTo>
                    <a:pt x="16" y="0"/>
                    <a:pt x="576" y="3"/>
                    <a:pt x="576" y="3"/>
                  </a:cubicBezTo>
                  <a:cubicBezTo>
                    <a:pt x="576" y="3"/>
                    <a:pt x="693" y="553"/>
                    <a:pt x="696" y="566"/>
                  </a:cubicBezTo>
                  <a:cubicBezTo>
                    <a:pt x="428" y="635"/>
                    <a:pt x="7" y="444"/>
                    <a:pt x="0" y="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Freeform 9"/>
            <p:cNvSpPr>
              <a:spLocks noEditPoints="1"/>
            </p:cNvSpPr>
            <p:nvPr/>
          </p:nvSpPr>
          <p:spPr bwMode="auto">
            <a:xfrm>
              <a:off x="3485681" y="1490108"/>
              <a:ext cx="2215494" cy="2214449"/>
            </a:xfrm>
            <a:custGeom>
              <a:avLst/>
              <a:gdLst>
                <a:gd name="T0" fmla="*/ 0 w 897"/>
                <a:gd name="T1" fmla="*/ 2147483646 h 897"/>
                <a:gd name="T2" fmla="*/ 2147483646 w 897"/>
                <a:gd name="T3" fmla="*/ 0 h 897"/>
                <a:gd name="T4" fmla="*/ 2147483646 w 897"/>
                <a:gd name="T5" fmla="*/ 2147483646 h 897"/>
                <a:gd name="T6" fmla="*/ 2147483646 w 897"/>
                <a:gd name="T7" fmla="*/ 2147483646 h 897"/>
                <a:gd name="T8" fmla="*/ 0 w 897"/>
                <a:gd name="T9" fmla="*/ 2147483646 h 897"/>
                <a:gd name="T10" fmla="*/ 311120069 w 897"/>
                <a:gd name="T11" fmla="*/ 2147483646 h 897"/>
                <a:gd name="T12" fmla="*/ 2147483646 w 897"/>
                <a:gd name="T13" fmla="*/ 2147483646 h 897"/>
                <a:gd name="T14" fmla="*/ 2147483646 w 897"/>
                <a:gd name="T15" fmla="*/ 2147483646 h 897"/>
                <a:gd name="T16" fmla="*/ 2147483646 w 897"/>
                <a:gd name="T17" fmla="*/ 316920486 h 897"/>
                <a:gd name="T18" fmla="*/ 311120069 w 897"/>
                <a:gd name="T19" fmla="*/ 2147483646 h 8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7" h="897">
                  <a:moveTo>
                    <a:pt x="0" y="449"/>
                  </a:moveTo>
                  <a:cubicBezTo>
                    <a:pt x="0" y="201"/>
                    <a:pt x="201" y="0"/>
                    <a:pt x="448" y="0"/>
                  </a:cubicBezTo>
                  <a:cubicBezTo>
                    <a:pt x="696" y="0"/>
                    <a:pt x="897" y="201"/>
                    <a:pt x="897" y="449"/>
                  </a:cubicBezTo>
                  <a:cubicBezTo>
                    <a:pt x="897" y="697"/>
                    <a:pt x="696" y="897"/>
                    <a:pt x="448" y="897"/>
                  </a:cubicBezTo>
                  <a:cubicBezTo>
                    <a:pt x="201" y="897"/>
                    <a:pt x="0" y="697"/>
                    <a:pt x="0" y="449"/>
                  </a:cubicBezTo>
                  <a:moveTo>
                    <a:pt x="51" y="449"/>
                  </a:moveTo>
                  <a:cubicBezTo>
                    <a:pt x="51" y="668"/>
                    <a:pt x="229" y="845"/>
                    <a:pt x="448" y="845"/>
                  </a:cubicBezTo>
                  <a:cubicBezTo>
                    <a:pt x="668" y="845"/>
                    <a:pt x="845" y="668"/>
                    <a:pt x="845" y="449"/>
                  </a:cubicBezTo>
                  <a:cubicBezTo>
                    <a:pt x="845" y="230"/>
                    <a:pt x="668" y="52"/>
                    <a:pt x="448" y="52"/>
                  </a:cubicBezTo>
                  <a:cubicBezTo>
                    <a:pt x="229" y="52"/>
                    <a:pt x="51" y="230"/>
                    <a:pt x="51" y="44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0"/>
            <p:cNvSpPr>
              <a:spLocks noEditPoints="1"/>
            </p:cNvSpPr>
            <p:nvPr/>
          </p:nvSpPr>
          <p:spPr bwMode="auto">
            <a:xfrm>
              <a:off x="3036589" y="1042640"/>
              <a:ext cx="3108929" cy="3109032"/>
            </a:xfrm>
            <a:custGeom>
              <a:avLst/>
              <a:gdLst>
                <a:gd name="T0" fmla="*/ 1259 w 1259"/>
                <a:gd name="T1" fmla="*/ 630 h 1259"/>
                <a:gd name="T2" fmla="*/ 629 w 1259"/>
                <a:gd name="T3" fmla="*/ 1259 h 1259"/>
                <a:gd name="T4" fmla="*/ 0 w 1259"/>
                <a:gd name="T5" fmla="*/ 630 h 1259"/>
                <a:gd name="T6" fmla="*/ 629 w 1259"/>
                <a:gd name="T7" fmla="*/ 0 h 1259"/>
                <a:gd name="T8" fmla="*/ 1259 w 1259"/>
                <a:gd name="T9" fmla="*/ 630 h 1259"/>
                <a:gd name="T10" fmla="*/ 630 w 1259"/>
                <a:gd name="T11" fmla="*/ 11 h 1259"/>
                <a:gd name="T12" fmla="*/ 13 w 1259"/>
                <a:gd name="T13" fmla="*/ 629 h 1259"/>
                <a:gd name="T14" fmla="*/ 630 w 1259"/>
                <a:gd name="T15" fmla="*/ 1246 h 1259"/>
                <a:gd name="T16" fmla="*/ 1248 w 1259"/>
                <a:gd name="T17" fmla="*/ 629 h 1259"/>
                <a:gd name="T18" fmla="*/ 630 w 1259"/>
                <a:gd name="T19" fmla="*/ 11 h 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9" h="1259">
                  <a:moveTo>
                    <a:pt x="1259" y="630"/>
                  </a:moveTo>
                  <a:cubicBezTo>
                    <a:pt x="1259" y="977"/>
                    <a:pt x="977" y="1259"/>
                    <a:pt x="629" y="1259"/>
                  </a:cubicBezTo>
                  <a:cubicBezTo>
                    <a:pt x="282" y="1259"/>
                    <a:pt x="0" y="977"/>
                    <a:pt x="0" y="630"/>
                  </a:cubicBezTo>
                  <a:cubicBezTo>
                    <a:pt x="0" y="282"/>
                    <a:pt x="282" y="0"/>
                    <a:pt x="629" y="0"/>
                  </a:cubicBezTo>
                  <a:cubicBezTo>
                    <a:pt x="977" y="0"/>
                    <a:pt x="1259" y="282"/>
                    <a:pt x="1259" y="630"/>
                  </a:cubicBezTo>
                  <a:close/>
                  <a:moveTo>
                    <a:pt x="630" y="11"/>
                  </a:moveTo>
                  <a:cubicBezTo>
                    <a:pt x="289" y="11"/>
                    <a:pt x="13" y="288"/>
                    <a:pt x="13" y="629"/>
                  </a:cubicBezTo>
                  <a:cubicBezTo>
                    <a:pt x="13" y="970"/>
                    <a:pt x="289" y="1246"/>
                    <a:pt x="630" y="1246"/>
                  </a:cubicBezTo>
                  <a:cubicBezTo>
                    <a:pt x="971" y="1246"/>
                    <a:pt x="1248" y="970"/>
                    <a:pt x="1248" y="629"/>
                  </a:cubicBezTo>
                  <a:cubicBezTo>
                    <a:pt x="1248" y="288"/>
                    <a:pt x="971" y="11"/>
                    <a:pt x="630" y="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3"/>
            <p:cNvSpPr/>
            <p:nvPr/>
          </p:nvSpPr>
          <p:spPr bwMode="auto">
            <a:xfrm>
              <a:off x="3168377" y="1371327"/>
              <a:ext cx="847890" cy="1227417"/>
            </a:xfrm>
            <a:custGeom>
              <a:avLst/>
              <a:gdLst>
                <a:gd name="T0" fmla="*/ 287 w 344"/>
                <a:gd name="T1" fmla="*/ 0 h 497"/>
                <a:gd name="T2" fmla="*/ 344 w 344"/>
                <a:gd name="T3" fmla="*/ 114 h 497"/>
                <a:gd name="T4" fmla="*/ 129 w 344"/>
                <a:gd name="T5" fmla="*/ 496 h 497"/>
                <a:gd name="T6" fmla="*/ 1 w 344"/>
                <a:gd name="T7" fmla="*/ 497 h 497"/>
                <a:gd name="T8" fmla="*/ 287 w 344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497">
                  <a:moveTo>
                    <a:pt x="287" y="0"/>
                  </a:moveTo>
                  <a:cubicBezTo>
                    <a:pt x="290" y="6"/>
                    <a:pt x="344" y="114"/>
                    <a:pt x="344" y="114"/>
                  </a:cubicBezTo>
                  <a:cubicBezTo>
                    <a:pt x="344" y="114"/>
                    <a:pt x="131" y="229"/>
                    <a:pt x="129" y="496"/>
                  </a:cubicBezTo>
                  <a:cubicBezTo>
                    <a:pt x="118" y="496"/>
                    <a:pt x="18" y="496"/>
                    <a:pt x="1" y="497"/>
                  </a:cubicBezTo>
                  <a:cubicBezTo>
                    <a:pt x="0" y="398"/>
                    <a:pt x="32" y="151"/>
                    <a:pt x="287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4"/>
            <p:cNvSpPr/>
            <p:nvPr/>
          </p:nvSpPr>
          <p:spPr bwMode="auto">
            <a:xfrm>
              <a:off x="4824462" y="2740063"/>
              <a:ext cx="1179741" cy="1249647"/>
            </a:xfrm>
            <a:custGeom>
              <a:avLst/>
              <a:gdLst>
                <a:gd name="T0" fmla="*/ 478 w 478"/>
                <a:gd name="T1" fmla="*/ 18 h 506"/>
                <a:gd name="T2" fmla="*/ 26 w 478"/>
                <a:gd name="T3" fmla="*/ 506 h 506"/>
                <a:gd name="T4" fmla="*/ 0 w 478"/>
                <a:gd name="T5" fmla="*/ 382 h 506"/>
                <a:gd name="T6" fmla="*/ 351 w 478"/>
                <a:gd name="T7" fmla="*/ 0 h 506"/>
                <a:gd name="T8" fmla="*/ 478 w 478"/>
                <a:gd name="T9" fmla="*/ 1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506">
                  <a:moveTo>
                    <a:pt x="478" y="18"/>
                  </a:moveTo>
                  <a:cubicBezTo>
                    <a:pt x="468" y="73"/>
                    <a:pt x="415" y="415"/>
                    <a:pt x="26" y="506"/>
                  </a:cubicBezTo>
                  <a:cubicBezTo>
                    <a:pt x="24" y="494"/>
                    <a:pt x="4" y="403"/>
                    <a:pt x="0" y="382"/>
                  </a:cubicBezTo>
                  <a:cubicBezTo>
                    <a:pt x="125" y="356"/>
                    <a:pt x="317" y="245"/>
                    <a:pt x="351" y="0"/>
                  </a:cubicBezTo>
                  <a:cubicBezTo>
                    <a:pt x="363" y="2"/>
                    <a:pt x="465" y="15"/>
                    <a:pt x="478" y="1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8209" name="组合 60"/>
            <p:cNvGrpSpPr/>
            <p:nvPr/>
          </p:nvGrpSpPr>
          <p:grpSpPr bwMode="auto">
            <a:xfrm>
              <a:off x="1553001" y="858448"/>
              <a:ext cx="2329581" cy="695662"/>
              <a:chOff x="911779" y="2276872"/>
              <a:chExt cx="2732501" cy="815982"/>
            </a:xfrm>
          </p:grpSpPr>
          <p:sp>
            <p:nvSpPr>
              <p:cNvPr id="92" name="任意多边形 91"/>
              <p:cNvSpPr/>
              <p:nvPr/>
            </p:nvSpPr>
            <p:spPr>
              <a:xfrm flipH="1">
                <a:off x="1003712" y="2349509"/>
                <a:ext cx="2396952" cy="601586"/>
              </a:xfrm>
              <a:custGeom>
                <a:avLst/>
                <a:gdLst>
                  <a:gd name="connsiteX0" fmla="*/ 0 w 2454442"/>
                  <a:gd name="connsiteY0" fmla="*/ 601579 h 601579"/>
                  <a:gd name="connsiteX1" fmla="*/ 1528010 w 2454442"/>
                  <a:gd name="connsiteY1" fmla="*/ 0 h 601579"/>
                  <a:gd name="connsiteX2" fmla="*/ 2454442 w 2454442"/>
                  <a:gd name="connsiteY2" fmla="*/ 0 h 601579"/>
                  <a:gd name="connsiteX3" fmla="*/ 2442410 w 2454442"/>
                  <a:gd name="connsiteY3" fmla="*/ 24063 h 601579"/>
                  <a:gd name="connsiteX4" fmla="*/ 1528010 w 2454442"/>
                  <a:gd name="connsiteY4" fmla="*/ 36094 h 601579"/>
                  <a:gd name="connsiteX5" fmla="*/ 0 w 2454442"/>
                  <a:gd name="connsiteY5" fmla="*/ 601579 h 601579"/>
                  <a:gd name="connsiteX0-1" fmla="*/ 0 w 2454442"/>
                  <a:gd name="connsiteY0-2" fmla="*/ 601579 h 601579"/>
                  <a:gd name="connsiteX1-3" fmla="*/ 1528010 w 2454442"/>
                  <a:gd name="connsiteY1-4" fmla="*/ 0 h 601579"/>
                  <a:gd name="connsiteX2-5" fmla="*/ 2454442 w 2454442"/>
                  <a:gd name="connsiteY2-6" fmla="*/ 0 h 601579"/>
                  <a:gd name="connsiteX3-7" fmla="*/ 2442410 w 2454442"/>
                  <a:gd name="connsiteY3-8" fmla="*/ 24063 h 601579"/>
                  <a:gd name="connsiteX4-9" fmla="*/ 1532772 w 2454442"/>
                  <a:gd name="connsiteY4-10" fmla="*/ 31331 h 601579"/>
                  <a:gd name="connsiteX5-11" fmla="*/ 0 w 2454442"/>
                  <a:gd name="connsiteY5-12" fmla="*/ 601579 h 601579"/>
                  <a:gd name="connsiteX0-13" fmla="*/ 0 w 2454442"/>
                  <a:gd name="connsiteY0-14" fmla="*/ 601579 h 601579"/>
                  <a:gd name="connsiteX1-15" fmla="*/ 1528010 w 2454442"/>
                  <a:gd name="connsiteY1-16" fmla="*/ 0 h 601579"/>
                  <a:gd name="connsiteX2-17" fmla="*/ 2454442 w 2454442"/>
                  <a:gd name="connsiteY2-18" fmla="*/ 0 h 601579"/>
                  <a:gd name="connsiteX3-19" fmla="*/ 2442410 w 2454442"/>
                  <a:gd name="connsiteY3-20" fmla="*/ 24063 h 601579"/>
                  <a:gd name="connsiteX4-21" fmla="*/ 1530391 w 2454442"/>
                  <a:gd name="connsiteY4-22" fmla="*/ 21806 h 601579"/>
                  <a:gd name="connsiteX5-23" fmla="*/ 0 w 2454442"/>
                  <a:gd name="connsiteY5-24" fmla="*/ 601579 h 601579"/>
                  <a:gd name="connsiteX0-25" fmla="*/ 0 w 2454442"/>
                  <a:gd name="connsiteY0-26" fmla="*/ 601579 h 601579"/>
                  <a:gd name="connsiteX1-27" fmla="*/ 1528010 w 2454442"/>
                  <a:gd name="connsiteY1-28" fmla="*/ 0 h 601579"/>
                  <a:gd name="connsiteX2-29" fmla="*/ 2454442 w 2454442"/>
                  <a:gd name="connsiteY2-30" fmla="*/ 0 h 601579"/>
                  <a:gd name="connsiteX3-31" fmla="*/ 2451935 w 2454442"/>
                  <a:gd name="connsiteY3-32" fmla="*/ 21681 h 601579"/>
                  <a:gd name="connsiteX4-33" fmla="*/ 1530391 w 2454442"/>
                  <a:gd name="connsiteY4-34" fmla="*/ 21806 h 601579"/>
                  <a:gd name="connsiteX5-35" fmla="*/ 0 w 2454442"/>
                  <a:gd name="connsiteY5-36" fmla="*/ 601579 h 6015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454442" h="601579">
                    <a:moveTo>
                      <a:pt x="0" y="601579"/>
                    </a:moveTo>
                    <a:lnTo>
                      <a:pt x="1528010" y="0"/>
                    </a:lnTo>
                    <a:lnTo>
                      <a:pt x="2454442" y="0"/>
                    </a:lnTo>
                    <a:lnTo>
                      <a:pt x="2451935" y="21681"/>
                    </a:lnTo>
                    <a:lnTo>
                      <a:pt x="1530391" y="21806"/>
                    </a:lnTo>
                    <a:lnTo>
                      <a:pt x="0" y="60157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aseline="-25000" dirty="0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912454" y="2276872"/>
                <a:ext cx="143407" cy="1434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3564558" y="3012556"/>
                <a:ext cx="80084" cy="800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8210" name="组合 61"/>
            <p:cNvGrpSpPr/>
            <p:nvPr/>
          </p:nvGrpSpPr>
          <p:grpSpPr bwMode="auto">
            <a:xfrm>
              <a:off x="5285500" y="859434"/>
              <a:ext cx="2190648" cy="660407"/>
              <a:chOff x="5386838" y="2278028"/>
              <a:chExt cx="2569538" cy="774630"/>
            </a:xfrm>
          </p:grpSpPr>
          <p:sp>
            <p:nvSpPr>
              <p:cNvPr id="8235" name="Line 11"/>
              <p:cNvSpPr>
                <a:spLocks noChangeShapeType="1"/>
              </p:cNvSpPr>
              <p:nvPr/>
            </p:nvSpPr>
            <p:spPr bwMode="auto">
              <a:xfrm>
                <a:off x="5772618" y="2573837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6" name="Line 12"/>
              <p:cNvSpPr>
                <a:spLocks noChangeShapeType="1"/>
              </p:cNvSpPr>
              <p:nvPr/>
            </p:nvSpPr>
            <p:spPr bwMode="auto">
              <a:xfrm>
                <a:off x="5772618" y="2573837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5537021" y="2349508"/>
                <a:ext cx="2272168" cy="601586"/>
              </a:xfrm>
              <a:custGeom>
                <a:avLst/>
                <a:gdLst>
                  <a:gd name="connsiteX0" fmla="*/ 0 w 2454442"/>
                  <a:gd name="connsiteY0" fmla="*/ 601579 h 601579"/>
                  <a:gd name="connsiteX1" fmla="*/ 1528010 w 2454442"/>
                  <a:gd name="connsiteY1" fmla="*/ 0 h 601579"/>
                  <a:gd name="connsiteX2" fmla="*/ 2454442 w 2454442"/>
                  <a:gd name="connsiteY2" fmla="*/ 0 h 601579"/>
                  <a:gd name="connsiteX3" fmla="*/ 2442410 w 2454442"/>
                  <a:gd name="connsiteY3" fmla="*/ 24063 h 601579"/>
                  <a:gd name="connsiteX4" fmla="*/ 1528010 w 2454442"/>
                  <a:gd name="connsiteY4" fmla="*/ 36094 h 601579"/>
                  <a:gd name="connsiteX5" fmla="*/ 0 w 2454442"/>
                  <a:gd name="connsiteY5" fmla="*/ 601579 h 601579"/>
                  <a:gd name="connsiteX0-1" fmla="*/ 0 w 2454442"/>
                  <a:gd name="connsiteY0-2" fmla="*/ 601579 h 601579"/>
                  <a:gd name="connsiteX1-3" fmla="*/ 1528010 w 2454442"/>
                  <a:gd name="connsiteY1-4" fmla="*/ 0 h 601579"/>
                  <a:gd name="connsiteX2-5" fmla="*/ 2454442 w 2454442"/>
                  <a:gd name="connsiteY2-6" fmla="*/ 0 h 601579"/>
                  <a:gd name="connsiteX3-7" fmla="*/ 2442410 w 2454442"/>
                  <a:gd name="connsiteY3-8" fmla="*/ 24063 h 601579"/>
                  <a:gd name="connsiteX4-9" fmla="*/ 1532772 w 2454442"/>
                  <a:gd name="connsiteY4-10" fmla="*/ 31331 h 601579"/>
                  <a:gd name="connsiteX5-11" fmla="*/ 0 w 2454442"/>
                  <a:gd name="connsiteY5-12" fmla="*/ 601579 h 601579"/>
                  <a:gd name="connsiteX0-13" fmla="*/ 0 w 2454442"/>
                  <a:gd name="connsiteY0-14" fmla="*/ 601579 h 601579"/>
                  <a:gd name="connsiteX1-15" fmla="*/ 1528010 w 2454442"/>
                  <a:gd name="connsiteY1-16" fmla="*/ 0 h 601579"/>
                  <a:gd name="connsiteX2-17" fmla="*/ 2454442 w 2454442"/>
                  <a:gd name="connsiteY2-18" fmla="*/ 0 h 601579"/>
                  <a:gd name="connsiteX3-19" fmla="*/ 2442410 w 2454442"/>
                  <a:gd name="connsiteY3-20" fmla="*/ 24063 h 601579"/>
                  <a:gd name="connsiteX4-21" fmla="*/ 1530391 w 2454442"/>
                  <a:gd name="connsiteY4-22" fmla="*/ 21806 h 601579"/>
                  <a:gd name="connsiteX5-23" fmla="*/ 0 w 2454442"/>
                  <a:gd name="connsiteY5-24" fmla="*/ 601579 h 601579"/>
                  <a:gd name="connsiteX0-25" fmla="*/ 0 w 2454442"/>
                  <a:gd name="connsiteY0-26" fmla="*/ 601579 h 601579"/>
                  <a:gd name="connsiteX1-27" fmla="*/ 1528010 w 2454442"/>
                  <a:gd name="connsiteY1-28" fmla="*/ 0 h 601579"/>
                  <a:gd name="connsiteX2-29" fmla="*/ 2454442 w 2454442"/>
                  <a:gd name="connsiteY2-30" fmla="*/ 0 h 601579"/>
                  <a:gd name="connsiteX3-31" fmla="*/ 2451935 w 2454442"/>
                  <a:gd name="connsiteY3-32" fmla="*/ 21681 h 601579"/>
                  <a:gd name="connsiteX4-33" fmla="*/ 1530391 w 2454442"/>
                  <a:gd name="connsiteY4-34" fmla="*/ 21806 h 601579"/>
                  <a:gd name="connsiteX5-35" fmla="*/ 0 w 2454442"/>
                  <a:gd name="connsiteY5-36" fmla="*/ 601579 h 6015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454442" h="601579">
                    <a:moveTo>
                      <a:pt x="0" y="601579"/>
                    </a:moveTo>
                    <a:lnTo>
                      <a:pt x="1528010" y="0"/>
                    </a:lnTo>
                    <a:lnTo>
                      <a:pt x="2454442" y="0"/>
                    </a:lnTo>
                    <a:lnTo>
                      <a:pt x="2451935" y="21681"/>
                    </a:lnTo>
                    <a:lnTo>
                      <a:pt x="1530391" y="21806"/>
                    </a:lnTo>
                    <a:lnTo>
                      <a:pt x="0" y="60157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aseline="-25000" dirty="0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7812914" y="2278733"/>
                <a:ext cx="143408" cy="143413"/>
              </a:xfrm>
              <a:prstGeom prst="ellipse">
                <a:avLst/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5386165" y="2973444"/>
                <a:ext cx="80084" cy="800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8211" name="组合 62"/>
            <p:cNvGrpSpPr/>
            <p:nvPr/>
          </p:nvGrpSpPr>
          <p:grpSpPr bwMode="auto">
            <a:xfrm>
              <a:off x="5346068" y="3573758"/>
              <a:ext cx="2130080" cy="711294"/>
              <a:chOff x="5457881" y="5461817"/>
              <a:chExt cx="2498495" cy="834318"/>
            </a:xfrm>
          </p:grpSpPr>
          <p:sp>
            <p:nvSpPr>
              <p:cNvPr id="84" name="任意多边形 83"/>
              <p:cNvSpPr/>
              <p:nvPr/>
            </p:nvSpPr>
            <p:spPr>
              <a:xfrm flipV="1">
                <a:off x="5458798" y="5461737"/>
                <a:ext cx="2350391" cy="774798"/>
              </a:xfrm>
              <a:custGeom>
                <a:avLst/>
                <a:gdLst>
                  <a:gd name="connsiteX0" fmla="*/ 0 w 2454442"/>
                  <a:gd name="connsiteY0" fmla="*/ 601579 h 601579"/>
                  <a:gd name="connsiteX1" fmla="*/ 1528010 w 2454442"/>
                  <a:gd name="connsiteY1" fmla="*/ 0 h 601579"/>
                  <a:gd name="connsiteX2" fmla="*/ 2454442 w 2454442"/>
                  <a:gd name="connsiteY2" fmla="*/ 0 h 601579"/>
                  <a:gd name="connsiteX3" fmla="*/ 2442410 w 2454442"/>
                  <a:gd name="connsiteY3" fmla="*/ 24063 h 601579"/>
                  <a:gd name="connsiteX4" fmla="*/ 1528010 w 2454442"/>
                  <a:gd name="connsiteY4" fmla="*/ 36094 h 601579"/>
                  <a:gd name="connsiteX5" fmla="*/ 0 w 2454442"/>
                  <a:gd name="connsiteY5" fmla="*/ 601579 h 601579"/>
                  <a:gd name="connsiteX0-1" fmla="*/ 0 w 2454442"/>
                  <a:gd name="connsiteY0-2" fmla="*/ 601579 h 601579"/>
                  <a:gd name="connsiteX1-3" fmla="*/ 1528010 w 2454442"/>
                  <a:gd name="connsiteY1-4" fmla="*/ 0 h 601579"/>
                  <a:gd name="connsiteX2-5" fmla="*/ 2454442 w 2454442"/>
                  <a:gd name="connsiteY2-6" fmla="*/ 0 h 601579"/>
                  <a:gd name="connsiteX3-7" fmla="*/ 2442410 w 2454442"/>
                  <a:gd name="connsiteY3-8" fmla="*/ 24063 h 601579"/>
                  <a:gd name="connsiteX4-9" fmla="*/ 1532772 w 2454442"/>
                  <a:gd name="connsiteY4-10" fmla="*/ 31331 h 601579"/>
                  <a:gd name="connsiteX5-11" fmla="*/ 0 w 2454442"/>
                  <a:gd name="connsiteY5-12" fmla="*/ 601579 h 601579"/>
                  <a:gd name="connsiteX0-13" fmla="*/ 0 w 2454442"/>
                  <a:gd name="connsiteY0-14" fmla="*/ 601579 h 601579"/>
                  <a:gd name="connsiteX1-15" fmla="*/ 1528010 w 2454442"/>
                  <a:gd name="connsiteY1-16" fmla="*/ 0 h 601579"/>
                  <a:gd name="connsiteX2-17" fmla="*/ 2454442 w 2454442"/>
                  <a:gd name="connsiteY2-18" fmla="*/ 0 h 601579"/>
                  <a:gd name="connsiteX3-19" fmla="*/ 2442410 w 2454442"/>
                  <a:gd name="connsiteY3-20" fmla="*/ 24063 h 601579"/>
                  <a:gd name="connsiteX4-21" fmla="*/ 1530391 w 2454442"/>
                  <a:gd name="connsiteY4-22" fmla="*/ 21806 h 601579"/>
                  <a:gd name="connsiteX5-23" fmla="*/ 0 w 2454442"/>
                  <a:gd name="connsiteY5-24" fmla="*/ 601579 h 601579"/>
                  <a:gd name="connsiteX0-25" fmla="*/ 0 w 2454442"/>
                  <a:gd name="connsiteY0-26" fmla="*/ 601579 h 601579"/>
                  <a:gd name="connsiteX1-27" fmla="*/ 1528010 w 2454442"/>
                  <a:gd name="connsiteY1-28" fmla="*/ 0 h 601579"/>
                  <a:gd name="connsiteX2-29" fmla="*/ 2454442 w 2454442"/>
                  <a:gd name="connsiteY2-30" fmla="*/ 0 h 601579"/>
                  <a:gd name="connsiteX3-31" fmla="*/ 2451935 w 2454442"/>
                  <a:gd name="connsiteY3-32" fmla="*/ 21681 h 601579"/>
                  <a:gd name="connsiteX4-33" fmla="*/ 1530391 w 2454442"/>
                  <a:gd name="connsiteY4-34" fmla="*/ 21806 h 601579"/>
                  <a:gd name="connsiteX5-35" fmla="*/ 0 w 2454442"/>
                  <a:gd name="connsiteY5-36" fmla="*/ 601579 h 6015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454442" h="601579">
                    <a:moveTo>
                      <a:pt x="0" y="601579"/>
                    </a:moveTo>
                    <a:lnTo>
                      <a:pt x="1528010" y="0"/>
                    </a:lnTo>
                    <a:lnTo>
                      <a:pt x="2454442" y="0"/>
                    </a:lnTo>
                    <a:lnTo>
                      <a:pt x="2451935" y="21681"/>
                    </a:lnTo>
                    <a:lnTo>
                      <a:pt x="1530391" y="21806"/>
                    </a:lnTo>
                    <a:lnTo>
                      <a:pt x="0" y="60157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aseline="-25000" dirty="0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7812914" y="6152722"/>
                <a:ext cx="143408" cy="1434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497910" y="5463599"/>
                <a:ext cx="80084" cy="819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8212" name="组合 63"/>
            <p:cNvGrpSpPr/>
            <p:nvPr/>
          </p:nvGrpSpPr>
          <p:grpSpPr bwMode="auto">
            <a:xfrm>
              <a:off x="1542569" y="3492996"/>
              <a:ext cx="2205801" cy="792056"/>
              <a:chOff x="899542" y="5367086"/>
              <a:chExt cx="2587312" cy="929049"/>
            </a:xfrm>
          </p:grpSpPr>
          <p:sp>
            <p:nvSpPr>
              <p:cNvPr id="81" name="任意多边形 80"/>
              <p:cNvSpPr/>
              <p:nvPr/>
            </p:nvSpPr>
            <p:spPr>
              <a:xfrm flipH="1" flipV="1">
                <a:off x="1001850" y="5407724"/>
                <a:ext cx="2398814" cy="828811"/>
              </a:xfrm>
              <a:custGeom>
                <a:avLst/>
                <a:gdLst>
                  <a:gd name="connsiteX0" fmla="*/ 0 w 2454442"/>
                  <a:gd name="connsiteY0" fmla="*/ 601579 h 601579"/>
                  <a:gd name="connsiteX1" fmla="*/ 1528010 w 2454442"/>
                  <a:gd name="connsiteY1" fmla="*/ 0 h 601579"/>
                  <a:gd name="connsiteX2" fmla="*/ 2454442 w 2454442"/>
                  <a:gd name="connsiteY2" fmla="*/ 0 h 601579"/>
                  <a:gd name="connsiteX3" fmla="*/ 2442410 w 2454442"/>
                  <a:gd name="connsiteY3" fmla="*/ 24063 h 601579"/>
                  <a:gd name="connsiteX4" fmla="*/ 1528010 w 2454442"/>
                  <a:gd name="connsiteY4" fmla="*/ 36094 h 601579"/>
                  <a:gd name="connsiteX5" fmla="*/ 0 w 2454442"/>
                  <a:gd name="connsiteY5" fmla="*/ 601579 h 601579"/>
                  <a:gd name="connsiteX0-1" fmla="*/ 0 w 2454442"/>
                  <a:gd name="connsiteY0-2" fmla="*/ 601579 h 601579"/>
                  <a:gd name="connsiteX1-3" fmla="*/ 1528010 w 2454442"/>
                  <a:gd name="connsiteY1-4" fmla="*/ 0 h 601579"/>
                  <a:gd name="connsiteX2-5" fmla="*/ 2454442 w 2454442"/>
                  <a:gd name="connsiteY2-6" fmla="*/ 0 h 601579"/>
                  <a:gd name="connsiteX3-7" fmla="*/ 2442410 w 2454442"/>
                  <a:gd name="connsiteY3-8" fmla="*/ 24063 h 601579"/>
                  <a:gd name="connsiteX4-9" fmla="*/ 1532772 w 2454442"/>
                  <a:gd name="connsiteY4-10" fmla="*/ 31331 h 601579"/>
                  <a:gd name="connsiteX5-11" fmla="*/ 0 w 2454442"/>
                  <a:gd name="connsiteY5-12" fmla="*/ 601579 h 601579"/>
                  <a:gd name="connsiteX0-13" fmla="*/ 0 w 2454442"/>
                  <a:gd name="connsiteY0-14" fmla="*/ 601579 h 601579"/>
                  <a:gd name="connsiteX1-15" fmla="*/ 1528010 w 2454442"/>
                  <a:gd name="connsiteY1-16" fmla="*/ 0 h 601579"/>
                  <a:gd name="connsiteX2-17" fmla="*/ 2454442 w 2454442"/>
                  <a:gd name="connsiteY2-18" fmla="*/ 0 h 601579"/>
                  <a:gd name="connsiteX3-19" fmla="*/ 2442410 w 2454442"/>
                  <a:gd name="connsiteY3-20" fmla="*/ 24063 h 601579"/>
                  <a:gd name="connsiteX4-21" fmla="*/ 1530391 w 2454442"/>
                  <a:gd name="connsiteY4-22" fmla="*/ 21806 h 601579"/>
                  <a:gd name="connsiteX5-23" fmla="*/ 0 w 2454442"/>
                  <a:gd name="connsiteY5-24" fmla="*/ 601579 h 601579"/>
                  <a:gd name="connsiteX0-25" fmla="*/ 0 w 2454442"/>
                  <a:gd name="connsiteY0-26" fmla="*/ 601579 h 601579"/>
                  <a:gd name="connsiteX1-27" fmla="*/ 1528010 w 2454442"/>
                  <a:gd name="connsiteY1-28" fmla="*/ 0 h 601579"/>
                  <a:gd name="connsiteX2-29" fmla="*/ 2454442 w 2454442"/>
                  <a:gd name="connsiteY2-30" fmla="*/ 0 h 601579"/>
                  <a:gd name="connsiteX3-31" fmla="*/ 2451935 w 2454442"/>
                  <a:gd name="connsiteY3-32" fmla="*/ 21681 h 601579"/>
                  <a:gd name="connsiteX4-33" fmla="*/ 1530391 w 2454442"/>
                  <a:gd name="connsiteY4-34" fmla="*/ 21806 h 601579"/>
                  <a:gd name="connsiteX5-35" fmla="*/ 0 w 2454442"/>
                  <a:gd name="connsiteY5-36" fmla="*/ 601579 h 6015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2454442" h="601579">
                    <a:moveTo>
                      <a:pt x="0" y="601579"/>
                    </a:moveTo>
                    <a:lnTo>
                      <a:pt x="1528010" y="0"/>
                    </a:lnTo>
                    <a:lnTo>
                      <a:pt x="2454442" y="0"/>
                    </a:lnTo>
                    <a:lnTo>
                      <a:pt x="2451935" y="21681"/>
                    </a:lnTo>
                    <a:lnTo>
                      <a:pt x="1530391" y="21806"/>
                    </a:lnTo>
                    <a:lnTo>
                      <a:pt x="0" y="60157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aseline="-25000" dirty="0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899415" y="6152722"/>
                <a:ext cx="143408" cy="1434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3406250" y="5366749"/>
                <a:ext cx="80085" cy="800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8213" name="组合 64"/>
            <p:cNvGrpSpPr/>
            <p:nvPr/>
          </p:nvGrpSpPr>
          <p:grpSpPr bwMode="auto">
            <a:xfrm>
              <a:off x="1115341" y="1042618"/>
              <a:ext cx="1450282" cy="1227802"/>
              <a:chOff x="638632" y="2492896"/>
              <a:chExt cx="1701120" cy="1440160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638632" y="2492922"/>
                <a:ext cx="1700401" cy="1439707"/>
              </a:xfrm>
              <a:prstGeom prst="roundRect">
                <a:avLst>
                  <a:gd name="adj" fmla="val 74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755965" y="2606533"/>
                <a:ext cx="70772" cy="1212484"/>
              </a:xfrm>
              <a:prstGeom prst="roundRect">
                <a:avLst>
                  <a:gd name="adj" fmla="val 4007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28" name="TextBox 79"/>
              <p:cNvSpPr txBox="1">
                <a:spLocks noChangeArrowheads="1"/>
              </p:cNvSpPr>
              <p:nvPr/>
            </p:nvSpPr>
            <p:spPr bwMode="auto">
              <a:xfrm>
                <a:off x="858373" y="2564904"/>
                <a:ext cx="1283957" cy="1292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14" name="组合 65"/>
            <p:cNvGrpSpPr/>
            <p:nvPr/>
          </p:nvGrpSpPr>
          <p:grpSpPr bwMode="auto">
            <a:xfrm>
              <a:off x="6516987" y="1042618"/>
              <a:ext cx="1450282" cy="1227802"/>
              <a:chOff x="6831320" y="2492896"/>
              <a:chExt cx="1701120" cy="1440160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6831412" y="2492922"/>
                <a:ext cx="1700401" cy="1439707"/>
              </a:xfrm>
              <a:prstGeom prst="roundRect">
                <a:avLst>
                  <a:gd name="adj" fmla="val 520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351157" y="2606533"/>
                <a:ext cx="72634" cy="1212484"/>
              </a:xfrm>
              <a:prstGeom prst="roundRect">
                <a:avLst>
                  <a:gd name="adj" fmla="val 40073"/>
                </a:avLst>
              </a:prstGeom>
              <a:solidFill>
                <a:srgbClr val="B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25" name="TextBox 76"/>
              <p:cNvSpPr txBox="1">
                <a:spLocks noChangeArrowheads="1"/>
              </p:cNvSpPr>
              <p:nvPr/>
            </p:nvSpPr>
            <p:spPr bwMode="auto">
              <a:xfrm>
                <a:off x="7068462" y="2573837"/>
                <a:ext cx="1283957" cy="1292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15" name="组合 66"/>
            <p:cNvGrpSpPr/>
            <p:nvPr/>
          </p:nvGrpSpPr>
          <p:grpSpPr bwMode="auto">
            <a:xfrm>
              <a:off x="6578377" y="2913364"/>
              <a:ext cx="1450282" cy="1227802"/>
              <a:chOff x="6903328" y="4687202"/>
              <a:chExt cx="1701120" cy="1440160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6904046" y="4686939"/>
                <a:ext cx="1700402" cy="1439707"/>
              </a:xfrm>
              <a:prstGeom prst="roundRect">
                <a:avLst>
                  <a:gd name="adj" fmla="val 564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8388406" y="4800551"/>
                <a:ext cx="72634" cy="1212484"/>
              </a:xfrm>
              <a:prstGeom prst="roundRect">
                <a:avLst>
                  <a:gd name="adj" fmla="val 4007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22" name="TextBox 73"/>
              <p:cNvSpPr txBox="1">
                <a:spLocks noChangeArrowheads="1"/>
              </p:cNvSpPr>
              <p:nvPr/>
            </p:nvSpPr>
            <p:spPr bwMode="auto">
              <a:xfrm>
                <a:off x="7068463" y="4760951"/>
                <a:ext cx="1283957" cy="1292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16" name="组合 67"/>
            <p:cNvGrpSpPr/>
            <p:nvPr/>
          </p:nvGrpSpPr>
          <p:grpSpPr bwMode="auto">
            <a:xfrm>
              <a:off x="1115341" y="2913364"/>
              <a:ext cx="1450282" cy="1227802"/>
              <a:chOff x="638632" y="4687202"/>
              <a:chExt cx="1701120" cy="1440160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638632" y="4686939"/>
                <a:ext cx="1700401" cy="1439707"/>
              </a:xfrm>
              <a:prstGeom prst="roundRect">
                <a:avLst>
                  <a:gd name="adj" fmla="val 476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755965" y="4800551"/>
                <a:ext cx="70772" cy="1210621"/>
              </a:xfrm>
              <a:prstGeom prst="roundRect">
                <a:avLst>
                  <a:gd name="adj" fmla="val 40073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219" name="TextBox 70"/>
              <p:cNvSpPr txBox="1">
                <a:spLocks noChangeArrowheads="1"/>
              </p:cNvSpPr>
              <p:nvPr/>
            </p:nvSpPr>
            <p:spPr bwMode="auto">
              <a:xfrm>
                <a:off x="827585" y="4761695"/>
                <a:ext cx="1283957" cy="1292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en-US" altLang="zh-CN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3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2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 bwMode="auto">
          <a:xfrm rot="10800000">
            <a:off x="1891250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燕尾形 2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燕尾形 3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" name="组合 27"/>
          <p:cNvGrpSpPr/>
          <p:nvPr/>
        </p:nvGrpSpPr>
        <p:grpSpPr bwMode="auto">
          <a:xfrm rot="10800000">
            <a:off x="2365287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燕尾形 41"/>
            <p:cNvSpPr/>
            <p:nvPr/>
          </p:nvSpPr>
          <p:spPr>
            <a:xfrm>
              <a:off x="2863523" y="2009800"/>
              <a:ext cx="1271127" cy="529919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1083" h="605367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272348" y="481542"/>
                    <a:pt x="788813" y="465667"/>
                    <a:pt x="429103" y="5672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39325" y="196267"/>
            <a:ext cx="292515" cy="380690"/>
            <a:chOff x="2324503" y="196267"/>
            <a:chExt cx="292515" cy="3806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五边形 56"/>
            <p:cNvSpPr/>
            <p:nvPr/>
          </p:nvSpPr>
          <p:spPr bwMode="auto">
            <a:xfrm rot="10800000">
              <a:off x="2324503" y="196267"/>
              <a:ext cx="290134" cy="380690"/>
            </a:xfrm>
            <a:custGeom>
              <a:avLst/>
              <a:gdLst>
                <a:gd name="connsiteX0" fmla="*/ 0 w 447296"/>
                <a:gd name="connsiteY0" fmla="*/ 0 h 380690"/>
                <a:gd name="connsiteX1" fmla="*/ 306384 w 447296"/>
                <a:gd name="connsiteY1" fmla="*/ 0 h 380690"/>
                <a:gd name="connsiteX2" fmla="*/ 447296 w 447296"/>
                <a:gd name="connsiteY2" fmla="*/ 190345 h 380690"/>
                <a:gd name="connsiteX3" fmla="*/ 306384 w 447296"/>
                <a:gd name="connsiteY3" fmla="*/ 380690 h 380690"/>
                <a:gd name="connsiteX4" fmla="*/ 0 w 447296"/>
                <a:gd name="connsiteY4" fmla="*/ 380690 h 380690"/>
                <a:gd name="connsiteX5" fmla="*/ 0 w 447296"/>
                <a:gd name="connsiteY5" fmla="*/ 0 h 380690"/>
                <a:gd name="connsiteX0-1" fmla="*/ 147637 w 447296"/>
                <a:gd name="connsiteY0-2" fmla="*/ 0 h 380690"/>
                <a:gd name="connsiteX1-3" fmla="*/ 306384 w 447296"/>
                <a:gd name="connsiteY1-4" fmla="*/ 0 h 380690"/>
                <a:gd name="connsiteX2-5" fmla="*/ 447296 w 447296"/>
                <a:gd name="connsiteY2-6" fmla="*/ 190345 h 380690"/>
                <a:gd name="connsiteX3-7" fmla="*/ 306384 w 447296"/>
                <a:gd name="connsiteY3-8" fmla="*/ 380690 h 380690"/>
                <a:gd name="connsiteX4-9" fmla="*/ 0 w 447296"/>
                <a:gd name="connsiteY4-10" fmla="*/ 380690 h 380690"/>
                <a:gd name="connsiteX5-11" fmla="*/ 147637 w 447296"/>
                <a:gd name="connsiteY5-12" fmla="*/ 0 h 380690"/>
                <a:gd name="connsiteX0-13" fmla="*/ 0 w 299659"/>
                <a:gd name="connsiteY0-14" fmla="*/ 0 h 380690"/>
                <a:gd name="connsiteX1-15" fmla="*/ 158747 w 299659"/>
                <a:gd name="connsiteY1-16" fmla="*/ 0 h 380690"/>
                <a:gd name="connsiteX2-17" fmla="*/ 299659 w 299659"/>
                <a:gd name="connsiteY2-18" fmla="*/ 190345 h 380690"/>
                <a:gd name="connsiteX3-19" fmla="*/ 158747 w 299659"/>
                <a:gd name="connsiteY3-20" fmla="*/ 380690 h 380690"/>
                <a:gd name="connsiteX4-21" fmla="*/ 9525 w 299659"/>
                <a:gd name="connsiteY4-22" fmla="*/ 380690 h 380690"/>
                <a:gd name="connsiteX5-23" fmla="*/ 0 w 299659"/>
                <a:gd name="connsiteY5-24" fmla="*/ 0 h 380690"/>
                <a:gd name="connsiteX0-25" fmla="*/ 0 w 297278"/>
                <a:gd name="connsiteY0-26" fmla="*/ 7144 h 380690"/>
                <a:gd name="connsiteX1-27" fmla="*/ 156366 w 297278"/>
                <a:gd name="connsiteY1-28" fmla="*/ 0 h 380690"/>
                <a:gd name="connsiteX2-29" fmla="*/ 297278 w 297278"/>
                <a:gd name="connsiteY2-30" fmla="*/ 190345 h 380690"/>
                <a:gd name="connsiteX3-31" fmla="*/ 156366 w 297278"/>
                <a:gd name="connsiteY3-32" fmla="*/ 380690 h 380690"/>
                <a:gd name="connsiteX4-33" fmla="*/ 7144 w 297278"/>
                <a:gd name="connsiteY4-34" fmla="*/ 380690 h 380690"/>
                <a:gd name="connsiteX5-35" fmla="*/ 0 w 297278"/>
                <a:gd name="connsiteY5-36" fmla="*/ 7144 h 380690"/>
                <a:gd name="connsiteX0-37" fmla="*/ 0 w 290134"/>
                <a:gd name="connsiteY0-38" fmla="*/ 0 h 383071"/>
                <a:gd name="connsiteX1-39" fmla="*/ 149222 w 290134"/>
                <a:gd name="connsiteY1-40" fmla="*/ 2381 h 383071"/>
                <a:gd name="connsiteX2-41" fmla="*/ 290134 w 290134"/>
                <a:gd name="connsiteY2-42" fmla="*/ 192726 h 383071"/>
                <a:gd name="connsiteX3-43" fmla="*/ 149222 w 290134"/>
                <a:gd name="connsiteY3-44" fmla="*/ 383071 h 383071"/>
                <a:gd name="connsiteX4-45" fmla="*/ 0 w 290134"/>
                <a:gd name="connsiteY4-46" fmla="*/ 383071 h 383071"/>
                <a:gd name="connsiteX5-47" fmla="*/ 0 w 290134"/>
                <a:gd name="connsiteY5-48" fmla="*/ 0 h 383071"/>
                <a:gd name="connsiteX0-49" fmla="*/ 0 w 290134"/>
                <a:gd name="connsiteY0-50" fmla="*/ 0 h 380690"/>
                <a:gd name="connsiteX1-51" fmla="*/ 149222 w 290134"/>
                <a:gd name="connsiteY1-52" fmla="*/ 0 h 380690"/>
                <a:gd name="connsiteX2-53" fmla="*/ 290134 w 290134"/>
                <a:gd name="connsiteY2-54" fmla="*/ 190345 h 380690"/>
                <a:gd name="connsiteX3-55" fmla="*/ 149222 w 290134"/>
                <a:gd name="connsiteY3-56" fmla="*/ 380690 h 380690"/>
                <a:gd name="connsiteX4-57" fmla="*/ 0 w 290134"/>
                <a:gd name="connsiteY4-58" fmla="*/ 380690 h 380690"/>
                <a:gd name="connsiteX5-59" fmla="*/ 0 w 290134"/>
                <a:gd name="connsiteY5-60" fmla="*/ 0 h 3806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0134" h="380690">
                  <a:moveTo>
                    <a:pt x="0" y="0"/>
                  </a:moveTo>
                  <a:lnTo>
                    <a:pt x="149222" y="0"/>
                  </a:lnTo>
                  <a:lnTo>
                    <a:pt x="290134" y="190345"/>
                  </a:lnTo>
                  <a:lnTo>
                    <a:pt x="149222" y="380690"/>
                  </a:lnTo>
                  <a:lnTo>
                    <a:pt x="0" y="3806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五边形 57"/>
            <p:cNvSpPr/>
            <p:nvPr/>
          </p:nvSpPr>
          <p:spPr bwMode="auto">
            <a:xfrm rot="10800000">
              <a:off x="2324503" y="196267"/>
              <a:ext cx="292515" cy="380690"/>
            </a:xfrm>
            <a:custGeom>
              <a:avLst/>
              <a:gdLst>
                <a:gd name="connsiteX0" fmla="*/ 0 w 447296"/>
                <a:gd name="connsiteY0" fmla="*/ 0 h 380690"/>
                <a:gd name="connsiteX1" fmla="*/ 306384 w 447296"/>
                <a:gd name="connsiteY1" fmla="*/ 0 h 380690"/>
                <a:gd name="connsiteX2" fmla="*/ 447296 w 447296"/>
                <a:gd name="connsiteY2" fmla="*/ 190345 h 380690"/>
                <a:gd name="connsiteX3" fmla="*/ 306384 w 447296"/>
                <a:gd name="connsiteY3" fmla="*/ 380690 h 380690"/>
                <a:gd name="connsiteX4" fmla="*/ 0 w 447296"/>
                <a:gd name="connsiteY4" fmla="*/ 380690 h 380690"/>
                <a:gd name="connsiteX5" fmla="*/ 0 w 447296"/>
                <a:gd name="connsiteY5" fmla="*/ 0 h 380690"/>
                <a:gd name="connsiteX0-1" fmla="*/ 0 w 447296"/>
                <a:gd name="connsiteY0-2" fmla="*/ 0 h 380690"/>
                <a:gd name="connsiteX1-3" fmla="*/ 306384 w 447296"/>
                <a:gd name="connsiteY1-4" fmla="*/ 0 h 380690"/>
                <a:gd name="connsiteX2-5" fmla="*/ 447296 w 447296"/>
                <a:gd name="connsiteY2-6" fmla="*/ 190345 h 380690"/>
                <a:gd name="connsiteX3-7" fmla="*/ 306384 w 447296"/>
                <a:gd name="connsiteY3-8" fmla="*/ 380690 h 380690"/>
                <a:gd name="connsiteX4-9" fmla="*/ 157163 w 447296"/>
                <a:gd name="connsiteY4-10" fmla="*/ 380690 h 380690"/>
                <a:gd name="connsiteX5-11" fmla="*/ 0 w 447296"/>
                <a:gd name="connsiteY5-12" fmla="*/ 0 h 380690"/>
                <a:gd name="connsiteX0-13" fmla="*/ 0 w 294896"/>
                <a:gd name="connsiteY0-14" fmla="*/ 0 h 385453"/>
                <a:gd name="connsiteX1-15" fmla="*/ 153984 w 294896"/>
                <a:gd name="connsiteY1-16" fmla="*/ 4763 h 385453"/>
                <a:gd name="connsiteX2-17" fmla="*/ 294896 w 294896"/>
                <a:gd name="connsiteY2-18" fmla="*/ 195108 h 385453"/>
                <a:gd name="connsiteX3-19" fmla="*/ 153984 w 294896"/>
                <a:gd name="connsiteY3-20" fmla="*/ 385453 h 385453"/>
                <a:gd name="connsiteX4-21" fmla="*/ 4763 w 294896"/>
                <a:gd name="connsiteY4-22" fmla="*/ 385453 h 385453"/>
                <a:gd name="connsiteX5-23" fmla="*/ 0 w 294896"/>
                <a:gd name="connsiteY5-24" fmla="*/ 0 h 385453"/>
                <a:gd name="connsiteX0-25" fmla="*/ 0 w 292515"/>
                <a:gd name="connsiteY0-26" fmla="*/ 0 h 380690"/>
                <a:gd name="connsiteX1-27" fmla="*/ 151603 w 292515"/>
                <a:gd name="connsiteY1-28" fmla="*/ 0 h 380690"/>
                <a:gd name="connsiteX2-29" fmla="*/ 292515 w 292515"/>
                <a:gd name="connsiteY2-30" fmla="*/ 190345 h 380690"/>
                <a:gd name="connsiteX3-31" fmla="*/ 151603 w 292515"/>
                <a:gd name="connsiteY3-32" fmla="*/ 380690 h 380690"/>
                <a:gd name="connsiteX4-33" fmla="*/ 2382 w 292515"/>
                <a:gd name="connsiteY4-34" fmla="*/ 380690 h 380690"/>
                <a:gd name="connsiteX5-35" fmla="*/ 0 w 292515"/>
                <a:gd name="connsiteY5-36" fmla="*/ 0 h 380690"/>
                <a:gd name="connsiteX0-37" fmla="*/ 0 w 292515"/>
                <a:gd name="connsiteY0-38" fmla="*/ 0 h 380690"/>
                <a:gd name="connsiteX1-39" fmla="*/ 151603 w 292515"/>
                <a:gd name="connsiteY1-40" fmla="*/ 0 h 380690"/>
                <a:gd name="connsiteX2-41" fmla="*/ 292515 w 292515"/>
                <a:gd name="connsiteY2-42" fmla="*/ 190345 h 380690"/>
                <a:gd name="connsiteX3-43" fmla="*/ 151603 w 292515"/>
                <a:gd name="connsiteY3-44" fmla="*/ 380690 h 380690"/>
                <a:gd name="connsiteX4-45" fmla="*/ 2382 w 292515"/>
                <a:gd name="connsiteY4-46" fmla="*/ 380690 h 380690"/>
                <a:gd name="connsiteX5-47" fmla="*/ 0 w 292515"/>
                <a:gd name="connsiteY5-48" fmla="*/ 0 h 3806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2515" h="380690">
                  <a:moveTo>
                    <a:pt x="0" y="0"/>
                  </a:moveTo>
                  <a:lnTo>
                    <a:pt x="151603" y="0"/>
                  </a:lnTo>
                  <a:lnTo>
                    <a:pt x="292515" y="190345"/>
                  </a:lnTo>
                  <a:lnTo>
                    <a:pt x="151603" y="380690"/>
                  </a:lnTo>
                  <a:lnTo>
                    <a:pt x="2382" y="380690"/>
                  </a:lnTo>
                  <a:cubicBezTo>
                    <a:pt x="794" y="252206"/>
                    <a:pt x="1588" y="128484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" name="组合 27"/>
          <p:cNvGrpSpPr/>
          <p:nvPr/>
        </p:nvGrpSpPr>
        <p:grpSpPr bwMode="auto">
          <a:xfrm rot="10800000">
            <a:off x="1417213" y="192873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燕尾形 13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燕尾形 14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" name="组合 27"/>
          <p:cNvGrpSpPr/>
          <p:nvPr/>
        </p:nvGrpSpPr>
        <p:grpSpPr bwMode="auto">
          <a:xfrm rot="10800000">
            <a:off x="943176" y="196267"/>
            <a:ext cx="532480" cy="380690"/>
            <a:chOff x="2857488" y="2000246"/>
            <a:chExt cx="1285200" cy="1071570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燕尾形 17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燕尾形 18"/>
            <p:cNvSpPr/>
            <p:nvPr/>
          </p:nvSpPr>
          <p:spPr>
            <a:xfrm>
              <a:off x="2857488" y="2000246"/>
              <a:ext cx="1285200" cy="1071570"/>
            </a:xfrm>
            <a:prstGeom prst="chevron">
              <a:avLst>
                <a:gd name="adj" fmla="val 37015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燕尾形 41"/>
            <p:cNvSpPr/>
            <p:nvPr/>
          </p:nvSpPr>
          <p:spPr>
            <a:xfrm>
              <a:off x="2863523" y="2009802"/>
              <a:ext cx="1271127" cy="616870"/>
            </a:xfrm>
            <a:custGeom>
              <a:avLst/>
              <a:gdLst>
                <a:gd name="connsiteX0" fmla="*/ 0 w 1451083"/>
                <a:gd name="connsiteY0" fmla="*/ 0 h 1210733"/>
                <a:gd name="connsiteX1" fmla="*/ 1002930 w 1451083"/>
                <a:gd name="connsiteY1" fmla="*/ 0 h 1210733"/>
                <a:gd name="connsiteX2" fmla="*/ 1451083 w 1451083"/>
                <a:gd name="connsiteY2" fmla="*/ 605367 h 1210733"/>
                <a:gd name="connsiteX3" fmla="*/ 1002930 w 1451083"/>
                <a:gd name="connsiteY3" fmla="*/ 1210733 h 1210733"/>
                <a:gd name="connsiteX4" fmla="*/ 0 w 1451083"/>
                <a:gd name="connsiteY4" fmla="*/ 1210733 h 1210733"/>
                <a:gd name="connsiteX5" fmla="*/ 448153 w 1451083"/>
                <a:gd name="connsiteY5" fmla="*/ 605367 h 1210733"/>
                <a:gd name="connsiteX6" fmla="*/ 0 w 1451083"/>
                <a:gd name="connsiteY6" fmla="*/ 0 h 1210733"/>
                <a:gd name="connsiteX0-1" fmla="*/ 0 w 1451083"/>
                <a:gd name="connsiteY0-2" fmla="*/ 0 h 1210733"/>
                <a:gd name="connsiteX1-3" fmla="*/ 1002930 w 1451083"/>
                <a:gd name="connsiteY1-4" fmla="*/ 0 h 1210733"/>
                <a:gd name="connsiteX2-5" fmla="*/ 1451083 w 1451083"/>
                <a:gd name="connsiteY2-6" fmla="*/ 605367 h 1210733"/>
                <a:gd name="connsiteX3-7" fmla="*/ 1002930 w 1451083"/>
                <a:gd name="connsiteY3-8" fmla="*/ 1210733 h 1210733"/>
                <a:gd name="connsiteX4-9" fmla="*/ 448153 w 1451083"/>
                <a:gd name="connsiteY4-10" fmla="*/ 605367 h 1210733"/>
                <a:gd name="connsiteX5-11" fmla="*/ 0 w 1451083"/>
                <a:gd name="connsiteY5-12" fmla="*/ 0 h 1210733"/>
                <a:gd name="connsiteX0-13" fmla="*/ 0 w 1451083"/>
                <a:gd name="connsiteY0-14" fmla="*/ 0 h 605367"/>
                <a:gd name="connsiteX1-15" fmla="*/ 1002930 w 1451083"/>
                <a:gd name="connsiteY1-16" fmla="*/ 0 h 605367"/>
                <a:gd name="connsiteX2-17" fmla="*/ 1451083 w 1451083"/>
                <a:gd name="connsiteY2-18" fmla="*/ 605367 h 605367"/>
                <a:gd name="connsiteX3-19" fmla="*/ 448153 w 1451083"/>
                <a:gd name="connsiteY3-20" fmla="*/ 605367 h 605367"/>
                <a:gd name="connsiteX4-21" fmla="*/ 0 w 1451083"/>
                <a:gd name="connsiteY4-22" fmla="*/ 0 h 605367"/>
                <a:gd name="connsiteX0-23" fmla="*/ 0 w 1451083"/>
                <a:gd name="connsiteY0-24" fmla="*/ 0 h 605367"/>
                <a:gd name="connsiteX1-25" fmla="*/ 1002930 w 1451083"/>
                <a:gd name="connsiteY1-26" fmla="*/ 0 h 605367"/>
                <a:gd name="connsiteX2-27" fmla="*/ 1451083 w 1451083"/>
                <a:gd name="connsiteY2-28" fmla="*/ 605367 h 605367"/>
                <a:gd name="connsiteX3-29" fmla="*/ 448153 w 1451083"/>
                <a:gd name="connsiteY3-30" fmla="*/ 605367 h 605367"/>
                <a:gd name="connsiteX4-31" fmla="*/ 0 w 1451083"/>
                <a:gd name="connsiteY4-32" fmla="*/ 0 h 605367"/>
                <a:gd name="connsiteX0-33" fmla="*/ 0 w 1451083"/>
                <a:gd name="connsiteY0-34" fmla="*/ 0 h 605367"/>
                <a:gd name="connsiteX1-35" fmla="*/ 1002930 w 1451083"/>
                <a:gd name="connsiteY1-36" fmla="*/ 0 h 605367"/>
                <a:gd name="connsiteX2-37" fmla="*/ 1451083 w 1451083"/>
                <a:gd name="connsiteY2-38" fmla="*/ 605367 h 605367"/>
                <a:gd name="connsiteX3-39" fmla="*/ 448153 w 1451083"/>
                <a:gd name="connsiteY3-40" fmla="*/ 605367 h 605367"/>
                <a:gd name="connsiteX4-41" fmla="*/ 0 w 1451083"/>
                <a:gd name="connsiteY4-42" fmla="*/ 0 h 605367"/>
                <a:gd name="connsiteX0-43" fmla="*/ 0 w 1451083"/>
                <a:gd name="connsiteY0-44" fmla="*/ 0 h 605367"/>
                <a:gd name="connsiteX1-45" fmla="*/ 1002930 w 1451083"/>
                <a:gd name="connsiteY1-46" fmla="*/ 0 h 605367"/>
                <a:gd name="connsiteX2-47" fmla="*/ 1451083 w 1451083"/>
                <a:gd name="connsiteY2-48" fmla="*/ 605367 h 605367"/>
                <a:gd name="connsiteX3-49" fmla="*/ 429103 w 1451083"/>
                <a:gd name="connsiteY3-50" fmla="*/ 567267 h 605367"/>
                <a:gd name="connsiteX4-51" fmla="*/ 0 w 1451083"/>
                <a:gd name="connsiteY4-52" fmla="*/ 0 h 605367"/>
                <a:gd name="connsiteX0-53" fmla="*/ 0 w 1451083"/>
                <a:gd name="connsiteY0-54" fmla="*/ 0 h 605367"/>
                <a:gd name="connsiteX1-55" fmla="*/ 1002930 w 1451083"/>
                <a:gd name="connsiteY1-56" fmla="*/ 0 h 605367"/>
                <a:gd name="connsiteX2-57" fmla="*/ 1451083 w 1451083"/>
                <a:gd name="connsiteY2-58" fmla="*/ 605367 h 605367"/>
                <a:gd name="connsiteX3-59" fmla="*/ 429103 w 1451083"/>
                <a:gd name="connsiteY3-60" fmla="*/ 567267 h 605367"/>
                <a:gd name="connsiteX4-61" fmla="*/ 0 w 1451083"/>
                <a:gd name="connsiteY4-62" fmla="*/ 0 h 605367"/>
                <a:gd name="connsiteX0-63" fmla="*/ 0 w 1451083"/>
                <a:gd name="connsiteY0-64" fmla="*/ 0 h 605367"/>
                <a:gd name="connsiteX1-65" fmla="*/ 1002930 w 1451083"/>
                <a:gd name="connsiteY1-66" fmla="*/ 0 h 605367"/>
                <a:gd name="connsiteX2-67" fmla="*/ 1451083 w 1451083"/>
                <a:gd name="connsiteY2-68" fmla="*/ 605367 h 605367"/>
                <a:gd name="connsiteX3-69" fmla="*/ 457678 w 1451083"/>
                <a:gd name="connsiteY3-70" fmla="*/ 605367 h 605367"/>
                <a:gd name="connsiteX4-71" fmla="*/ 0 w 1451083"/>
                <a:gd name="connsiteY4-72" fmla="*/ 0 h 605367"/>
                <a:gd name="connsiteX0-73" fmla="*/ 0 w 1451083"/>
                <a:gd name="connsiteY0-74" fmla="*/ 0 h 653881"/>
                <a:gd name="connsiteX1-75" fmla="*/ 1002930 w 1451083"/>
                <a:gd name="connsiteY1-76" fmla="*/ 0 h 653881"/>
                <a:gd name="connsiteX2-77" fmla="*/ 1451083 w 1451083"/>
                <a:gd name="connsiteY2-78" fmla="*/ 605367 h 653881"/>
                <a:gd name="connsiteX3-79" fmla="*/ 457678 w 1451083"/>
                <a:gd name="connsiteY3-80" fmla="*/ 605367 h 653881"/>
                <a:gd name="connsiteX4-81" fmla="*/ 0 w 1451083"/>
                <a:gd name="connsiteY4-82" fmla="*/ 0 h 653881"/>
                <a:gd name="connsiteX0-83" fmla="*/ 0 w 1451083"/>
                <a:gd name="connsiteY0-84" fmla="*/ 0 h 687238"/>
                <a:gd name="connsiteX1-85" fmla="*/ 1002930 w 1451083"/>
                <a:gd name="connsiteY1-86" fmla="*/ 0 h 687238"/>
                <a:gd name="connsiteX2-87" fmla="*/ 1451083 w 1451083"/>
                <a:gd name="connsiteY2-88" fmla="*/ 605367 h 687238"/>
                <a:gd name="connsiteX3-89" fmla="*/ 457678 w 1451083"/>
                <a:gd name="connsiteY3-90" fmla="*/ 605367 h 687238"/>
                <a:gd name="connsiteX4-91" fmla="*/ 0 w 1451083"/>
                <a:gd name="connsiteY4-92" fmla="*/ 0 h 687238"/>
                <a:gd name="connsiteX0-93" fmla="*/ 0 w 1451083"/>
                <a:gd name="connsiteY0-94" fmla="*/ 0 h 668638"/>
                <a:gd name="connsiteX1-95" fmla="*/ 1002930 w 1451083"/>
                <a:gd name="connsiteY1-96" fmla="*/ 0 h 668638"/>
                <a:gd name="connsiteX2-97" fmla="*/ 1451083 w 1451083"/>
                <a:gd name="connsiteY2-98" fmla="*/ 605367 h 668638"/>
                <a:gd name="connsiteX3-99" fmla="*/ 410437 w 1451083"/>
                <a:gd name="connsiteY3-100" fmla="*/ 654050 h 668638"/>
                <a:gd name="connsiteX4-101" fmla="*/ 457678 w 1451083"/>
                <a:gd name="connsiteY4-102" fmla="*/ 605367 h 668638"/>
                <a:gd name="connsiteX5-103" fmla="*/ 0 w 1451083"/>
                <a:gd name="connsiteY5-104" fmla="*/ 0 h 668638"/>
                <a:gd name="connsiteX0-105" fmla="*/ 0 w 1451083"/>
                <a:gd name="connsiteY0-106" fmla="*/ 0 h 668638"/>
                <a:gd name="connsiteX1-107" fmla="*/ 1002930 w 1451083"/>
                <a:gd name="connsiteY1-108" fmla="*/ 0 h 668638"/>
                <a:gd name="connsiteX2-109" fmla="*/ 1451083 w 1451083"/>
                <a:gd name="connsiteY2-110" fmla="*/ 605367 h 668638"/>
                <a:gd name="connsiteX3-111" fmla="*/ 410437 w 1451083"/>
                <a:gd name="connsiteY3-112" fmla="*/ 654050 h 668638"/>
                <a:gd name="connsiteX4-113" fmla="*/ 457678 w 1451083"/>
                <a:gd name="connsiteY4-114" fmla="*/ 605367 h 668638"/>
                <a:gd name="connsiteX5-115" fmla="*/ 0 w 1451083"/>
                <a:gd name="connsiteY5-116" fmla="*/ 0 h 668638"/>
                <a:gd name="connsiteX0-117" fmla="*/ 0 w 1451083"/>
                <a:gd name="connsiteY0-118" fmla="*/ 0 h 668638"/>
                <a:gd name="connsiteX1-119" fmla="*/ 1002930 w 1451083"/>
                <a:gd name="connsiteY1-120" fmla="*/ 0 h 668638"/>
                <a:gd name="connsiteX2-121" fmla="*/ 1451083 w 1451083"/>
                <a:gd name="connsiteY2-122" fmla="*/ 605367 h 668638"/>
                <a:gd name="connsiteX3-123" fmla="*/ 410437 w 1451083"/>
                <a:gd name="connsiteY3-124" fmla="*/ 654050 h 668638"/>
                <a:gd name="connsiteX4-125" fmla="*/ 457678 w 1451083"/>
                <a:gd name="connsiteY4-126" fmla="*/ 605367 h 668638"/>
                <a:gd name="connsiteX5-127" fmla="*/ 0 w 1451083"/>
                <a:gd name="connsiteY5-128" fmla="*/ 0 h 668638"/>
                <a:gd name="connsiteX0-129" fmla="*/ 0 w 1451083"/>
                <a:gd name="connsiteY0-130" fmla="*/ 0 h 714867"/>
                <a:gd name="connsiteX1-131" fmla="*/ 1002930 w 1451083"/>
                <a:gd name="connsiteY1-132" fmla="*/ 0 h 714867"/>
                <a:gd name="connsiteX2-133" fmla="*/ 1451083 w 1451083"/>
                <a:gd name="connsiteY2-134" fmla="*/ 605367 h 714867"/>
                <a:gd name="connsiteX3-135" fmla="*/ 410437 w 1451083"/>
                <a:gd name="connsiteY3-136" fmla="*/ 654050 h 714867"/>
                <a:gd name="connsiteX4-137" fmla="*/ 457678 w 1451083"/>
                <a:gd name="connsiteY4-138" fmla="*/ 605367 h 714867"/>
                <a:gd name="connsiteX5-139" fmla="*/ 0 w 1451083"/>
                <a:gd name="connsiteY5-140" fmla="*/ 0 h 714867"/>
                <a:gd name="connsiteX0-141" fmla="*/ 0 w 1451083"/>
                <a:gd name="connsiteY0-142" fmla="*/ 0 h 704698"/>
                <a:gd name="connsiteX1-143" fmla="*/ 1002930 w 1451083"/>
                <a:gd name="connsiteY1-144" fmla="*/ 0 h 704698"/>
                <a:gd name="connsiteX2-145" fmla="*/ 1451083 w 1451083"/>
                <a:gd name="connsiteY2-146" fmla="*/ 605367 h 704698"/>
                <a:gd name="connsiteX3-147" fmla="*/ 410437 w 1451083"/>
                <a:gd name="connsiteY3-148" fmla="*/ 654050 h 704698"/>
                <a:gd name="connsiteX4-149" fmla="*/ 457678 w 1451083"/>
                <a:gd name="connsiteY4-150" fmla="*/ 605367 h 704698"/>
                <a:gd name="connsiteX5-151" fmla="*/ 0 w 1451083"/>
                <a:gd name="connsiteY5-152" fmla="*/ 0 h 7046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451083" h="704698">
                  <a:moveTo>
                    <a:pt x="0" y="0"/>
                  </a:moveTo>
                  <a:lnTo>
                    <a:pt x="1002930" y="0"/>
                  </a:lnTo>
                  <a:lnTo>
                    <a:pt x="1451083" y="605367"/>
                  </a:lnTo>
                  <a:cubicBezTo>
                    <a:pt x="1158130" y="667810"/>
                    <a:pt x="610929" y="765176"/>
                    <a:pt x="410437" y="654050"/>
                  </a:cubicBezTo>
                  <a:cubicBezTo>
                    <a:pt x="413145" y="644526"/>
                    <a:pt x="449355" y="601135"/>
                    <a:pt x="457678" y="6053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71550" y="195263"/>
            <a:ext cx="19510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58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    加   标    题</a:t>
            </a:r>
            <a:endParaRPr lang="zh-CN" altLang="en-US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58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1271588" y="842963"/>
            <a:ext cx="6600825" cy="3457575"/>
            <a:chOff x="1066800" y="1700213"/>
            <a:chExt cx="7010400" cy="3671887"/>
          </a:xfrm>
        </p:grpSpPr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1066800" y="1919380"/>
              <a:ext cx="7010400" cy="3452720"/>
            </a:xfrm>
            <a:custGeom>
              <a:avLst/>
              <a:gdLst>
                <a:gd name="connsiteX0" fmla="*/ 0 w 6563556"/>
                <a:gd name="connsiteY0" fmla="*/ 113077 h 3243742"/>
                <a:gd name="connsiteX1" fmla="*/ 33120 w 6563556"/>
                <a:gd name="connsiteY1" fmla="*/ 33120 h 3243742"/>
                <a:gd name="connsiteX2" fmla="*/ 113078 w 6563556"/>
                <a:gd name="connsiteY2" fmla="*/ 1 h 3243742"/>
                <a:gd name="connsiteX3" fmla="*/ 6450479 w 6563556"/>
                <a:gd name="connsiteY3" fmla="*/ 0 h 3243742"/>
                <a:gd name="connsiteX4" fmla="*/ 6530436 w 6563556"/>
                <a:gd name="connsiteY4" fmla="*/ 33120 h 3243742"/>
                <a:gd name="connsiteX5" fmla="*/ 6563555 w 6563556"/>
                <a:gd name="connsiteY5" fmla="*/ 113078 h 3243742"/>
                <a:gd name="connsiteX6" fmla="*/ 6563556 w 6563556"/>
                <a:gd name="connsiteY6" fmla="*/ 3130665 h 3243742"/>
                <a:gd name="connsiteX7" fmla="*/ 6530436 w 6563556"/>
                <a:gd name="connsiteY7" fmla="*/ 3210623 h 3243742"/>
                <a:gd name="connsiteX8" fmla="*/ 6450478 w 6563556"/>
                <a:gd name="connsiteY8" fmla="*/ 3243742 h 3243742"/>
                <a:gd name="connsiteX9" fmla="*/ 113077 w 6563556"/>
                <a:gd name="connsiteY9" fmla="*/ 3243742 h 3243742"/>
                <a:gd name="connsiteX10" fmla="*/ 33119 w 6563556"/>
                <a:gd name="connsiteY10" fmla="*/ 3210622 h 3243742"/>
                <a:gd name="connsiteX11" fmla="*/ 0 w 6563556"/>
                <a:gd name="connsiteY11" fmla="*/ 3130664 h 3243742"/>
                <a:gd name="connsiteX12" fmla="*/ 0 w 6563556"/>
                <a:gd name="connsiteY12" fmla="*/ 113077 h 3243742"/>
                <a:gd name="connsiteX0-1" fmla="*/ 242964 w 6806520"/>
                <a:gd name="connsiteY0-2" fmla="*/ 113077 h 3243742"/>
                <a:gd name="connsiteX1-3" fmla="*/ 276084 w 6806520"/>
                <a:gd name="connsiteY1-4" fmla="*/ 33120 h 3243742"/>
                <a:gd name="connsiteX2-5" fmla="*/ 356042 w 6806520"/>
                <a:gd name="connsiteY2-6" fmla="*/ 1 h 3243742"/>
                <a:gd name="connsiteX3-7" fmla="*/ 2412334 w 6806520"/>
                <a:gd name="connsiteY3-8" fmla="*/ 5891 h 3243742"/>
                <a:gd name="connsiteX4-9" fmla="*/ 6693443 w 6806520"/>
                <a:gd name="connsiteY4-10" fmla="*/ 0 h 3243742"/>
                <a:gd name="connsiteX5-11" fmla="*/ 6773400 w 6806520"/>
                <a:gd name="connsiteY5-12" fmla="*/ 33120 h 3243742"/>
                <a:gd name="connsiteX6-13" fmla="*/ 6806519 w 6806520"/>
                <a:gd name="connsiteY6-14" fmla="*/ 113078 h 3243742"/>
                <a:gd name="connsiteX7-15" fmla="*/ 6806520 w 6806520"/>
                <a:gd name="connsiteY7-16" fmla="*/ 3130665 h 3243742"/>
                <a:gd name="connsiteX8-17" fmla="*/ 6773400 w 6806520"/>
                <a:gd name="connsiteY8-18" fmla="*/ 3210623 h 3243742"/>
                <a:gd name="connsiteX9-19" fmla="*/ 6693442 w 6806520"/>
                <a:gd name="connsiteY9-20" fmla="*/ 3243742 h 3243742"/>
                <a:gd name="connsiteX10-21" fmla="*/ 356041 w 6806520"/>
                <a:gd name="connsiteY10-22" fmla="*/ 3243742 h 3243742"/>
                <a:gd name="connsiteX11-23" fmla="*/ 276083 w 6806520"/>
                <a:gd name="connsiteY11-24" fmla="*/ 3210622 h 3243742"/>
                <a:gd name="connsiteX12-25" fmla="*/ 242964 w 6806520"/>
                <a:gd name="connsiteY12-26" fmla="*/ 3130664 h 3243742"/>
                <a:gd name="connsiteX13" fmla="*/ 242964 w 6806520"/>
                <a:gd name="connsiteY13" fmla="*/ 113077 h 3243742"/>
                <a:gd name="connsiteX0-27" fmla="*/ 0 w 6563556"/>
                <a:gd name="connsiteY0-28" fmla="*/ 124163 h 3254828"/>
                <a:gd name="connsiteX1-29" fmla="*/ 33120 w 6563556"/>
                <a:gd name="connsiteY1-30" fmla="*/ 44206 h 3254828"/>
                <a:gd name="connsiteX2-31" fmla="*/ 113078 w 6563556"/>
                <a:gd name="connsiteY2-32" fmla="*/ 11087 h 3254828"/>
                <a:gd name="connsiteX3-33" fmla="*/ 2169370 w 6563556"/>
                <a:gd name="connsiteY3-34" fmla="*/ 16977 h 3254828"/>
                <a:gd name="connsiteX4-35" fmla="*/ 6450479 w 6563556"/>
                <a:gd name="connsiteY4-36" fmla="*/ 11086 h 3254828"/>
                <a:gd name="connsiteX5-37" fmla="*/ 6530436 w 6563556"/>
                <a:gd name="connsiteY5-38" fmla="*/ 44206 h 3254828"/>
                <a:gd name="connsiteX6-39" fmla="*/ 6563555 w 6563556"/>
                <a:gd name="connsiteY6-40" fmla="*/ 124164 h 3254828"/>
                <a:gd name="connsiteX7-41" fmla="*/ 6563556 w 6563556"/>
                <a:gd name="connsiteY7-42" fmla="*/ 3141751 h 3254828"/>
                <a:gd name="connsiteX8-43" fmla="*/ 6530436 w 6563556"/>
                <a:gd name="connsiteY8-44" fmla="*/ 3221709 h 3254828"/>
                <a:gd name="connsiteX9-45" fmla="*/ 6450478 w 6563556"/>
                <a:gd name="connsiteY9-46" fmla="*/ 3254828 h 3254828"/>
                <a:gd name="connsiteX10-47" fmla="*/ 113077 w 6563556"/>
                <a:gd name="connsiteY10-48" fmla="*/ 3254828 h 3254828"/>
                <a:gd name="connsiteX11-49" fmla="*/ 33119 w 6563556"/>
                <a:gd name="connsiteY11-50" fmla="*/ 3221708 h 3254828"/>
                <a:gd name="connsiteX12-51" fmla="*/ 0 w 6563556"/>
                <a:gd name="connsiteY12-52" fmla="*/ 3141750 h 3254828"/>
                <a:gd name="connsiteX13-53" fmla="*/ 0 w 6563556"/>
                <a:gd name="connsiteY13-54" fmla="*/ 124163 h 3254828"/>
                <a:gd name="connsiteX0-55" fmla="*/ 0 w 6563556"/>
                <a:gd name="connsiteY0-56" fmla="*/ 124163 h 3254828"/>
                <a:gd name="connsiteX1-57" fmla="*/ 33120 w 6563556"/>
                <a:gd name="connsiteY1-58" fmla="*/ 44206 h 3254828"/>
                <a:gd name="connsiteX2-59" fmla="*/ 113078 w 6563556"/>
                <a:gd name="connsiteY2-60" fmla="*/ 11087 h 3254828"/>
                <a:gd name="connsiteX3-61" fmla="*/ 2169370 w 6563556"/>
                <a:gd name="connsiteY3-62" fmla="*/ 16977 h 3254828"/>
                <a:gd name="connsiteX4-63" fmla="*/ 4439234 w 6563556"/>
                <a:gd name="connsiteY4-64" fmla="*/ 27734 h 3254828"/>
                <a:gd name="connsiteX5-65" fmla="*/ 6450479 w 6563556"/>
                <a:gd name="connsiteY5-66" fmla="*/ 11086 h 3254828"/>
                <a:gd name="connsiteX6-67" fmla="*/ 6530436 w 6563556"/>
                <a:gd name="connsiteY6-68" fmla="*/ 44206 h 3254828"/>
                <a:gd name="connsiteX7-69" fmla="*/ 6563555 w 6563556"/>
                <a:gd name="connsiteY7-70" fmla="*/ 124164 h 3254828"/>
                <a:gd name="connsiteX8-71" fmla="*/ 6563556 w 6563556"/>
                <a:gd name="connsiteY8-72" fmla="*/ 3141751 h 3254828"/>
                <a:gd name="connsiteX9-73" fmla="*/ 6530436 w 6563556"/>
                <a:gd name="connsiteY9-74" fmla="*/ 3221709 h 3254828"/>
                <a:gd name="connsiteX10-75" fmla="*/ 6450478 w 6563556"/>
                <a:gd name="connsiteY10-76" fmla="*/ 3254828 h 3254828"/>
                <a:gd name="connsiteX11-77" fmla="*/ 113077 w 6563556"/>
                <a:gd name="connsiteY11-78" fmla="*/ 3254828 h 3254828"/>
                <a:gd name="connsiteX12-79" fmla="*/ 33119 w 6563556"/>
                <a:gd name="connsiteY12-80" fmla="*/ 3221708 h 3254828"/>
                <a:gd name="connsiteX13-81" fmla="*/ 0 w 6563556"/>
                <a:gd name="connsiteY13-82" fmla="*/ 3141750 h 3254828"/>
                <a:gd name="connsiteX14" fmla="*/ 0 w 6563556"/>
                <a:gd name="connsiteY14" fmla="*/ 124163 h 3254828"/>
                <a:gd name="connsiteX0-83" fmla="*/ 2169370 w 6563556"/>
                <a:gd name="connsiteY0-84" fmla="*/ 16977 h 3254828"/>
                <a:gd name="connsiteX1-85" fmla="*/ 4439234 w 6563556"/>
                <a:gd name="connsiteY1-86" fmla="*/ 27734 h 3254828"/>
                <a:gd name="connsiteX2-87" fmla="*/ 6450479 w 6563556"/>
                <a:gd name="connsiteY2-88" fmla="*/ 11086 h 3254828"/>
                <a:gd name="connsiteX3-89" fmla="*/ 6530436 w 6563556"/>
                <a:gd name="connsiteY3-90" fmla="*/ 44206 h 3254828"/>
                <a:gd name="connsiteX4-91" fmla="*/ 6563555 w 6563556"/>
                <a:gd name="connsiteY4-92" fmla="*/ 124164 h 3254828"/>
                <a:gd name="connsiteX5-93" fmla="*/ 6563556 w 6563556"/>
                <a:gd name="connsiteY5-94" fmla="*/ 3141751 h 3254828"/>
                <a:gd name="connsiteX6-95" fmla="*/ 6530436 w 6563556"/>
                <a:gd name="connsiteY6-96" fmla="*/ 3221709 h 3254828"/>
                <a:gd name="connsiteX7-97" fmla="*/ 6450478 w 6563556"/>
                <a:gd name="connsiteY7-98" fmla="*/ 3254828 h 3254828"/>
                <a:gd name="connsiteX8-99" fmla="*/ 113077 w 6563556"/>
                <a:gd name="connsiteY8-100" fmla="*/ 3254828 h 3254828"/>
                <a:gd name="connsiteX9-101" fmla="*/ 33119 w 6563556"/>
                <a:gd name="connsiteY9-102" fmla="*/ 3221708 h 3254828"/>
                <a:gd name="connsiteX10-103" fmla="*/ 0 w 6563556"/>
                <a:gd name="connsiteY10-104" fmla="*/ 3141750 h 3254828"/>
                <a:gd name="connsiteX11-105" fmla="*/ 0 w 6563556"/>
                <a:gd name="connsiteY11-106" fmla="*/ 124163 h 3254828"/>
                <a:gd name="connsiteX12-107" fmla="*/ 33120 w 6563556"/>
                <a:gd name="connsiteY12-108" fmla="*/ 44206 h 3254828"/>
                <a:gd name="connsiteX13-109" fmla="*/ 113078 w 6563556"/>
                <a:gd name="connsiteY13-110" fmla="*/ 11087 h 3254828"/>
                <a:gd name="connsiteX14-111" fmla="*/ 2260810 w 6563556"/>
                <a:gd name="connsiteY14-112" fmla="*/ 108417 h 3254828"/>
                <a:gd name="connsiteX0-113" fmla="*/ 2169370 w 6563556"/>
                <a:gd name="connsiteY0-114" fmla="*/ 16977 h 3254828"/>
                <a:gd name="connsiteX1-115" fmla="*/ 4439234 w 6563556"/>
                <a:gd name="connsiteY1-116" fmla="*/ 27734 h 3254828"/>
                <a:gd name="connsiteX2-117" fmla="*/ 6450479 w 6563556"/>
                <a:gd name="connsiteY2-118" fmla="*/ 11086 h 3254828"/>
                <a:gd name="connsiteX3-119" fmla="*/ 6530436 w 6563556"/>
                <a:gd name="connsiteY3-120" fmla="*/ 44206 h 3254828"/>
                <a:gd name="connsiteX4-121" fmla="*/ 6563555 w 6563556"/>
                <a:gd name="connsiteY4-122" fmla="*/ 124164 h 3254828"/>
                <a:gd name="connsiteX5-123" fmla="*/ 6563556 w 6563556"/>
                <a:gd name="connsiteY5-124" fmla="*/ 3141751 h 3254828"/>
                <a:gd name="connsiteX6-125" fmla="*/ 6530436 w 6563556"/>
                <a:gd name="connsiteY6-126" fmla="*/ 3221709 h 3254828"/>
                <a:gd name="connsiteX7-127" fmla="*/ 6450478 w 6563556"/>
                <a:gd name="connsiteY7-128" fmla="*/ 3254828 h 3254828"/>
                <a:gd name="connsiteX8-129" fmla="*/ 113077 w 6563556"/>
                <a:gd name="connsiteY8-130" fmla="*/ 3254828 h 3254828"/>
                <a:gd name="connsiteX9-131" fmla="*/ 33119 w 6563556"/>
                <a:gd name="connsiteY9-132" fmla="*/ 3221708 h 3254828"/>
                <a:gd name="connsiteX10-133" fmla="*/ 0 w 6563556"/>
                <a:gd name="connsiteY10-134" fmla="*/ 3141750 h 3254828"/>
                <a:gd name="connsiteX11-135" fmla="*/ 0 w 6563556"/>
                <a:gd name="connsiteY11-136" fmla="*/ 124163 h 3254828"/>
                <a:gd name="connsiteX12-137" fmla="*/ 33120 w 6563556"/>
                <a:gd name="connsiteY12-138" fmla="*/ 44206 h 3254828"/>
                <a:gd name="connsiteX13-139" fmla="*/ 113078 w 6563556"/>
                <a:gd name="connsiteY13-140" fmla="*/ 11087 h 3254828"/>
                <a:gd name="connsiteX14-141" fmla="*/ 2185506 w 6563556"/>
                <a:gd name="connsiteY14-142" fmla="*/ 22356 h 3254828"/>
                <a:gd name="connsiteX0-143" fmla="*/ 2169370 w 6563556"/>
                <a:gd name="connsiteY0-144" fmla="*/ 16977 h 3254828"/>
                <a:gd name="connsiteX1-145" fmla="*/ 4439234 w 6563556"/>
                <a:gd name="connsiteY1-146" fmla="*/ 27734 h 3254828"/>
                <a:gd name="connsiteX2-147" fmla="*/ 6450479 w 6563556"/>
                <a:gd name="connsiteY2-148" fmla="*/ 11086 h 3254828"/>
                <a:gd name="connsiteX3-149" fmla="*/ 6530436 w 6563556"/>
                <a:gd name="connsiteY3-150" fmla="*/ 44206 h 3254828"/>
                <a:gd name="connsiteX4-151" fmla="*/ 6563555 w 6563556"/>
                <a:gd name="connsiteY4-152" fmla="*/ 124164 h 3254828"/>
                <a:gd name="connsiteX5-153" fmla="*/ 6563556 w 6563556"/>
                <a:gd name="connsiteY5-154" fmla="*/ 3141751 h 3254828"/>
                <a:gd name="connsiteX6-155" fmla="*/ 6530436 w 6563556"/>
                <a:gd name="connsiteY6-156" fmla="*/ 3221709 h 3254828"/>
                <a:gd name="connsiteX7-157" fmla="*/ 6450478 w 6563556"/>
                <a:gd name="connsiteY7-158" fmla="*/ 3254828 h 3254828"/>
                <a:gd name="connsiteX8-159" fmla="*/ 113077 w 6563556"/>
                <a:gd name="connsiteY8-160" fmla="*/ 3254828 h 3254828"/>
                <a:gd name="connsiteX9-161" fmla="*/ 33119 w 6563556"/>
                <a:gd name="connsiteY9-162" fmla="*/ 3221708 h 3254828"/>
                <a:gd name="connsiteX10-163" fmla="*/ 0 w 6563556"/>
                <a:gd name="connsiteY10-164" fmla="*/ 3141750 h 3254828"/>
                <a:gd name="connsiteX11-165" fmla="*/ 0 w 6563556"/>
                <a:gd name="connsiteY11-166" fmla="*/ 124163 h 3254828"/>
                <a:gd name="connsiteX12-167" fmla="*/ 33120 w 6563556"/>
                <a:gd name="connsiteY12-168" fmla="*/ 44206 h 3254828"/>
                <a:gd name="connsiteX13-169" fmla="*/ 113078 w 6563556"/>
                <a:gd name="connsiteY13-170" fmla="*/ 11087 h 3254828"/>
                <a:gd name="connsiteX14-171" fmla="*/ 2185506 w 6563556"/>
                <a:gd name="connsiteY14-172" fmla="*/ 308090 h 3254828"/>
                <a:gd name="connsiteX0-173" fmla="*/ 3740974 w 6563556"/>
                <a:gd name="connsiteY0-174" fmla="*/ 731339 h 3254828"/>
                <a:gd name="connsiteX1-175" fmla="*/ 4439234 w 6563556"/>
                <a:gd name="connsiteY1-176" fmla="*/ 27734 h 3254828"/>
                <a:gd name="connsiteX2-177" fmla="*/ 6450479 w 6563556"/>
                <a:gd name="connsiteY2-178" fmla="*/ 11086 h 3254828"/>
                <a:gd name="connsiteX3-179" fmla="*/ 6530436 w 6563556"/>
                <a:gd name="connsiteY3-180" fmla="*/ 44206 h 3254828"/>
                <a:gd name="connsiteX4-181" fmla="*/ 6563555 w 6563556"/>
                <a:gd name="connsiteY4-182" fmla="*/ 124164 h 3254828"/>
                <a:gd name="connsiteX5-183" fmla="*/ 6563556 w 6563556"/>
                <a:gd name="connsiteY5-184" fmla="*/ 3141751 h 3254828"/>
                <a:gd name="connsiteX6-185" fmla="*/ 6530436 w 6563556"/>
                <a:gd name="connsiteY6-186" fmla="*/ 3221709 h 3254828"/>
                <a:gd name="connsiteX7-187" fmla="*/ 6450478 w 6563556"/>
                <a:gd name="connsiteY7-188" fmla="*/ 3254828 h 3254828"/>
                <a:gd name="connsiteX8-189" fmla="*/ 113077 w 6563556"/>
                <a:gd name="connsiteY8-190" fmla="*/ 3254828 h 3254828"/>
                <a:gd name="connsiteX9-191" fmla="*/ 33119 w 6563556"/>
                <a:gd name="connsiteY9-192" fmla="*/ 3221708 h 3254828"/>
                <a:gd name="connsiteX10-193" fmla="*/ 0 w 6563556"/>
                <a:gd name="connsiteY10-194" fmla="*/ 3141750 h 3254828"/>
                <a:gd name="connsiteX11-195" fmla="*/ 0 w 6563556"/>
                <a:gd name="connsiteY11-196" fmla="*/ 124163 h 3254828"/>
                <a:gd name="connsiteX12-197" fmla="*/ 33120 w 6563556"/>
                <a:gd name="connsiteY12-198" fmla="*/ 44206 h 3254828"/>
                <a:gd name="connsiteX13-199" fmla="*/ 113078 w 6563556"/>
                <a:gd name="connsiteY13-200" fmla="*/ 11087 h 3254828"/>
                <a:gd name="connsiteX14-201" fmla="*/ 2185506 w 6563556"/>
                <a:gd name="connsiteY14-202" fmla="*/ 308090 h 3254828"/>
                <a:gd name="connsiteX0-203" fmla="*/ 4439234 w 6563556"/>
                <a:gd name="connsiteY0-204" fmla="*/ 27734 h 3254828"/>
                <a:gd name="connsiteX1-205" fmla="*/ 6450479 w 6563556"/>
                <a:gd name="connsiteY1-206" fmla="*/ 11086 h 3254828"/>
                <a:gd name="connsiteX2-207" fmla="*/ 6530436 w 6563556"/>
                <a:gd name="connsiteY2-208" fmla="*/ 44206 h 3254828"/>
                <a:gd name="connsiteX3-209" fmla="*/ 6563555 w 6563556"/>
                <a:gd name="connsiteY3-210" fmla="*/ 124164 h 3254828"/>
                <a:gd name="connsiteX4-211" fmla="*/ 6563556 w 6563556"/>
                <a:gd name="connsiteY4-212" fmla="*/ 3141751 h 3254828"/>
                <a:gd name="connsiteX5-213" fmla="*/ 6530436 w 6563556"/>
                <a:gd name="connsiteY5-214" fmla="*/ 3221709 h 3254828"/>
                <a:gd name="connsiteX6-215" fmla="*/ 6450478 w 6563556"/>
                <a:gd name="connsiteY6-216" fmla="*/ 3254828 h 3254828"/>
                <a:gd name="connsiteX7-217" fmla="*/ 113077 w 6563556"/>
                <a:gd name="connsiteY7-218" fmla="*/ 3254828 h 3254828"/>
                <a:gd name="connsiteX8-219" fmla="*/ 33119 w 6563556"/>
                <a:gd name="connsiteY8-220" fmla="*/ 3221708 h 3254828"/>
                <a:gd name="connsiteX9-221" fmla="*/ 0 w 6563556"/>
                <a:gd name="connsiteY9-222" fmla="*/ 3141750 h 3254828"/>
                <a:gd name="connsiteX10-223" fmla="*/ 0 w 6563556"/>
                <a:gd name="connsiteY10-224" fmla="*/ 124163 h 3254828"/>
                <a:gd name="connsiteX11-225" fmla="*/ 33120 w 6563556"/>
                <a:gd name="connsiteY11-226" fmla="*/ 44206 h 3254828"/>
                <a:gd name="connsiteX12-227" fmla="*/ 113078 w 6563556"/>
                <a:gd name="connsiteY12-228" fmla="*/ 11087 h 3254828"/>
                <a:gd name="connsiteX13-229" fmla="*/ 2185506 w 6563556"/>
                <a:gd name="connsiteY13-230" fmla="*/ 308090 h 3254828"/>
                <a:gd name="connsiteX0-231" fmla="*/ 4439234 w 6563556"/>
                <a:gd name="connsiteY0-232" fmla="*/ 27734 h 3254828"/>
                <a:gd name="connsiteX1-233" fmla="*/ 6450479 w 6563556"/>
                <a:gd name="connsiteY1-234" fmla="*/ 11086 h 3254828"/>
                <a:gd name="connsiteX2-235" fmla="*/ 6530436 w 6563556"/>
                <a:gd name="connsiteY2-236" fmla="*/ 44206 h 3254828"/>
                <a:gd name="connsiteX3-237" fmla="*/ 6563555 w 6563556"/>
                <a:gd name="connsiteY3-238" fmla="*/ 124164 h 3254828"/>
                <a:gd name="connsiteX4-239" fmla="*/ 6563556 w 6563556"/>
                <a:gd name="connsiteY4-240" fmla="*/ 3141751 h 3254828"/>
                <a:gd name="connsiteX5-241" fmla="*/ 6530436 w 6563556"/>
                <a:gd name="connsiteY5-242" fmla="*/ 3221709 h 3254828"/>
                <a:gd name="connsiteX6-243" fmla="*/ 6450478 w 6563556"/>
                <a:gd name="connsiteY6-244" fmla="*/ 3254828 h 3254828"/>
                <a:gd name="connsiteX7-245" fmla="*/ 113077 w 6563556"/>
                <a:gd name="connsiteY7-246" fmla="*/ 3254828 h 3254828"/>
                <a:gd name="connsiteX8-247" fmla="*/ 33119 w 6563556"/>
                <a:gd name="connsiteY8-248" fmla="*/ 3221708 h 3254828"/>
                <a:gd name="connsiteX9-249" fmla="*/ 0 w 6563556"/>
                <a:gd name="connsiteY9-250" fmla="*/ 3141750 h 3254828"/>
                <a:gd name="connsiteX10-251" fmla="*/ 0 w 6563556"/>
                <a:gd name="connsiteY10-252" fmla="*/ 124163 h 3254828"/>
                <a:gd name="connsiteX11-253" fmla="*/ 33120 w 6563556"/>
                <a:gd name="connsiteY11-254" fmla="*/ 44206 h 3254828"/>
                <a:gd name="connsiteX12-255" fmla="*/ 113078 w 6563556"/>
                <a:gd name="connsiteY12-256" fmla="*/ 11087 h 3254828"/>
                <a:gd name="connsiteX13-257" fmla="*/ 2192069 w 6563556"/>
                <a:gd name="connsiteY13-258" fmla="*/ 6713 h 3254828"/>
                <a:gd name="connsiteX0-259" fmla="*/ 4449992 w 6563556"/>
                <a:gd name="connsiteY0-260" fmla="*/ 6219 h 3254828"/>
                <a:gd name="connsiteX1-261" fmla="*/ 6450479 w 6563556"/>
                <a:gd name="connsiteY1-262" fmla="*/ 11086 h 3254828"/>
                <a:gd name="connsiteX2-263" fmla="*/ 6530436 w 6563556"/>
                <a:gd name="connsiteY2-264" fmla="*/ 44206 h 3254828"/>
                <a:gd name="connsiteX3-265" fmla="*/ 6563555 w 6563556"/>
                <a:gd name="connsiteY3-266" fmla="*/ 124164 h 3254828"/>
                <a:gd name="connsiteX4-267" fmla="*/ 6563556 w 6563556"/>
                <a:gd name="connsiteY4-268" fmla="*/ 3141751 h 3254828"/>
                <a:gd name="connsiteX5-269" fmla="*/ 6530436 w 6563556"/>
                <a:gd name="connsiteY5-270" fmla="*/ 3221709 h 3254828"/>
                <a:gd name="connsiteX6-271" fmla="*/ 6450478 w 6563556"/>
                <a:gd name="connsiteY6-272" fmla="*/ 3254828 h 3254828"/>
                <a:gd name="connsiteX7-273" fmla="*/ 113077 w 6563556"/>
                <a:gd name="connsiteY7-274" fmla="*/ 3254828 h 3254828"/>
                <a:gd name="connsiteX8-275" fmla="*/ 33119 w 6563556"/>
                <a:gd name="connsiteY8-276" fmla="*/ 3221708 h 3254828"/>
                <a:gd name="connsiteX9-277" fmla="*/ 0 w 6563556"/>
                <a:gd name="connsiteY9-278" fmla="*/ 3141750 h 3254828"/>
                <a:gd name="connsiteX10-279" fmla="*/ 0 w 6563556"/>
                <a:gd name="connsiteY10-280" fmla="*/ 124163 h 3254828"/>
                <a:gd name="connsiteX11-281" fmla="*/ 33120 w 6563556"/>
                <a:gd name="connsiteY11-282" fmla="*/ 44206 h 3254828"/>
                <a:gd name="connsiteX12-283" fmla="*/ 113078 w 6563556"/>
                <a:gd name="connsiteY12-284" fmla="*/ 11087 h 3254828"/>
                <a:gd name="connsiteX13-285" fmla="*/ 2192069 w 6563556"/>
                <a:gd name="connsiteY13-286" fmla="*/ 6713 h 32548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53" y="connsiteY13-54"/>
                </a:cxn>
              </a:cxnLst>
              <a:rect l="l" t="t" r="r" b="b"/>
              <a:pathLst>
                <a:path w="6563556" h="3254828">
                  <a:moveTo>
                    <a:pt x="4449992" y="6219"/>
                  </a:moveTo>
                  <a:lnTo>
                    <a:pt x="6450479" y="11086"/>
                  </a:lnTo>
                  <a:cubicBezTo>
                    <a:pt x="6480469" y="11086"/>
                    <a:pt x="6509230" y="23000"/>
                    <a:pt x="6530436" y="44206"/>
                  </a:cubicBezTo>
                  <a:cubicBezTo>
                    <a:pt x="6551642" y="65412"/>
                    <a:pt x="6563555" y="94174"/>
                    <a:pt x="6563555" y="124164"/>
                  </a:cubicBezTo>
                  <a:cubicBezTo>
                    <a:pt x="6563555" y="1130026"/>
                    <a:pt x="6563556" y="2135889"/>
                    <a:pt x="6563556" y="3141751"/>
                  </a:cubicBezTo>
                  <a:cubicBezTo>
                    <a:pt x="6563556" y="3171741"/>
                    <a:pt x="6551643" y="3200502"/>
                    <a:pt x="6530436" y="3221709"/>
                  </a:cubicBezTo>
                  <a:cubicBezTo>
                    <a:pt x="6509230" y="3242915"/>
                    <a:pt x="6480468" y="3254828"/>
                    <a:pt x="6450478" y="3254828"/>
                  </a:cubicBezTo>
                  <a:lnTo>
                    <a:pt x="113077" y="3254828"/>
                  </a:lnTo>
                  <a:cubicBezTo>
                    <a:pt x="83087" y="3254828"/>
                    <a:pt x="54326" y="3242915"/>
                    <a:pt x="33119" y="3221708"/>
                  </a:cubicBezTo>
                  <a:cubicBezTo>
                    <a:pt x="11913" y="3200502"/>
                    <a:pt x="0" y="3171740"/>
                    <a:pt x="0" y="3141750"/>
                  </a:cubicBezTo>
                  <a:lnTo>
                    <a:pt x="0" y="124163"/>
                  </a:lnTo>
                  <a:cubicBezTo>
                    <a:pt x="0" y="94173"/>
                    <a:pt x="11914" y="65412"/>
                    <a:pt x="33120" y="44206"/>
                  </a:cubicBezTo>
                  <a:cubicBezTo>
                    <a:pt x="54326" y="23000"/>
                    <a:pt x="198461" y="0"/>
                    <a:pt x="113078" y="11087"/>
                  </a:cubicBezTo>
                  <a:lnTo>
                    <a:pt x="2192069" y="6713"/>
                  </a:ln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066800" y="1919380"/>
              <a:ext cx="7010400" cy="3452720"/>
            </a:xfrm>
            <a:custGeom>
              <a:avLst/>
              <a:gdLst>
                <a:gd name="T0" fmla="*/ 5791817 w 6563556"/>
                <a:gd name="T1" fmla="*/ 7875 h 3254828"/>
                <a:gd name="T2" fmla="*/ 8395520 w 6563556"/>
                <a:gd name="T3" fmla="*/ 14036 h 3254828"/>
                <a:gd name="T4" fmla="*/ 8499588 w 6563556"/>
                <a:gd name="T5" fmla="*/ 55969 h 3254828"/>
                <a:gd name="T6" fmla="*/ 8542693 w 6563556"/>
                <a:gd name="T7" fmla="*/ 157205 h 3254828"/>
                <a:gd name="T8" fmla="*/ 8542694 w 6563556"/>
                <a:gd name="T9" fmla="*/ 3977809 h 3254828"/>
                <a:gd name="T10" fmla="*/ 8499588 w 6563556"/>
                <a:gd name="T11" fmla="*/ 4079045 h 3254828"/>
                <a:gd name="T12" fmla="*/ 8395519 w 6563556"/>
                <a:gd name="T13" fmla="*/ 4120978 h 3254828"/>
                <a:gd name="T14" fmla="*/ 147174 w 6563556"/>
                <a:gd name="T15" fmla="*/ 4120978 h 3254828"/>
                <a:gd name="T16" fmla="*/ 43104 w 6563556"/>
                <a:gd name="T17" fmla="*/ 4079044 h 3254828"/>
                <a:gd name="T18" fmla="*/ 0 w 6563556"/>
                <a:gd name="T19" fmla="*/ 3977808 h 3254828"/>
                <a:gd name="T20" fmla="*/ 0 w 6563556"/>
                <a:gd name="T21" fmla="*/ 157204 h 3254828"/>
                <a:gd name="T22" fmla="*/ 43108 w 6563556"/>
                <a:gd name="T23" fmla="*/ 55969 h 3254828"/>
                <a:gd name="T24" fmla="*/ 147175 w 6563556"/>
                <a:gd name="T25" fmla="*/ 14037 h 3254828"/>
                <a:gd name="T26" fmla="*/ 2853054 w 6563556"/>
                <a:gd name="T27" fmla="*/ 8499 h 32548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63556" h="3254828">
                  <a:moveTo>
                    <a:pt x="4449992" y="6219"/>
                  </a:moveTo>
                  <a:lnTo>
                    <a:pt x="6450479" y="11086"/>
                  </a:lnTo>
                  <a:cubicBezTo>
                    <a:pt x="6480469" y="11086"/>
                    <a:pt x="6509230" y="23000"/>
                    <a:pt x="6530436" y="44206"/>
                  </a:cubicBezTo>
                  <a:cubicBezTo>
                    <a:pt x="6551642" y="65412"/>
                    <a:pt x="6563555" y="94174"/>
                    <a:pt x="6563555" y="124164"/>
                  </a:cubicBezTo>
                  <a:cubicBezTo>
                    <a:pt x="6563555" y="1130026"/>
                    <a:pt x="6563556" y="2135889"/>
                    <a:pt x="6563556" y="3141751"/>
                  </a:cubicBezTo>
                  <a:cubicBezTo>
                    <a:pt x="6563556" y="3171741"/>
                    <a:pt x="6551643" y="3200502"/>
                    <a:pt x="6530436" y="3221709"/>
                  </a:cubicBezTo>
                  <a:cubicBezTo>
                    <a:pt x="6509230" y="3242915"/>
                    <a:pt x="6480468" y="3254828"/>
                    <a:pt x="6450478" y="3254828"/>
                  </a:cubicBezTo>
                  <a:lnTo>
                    <a:pt x="113077" y="3254828"/>
                  </a:lnTo>
                  <a:cubicBezTo>
                    <a:pt x="83087" y="3254828"/>
                    <a:pt x="54326" y="3242915"/>
                    <a:pt x="33119" y="3221708"/>
                  </a:cubicBezTo>
                  <a:cubicBezTo>
                    <a:pt x="11913" y="3200502"/>
                    <a:pt x="0" y="3171740"/>
                    <a:pt x="0" y="3141750"/>
                  </a:cubicBezTo>
                  <a:lnTo>
                    <a:pt x="0" y="124163"/>
                  </a:lnTo>
                  <a:cubicBezTo>
                    <a:pt x="0" y="94173"/>
                    <a:pt x="11914" y="65412"/>
                    <a:pt x="33120" y="44206"/>
                  </a:cubicBezTo>
                  <a:cubicBezTo>
                    <a:pt x="54326" y="23000"/>
                    <a:pt x="198461" y="0"/>
                    <a:pt x="113078" y="11087"/>
                  </a:cubicBezTo>
                  <a:lnTo>
                    <a:pt x="2192069" y="6713"/>
                  </a:ln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32" name="Line 11"/>
            <p:cNvSpPr>
              <a:spLocks noChangeShapeType="1"/>
            </p:cNvSpPr>
            <p:nvPr/>
          </p:nvSpPr>
          <p:spPr bwMode="auto">
            <a:xfrm>
              <a:off x="3078163" y="2987675"/>
              <a:ext cx="1587" cy="18764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2"/>
            <p:cNvSpPr>
              <a:spLocks noChangeShapeType="1"/>
            </p:cNvSpPr>
            <p:nvPr/>
          </p:nvSpPr>
          <p:spPr bwMode="auto">
            <a:xfrm>
              <a:off x="4598988" y="2987675"/>
              <a:ext cx="1587" cy="18764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3"/>
            <p:cNvSpPr>
              <a:spLocks noChangeShapeType="1"/>
            </p:cNvSpPr>
            <p:nvPr/>
          </p:nvSpPr>
          <p:spPr bwMode="auto">
            <a:xfrm>
              <a:off x="6110288" y="2987675"/>
              <a:ext cx="3175" cy="18764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1921603" y="4908477"/>
              <a:ext cx="902012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3440692" y="4908477"/>
              <a:ext cx="902011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58"/>
            <p:cNvSpPr txBox="1">
              <a:spLocks noChangeArrowheads="1"/>
            </p:cNvSpPr>
            <p:nvPr/>
          </p:nvSpPr>
          <p:spPr bwMode="auto">
            <a:xfrm>
              <a:off x="4963152" y="4908477"/>
              <a:ext cx="902012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59"/>
            <p:cNvSpPr txBox="1">
              <a:spLocks noChangeArrowheads="1"/>
            </p:cNvSpPr>
            <p:nvPr/>
          </p:nvSpPr>
          <p:spPr bwMode="auto">
            <a:xfrm>
              <a:off x="6490671" y="4908477"/>
              <a:ext cx="903698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25"/>
            <p:cNvSpPr>
              <a:spLocks noChangeArrowheads="1"/>
            </p:cNvSpPr>
            <p:nvPr/>
          </p:nvSpPr>
          <p:spPr bwMode="auto">
            <a:xfrm>
              <a:off x="1881139" y="4731459"/>
              <a:ext cx="440047" cy="1382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3396856" y="4411138"/>
              <a:ext cx="436674" cy="4585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34" name="AutoShape 27"/>
            <p:cNvSpPr>
              <a:spLocks noChangeArrowheads="1"/>
            </p:cNvSpPr>
            <p:nvPr/>
          </p:nvSpPr>
          <p:spPr bwMode="auto">
            <a:xfrm>
              <a:off x="4917631" y="3962689"/>
              <a:ext cx="440046" cy="9070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35" name="AutoShape 28"/>
            <p:cNvSpPr>
              <a:spLocks noChangeArrowheads="1"/>
            </p:cNvSpPr>
            <p:nvPr/>
          </p:nvSpPr>
          <p:spPr bwMode="auto">
            <a:xfrm>
              <a:off x="6431661" y="3827817"/>
              <a:ext cx="436674" cy="10418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>
                  <a:lumMod val="75000"/>
                  <a:lumOff val="25000"/>
                  <a:alpha val="27058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+mn-lt"/>
                <a:ea typeface="+mn-ea"/>
              </a:endParaRPr>
            </a:p>
          </p:txBody>
        </p:sp>
        <p:sp>
          <p:nvSpPr>
            <p:cNvPr id="36" name="AutoShape 29"/>
            <p:cNvSpPr>
              <a:spLocks noChangeArrowheads="1"/>
            </p:cNvSpPr>
            <p:nvPr/>
          </p:nvSpPr>
          <p:spPr bwMode="auto">
            <a:xfrm>
              <a:off x="2321186" y="3740150"/>
              <a:ext cx="426558" cy="1129552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7" name="AutoShape 30"/>
            <p:cNvSpPr>
              <a:spLocks noChangeArrowheads="1"/>
            </p:cNvSpPr>
            <p:nvPr/>
          </p:nvSpPr>
          <p:spPr bwMode="auto">
            <a:xfrm>
              <a:off x="3831845" y="3917169"/>
              <a:ext cx="440046" cy="952533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8" name="AutoShape 31"/>
            <p:cNvSpPr>
              <a:spLocks noChangeArrowheads="1"/>
            </p:cNvSpPr>
            <p:nvPr/>
          </p:nvSpPr>
          <p:spPr bwMode="auto">
            <a:xfrm>
              <a:off x="5355991" y="3370938"/>
              <a:ext cx="426558" cy="1498764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9" name="AutoShape 32"/>
            <p:cNvSpPr>
              <a:spLocks noChangeArrowheads="1"/>
            </p:cNvSpPr>
            <p:nvPr/>
          </p:nvSpPr>
          <p:spPr bwMode="auto">
            <a:xfrm>
              <a:off x="6868335" y="3644053"/>
              <a:ext cx="429931" cy="1225649"/>
            </a:xfrm>
            <a:prstGeom prst="rect">
              <a:avLst/>
            </a:prstGeom>
            <a:solidFill>
              <a:srgbClr val="FF0000"/>
            </a:solidFill>
            <a:ln w="12700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0" name="Text Box 56"/>
            <p:cNvSpPr txBox="1">
              <a:spLocks noChangeArrowheads="1"/>
            </p:cNvSpPr>
            <p:nvPr/>
          </p:nvSpPr>
          <p:spPr bwMode="auto">
            <a:xfrm>
              <a:off x="2270606" y="3451861"/>
              <a:ext cx="542893" cy="30683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56"/>
            <p:cNvSpPr txBox="1">
              <a:spLocks noChangeArrowheads="1"/>
            </p:cNvSpPr>
            <p:nvPr/>
          </p:nvSpPr>
          <p:spPr bwMode="auto">
            <a:xfrm>
              <a:off x="3681790" y="3628881"/>
              <a:ext cx="733412" cy="30851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56"/>
            <p:cNvSpPr txBox="1">
              <a:spLocks noChangeArrowheads="1"/>
            </p:cNvSpPr>
            <p:nvPr/>
          </p:nvSpPr>
          <p:spPr bwMode="auto">
            <a:xfrm>
              <a:off x="3371565" y="4129592"/>
              <a:ext cx="542893" cy="30683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56"/>
            <p:cNvSpPr txBox="1">
              <a:spLocks noChangeArrowheads="1"/>
            </p:cNvSpPr>
            <p:nvPr/>
          </p:nvSpPr>
          <p:spPr bwMode="auto">
            <a:xfrm>
              <a:off x="5253145" y="3069163"/>
              <a:ext cx="664285" cy="30683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6"/>
            <p:cNvSpPr txBox="1">
              <a:spLocks noChangeArrowheads="1"/>
            </p:cNvSpPr>
            <p:nvPr/>
          </p:nvSpPr>
          <p:spPr bwMode="auto">
            <a:xfrm>
              <a:off x="4880539" y="3679458"/>
              <a:ext cx="542893" cy="30851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56"/>
            <p:cNvSpPr txBox="1">
              <a:spLocks noChangeArrowheads="1"/>
            </p:cNvSpPr>
            <p:nvPr/>
          </p:nvSpPr>
          <p:spPr bwMode="auto">
            <a:xfrm>
              <a:off x="6841359" y="3357451"/>
              <a:ext cx="569869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56"/>
            <p:cNvSpPr txBox="1">
              <a:spLocks noChangeArrowheads="1"/>
            </p:cNvSpPr>
            <p:nvPr/>
          </p:nvSpPr>
          <p:spPr bwMode="auto">
            <a:xfrm>
              <a:off x="6401313" y="3500753"/>
              <a:ext cx="542893" cy="30683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4" name="Line 8"/>
            <p:cNvSpPr>
              <a:spLocks noChangeShapeType="1"/>
            </p:cNvSpPr>
            <p:nvPr/>
          </p:nvSpPr>
          <p:spPr bwMode="auto">
            <a:xfrm>
              <a:off x="1612900" y="2601913"/>
              <a:ext cx="0" cy="2263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8"/>
            <p:cNvSpPr>
              <a:spLocks noChangeShapeType="1"/>
            </p:cNvSpPr>
            <p:nvPr/>
          </p:nvSpPr>
          <p:spPr bwMode="auto">
            <a:xfrm rot="-5400000">
              <a:off x="4571207" y="1908969"/>
              <a:ext cx="0" cy="5932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56"/>
            <p:cNvSpPr txBox="1">
              <a:spLocks noChangeArrowheads="1"/>
            </p:cNvSpPr>
            <p:nvPr/>
          </p:nvSpPr>
          <p:spPr bwMode="auto">
            <a:xfrm>
              <a:off x="1857535" y="4416195"/>
              <a:ext cx="542893" cy="30852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57" name="组合 49"/>
            <p:cNvGrpSpPr/>
            <p:nvPr/>
          </p:nvGrpSpPr>
          <p:grpSpPr bwMode="auto">
            <a:xfrm>
              <a:off x="2709863" y="1700213"/>
              <a:ext cx="3689731" cy="438150"/>
              <a:chOff x="3131981" y="1712355"/>
              <a:chExt cx="2953589" cy="56403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3132613" y="1712355"/>
                <a:ext cx="2952984" cy="564273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59" name="矩形 25"/>
              <p:cNvSpPr>
                <a:spLocks noChangeArrowheads="1"/>
              </p:cNvSpPr>
              <p:nvPr/>
            </p:nvSpPr>
            <p:spPr bwMode="auto">
              <a:xfrm>
                <a:off x="3572409" y="1780650"/>
                <a:ext cx="2112488" cy="435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53" name="Picture 2" descr="C:\Documents and Settings\Administrator\桌面\0789.jpg"/>
          <p:cNvPicPr>
            <a:picLocks noChangeAspect="1" noChangeArrowheads="1"/>
          </p:cNvPicPr>
          <p:nvPr/>
        </p:nvPicPr>
        <p:blipFill rotWithShape="1">
          <a:blip r:embed="rId1"/>
          <a:srcRect b="15056"/>
          <a:stretch>
            <a:fillRect/>
          </a:stretch>
        </p:blipFill>
        <p:spPr bwMode="auto">
          <a:xfrm>
            <a:off x="468313" y="944563"/>
            <a:ext cx="5422900" cy="3454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组合 53"/>
          <p:cNvGrpSpPr/>
          <p:nvPr/>
        </p:nvGrpSpPr>
        <p:grpSpPr bwMode="auto">
          <a:xfrm>
            <a:off x="6011863" y="944563"/>
            <a:ext cx="2641600" cy="3467100"/>
            <a:chOff x="6012160" y="944017"/>
            <a:chExt cx="2641134" cy="3468060"/>
          </a:xfrm>
        </p:grpSpPr>
        <p:sp>
          <p:nvSpPr>
            <p:cNvPr id="55" name="矩形 54"/>
            <p:cNvSpPr/>
            <p:nvPr/>
          </p:nvSpPr>
          <p:spPr>
            <a:xfrm>
              <a:off x="6012160" y="944017"/>
              <a:ext cx="2641134" cy="34680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29" name="TextBox 55"/>
            <p:cNvSpPr txBox="1">
              <a:spLocks noChangeArrowheads="1"/>
            </p:cNvSpPr>
            <p:nvPr/>
          </p:nvSpPr>
          <p:spPr bwMode="auto">
            <a:xfrm>
              <a:off x="6266697" y="1323830"/>
              <a:ext cx="2132060" cy="2708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</a:t>
              </a: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素材站这里有中国最强的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培训清晰、美观、创意、有效、超值保密，我们为数百家客户带来意想不到的价值。</a:t>
              </a:r>
              <a:endParaRPr lang="zh-CN" altLang="zh-CN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7" name="Picture 11" descr="C:\Documents and Settings\Administrator\桌面\用\商务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1775" y="4046538"/>
            <a:ext cx="941388" cy="1052512"/>
          </a:xfrm>
          <a:prstGeom prst="rect">
            <a:avLst/>
          </a:prstGeom>
          <a:noFill/>
          <a:effectLst>
            <a:outerShdw blurRad="76200" dist="139700" dir="1980000" sx="61000" sy="61000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25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2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xit" presetSubtype="54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C:\Documents and Settings\Administrator\桌面\用\商务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10"/>
          <p:cNvSpPr/>
          <p:nvPr/>
        </p:nvSpPr>
        <p:spPr>
          <a:xfrm rot="1801197">
            <a:off x="-744538" y="3182938"/>
            <a:ext cx="7639051" cy="855662"/>
          </a:xfrm>
          <a:custGeom>
            <a:avLst/>
            <a:gdLst>
              <a:gd name="connsiteX0" fmla="*/ 0 w 9324528"/>
              <a:gd name="connsiteY0" fmla="*/ 0 h 858043"/>
              <a:gd name="connsiteX1" fmla="*/ 9324528 w 9324528"/>
              <a:gd name="connsiteY1" fmla="*/ 0 h 858043"/>
              <a:gd name="connsiteX2" fmla="*/ 9324528 w 9324528"/>
              <a:gd name="connsiteY2" fmla="*/ 858043 h 858043"/>
              <a:gd name="connsiteX3" fmla="*/ 0 w 9324528"/>
              <a:gd name="connsiteY3" fmla="*/ 858043 h 858043"/>
              <a:gd name="connsiteX4" fmla="*/ 0 w 9324528"/>
              <a:gd name="connsiteY4" fmla="*/ 0 h 858043"/>
              <a:gd name="connsiteX0-1" fmla="*/ 0 w 9324528"/>
              <a:gd name="connsiteY0-2" fmla="*/ 0 h 858043"/>
              <a:gd name="connsiteX1-3" fmla="*/ 9324528 w 9324528"/>
              <a:gd name="connsiteY1-4" fmla="*/ 0 h 858043"/>
              <a:gd name="connsiteX2-5" fmla="*/ 6740946 w 9324528"/>
              <a:gd name="connsiteY2-6" fmla="*/ 825439 h 858043"/>
              <a:gd name="connsiteX3-7" fmla="*/ 0 w 9324528"/>
              <a:gd name="connsiteY3-8" fmla="*/ 858043 h 858043"/>
              <a:gd name="connsiteX4-9" fmla="*/ 0 w 9324528"/>
              <a:gd name="connsiteY4-10" fmla="*/ 0 h 858043"/>
              <a:gd name="connsiteX0-11" fmla="*/ 0 w 8224460"/>
              <a:gd name="connsiteY0-12" fmla="*/ 18123 h 876166"/>
              <a:gd name="connsiteX1-13" fmla="*/ 8224460 w 8224460"/>
              <a:gd name="connsiteY1-14" fmla="*/ 0 h 876166"/>
              <a:gd name="connsiteX2-15" fmla="*/ 6740946 w 8224460"/>
              <a:gd name="connsiteY2-16" fmla="*/ 843562 h 876166"/>
              <a:gd name="connsiteX3-17" fmla="*/ 0 w 8224460"/>
              <a:gd name="connsiteY3-18" fmla="*/ 876166 h 876166"/>
              <a:gd name="connsiteX4-19" fmla="*/ 0 w 8224460"/>
              <a:gd name="connsiteY4-20" fmla="*/ 18123 h 876166"/>
              <a:gd name="connsiteX0-21" fmla="*/ 585083 w 8224460"/>
              <a:gd name="connsiteY0-22" fmla="*/ 15315 h 876166"/>
              <a:gd name="connsiteX1-23" fmla="*/ 8224460 w 8224460"/>
              <a:gd name="connsiteY1-24" fmla="*/ 0 h 876166"/>
              <a:gd name="connsiteX2-25" fmla="*/ 6740946 w 8224460"/>
              <a:gd name="connsiteY2-26" fmla="*/ 843562 h 876166"/>
              <a:gd name="connsiteX3-27" fmla="*/ 0 w 8224460"/>
              <a:gd name="connsiteY3-28" fmla="*/ 876166 h 876166"/>
              <a:gd name="connsiteX4-29" fmla="*/ 585083 w 8224460"/>
              <a:gd name="connsiteY4-30" fmla="*/ 15315 h 876166"/>
              <a:gd name="connsiteX0-31" fmla="*/ 0 w 7639377"/>
              <a:gd name="connsiteY0-32" fmla="*/ 15315 h 865804"/>
              <a:gd name="connsiteX1-33" fmla="*/ 7639377 w 7639377"/>
              <a:gd name="connsiteY1-34" fmla="*/ 0 h 865804"/>
              <a:gd name="connsiteX2-35" fmla="*/ 6155863 w 7639377"/>
              <a:gd name="connsiteY2-36" fmla="*/ 843562 h 865804"/>
              <a:gd name="connsiteX3-37" fmla="*/ 448238 w 7639377"/>
              <a:gd name="connsiteY3-38" fmla="*/ 865804 h 865804"/>
              <a:gd name="connsiteX4-39" fmla="*/ 0 w 7639377"/>
              <a:gd name="connsiteY4-40" fmla="*/ 15315 h 865804"/>
              <a:gd name="connsiteX0-41" fmla="*/ 0 w 7639377"/>
              <a:gd name="connsiteY0-42" fmla="*/ 15315 h 856587"/>
              <a:gd name="connsiteX1-43" fmla="*/ 7639377 w 7639377"/>
              <a:gd name="connsiteY1-44" fmla="*/ 0 h 856587"/>
              <a:gd name="connsiteX2-45" fmla="*/ 6155863 w 7639377"/>
              <a:gd name="connsiteY2-46" fmla="*/ 843562 h 856587"/>
              <a:gd name="connsiteX3-47" fmla="*/ 493201 w 7639377"/>
              <a:gd name="connsiteY3-48" fmla="*/ 856587 h 856587"/>
              <a:gd name="connsiteX4-49" fmla="*/ 0 w 7639377"/>
              <a:gd name="connsiteY4-50" fmla="*/ 15315 h 856587"/>
              <a:gd name="connsiteX0-51" fmla="*/ 0 w 7639377"/>
              <a:gd name="connsiteY0-52" fmla="*/ 15315 h 856587"/>
              <a:gd name="connsiteX1-53" fmla="*/ 7639377 w 7639377"/>
              <a:gd name="connsiteY1-54" fmla="*/ 0 h 856587"/>
              <a:gd name="connsiteX2-55" fmla="*/ 6163378 w 7639377"/>
              <a:gd name="connsiteY2-56" fmla="*/ 850219 h 856587"/>
              <a:gd name="connsiteX3-57" fmla="*/ 493201 w 7639377"/>
              <a:gd name="connsiteY3-58" fmla="*/ 856587 h 856587"/>
              <a:gd name="connsiteX4-59" fmla="*/ 0 w 7639377"/>
              <a:gd name="connsiteY4-60" fmla="*/ 15315 h 8565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39377" h="856587">
                <a:moveTo>
                  <a:pt x="0" y="15315"/>
                </a:moveTo>
                <a:lnTo>
                  <a:pt x="7639377" y="0"/>
                </a:lnTo>
                <a:lnTo>
                  <a:pt x="6163378" y="850219"/>
                </a:lnTo>
                <a:lnTo>
                  <a:pt x="493201" y="856587"/>
                </a:lnTo>
                <a:lnTo>
                  <a:pt x="0" y="1531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6828" y="4130370"/>
            <a:ext cx="2030013" cy="477054"/>
          </a:xfrm>
          <a:prstGeom prst="rect">
            <a:avLst/>
          </a:prstGeom>
          <a:noFill/>
        </p:spPr>
        <p:txBody>
          <a:bodyPr>
            <a:spAutoFit/>
            <a:scene3d>
              <a:camera prst="isometricBottomDown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5406" y="3651870"/>
            <a:ext cx="4104456" cy="1015663"/>
          </a:xfrm>
          <a:prstGeom prst="rect">
            <a:avLst/>
          </a:prstGeom>
          <a:noFill/>
        </p:spPr>
        <p:txBody>
          <a:bodyPr>
            <a:spAutoFit/>
            <a:scene3d>
              <a:camera prst="isometricBottomDown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latin typeface="+mn-lt"/>
                <a:ea typeface="+mn-ea"/>
              </a:rPr>
              <a:t>THANKS</a:t>
            </a:r>
            <a:endParaRPr lang="zh-CN" altLang="en-US" sz="6000" b="1" dirty="0">
              <a:latin typeface="+mn-lt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1090" y="2394912"/>
            <a:ext cx="2880320" cy="292388"/>
          </a:xfrm>
          <a:prstGeom prst="rect">
            <a:avLst/>
          </a:prstGeom>
          <a:noFill/>
        </p:spPr>
        <p:txBody>
          <a:bodyPr>
            <a:spAutoFit/>
            <a:scene3d>
              <a:camera prst="isometricBottomDown"/>
              <a:lightRig rig="threePt" dir="t"/>
            </a:scene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适用于商务演讲及相关类别演示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12" descr="D:\重要资料\20110708新LOGO应用\锐普PPT黑LOGO-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22" y="2135659"/>
            <a:ext cx="1197942" cy="466461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2" descr="C:\Documents and Settings\Administrator\桌面\用\商务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0" descr="C:\Documents and Settings\Administrator\桌面\用\商务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9" descr="C:\Documents and Settings\Administrator\桌面\用\商务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8" descr="C:\Documents and Settings\Administrator\桌面\用\商务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7" descr="C:\Documents and Settings\Administrator\桌面\用\商务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3" descr="C:\Documents and Settings\Administrator\桌面\商务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C:\Documents and Settings\Administrator\桌面\用\商务9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92500" y="1152525"/>
            <a:ext cx="1533525" cy="1716088"/>
          </a:xfrm>
          <a:prstGeom prst="rect">
            <a:avLst/>
          </a:prstGeom>
          <a:noFill/>
          <a:effectLst>
            <a:outerShdw blurRad="127000" dist="317500" dir="3480000" sx="56000" sy="56000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 descr="C:\Documents and Settings\Administrator\桌面\用\商务9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851775" y="4046538"/>
            <a:ext cx="941388" cy="1052512"/>
          </a:xfrm>
          <a:prstGeom prst="rect">
            <a:avLst/>
          </a:prstGeom>
          <a:noFill/>
          <a:effectLst>
            <a:outerShdw blurRad="76200" dist="139700" dir="1980000" sx="61000" sy="61000" rotWithShape="0">
              <a:prstClr val="black">
                <a:alpha val="2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 bwMode="auto">
          <a:xfrm>
            <a:off x="0" y="0"/>
            <a:ext cx="9144000" cy="5141913"/>
            <a:chOff x="0" y="-1"/>
            <a:chExt cx="9144000" cy="5141913"/>
          </a:xfrm>
        </p:grpSpPr>
        <p:sp>
          <p:nvSpPr>
            <p:cNvPr id="17" name="圆角矩形 16"/>
            <p:cNvSpPr/>
            <p:nvPr/>
          </p:nvSpPr>
          <p:spPr>
            <a:xfrm>
              <a:off x="0" y="-1"/>
              <a:ext cx="9144000" cy="5141913"/>
            </a:xfrm>
            <a:prstGeom prst="roundRect">
              <a:avLst>
                <a:gd name="adj" fmla="val 2728"/>
              </a:avLst>
            </a:prstGeom>
            <a:solidFill>
              <a:schemeClr val="bg1">
                <a:alpha val="9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8604250" y="4876799"/>
              <a:ext cx="5254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0" y="4978399"/>
              <a:ext cx="912971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03575" y="392112"/>
              <a:ext cx="594042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387349"/>
              <a:ext cx="89535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62" name="组合 21"/>
            <p:cNvGrpSpPr/>
            <p:nvPr/>
          </p:nvGrpSpPr>
          <p:grpSpPr bwMode="auto">
            <a:xfrm>
              <a:off x="950436" y="197770"/>
              <a:ext cx="2188664" cy="386447"/>
              <a:chOff x="1095576" y="342910"/>
              <a:chExt cx="2188664" cy="386447"/>
            </a:xfrm>
          </p:grpSpPr>
          <p:grpSp>
            <p:nvGrpSpPr>
              <p:cNvPr id="29" name="组合 27"/>
              <p:cNvGrpSpPr/>
              <p:nvPr/>
            </p:nvGrpSpPr>
            <p:grpSpPr bwMode="auto">
              <a:xfrm rot="10800000">
                <a:off x="2043650" y="348667"/>
                <a:ext cx="532480" cy="380690"/>
                <a:chOff x="2857488" y="2000246"/>
                <a:chExt cx="1285200" cy="1071570"/>
              </a:xfrm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6" name="燕尾形 45"/>
                <p:cNvSpPr/>
                <p:nvPr/>
              </p:nvSpPr>
              <p:spPr>
                <a:xfrm>
                  <a:off x="2857488" y="2000246"/>
                  <a:ext cx="1285200" cy="1071570"/>
                </a:xfrm>
                <a:prstGeom prst="chevron">
                  <a:avLst>
                    <a:gd name="adj" fmla="val 37015"/>
                  </a:avLst>
                </a:prstGeom>
                <a:grpFill/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7" name="燕尾形 46"/>
                <p:cNvSpPr/>
                <p:nvPr/>
              </p:nvSpPr>
              <p:spPr>
                <a:xfrm>
                  <a:off x="2857488" y="2000246"/>
                  <a:ext cx="1285200" cy="1071570"/>
                </a:xfrm>
                <a:prstGeom prst="chevron">
                  <a:avLst>
                    <a:gd name="adj" fmla="val 37015"/>
                  </a:avLst>
                </a:prstGeom>
                <a:grpFill/>
                <a:ln w="3175">
                  <a:solidFill>
                    <a:schemeClr val="bg1">
                      <a:lumMod val="85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8" name="燕尾形 41"/>
                <p:cNvSpPr/>
                <p:nvPr/>
              </p:nvSpPr>
              <p:spPr>
                <a:xfrm>
                  <a:off x="2863523" y="2009802"/>
                  <a:ext cx="1271127" cy="616870"/>
                </a:xfrm>
                <a:custGeom>
                  <a:avLst/>
                  <a:gdLst>
                    <a:gd name="connsiteX0" fmla="*/ 0 w 1451083"/>
                    <a:gd name="connsiteY0" fmla="*/ 0 h 1210733"/>
                    <a:gd name="connsiteX1" fmla="*/ 1002930 w 1451083"/>
                    <a:gd name="connsiteY1" fmla="*/ 0 h 1210733"/>
                    <a:gd name="connsiteX2" fmla="*/ 1451083 w 1451083"/>
                    <a:gd name="connsiteY2" fmla="*/ 605367 h 1210733"/>
                    <a:gd name="connsiteX3" fmla="*/ 1002930 w 1451083"/>
                    <a:gd name="connsiteY3" fmla="*/ 1210733 h 1210733"/>
                    <a:gd name="connsiteX4" fmla="*/ 0 w 1451083"/>
                    <a:gd name="connsiteY4" fmla="*/ 1210733 h 1210733"/>
                    <a:gd name="connsiteX5" fmla="*/ 448153 w 1451083"/>
                    <a:gd name="connsiteY5" fmla="*/ 605367 h 1210733"/>
                    <a:gd name="connsiteX6" fmla="*/ 0 w 1451083"/>
                    <a:gd name="connsiteY6" fmla="*/ 0 h 1210733"/>
                    <a:gd name="connsiteX0-1" fmla="*/ 0 w 1451083"/>
                    <a:gd name="connsiteY0-2" fmla="*/ 0 h 1210733"/>
                    <a:gd name="connsiteX1-3" fmla="*/ 1002930 w 1451083"/>
                    <a:gd name="connsiteY1-4" fmla="*/ 0 h 1210733"/>
                    <a:gd name="connsiteX2-5" fmla="*/ 1451083 w 1451083"/>
                    <a:gd name="connsiteY2-6" fmla="*/ 605367 h 1210733"/>
                    <a:gd name="connsiteX3-7" fmla="*/ 1002930 w 1451083"/>
                    <a:gd name="connsiteY3-8" fmla="*/ 1210733 h 1210733"/>
                    <a:gd name="connsiteX4-9" fmla="*/ 448153 w 1451083"/>
                    <a:gd name="connsiteY4-10" fmla="*/ 605367 h 1210733"/>
                    <a:gd name="connsiteX5-11" fmla="*/ 0 w 1451083"/>
                    <a:gd name="connsiteY5-12" fmla="*/ 0 h 1210733"/>
                    <a:gd name="connsiteX0-13" fmla="*/ 0 w 1451083"/>
                    <a:gd name="connsiteY0-14" fmla="*/ 0 h 605367"/>
                    <a:gd name="connsiteX1-15" fmla="*/ 1002930 w 1451083"/>
                    <a:gd name="connsiteY1-16" fmla="*/ 0 h 605367"/>
                    <a:gd name="connsiteX2-17" fmla="*/ 1451083 w 1451083"/>
                    <a:gd name="connsiteY2-18" fmla="*/ 605367 h 605367"/>
                    <a:gd name="connsiteX3-19" fmla="*/ 448153 w 1451083"/>
                    <a:gd name="connsiteY3-20" fmla="*/ 605367 h 605367"/>
                    <a:gd name="connsiteX4-21" fmla="*/ 0 w 1451083"/>
                    <a:gd name="connsiteY4-22" fmla="*/ 0 h 605367"/>
                    <a:gd name="connsiteX0-23" fmla="*/ 0 w 1451083"/>
                    <a:gd name="connsiteY0-24" fmla="*/ 0 h 605367"/>
                    <a:gd name="connsiteX1-25" fmla="*/ 1002930 w 1451083"/>
                    <a:gd name="connsiteY1-26" fmla="*/ 0 h 605367"/>
                    <a:gd name="connsiteX2-27" fmla="*/ 1451083 w 1451083"/>
                    <a:gd name="connsiteY2-28" fmla="*/ 605367 h 605367"/>
                    <a:gd name="connsiteX3-29" fmla="*/ 448153 w 1451083"/>
                    <a:gd name="connsiteY3-30" fmla="*/ 605367 h 605367"/>
                    <a:gd name="connsiteX4-31" fmla="*/ 0 w 1451083"/>
                    <a:gd name="connsiteY4-32" fmla="*/ 0 h 605367"/>
                    <a:gd name="connsiteX0-33" fmla="*/ 0 w 1451083"/>
                    <a:gd name="connsiteY0-34" fmla="*/ 0 h 605367"/>
                    <a:gd name="connsiteX1-35" fmla="*/ 1002930 w 1451083"/>
                    <a:gd name="connsiteY1-36" fmla="*/ 0 h 605367"/>
                    <a:gd name="connsiteX2-37" fmla="*/ 1451083 w 1451083"/>
                    <a:gd name="connsiteY2-38" fmla="*/ 605367 h 605367"/>
                    <a:gd name="connsiteX3-39" fmla="*/ 448153 w 1451083"/>
                    <a:gd name="connsiteY3-40" fmla="*/ 605367 h 605367"/>
                    <a:gd name="connsiteX4-41" fmla="*/ 0 w 1451083"/>
                    <a:gd name="connsiteY4-42" fmla="*/ 0 h 605367"/>
                    <a:gd name="connsiteX0-43" fmla="*/ 0 w 1451083"/>
                    <a:gd name="connsiteY0-44" fmla="*/ 0 h 605367"/>
                    <a:gd name="connsiteX1-45" fmla="*/ 1002930 w 1451083"/>
                    <a:gd name="connsiteY1-46" fmla="*/ 0 h 605367"/>
                    <a:gd name="connsiteX2-47" fmla="*/ 1451083 w 1451083"/>
                    <a:gd name="connsiteY2-48" fmla="*/ 605367 h 605367"/>
                    <a:gd name="connsiteX3-49" fmla="*/ 429103 w 1451083"/>
                    <a:gd name="connsiteY3-50" fmla="*/ 567267 h 605367"/>
                    <a:gd name="connsiteX4-51" fmla="*/ 0 w 1451083"/>
                    <a:gd name="connsiteY4-52" fmla="*/ 0 h 605367"/>
                    <a:gd name="connsiteX0-53" fmla="*/ 0 w 1451083"/>
                    <a:gd name="connsiteY0-54" fmla="*/ 0 h 605367"/>
                    <a:gd name="connsiteX1-55" fmla="*/ 1002930 w 1451083"/>
                    <a:gd name="connsiteY1-56" fmla="*/ 0 h 605367"/>
                    <a:gd name="connsiteX2-57" fmla="*/ 1451083 w 1451083"/>
                    <a:gd name="connsiteY2-58" fmla="*/ 605367 h 605367"/>
                    <a:gd name="connsiteX3-59" fmla="*/ 429103 w 1451083"/>
                    <a:gd name="connsiteY3-60" fmla="*/ 567267 h 605367"/>
                    <a:gd name="connsiteX4-61" fmla="*/ 0 w 1451083"/>
                    <a:gd name="connsiteY4-62" fmla="*/ 0 h 605367"/>
                    <a:gd name="connsiteX0-63" fmla="*/ 0 w 1451083"/>
                    <a:gd name="connsiteY0-64" fmla="*/ 0 h 605367"/>
                    <a:gd name="connsiteX1-65" fmla="*/ 1002930 w 1451083"/>
                    <a:gd name="connsiteY1-66" fmla="*/ 0 h 605367"/>
                    <a:gd name="connsiteX2-67" fmla="*/ 1451083 w 1451083"/>
                    <a:gd name="connsiteY2-68" fmla="*/ 605367 h 605367"/>
                    <a:gd name="connsiteX3-69" fmla="*/ 457678 w 1451083"/>
                    <a:gd name="connsiteY3-70" fmla="*/ 605367 h 605367"/>
                    <a:gd name="connsiteX4-71" fmla="*/ 0 w 1451083"/>
                    <a:gd name="connsiteY4-72" fmla="*/ 0 h 605367"/>
                    <a:gd name="connsiteX0-73" fmla="*/ 0 w 1451083"/>
                    <a:gd name="connsiteY0-74" fmla="*/ 0 h 653881"/>
                    <a:gd name="connsiteX1-75" fmla="*/ 1002930 w 1451083"/>
                    <a:gd name="connsiteY1-76" fmla="*/ 0 h 653881"/>
                    <a:gd name="connsiteX2-77" fmla="*/ 1451083 w 1451083"/>
                    <a:gd name="connsiteY2-78" fmla="*/ 605367 h 653881"/>
                    <a:gd name="connsiteX3-79" fmla="*/ 457678 w 1451083"/>
                    <a:gd name="connsiteY3-80" fmla="*/ 605367 h 653881"/>
                    <a:gd name="connsiteX4-81" fmla="*/ 0 w 1451083"/>
                    <a:gd name="connsiteY4-82" fmla="*/ 0 h 653881"/>
                    <a:gd name="connsiteX0-83" fmla="*/ 0 w 1451083"/>
                    <a:gd name="connsiteY0-84" fmla="*/ 0 h 687238"/>
                    <a:gd name="connsiteX1-85" fmla="*/ 1002930 w 1451083"/>
                    <a:gd name="connsiteY1-86" fmla="*/ 0 h 687238"/>
                    <a:gd name="connsiteX2-87" fmla="*/ 1451083 w 1451083"/>
                    <a:gd name="connsiteY2-88" fmla="*/ 605367 h 687238"/>
                    <a:gd name="connsiteX3-89" fmla="*/ 457678 w 1451083"/>
                    <a:gd name="connsiteY3-90" fmla="*/ 605367 h 687238"/>
                    <a:gd name="connsiteX4-91" fmla="*/ 0 w 1451083"/>
                    <a:gd name="connsiteY4-92" fmla="*/ 0 h 687238"/>
                    <a:gd name="connsiteX0-93" fmla="*/ 0 w 1451083"/>
                    <a:gd name="connsiteY0-94" fmla="*/ 0 h 668638"/>
                    <a:gd name="connsiteX1-95" fmla="*/ 1002930 w 1451083"/>
                    <a:gd name="connsiteY1-96" fmla="*/ 0 h 668638"/>
                    <a:gd name="connsiteX2-97" fmla="*/ 1451083 w 1451083"/>
                    <a:gd name="connsiteY2-98" fmla="*/ 605367 h 668638"/>
                    <a:gd name="connsiteX3-99" fmla="*/ 410437 w 1451083"/>
                    <a:gd name="connsiteY3-100" fmla="*/ 654050 h 668638"/>
                    <a:gd name="connsiteX4-101" fmla="*/ 457678 w 1451083"/>
                    <a:gd name="connsiteY4-102" fmla="*/ 605367 h 668638"/>
                    <a:gd name="connsiteX5-103" fmla="*/ 0 w 1451083"/>
                    <a:gd name="connsiteY5-104" fmla="*/ 0 h 668638"/>
                    <a:gd name="connsiteX0-105" fmla="*/ 0 w 1451083"/>
                    <a:gd name="connsiteY0-106" fmla="*/ 0 h 668638"/>
                    <a:gd name="connsiteX1-107" fmla="*/ 1002930 w 1451083"/>
                    <a:gd name="connsiteY1-108" fmla="*/ 0 h 668638"/>
                    <a:gd name="connsiteX2-109" fmla="*/ 1451083 w 1451083"/>
                    <a:gd name="connsiteY2-110" fmla="*/ 605367 h 668638"/>
                    <a:gd name="connsiteX3-111" fmla="*/ 410437 w 1451083"/>
                    <a:gd name="connsiteY3-112" fmla="*/ 654050 h 668638"/>
                    <a:gd name="connsiteX4-113" fmla="*/ 457678 w 1451083"/>
                    <a:gd name="connsiteY4-114" fmla="*/ 605367 h 668638"/>
                    <a:gd name="connsiteX5-115" fmla="*/ 0 w 1451083"/>
                    <a:gd name="connsiteY5-116" fmla="*/ 0 h 668638"/>
                    <a:gd name="connsiteX0-117" fmla="*/ 0 w 1451083"/>
                    <a:gd name="connsiteY0-118" fmla="*/ 0 h 668638"/>
                    <a:gd name="connsiteX1-119" fmla="*/ 1002930 w 1451083"/>
                    <a:gd name="connsiteY1-120" fmla="*/ 0 h 668638"/>
                    <a:gd name="connsiteX2-121" fmla="*/ 1451083 w 1451083"/>
                    <a:gd name="connsiteY2-122" fmla="*/ 605367 h 668638"/>
                    <a:gd name="connsiteX3-123" fmla="*/ 410437 w 1451083"/>
                    <a:gd name="connsiteY3-124" fmla="*/ 654050 h 668638"/>
                    <a:gd name="connsiteX4-125" fmla="*/ 457678 w 1451083"/>
                    <a:gd name="connsiteY4-126" fmla="*/ 605367 h 668638"/>
                    <a:gd name="connsiteX5-127" fmla="*/ 0 w 1451083"/>
                    <a:gd name="connsiteY5-128" fmla="*/ 0 h 668638"/>
                    <a:gd name="connsiteX0-129" fmla="*/ 0 w 1451083"/>
                    <a:gd name="connsiteY0-130" fmla="*/ 0 h 714867"/>
                    <a:gd name="connsiteX1-131" fmla="*/ 1002930 w 1451083"/>
                    <a:gd name="connsiteY1-132" fmla="*/ 0 h 714867"/>
                    <a:gd name="connsiteX2-133" fmla="*/ 1451083 w 1451083"/>
                    <a:gd name="connsiteY2-134" fmla="*/ 605367 h 714867"/>
                    <a:gd name="connsiteX3-135" fmla="*/ 410437 w 1451083"/>
                    <a:gd name="connsiteY3-136" fmla="*/ 654050 h 714867"/>
                    <a:gd name="connsiteX4-137" fmla="*/ 457678 w 1451083"/>
                    <a:gd name="connsiteY4-138" fmla="*/ 605367 h 714867"/>
                    <a:gd name="connsiteX5-139" fmla="*/ 0 w 1451083"/>
                    <a:gd name="connsiteY5-140" fmla="*/ 0 h 714867"/>
                    <a:gd name="connsiteX0-141" fmla="*/ 0 w 1451083"/>
                    <a:gd name="connsiteY0-142" fmla="*/ 0 h 704698"/>
                    <a:gd name="connsiteX1-143" fmla="*/ 1002930 w 1451083"/>
                    <a:gd name="connsiteY1-144" fmla="*/ 0 h 704698"/>
                    <a:gd name="connsiteX2-145" fmla="*/ 1451083 w 1451083"/>
                    <a:gd name="connsiteY2-146" fmla="*/ 605367 h 704698"/>
                    <a:gd name="connsiteX3-147" fmla="*/ 410437 w 1451083"/>
                    <a:gd name="connsiteY3-148" fmla="*/ 654050 h 704698"/>
                    <a:gd name="connsiteX4-149" fmla="*/ 457678 w 1451083"/>
                    <a:gd name="connsiteY4-150" fmla="*/ 605367 h 704698"/>
                    <a:gd name="connsiteX5-151" fmla="*/ 0 w 1451083"/>
                    <a:gd name="connsiteY5-152" fmla="*/ 0 h 704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1451083" h="704698">
                      <a:moveTo>
                        <a:pt x="0" y="0"/>
                      </a:moveTo>
                      <a:lnTo>
                        <a:pt x="1002930" y="0"/>
                      </a:lnTo>
                      <a:lnTo>
                        <a:pt x="1451083" y="605367"/>
                      </a:lnTo>
                      <a:cubicBezTo>
                        <a:pt x="1158130" y="667810"/>
                        <a:pt x="610929" y="765176"/>
                        <a:pt x="410437" y="654050"/>
                      </a:cubicBezTo>
                      <a:cubicBezTo>
                        <a:pt x="413145" y="644526"/>
                        <a:pt x="449355" y="601135"/>
                        <a:pt x="457678" y="60536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0" name="组合 27"/>
              <p:cNvGrpSpPr/>
              <p:nvPr/>
            </p:nvGrpSpPr>
            <p:grpSpPr bwMode="auto">
              <a:xfrm rot="10800000">
                <a:off x="2517687" y="348667"/>
                <a:ext cx="532480" cy="380690"/>
                <a:chOff x="2857488" y="2000246"/>
                <a:chExt cx="1285200" cy="1071570"/>
              </a:xfrm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3" name="燕尾形 42"/>
                <p:cNvSpPr/>
                <p:nvPr/>
              </p:nvSpPr>
              <p:spPr>
                <a:xfrm>
                  <a:off x="2857488" y="2000246"/>
                  <a:ext cx="1285200" cy="1071570"/>
                </a:xfrm>
                <a:prstGeom prst="chevron">
                  <a:avLst>
                    <a:gd name="adj" fmla="val 37015"/>
                  </a:avLst>
                </a:prstGeom>
                <a:grpFill/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4" name="燕尾形 43"/>
                <p:cNvSpPr/>
                <p:nvPr/>
              </p:nvSpPr>
              <p:spPr>
                <a:xfrm>
                  <a:off x="2857488" y="2000246"/>
                  <a:ext cx="1285200" cy="1071570"/>
                </a:xfrm>
                <a:prstGeom prst="chevron">
                  <a:avLst>
                    <a:gd name="adj" fmla="val 37015"/>
                  </a:avLst>
                </a:prstGeom>
                <a:grpFill/>
                <a:ln w="3175">
                  <a:solidFill>
                    <a:schemeClr val="bg1">
                      <a:lumMod val="85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5" name="燕尾形 41"/>
                <p:cNvSpPr/>
                <p:nvPr/>
              </p:nvSpPr>
              <p:spPr>
                <a:xfrm>
                  <a:off x="2863523" y="2009800"/>
                  <a:ext cx="1271127" cy="529919"/>
                </a:xfrm>
                <a:custGeom>
                  <a:avLst/>
                  <a:gdLst>
                    <a:gd name="connsiteX0" fmla="*/ 0 w 1451083"/>
                    <a:gd name="connsiteY0" fmla="*/ 0 h 1210733"/>
                    <a:gd name="connsiteX1" fmla="*/ 1002930 w 1451083"/>
                    <a:gd name="connsiteY1" fmla="*/ 0 h 1210733"/>
                    <a:gd name="connsiteX2" fmla="*/ 1451083 w 1451083"/>
                    <a:gd name="connsiteY2" fmla="*/ 605367 h 1210733"/>
                    <a:gd name="connsiteX3" fmla="*/ 1002930 w 1451083"/>
                    <a:gd name="connsiteY3" fmla="*/ 1210733 h 1210733"/>
                    <a:gd name="connsiteX4" fmla="*/ 0 w 1451083"/>
                    <a:gd name="connsiteY4" fmla="*/ 1210733 h 1210733"/>
                    <a:gd name="connsiteX5" fmla="*/ 448153 w 1451083"/>
                    <a:gd name="connsiteY5" fmla="*/ 605367 h 1210733"/>
                    <a:gd name="connsiteX6" fmla="*/ 0 w 1451083"/>
                    <a:gd name="connsiteY6" fmla="*/ 0 h 1210733"/>
                    <a:gd name="connsiteX0-1" fmla="*/ 0 w 1451083"/>
                    <a:gd name="connsiteY0-2" fmla="*/ 0 h 1210733"/>
                    <a:gd name="connsiteX1-3" fmla="*/ 1002930 w 1451083"/>
                    <a:gd name="connsiteY1-4" fmla="*/ 0 h 1210733"/>
                    <a:gd name="connsiteX2-5" fmla="*/ 1451083 w 1451083"/>
                    <a:gd name="connsiteY2-6" fmla="*/ 605367 h 1210733"/>
                    <a:gd name="connsiteX3-7" fmla="*/ 1002930 w 1451083"/>
                    <a:gd name="connsiteY3-8" fmla="*/ 1210733 h 1210733"/>
                    <a:gd name="connsiteX4-9" fmla="*/ 448153 w 1451083"/>
                    <a:gd name="connsiteY4-10" fmla="*/ 605367 h 1210733"/>
                    <a:gd name="connsiteX5-11" fmla="*/ 0 w 1451083"/>
                    <a:gd name="connsiteY5-12" fmla="*/ 0 h 1210733"/>
                    <a:gd name="connsiteX0-13" fmla="*/ 0 w 1451083"/>
                    <a:gd name="connsiteY0-14" fmla="*/ 0 h 605367"/>
                    <a:gd name="connsiteX1-15" fmla="*/ 1002930 w 1451083"/>
                    <a:gd name="connsiteY1-16" fmla="*/ 0 h 605367"/>
                    <a:gd name="connsiteX2-17" fmla="*/ 1451083 w 1451083"/>
                    <a:gd name="connsiteY2-18" fmla="*/ 605367 h 605367"/>
                    <a:gd name="connsiteX3-19" fmla="*/ 448153 w 1451083"/>
                    <a:gd name="connsiteY3-20" fmla="*/ 605367 h 605367"/>
                    <a:gd name="connsiteX4-21" fmla="*/ 0 w 1451083"/>
                    <a:gd name="connsiteY4-22" fmla="*/ 0 h 605367"/>
                    <a:gd name="connsiteX0-23" fmla="*/ 0 w 1451083"/>
                    <a:gd name="connsiteY0-24" fmla="*/ 0 h 605367"/>
                    <a:gd name="connsiteX1-25" fmla="*/ 1002930 w 1451083"/>
                    <a:gd name="connsiteY1-26" fmla="*/ 0 h 605367"/>
                    <a:gd name="connsiteX2-27" fmla="*/ 1451083 w 1451083"/>
                    <a:gd name="connsiteY2-28" fmla="*/ 605367 h 605367"/>
                    <a:gd name="connsiteX3-29" fmla="*/ 448153 w 1451083"/>
                    <a:gd name="connsiteY3-30" fmla="*/ 605367 h 605367"/>
                    <a:gd name="connsiteX4-31" fmla="*/ 0 w 1451083"/>
                    <a:gd name="connsiteY4-32" fmla="*/ 0 h 605367"/>
                    <a:gd name="connsiteX0-33" fmla="*/ 0 w 1451083"/>
                    <a:gd name="connsiteY0-34" fmla="*/ 0 h 605367"/>
                    <a:gd name="connsiteX1-35" fmla="*/ 1002930 w 1451083"/>
                    <a:gd name="connsiteY1-36" fmla="*/ 0 h 605367"/>
                    <a:gd name="connsiteX2-37" fmla="*/ 1451083 w 1451083"/>
                    <a:gd name="connsiteY2-38" fmla="*/ 605367 h 605367"/>
                    <a:gd name="connsiteX3-39" fmla="*/ 448153 w 1451083"/>
                    <a:gd name="connsiteY3-40" fmla="*/ 605367 h 605367"/>
                    <a:gd name="connsiteX4-41" fmla="*/ 0 w 1451083"/>
                    <a:gd name="connsiteY4-42" fmla="*/ 0 h 605367"/>
                    <a:gd name="connsiteX0-43" fmla="*/ 0 w 1451083"/>
                    <a:gd name="connsiteY0-44" fmla="*/ 0 h 605367"/>
                    <a:gd name="connsiteX1-45" fmla="*/ 1002930 w 1451083"/>
                    <a:gd name="connsiteY1-46" fmla="*/ 0 h 605367"/>
                    <a:gd name="connsiteX2-47" fmla="*/ 1451083 w 1451083"/>
                    <a:gd name="connsiteY2-48" fmla="*/ 605367 h 605367"/>
                    <a:gd name="connsiteX3-49" fmla="*/ 429103 w 1451083"/>
                    <a:gd name="connsiteY3-50" fmla="*/ 567267 h 605367"/>
                    <a:gd name="connsiteX4-51" fmla="*/ 0 w 1451083"/>
                    <a:gd name="connsiteY4-52" fmla="*/ 0 h 605367"/>
                    <a:gd name="connsiteX0-53" fmla="*/ 0 w 1451083"/>
                    <a:gd name="connsiteY0-54" fmla="*/ 0 h 605367"/>
                    <a:gd name="connsiteX1-55" fmla="*/ 1002930 w 1451083"/>
                    <a:gd name="connsiteY1-56" fmla="*/ 0 h 605367"/>
                    <a:gd name="connsiteX2-57" fmla="*/ 1451083 w 1451083"/>
                    <a:gd name="connsiteY2-58" fmla="*/ 605367 h 605367"/>
                    <a:gd name="connsiteX3-59" fmla="*/ 429103 w 1451083"/>
                    <a:gd name="connsiteY3-60" fmla="*/ 567267 h 605367"/>
                    <a:gd name="connsiteX4-61" fmla="*/ 0 w 1451083"/>
                    <a:gd name="connsiteY4-62" fmla="*/ 0 h 60536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451083" h="605367">
                      <a:moveTo>
                        <a:pt x="0" y="0"/>
                      </a:moveTo>
                      <a:lnTo>
                        <a:pt x="1002930" y="0"/>
                      </a:lnTo>
                      <a:lnTo>
                        <a:pt x="1451083" y="605367"/>
                      </a:lnTo>
                      <a:cubicBezTo>
                        <a:pt x="1272348" y="481542"/>
                        <a:pt x="788813" y="465667"/>
                        <a:pt x="429103" y="56726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2991725" y="347880"/>
                <a:ext cx="292515" cy="381477"/>
                <a:chOff x="2324503" y="195480"/>
                <a:chExt cx="292515" cy="3814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1" name="五边形 56"/>
                <p:cNvSpPr/>
                <p:nvPr/>
              </p:nvSpPr>
              <p:spPr bwMode="auto">
                <a:xfrm rot="10800000">
                  <a:off x="2324503" y="196267"/>
                  <a:ext cx="290134" cy="380690"/>
                </a:xfrm>
                <a:custGeom>
                  <a:avLst/>
                  <a:gdLst>
                    <a:gd name="connsiteX0" fmla="*/ 0 w 447296"/>
                    <a:gd name="connsiteY0" fmla="*/ 0 h 380690"/>
                    <a:gd name="connsiteX1" fmla="*/ 306384 w 447296"/>
                    <a:gd name="connsiteY1" fmla="*/ 0 h 380690"/>
                    <a:gd name="connsiteX2" fmla="*/ 447296 w 447296"/>
                    <a:gd name="connsiteY2" fmla="*/ 190345 h 380690"/>
                    <a:gd name="connsiteX3" fmla="*/ 306384 w 447296"/>
                    <a:gd name="connsiteY3" fmla="*/ 380690 h 380690"/>
                    <a:gd name="connsiteX4" fmla="*/ 0 w 447296"/>
                    <a:gd name="connsiteY4" fmla="*/ 380690 h 380690"/>
                    <a:gd name="connsiteX5" fmla="*/ 0 w 447296"/>
                    <a:gd name="connsiteY5" fmla="*/ 0 h 380690"/>
                    <a:gd name="connsiteX0-1" fmla="*/ 147637 w 447296"/>
                    <a:gd name="connsiteY0-2" fmla="*/ 0 h 380690"/>
                    <a:gd name="connsiteX1-3" fmla="*/ 306384 w 447296"/>
                    <a:gd name="connsiteY1-4" fmla="*/ 0 h 380690"/>
                    <a:gd name="connsiteX2-5" fmla="*/ 447296 w 447296"/>
                    <a:gd name="connsiteY2-6" fmla="*/ 190345 h 380690"/>
                    <a:gd name="connsiteX3-7" fmla="*/ 306384 w 447296"/>
                    <a:gd name="connsiteY3-8" fmla="*/ 380690 h 380690"/>
                    <a:gd name="connsiteX4-9" fmla="*/ 0 w 447296"/>
                    <a:gd name="connsiteY4-10" fmla="*/ 380690 h 380690"/>
                    <a:gd name="connsiteX5-11" fmla="*/ 147637 w 447296"/>
                    <a:gd name="connsiteY5-12" fmla="*/ 0 h 380690"/>
                    <a:gd name="connsiteX0-13" fmla="*/ 0 w 299659"/>
                    <a:gd name="connsiteY0-14" fmla="*/ 0 h 380690"/>
                    <a:gd name="connsiteX1-15" fmla="*/ 158747 w 299659"/>
                    <a:gd name="connsiteY1-16" fmla="*/ 0 h 380690"/>
                    <a:gd name="connsiteX2-17" fmla="*/ 299659 w 299659"/>
                    <a:gd name="connsiteY2-18" fmla="*/ 190345 h 380690"/>
                    <a:gd name="connsiteX3-19" fmla="*/ 158747 w 299659"/>
                    <a:gd name="connsiteY3-20" fmla="*/ 380690 h 380690"/>
                    <a:gd name="connsiteX4-21" fmla="*/ 9525 w 299659"/>
                    <a:gd name="connsiteY4-22" fmla="*/ 380690 h 380690"/>
                    <a:gd name="connsiteX5-23" fmla="*/ 0 w 299659"/>
                    <a:gd name="connsiteY5-24" fmla="*/ 0 h 380690"/>
                    <a:gd name="connsiteX0-25" fmla="*/ 0 w 297278"/>
                    <a:gd name="connsiteY0-26" fmla="*/ 7144 h 380690"/>
                    <a:gd name="connsiteX1-27" fmla="*/ 156366 w 297278"/>
                    <a:gd name="connsiteY1-28" fmla="*/ 0 h 380690"/>
                    <a:gd name="connsiteX2-29" fmla="*/ 297278 w 297278"/>
                    <a:gd name="connsiteY2-30" fmla="*/ 190345 h 380690"/>
                    <a:gd name="connsiteX3-31" fmla="*/ 156366 w 297278"/>
                    <a:gd name="connsiteY3-32" fmla="*/ 380690 h 380690"/>
                    <a:gd name="connsiteX4-33" fmla="*/ 7144 w 297278"/>
                    <a:gd name="connsiteY4-34" fmla="*/ 380690 h 380690"/>
                    <a:gd name="connsiteX5-35" fmla="*/ 0 w 297278"/>
                    <a:gd name="connsiteY5-36" fmla="*/ 7144 h 380690"/>
                    <a:gd name="connsiteX0-37" fmla="*/ 0 w 290134"/>
                    <a:gd name="connsiteY0-38" fmla="*/ 0 h 383071"/>
                    <a:gd name="connsiteX1-39" fmla="*/ 149222 w 290134"/>
                    <a:gd name="connsiteY1-40" fmla="*/ 2381 h 383071"/>
                    <a:gd name="connsiteX2-41" fmla="*/ 290134 w 290134"/>
                    <a:gd name="connsiteY2-42" fmla="*/ 192726 h 383071"/>
                    <a:gd name="connsiteX3-43" fmla="*/ 149222 w 290134"/>
                    <a:gd name="connsiteY3-44" fmla="*/ 383071 h 383071"/>
                    <a:gd name="connsiteX4-45" fmla="*/ 0 w 290134"/>
                    <a:gd name="connsiteY4-46" fmla="*/ 383071 h 383071"/>
                    <a:gd name="connsiteX5-47" fmla="*/ 0 w 290134"/>
                    <a:gd name="connsiteY5-48" fmla="*/ 0 h 383071"/>
                    <a:gd name="connsiteX0-49" fmla="*/ 0 w 290134"/>
                    <a:gd name="connsiteY0-50" fmla="*/ 0 h 380690"/>
                    <a:gd name="connsiteX1-51" fmla="*/ 149222 w 290134"/>
                    <a:gd name="connsiteY1-52" fmla="*/ 0 h 380690"/>
                    <a:gd name="connsiteX2-53" fmla="*/ 290134 w 290134"/>
                    <a:gd name="connsiteY2-54" fmla="*/ 190345 h 380690"/>
                    <a:gd name="connsiteX3-55" fmla="*/ 149222 w 290134"/>
                    <a:gd name="connsiteY3-56" fmla="*/ 380690 h 380690"/>
                    <a:gd name="connsiteX4-57" fmla="*/ 0 w 290134"/>
                    <a:gd name="connsiteY4-58" fmla="*/ 380690 h 380690"/>
                    <a:gd name="connsiteX5-59" fmla="*/ 0 w 290134"/>
                    <a:gd name="connsiteY5-60" fmla="*/ 0 h 38069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290134" h="380690">
                      <a:moveTo>
                        <a:pt x="0" y="0"/>
                      </a:moveTo>
                      <a:lnTo>
                        <a:pt x="149222" y="0"/>
                      </a:lnTo>
                      <a:lnTo>
                        <a:pt x="290134" y="190345"/>
                      </a:lnTo>
                      <a:lnTo>
                        <a:pt x="149222" y="380690"/>
                      </a:lnTo>
                      <a:lnTo>
                        <a:pt x="0" y="380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2" name="五边形 57"/>
                <p:cNvSpPr/>
                <p:nvPr/>
              </p:nvSpPr>
              <p:spPr bwMode="auto">
                <a:xfrm rot="10800000">
                  <a:off x="2324503" y="195480"/>
                  <a:ext cx="292515" cy="380690"/>
                </a:xfrm>
                <a:custGeom>
                  <a:avLst/>
                  <a:gdLst>
                    <a:gd name="connsiteX0" fmla="*/ 0 w 447296"/>
                    <a:gd name="connsiteY0" fmla="*/ 0 h 380690"/>
                    <a:gd name="connsiteX1" fmla="*/ 306384 w 447296"/>
                    <a:gd name="connsiteY1" fmla="*/ 0 h 380690"/>
                    <a:gd name="connsiteX2" fmla="*/ 447296 w 447296"/>
                    <a:gd name="connsiteY2" fmla="*/ 190345 h 380690"/>
                    <a:gd name="connsiteX3" fmla="*/ 306384 w 447296"/>
                    <a:gd name="connsiteY3" fmla="*/ 380690 h 380690"/>
                    <a:gd name="connsiteX4" fmla="*/ 0 w 447296"/>
                    <a:gd name="connsiteY4" fmla="*/ 380690 h 380690"/>
                    <a:gd name="connsiteX5" fmla="*/ 0 w 447296"/>
                    <a:gd name="connsiteY5" fmla="*/ 0 h 380690"/>
                    <a:gd name="connsiteX0-1" fmla="*/ 0 w 447296"/>
                    <a:gd name="connsiteY0-2" fmla="*/ 0 h 380690"/>
                    <a:gd name="connsiteX1-3" fmla="*/ 306384 w 447296"/>
                    <a:gd name="connsiteY1-4" fmla="*/ 0 h 380690"/>
                    <a:gd name="connsiteX2-5" fmla="*/ 447296 w 447296"/>
                    <a:gd name="connsiteY2-6" fmla="*/ 190345 h 380690"/>
                    <a:gd name="connsiteX3-7" fmla="*/ 306384 w 447296"/>
                    <a:gd name="connsiteY3-8" fmla="*/ 380690 h 380690"/>
                    <a:gd name="connsiteX4-9" fmla="*/ 157163 w 447296"/>
                    <a:gd name="connsiteY4-10" fmla="*/ 380690 h 380690"/>
                    <a:gd name="connsiteX5-11" fmla="*/ 0 w 447296"/>
                    <a:gd name="connsiteY5-12" fmla="*/ 0 h 380690"/>
                    <a:gd name="connsiteX0-13" fmla="*/ 0 w 294896"/>
                    <a:gd name="connsiteY0-14" fmla="*/ 0 h 385453"/>
                    <a:gd name="connsiteX1-15" fmla="*/ 153984 w 294896"/>
                    <a:gd name="connsiteY1-16" fmla="*/ 4763 h 385453"/>
                    <a:gd name="connsiteX2-17" fmla="*/ 294896 w 294896"/>
                    <a:gd name="connsiteY2-18" fmla="*/ 195108 h 385453"/>
                    <a:gd name="connsiteX3-19" fmla="*/ 153984 w 294896"/>
                    <a:gd name="connsiteY3-20" fmla="*/ 385453 h 385453"/>
                    <a:gd name="connsiteX4-21" fmla="*/ 4763 w 294896"/>
                    <a:gd name="connsiteY4-22" fmla="*/ 385453 h 385453"/>
                    <a:gd name="connsiteX5-23" fmla="*/ 0 w 294896"/>
                    <a:gd name="connsiteY5-24" fmla="*/ 0 h 385453"/>
                    <a:gd name="connsiteX0-25" fmla="*/ 0 w 292515"/>
                    <a:gd name="connsiteY0-26" fmla="*/ 0 h 380690"/>
                    <a:gd name="connsiteX1-27" fmla="*/ 151603 w 292515"/>
                    <a:gd name="connsiteY1-28" fmla="*/ 0 h 380690"/>
                    <a:gd name="connsiteX2-29" fmla="*/ 292515 w 292515"/>
                    <a:gd name="connsiteY2-30" fmla="*/ 190345 h 380690"/>
                    <a:gd name="connsiteX3-31" fmla="*/ 151603 w 292515"/>
                    <a:gd name="connsiteY3-32" fmla="*/ 380690 h 380690"/>
                    <a:gd name="connsiteX4-33" fmla="*/ 2382 w 292515"/>
                    <a:gd name="connsiteY4-34" fmla="*/ 380690 h 380690"/>
                    <a:gd name="connsiteX5-35" fmla="*/ 0 w 292515"/>
                    <a:gd name="connsiteY5-36" fmla="*/ 0 h 380690"/>
                    <a:gd name="connsiteX0-37" fmla="*/ 0 w 292515"/>
                    <a:gd name="connsiteY0-38" fmla="*/ 0 h 380690"/>
                    <a:gd name="connsiteX1-39" fmla="*/ 151603 w 292515"/>
                    <a:gd name="connsiteY1-40" fmla="*/ 0 h 380690"/>
                    <a:gd name="connsiteX2-41" fmla="*/ 292515 w 292515"/>
                    <a:gd name="connsiteY2-42" fmla="*/ 190345 h 380690"/>
                    <a:gd name="connsiteX3-43" fmla="*/ 151603 w 292515"/>
                    <a:gd name="connsiteY3-44" fmla="*/ 380690 h 380690"/>
                    <a:gd name="connsiteX4-45" fmla="*/ 2382 w 292515"/>
                    <a:gd name="connsiteY4-46" fmla="*/ 380690 h 380690"/>
                    <a:gd name="connsiteX5-47" fmla="*/ 0 w 292515"/>
                    <a:gd name="connsiteY5-48" fmla="*/ 0 h 38069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292515" h="380690">
                      <a:moveTo>
                        <a:pt x="0" y="0"/>
                      </a:moveTo>
                      <a:lnTo>
                        <a:pt x="151603" y="0"/>
                      </a:lnTo>
                      <a:lnTo>
                        <a:pt x="292515" y="190345"/>
                      </a:lnTo>
                      <a:lnTo>
                        <a:pt x="151603" y="380690"/>
                      </a:lnTo>
                      <a:lnTo>
                        <a:pt x="2382" y="380690"/>
                      </a:lnTo>
                      <a:cubicBezTo>
                        <a:pt x="794" y="252206"/>
                        <a:pt x="1588" y="128484"/>
                        <a:pt x="0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2" name="组合 27"/>
              <p:cNvGrpSpPr/>
              <p:nvPr/>
            </p:nvGrpSpPr>
            <p:grpSpPr bwMode="auto">
              <a:xfrm rot="10800000">
                <a:off x="1569613" y="345273"/>
                <a:ext cx="532480" cy="380690"/>
                <a:chOff x="2857488" y="2000246"/>
                <a:chExt cx="1285200" cy="1071570"/>
              </a:xfrm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燕尾形 37"/>
                <p:cNvSpPr/>
                <p:nvPr/>
              </p:nvSpPr>
              <p:spPr>
                <a:xfrm>
                  <a:off x="2857488" y="2000246"/>
                  <a:ext cx="1285200" cy="1071570"/>
                </a:xfrm>
                <a:prstGeom prst="chevron">
                  <a:avLst>
                    <a:gd name="adj" fmla="val 37015"/>
                  </a:avLst>
                </a:prstGeom>
                <a:grpFill/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9" name="燕尾形 38"/>
                <p:cNvSpPr/>
                <p:nvPr/>
              </p:nvSpPr>
              <p:spPr>
                <a:xfrm>
                  <a:off x="2857488" y="2000246"/>
                  <a:ext cx="1285200" cy="1071570"/>
                </a:xfrm>
                <a:prstGeom prst="chevron">
                  <a:avLst>
                    <a:gd name="adj" fmla="val 37015"/>
                  </a:avLst>
                </a:prstGeom>
                <a:grpFill/>
                <a:ln w="3175">
                  <a:solidFill>
                    <a:schemeClr val="bg1">
                      <a:lumMod val="85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0" name="燕尾形 41"/>
                <p:cNvSpPr/>
                <p:nvPr/>
              </p:nvSpPr>
              <p:spPr>
                <a:xfrm>
                  <a:off x="2863523" y="2009802"/>
                  <a:ext cx="1271127" cy="616870"/>
                </a:xfrm>
                <a:custGeom>
                  <a:avLst/>
                  <a:gdLst>
                    <a:gd name="connsiteX0" fmla="*/ 0 w 1451083"/>
                    <a:gd name="connsiteY0" fmla="*/ 0 h 1210733"/>
                    <a:gd name="connsiteX1" fmla="*/ 1002930 w 1451083"/>
                    <a:gd name="connsiteY1" fmla="*/ 0 h 1210733"/>
                    <a:gd name="connsiteX2" fmla="*/ 1451083 w 1451083"/>
                    <a:gd name="connsiteY2" fmla="*/ 605367 h 1210733"/>
                    <a:gd name="connsiteX3" fmla="*/ 1002930 w 1451083"/>
                    <a:gd name="connsiteY3" fmla="*/ 1210733 h 1210733"/>
                    <a:gd name="connsiteX4" fmla="*/ 0 w 1451083"/>
                    <a:gd name="connsiteY4" fmla="*/ 1210733 h 1210733"/>
                    <a:gd name="connsiteX5" fmla="*/ 448153 w 1451083"/>
                    <a:gd name="connsiteY5" fmla="*/ 605367 h 1210733"/>
                    <a:gd name="connsiteX6" fmla="*/ 0 w 1451083"/>
                    <a:gd name="connsiteY6" fmla="*/ 0 h 1210733"/>
                    <a:gd name="connsiteX0-1" fmla="*/ 0 w 1451083"/>
                    <a:gd name="connsiteY0-2" fmla="*/ 0 h 1210733"/>
                    <a:gd name="connsiteX1-3" fmla="*/ 1002930 w 1451083"/>
                    <a:gd name="connsiteY1-4" fmla="*/ 0 h 1210733"/>
                    <a:gd name="connsiteX2-5" fmla="*/ 1451083 w 1451083"/>
                    <a:gd name="connsiteY2-6" fmla="*/ 605367 h 1210733"/>
                    <a:gd name="connsiteX3-7" fmla="*/ 1002930 w 1451083"/>
                    <a:gd name="connsiteY3-8" fmla="*/ 1210733 h 1210733"/>
                    <a:gd name="connsiteX4-9" fmla="*/ 448153 w 1451083"/>
                    <a:gd name="connsiteY4-10" fmla="*/ 605367 h 1210733"/>
                    <a:gd name="connsiteX5-11" fmla="*/ 0 w 1451083"/>
                    <a:gd name="connsiteY5-12" fmla="*/ 0 h 1210733"/>
                    <a:gd name="connsiteX0-13" fmla="*/ 0 w 1451083"/>
                    <a:gd name="connsiteY0-14" fmla="*/ 0 h 605367"/>
                    <a:gd name="connsiteX1-15" fmla="*/ 1002930 w 1451083"/>
                    <a:gd name="connsiteY1-16" fmla="*/ 0 h 605367"/>
                    <a:gd name="connsiteX2-17" fmla="*/ 1451083 w 1451083"/>
                    <a:gd name="connsiteY2-18" fmla="*/ 605367 h 605367"/>
                    <a:gd name="connsiteX3-19" fmla="*/ 448153 w 1451083"/>
                    <a:gd name="connsiteY3-20" fmla="*/ 605367 h 605367"/>
                    <a:gd name="connsiteX4-21" fmla="*/ 0 w 1451083"/>
                    <a:gd name="connsiteY4-22" fmla="*/ 0 h 605367"/>
                    <a:gd name="connsiteX0-23" fmla="*/ 0 w 1451083"/>
                    <a:gd name="connsiteY0-24" fmla="*/ 0 h 605367"/>
                    <a:gd name="connsiteX1-25" fmla="*/ 1002930 w 1451083"/>
                    <a:gd name="connsiteY1-26" fmla="*/ 0 h 605367"/>
                    <a:gd name="connsiteX2-27" fmla="*/ 1451083 w 1451083"/>
                    <a:gd name="connsiteY2-28" fmla="*/ 605367 h 605367"/>
                    <a:gd name="connsiteX3-29" fmla="*/ 448153 w 1451083"/>
                    <a:gd name="connsiteY3-30" fmla="*/ 605367 h 605367"/>
                    <a:gd name="connsiteX4-31" fmla="*/ 0 w 1451083"/>
                    <a:gd name="connsiteY4-32" fmla="*/ 0 h 605367"/>
                    <a:gd name="connsiteX0-33" fmla="*/ 0 w 1451083"/>
                    <a:gd name="connsiteY0-34" fmla="*/ 0 h 605367"/>
                    <a:gd name="connsiteX1-35" fmla="*/ 1002930 w 1451083"/>
                    <a:gd name="connsiteY1-36" fmla="*/ 0 h 605367"/>
                    <a:gd name="connsiteX2-37" fmla="*/ 1451083 w 1451083"/>
                    <a:gd name="connsiteY2-38" fmla="*/ 605367 h 605367"/>
                    <a:gd name="connsiteX3-39" fmla="*/ 448153 w 1451083"/>
                    <a:gd name="connsiteY3-40" fmla="*/ 605367 h 605367"/>
                    <a:gd name="connsiteX4-41" fmla="*/ 0 w 1451083"/>
                    <a:gd name="connsiteY4-42" fmla="*/ 0 h 605367"/>
                    <a:gd name="connsiteX0-43" fmla="*/ 0 w 1451083"/>
                    <a:gd name="connsiteY0-44" fmla="*/ 0 h 605367"/>
                    <a:gd name="connsiteX1-45" fmla="*/ 1002930 w 1451083"/>
                    <a:gd name="connsiteY1-46" fmla="*/ 0 h 605367"/>
                    <a:gd name="connsiteX2-47" fmla="*/ 1451083 w 1451083"/>
                    <a:gd name="connsiteY2-48" fmla="*/ 605367 h 605367"/>
                    <a:gd name="connsiteX3-49" fmla="*/ 429103 w 1451083"/>
                    <a:gd name="connsiteY3-50" fmla="*/ 567267 h 605367"/>
                    <a:gd name="connsiteX4-51" fmla="*/ 0 w 1451083"/>
                    <a:gd name="connsiteY4-52" fmla="*/ 0 h 605367"/>
                    <a:gd name="connsiteX0-53" fmla="*/ 0 w 1451083"/>
                    <a:gd name="connsiteY0-54" fmla="*/ 0 h 605367"/>
                    <a:gd name="connsiteX1-55" fmla="*/ 1002930 w 1451083"/>
                    <a:gd name="connsiteY1-56" fmla="*/ 0 h 605367"/>
                    <a:gd name="connsiteX2-57" fmla="*/ 1451083 w 1451083"/>
                    <a:gd name="connsiteY2-58" fmla="*/ 605367 h 605367"/>
                    <a:gd name="connsiteX3-59" fmla="*/ 429103 w 1451083"/>
                    <a:gd name="connsiteY3-60" fmla="*/ 567267 h 605367"/>
                    <a:gd name="connsiteX4-61" fmla="*/ 0 w 1451083"/>
                    <a:gd name="connsiteY4-62" fmla="*/ 0 h 605367"/>
                    <a:gd name="connsiteX0-63" fmla="*/ 0 w 1451083"/>
                    <a:gd name="connsiteY0-64" fmla="*/ 0 h 605367"/>
                    <a:gd name="connsiteX1-65" fmla="*/ 1002930 w 1451083"/>
                    <a:gd name="connsiteY1-66" fmla="*/ 0 h 605367"/>
                    <a:gd name="connsiteX2-67" fmla="*/ 1451083 w 1451083"/>
                    <a:gd name="connsiteY2-68" fmla="*/ 605367 h 605367"/>
                    <a:gd name="connsiteX3-69" fmla="*/ 457678 w 1451083"/>
                    <a:gd name="connsiteY3-70" fmla="*/ 605367 h 605367"/>
                    <a:gd name="connsiteX4-71" fmla="*/ 0 w 1451083"/>
                    <a:gd name="connsiteY4-72" fmla="*/ 0 h 605367"/>
                    <a:gd name="connsiteX0-73" fmla="*/ 0 w 1451083"/>
                    <a:gd name="connsiteY0-74" fmla="*/ 0 h 653881"/>
                    <a:gd name="connsiteX1-75" fmla="*/ 1002930 w 1451083"/>
                    <a:gd name="connsiteY1-76" fmla="*/ 0 h 653881"/>
                    <a:gd name="connsiteX2-77" fmla="*/ 1451083 w 1451083"/>
                    <a:gd name="connsiteY2-78" fmla="*/ 605367 h 653881"/>
                    <a:gd name="connsiteX3-79" fmla="*/ 457678 w 1451083"/>
                    <a:gd name="connsiteY3-80" fmla="*/ 605367 h 653881"/>
                    <a:gd name="connsiteX4-81" fmla="*/ 0 w 1451083"/>
                    <a:gd name="connsiteY4-82" fmla="*/ 0 h 653881"/>
                    <a:gd name="connsiteX0-83" fmla="*/ 0 w 1451083"/>
                    <a:gd name="connsiteY0-84" fmla="*/ 0 h 687238"/>
                    <a:gd name="connsiteX1-85" fmla="*/ 1002930 w 1451083"/>
                    <a:gd name="connsiteY1-86" fmla="*/ 0 h 687238"/>
                    <a:gd name="connsiteX2-87" fmla="*/ 1451083 w 1451083"/>
                    <a:gd name="connsiteY2-88" fmla="*/ 605367 h 687238"/>
                    <a:gd name="connsiteX3-89" fmla="*/ 457678 w 1451083"/>
                    <a:gd name="connsiteY3-90" fmla="*/ 605367 h 687238"/>
                    <a:gd name="connsiteX4-91" fmla="*/ 0 w 1451083"/>
                    <a:gd name="connsiteY4-92" fmla="*/ 0 h 687238"/>
                    <a:gd name="connsiteX0-93" fmla="*/ 0 w 1451083"/>
                    <a:gd name="connsiteY0-94" fmla="*/ 0 h 668638"/>
                    <a:gd name="connsiteX1-95" fmla="*/ 1002930 w 1451083"/>
                    <a:gd name="connsiteY1-96" fmla="*/ 0 h 668638"/>
                    <a:gd name="connsiteX2-97" fmla="*/ 1451083 w 1451083"/>
                    <a:gd name="connsiteY2-98" fmla="*/ 605367 h 668638"/>
                    <a:gd name="connsiteX3-99" fmla="*/ 410437 w 1451083"/>
                    <a:gd name="connsiteY3-100" fmla="*/ 654050 h 668638"/>
                    <a:gd name="connsiteX4-101" fmla="*/ 457678 w 1451083"/>
                    <a:gd name="connsiteY4-102" fmla="*/ 605367 h 668638"/>
                    <a:gd name="connsiteX5-103" fmla="*/ 0 w 1451083"/>
                    <a:gd name="connsiteY5-104" fmla="*/ 0 h 668638"/>
                    <a:gd name="connsiteX0-105" fmla="*/ 0 w 1451083"/>
                    <a:gd name="connsiteY0-106" fmla="*/ 0 h 668638"/>
                    <a:gd name="connsiteX1-107" fmla="*/ 1002930 w 1451083"/>
                    <a:gd name="connsiteY1-108" fmla="*/ 0 h 668638"/>
                    <a:gd name="connsiteX2-109" fmla="*/ 1451083 w 1451083"/>
                    <a:gd name="connsiteY2-110" fmla="*/ 605367 h 668638"/>
                    <a:gd name="connsiteX3-111" fmla="*/ 410437 w 1451083"/>
                    <a:gd name="connsiteY3-112" fmla="*/ 654050 h 668638"/>
                    <a:gd name="connsiteX4-113" fmla="*/ 457678 w 1451083"/>
                    <a:gd name="connsiteY4-114" fmla="*/ 605367 h 668638"/>
                    <a:gd name="connsiteX5-115" fmla="*/ 0 w 1451083"/>
                    <a:gd name="connsiteY5-116" fmla="*/ 0 h 668638"/>
                    <a:gd name="connsiteX0-117" fmla="*/ 0 w 1451083"/>
                    <a:gd name="connsiteY0-118" fmla="*/ 0 h 668638"/>
                    <a:gd name="connsiteX1-119" fmla="*/ 1002930 w 1451083"/>
                    <a:gd name="connsiteY1-120" fmla="*/ 0 h 668638"/>
                    <a:gd name="connsiteX2-121" fmla="*/ 1451083 w 1451083"/>
                    <a:gd name="connsiteY2-122" fmla="*/ 605367 h 668638"/>
                    <a:gd name="connsiteX3-123" fmla="*/ 410437 w 1451083"/>
                    <a:gd name="connsiteY3-124" fmla="*/ 654050 h 668638"/>
                    <a:gd name="connsiteX4-125" fmla="*/ 457678 w 1451083"/>
                    <a:gd name="connsiteY4-126" fmla="*/ 605367 h 668638"/>
                    <a:gd name="connsiteX5-127" fmla="*/ 0 w 1451083"/>
                    <a:gd name="connsiteY5-128" fmla="*/ 0 h 668638"/>
                    <a:gd name="connsiteX0-129" fmla="*/ 0 w 1451083"/>
                    <a:gd name="connsiteY0-130" fmla="*/ 0 h 714867"/>
                    <a:gd name="connsiteX1-131" fmla="*/ 1002930 w 1451083"/>
                    <a:gd name="connsiteY1-132" fmla="*/ 0 h 714867"/>
                    <a:gd name="connsiteX2-133" fmla="*/ 1451083 w 1451083"/>
                    <a:gd name="connsiteY2-134" fmla="*/ 605367 h 714867"/>
                    <a:gd name="connsiteX3-135" fmla="*/ 410437 w 1451083"/>
                    <a:gd name="connsiteY3-136" fmla="*/ 654050 h 714867"/>
                    <a:gd name="connsiteX4-137" fmla="*/ 457678 w 1451083"/>
                    <a:gd name="connsiteY4-138" fmla="*/ 605367 h 714867"/>
                    <a:gd name="connsiteX5-139" fmla="*/ 0 w 1451083"/>
                    <a:gd name="connsiteY5-140" fmla="*/ 0 h 714867"/>
                    <a:gd name="connsiteX0-141" fmla="*/ 0 w 1451083"/>
                    <a:gd name="connsiteY0-142" fmla="*/ 0 h 704698"/>
                    <a:gd name="connsiteX1-143" fmla="*/ 1002930 w 1451083"/>
                    <a:gd name="connsiteY1-144" fmla="*/ 0 h 704698"/>
                    <a:gd name="connsiteX2-145" fmla="*/ 1451083 w 1451083"/>
                    <a:gd name="connsiteY2-146" fmla="*/ 605367 h 704698"/>
                    <a:gd name="connsiteX3-147" fmla="*/ 410437 w 1451083"/>
                    <a:gd name="connsiteY3-148" fmla="*/ 654050 h 704698"/>
                    <a:gd name="connsiteX4-149" fmla="*/ 457678 w 1451083"/>
                    <a:gd name="connsiteY4-150" fmla="*/ 605367 h 704698"/>
                    <a:gd name="connsiteX5-151" fmla="*/ 0 w 1451083"/>
                    <a:gd name="connsiteY5-152" fmla="*/ 0 h 704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1451083" h="704698">
                      <a:moveTo>
                        <a:pt x="0" y="0"/>
                      </a:moveTo>
                      <a:lnTo>
                        <a:pt x="1002930" y="0"/>
                      </a:lnTo>
                      <a:lnTo>
                        <a:pt x="1451083" y="605367"/>
                      </a:lnTo>
                      <a:cubicBezTo>
                        <a:pt x="1158130" y="667810"/>
                        <a:pt x="610929" y="765176"/>
                        <a:pt x="410437" y="654050"/>
                      </a:cubicBezTo>
                      <a:cubicBezTo>
                        <a:pt x="413145" y="644526"/>
                        <a:pt x="449355" y="601135"/>
                        <a:pt x="457678" y="60536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3" name="组合 27"/>
              <p:cNvGrpSpPr/>
              <p:nvPr/>
            </p:nvGrpSpPr>
            <p:grpSpPr bwMode="auto">
              <a:xfrm rot="10800000">
                <a:off x="1095576" y="348667"/>
                <a:ext cx="532480" cy="380690"/>
                <a:chOff x="2857488" y="2000246"/>
                <a:chExt cx="1285200" cy="1071570"/>
              </a:xfrm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5" name="燕尾形 34"/>
                <p:cNvSpPr/>
                <p:nvPr/>
              </p:nvSpPr>
              <p:spPr>
                <a:xfrm>
                  <a:off x="2857488" y="2000246"/>
                  <a:ext cx="1285200" cy="1071570"/>
                </a:xfrm>
                <a:prstGeom prst="chevron">
                  <a:avLst>
                    <a:gd name="adj" fmla="val 37015"/>
                  </a:avLst>
                </a:prstGeom>
                <a:grpFill/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6" name="燕尾形 35"/>
                <p:cNvSpPr/>
                <p:nvPr/>
              </p:nvSpPr>
              <p:spPr>
                <a:xfrm>
                  <a:off x="2857488" y="2000246"/>
                  <a:ext cx="1285200" cy="1071570"/>
                </a:xfrm>
                <a:prstGeom prst="chevron">
                  <a:avLst>
                    <a:gd name="adj" fmla="val 37015"/>
                  </a:avLst>
                </a:prstGeom>
                <a:grpFill/>
                <a:ln w="3175">
                  <a:solidFill>
                    <a:schemeClr val="bg1">
                      <a:lumMod val="85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7" name="燕尾形 41"/>
                <p:cNvSpPr/>
                <p:nvPr/>
              </p:nvSpPr>
              <p:spPr>
                <a:xfrm>
                  <a:off x="2863523" y="2009802"/>
                  <a:ext cx="1271127" cy="616870"/>
                </a:xfrm>
                <a:custGeom>
                  <a:avLst/>
                  <a:gdLst>
                    <a:gd name="connsiteX0" fmla="*/ 0 w 1451083"/>
                    <a:gd name="connsiteY0" fmla="*/ 0 h 1210733"/>
                    <a:gd name="connsiteX1" fmla="*/ 1002930 w 1451083"/>
                    <a:gd name="connsiteY1" fmla="*/ 0 h 1210733"/>
                    <a:gd name="connsiteX2" fmla="*/ 1451083 w 1451083"/>
                    <a:gd name="connsiteY2" fmla="*/ 605367 h 1210733"/>
                    <a:gd name="connsiteX3" fmla="*/ 1002930 w 1451083"/>
                    <a:gd name="connsiteY3" fmla="*/ 1210733 h 1210733"/>
                    <a:gd name="connsiteX4" fmla="*/ 0 w 1451083"/>
                    <a:gd name="connsiteY4" fmla="*/ 1210733 h 1210733"/>
                    <a:gd name="connsiteX5" fmla="*/ 448153 w 1451083"/>
                    <a:gd name="connsiteY5" fmla="*/ 605367 h 1210733"/>
                    <a:gd name="connsiteX6" fmla="*/ 0 w 1451083"/>
                    <a:gd name="connsiteY6" fmla="*/ 0 h 1210733"/>
                    <a:gd name="connsiteX0-1" fmla="*/ 0 w 1451083"/>
                    <a:gd name="connsiteY0-2" fmla="*/ 0 h 1210733"/>
                    <a:gd name="connsiteX1-3" fmla="*/ 1002930 w 1451083"/>
                    <a:gd name="connsiteY1-4" fmla="*/ 0 h 1210733"/>
                    <a:gd name="connsiteX2-5" fmla="*/ 1451083 w 1451083"/>
                    <a:gd name="connsiteY2-6" fmla="*/ 605367 h 1210733"/>
                    <a:gd name="connsiteX3-7" fmla="*/ 1002930 w 1451083"/>
                    <a:gd name="connsiteY3-8" fmla="*/ 1210733 h 1210733"/>
                    <a:gd name="connsiteX4-9" fmla="*/ 448153 w 1451083"/>
                    <a:gd name="connsiteY4-10" fmla="*/ 605367 h 1210733"/>
                    <a:gd name="connsiteX5-11" fmla="*/ 0 w 1451083"/>
                    <a:gd name="connsiteY5-12" fmla="*/ 0 h 1210733"/>
                    <a:gd name="connsiteX0-13" fmla="*/ 0 w 1451083"/>
                    <a:gd name="connsiteY0-14" fmla="*/ 0 h 605367"/>
                    <a:gd name="connsiteX1-15" fmla="*/ 1002930 w 1451083"/>
                    <a:gd name="connsiteY1-16" fmla="*/ 0 h 605367"/>
                    <a:gd name="connsiteX2-17" fmla="*/ 1451083 w 1451083"/>
                    <a:gd name="connsiteY2-18" fmla="*/ 605367 h 605367"/>
                    <a:gd name="connsiteX3-19" fmla="*/ 448153 w 1451083"/>
                    <a:gd name="connsiteY3-20" fmla="*/ 605367 h 605367"/>
                    <a:gd name="connsiteX4-21" fmla="*/ 0 w 1451083"/>
                    <a:gd name="connsiteY4-22" fmla="*/ 0 h 605367"/>
                    <a:gd name="connsiteX0-23" fmla="*/ 0 w 1451083"/>
                    <a:gd name="connsiteY0-24" fmla="*/ 0 h 605367"/>
                    <a:gd name="connsiteX1-25" fmla="*/ 1002930 w 1451083"/>
                    <a:gd name="connsiteY1-26" fmla="*/ 0 h 605367"/>
                    <a:gd name="connsiteX2-27" fmla="*/ 1451083 w 1451083"/>
                    <a:gd name="connsiteY2-28" fmla="*/ 605367 h 605367"/>
                    <a:gd name="connsiteX3-29" fmla="*/ 448153 w 1451083"/>
                    <a:gd name="connsiteY3-30" fmla="*/ 605367 h 605367"/>
                    <a:gd name="connsiteX4-31" fmla="*/ 0 w 1451083"/>
                    <a:gd name="connsiteY4-32" fmla="*/ 0 h 605367"/>
                    <a:gd name="connsiteX0-33" fmla="*/ 0 w 1451083"/>
                    <a:gd name="connsiteY0-34" fmla="*/ 0 h 605367"/>
                    <a:gd name="connsiteX1-35" fmla="*/ 1002930 w 1451083"/>
                    <a:gd name="connsiteY1-36" fmla="*/ 0 h 605367"/>
                    <a:gd name="connsiteX2-37" fmla="*/ 1451083 w 1451083"/>
                    <a:gd name="connsiteY2-38" fmla="*/ 605367 h 605367"/>
                    <a:gd name="connsiteX3-39" fmla="*/ 448153 w 1451083"/>
                    <a:gd name="connsiteY3-40" fmla="*/ 605367 h 605367"/>
                    <a:gd name="connsiteX4-41" fmla="*/ 0 w 1451083"/>
                    <a:gd name="connsiteY4-42" fmla="*/ 0 h 605367"/>
                    <a:gd name="connsiteX0-43" fmla="*/ 0 w 1451083"/>
                    <a:gd name="connsiteY0-44" fmla="*/ 0 h 605367"/>
                    <a:gd name="connsiteX1-45" fmla="*/ 1002930 w 1451083"/>
                    <a:gd name="connsiteY1-46" fmla="*/ 0 h 605367"/>
                    <a:gd name="connsiteX2-47" fmla="*/ 1451083 w 1451083"/>
                    <a:gd name="connsiteY2-48" fmla="*/ 605367 h 605367"/>
                    <a:gd name="connsiteX3-49" fmla="*/ 429103 w 1451083"/>
                    <a:gd name="connsiteY3-50" fmla="*/ 567267 h 605367"/>
                    <a:gd name="connsiteX4-51" fmla="*/ 0 w 1451083"/>
                    <a:gd name="connsiteY4-52" fmla="*/ 0 h 605367"/>
                    <a:gd name="connsiteX0-53" fmla="*/ 0 w 1451083"/>
                    <a:gd name="connsiteY0-54" fmla="*/ 0 h 605367"/>
                    <a:gd name="connsiteX1-55" fmla="*/ 1002930 w 1451083"/>
                    <a:gd name="connsiteY1-56" fmla="*/ 0 h 605367"/>
                    <a:gd name="connsiteX2-57" fmla="*/ 1451083 w 1451083"/>
                    <a:gd name="connsiteY2-58" fmla="*/ 605367 h 605367"/>
                    <a:gd name="connsiteX3-59" fmla="*/ 429103 w 1451083"/>
                    <a:gd name="connsiteY3-60" fmla="*/ 567267 h 605367"/>
                    <a:gd name="connsiteX4-61" fmla="*/ 0 w 1451083"/>
                    <a:gd name="connsiteY4-62" fmla="*/ 0 h 605367"/>
                    <a:gd name="connsiteX0-63" fmla="*/ 0 w 1451083"/>
                    <a:gd name="connsiteY0-64" fmla="*/ 0 h 605367"/>
                    <a:gd name="connsiteX1-65" fmla="*/ 1002930 w 1451083"/>
                    <a:gd name="connsiteY1-66" fmla="*/ 0 h 605367"/>
                    <a:gd name="connsiteX2-67" fmla="*/ 1451083 w 1451083"/>
                    <a:gd name="connsiteY2-68" fmla="*/ 605367 h 605367"/>
                    <a:gd name="connsiteX3-69" fmla="*/ 457678 w 1451083"/>
                    <a:gd name="connsiteY3-70" fmla="*/ 605367 h 605367"/>
                    <a:gd name="connsiteX4-71" fmla="*/ 0 w 1451083"/>
                    <a:gd name="connsiteY4-72" fmla="*/ 0 h 605367"/>
                    <a:gd name="connsiteX0-73" fmla="*/ 0 w 1451083"/>
                    <a:gd name="connsiteY0-74" fmla="*/ 0 h 653881"/>
                    <a:gd name="connsiteX1-75" fmla="*/ 1002930 w 1451083"/>
                    <a:gd name="connsiteY1-76" fmla="*/ 0 h 653881"/>
                    <a:gd name="connsiteX2-77" fmla="*/ 1451083 w 1451083"/>
                    <a:gd name="connsiteY2-78" fmla="*/ 605367 h 653881"/>
                    <a:gd name="connsiteX3-79" fmla="*/ 457678 w 1451083"/>
                    <a:gd name="connsiteY3-80" fmla="*/ 605367 h 653881"/>
                    <a:gd name="connsiteX4-81" fmla="*/ 0 w 1451083"/>
                    <a:gd name="connsiteY4-82" fmla="*/ 0 h 653881"/>
                    <a:gd name="connsiteX0-83" fmla="*/ 0 w 1451083"/>
                    <a:gd name="connsiteY0-84" fmla="*/ 0 h 687238"/>
                    <a:gd name="connsiteX1-85" fmla="*/ 1002930 w 1451083"/>
                    <a:gd name="connsiteY1-86" fmla="*/ 0 h 687238"/>
                    <a:gd name="connsiteX2-87" fmla="*/ 1451083 w 1451083"/>
                    <a:gd name="connsiteY2-88" fmla="*/ 605367 h 687238"/>
                    <a:gd name="connsiteX3-89" fmla="*/ 457678 w 1451083"/>
                    <a:gd name="connsiteY3-90" fmla="*/ 605367 h 687238"/>
                    <a:gd name="connsiteX4-91" fmla="*/ 0 w 1451083"/>
                    <a:gd name="connsiteY4-92" fmla="*/ 0 h 687238"/>
                    <a:gd name="connsiteX0-93" fmla="*/ 0 w 1451083"/>
                    <a:gd name="connsiteY0-94" fmla="*/ 0 h 668638"/>
                    <a:gd name="connsiteX1-95" fmla="*/ 1002930 w 1451083"/>
                    <a:gd name="connsiteY1-96" fmla="*/ 0 h 668638"/>
                    <a:gd name="connsiteX2-97" fmla="*/ 1451083 w 1451083"/>
                    <a:gd name="connsiteY2-98" fmla="*/ 605367 h 668638"/>
                    <a:gd name="connsiteX3-99" fmla="*/ 410437 w 1451083"/>
                    <a:gd name="connsiteY3-100" fmla="*/ 654050 h 668638"/>
                    <a:gd name="connsiteX4-101" fmla="*/ 457678 w 1451083"/>
                    <a:gd name="connsiteY4-102" fmla="*/ 605367 h 668638"/>
                    <a:gd name="connsiteX5-103" fmla="*/ 0 w 1451083"/>
                    <a:gd name="connsiteY5-104" fmla="*/ 0 h 668638"/>
                    <a:gd name="connsiteX0-105" fmla="*/ 0 w 1451083"/>
                    <a:gd name="connsiteY0-106" fmla="*/ 0 h 668638"/>
                    <a:gd name="connsiteX1-107" fmla="*/ 1002930 w 1451083"/>
                    <a:gd name="connsiteY1-108" fmla="*/ 0 h 668638"/>
                    <a:gd name="connsiteX2-109" fmla="*/ 1451083 w 1451083"/>
                    <a:gd name="connsiteY2-110" fmla="*/ 605367 h 668638"/>
                    <a:gd name="connsiteX3-111" fmla="*/ 410437 w 1451083"/>
                    <a:gd name="connsiteY3-112" fmla="*/ 654050 h 668638"/>
                    <a:gd name="connsiteX4-113" fmla="*/ 457678 w 1451083"/>
                    <a:gd name="connsiteY4-114" fmla="*/ 605367 h 668638"/>
                    <a:gd name="connsiteX5-115" fmla="*/ 0 w 1451083"/>
                    <a:gd name="connsiteY5-116" fmla="*/ 0 h 668638"/>
                    <a:gd name="connsiteX0-117" fmla="*/ 0 w 1451083"/>
                    <a:gd name="connsiteY0-118" fmla="*/ 0 h 668638"/>
                    <a:gd name="connsiteX1-119" fmla="*/ 1002930 w 1451083"/>
                    <a:gd name="connsiteY1-120" fmla="*/ 0 h 668638"/>
                    <a:gd name="connsiteX2-121" fmla="*/ 1451083 w 1451083"/>
                    <a:gd name="connsiteY2-122" fmla="*/ 605367 h 668638"/>
                    <a:gd name="connsiteX3-123" fmla="*/ 410437 w 1451083"/>
                    <a:gd name="connsiteY3-124" fmla="*/ 654050 h 668638"/>
                    <a:gd name="connsiteX4-125" fmla="*/ 457678 w 1451083"/>
                    <a:gd name="connsiteY4-126" fmla="*/ 605367 h 668638"/>
                    <a:gd name="connsiteX5-127" fmla="*/ 0 w 1451083"/>
                    <a:gd name="connsiteY5-128" fmla="*/ 0 h 668638"/>
                    <a:gd name="connsiteX0-129" fmla="*/ 0 w 1451083"/>
                    <a:gd name="connsiteY0-130" fmla="*/ 0 h 714867"/>
                    <a:gd name="connsiteX1-131" fmla="*/ 1002930 w 1451083"/>
                    <a:gd name="connsiteY1-132" fmla="*/ 0 h 714867"/>
                    <a:gd name="connsiteX2-133" fmla="*/ 1451083 w 1451083"/>
                    <a:gd name="connsiteY2-134" fmla="*/ 605367 h 714867"/>
                    <a:gd name="connsiteX3-135" fmla="*/ 410437 w 1451083"/>
                    <a:gd name="connsiteY3-136" fmla="*/ 654050 h 714867"/>
                    <a:gd name="connsiteX4-137" fmla="*/ 457678 w 1451083"/>
                    <a:gd name="connsiteY4-138" fmla="*/ 605367 h 714867"/>
                    <a:gd name="connsiteX5-139" fmla="*/ 0 w 1451083"/>
                    <a:gd name="connsiteY5-140" fmla="*/ 0 h 714867"/>
                    <a:gd name="connsiteX0-141" fmla="*/ 0 w 1451083"/>
                    <a:gd name="connsiteY0-142" fmla="*/ 0 h 704698"/>
                    <a:gd name="connsiteX1-143" fmla="*/ 1002930 w 1451083"/>
                    <a:gd name="connsiteY1-144" fmla="*/ 0 h 704698"/>
                    <a:gd name="connsiteX2-145" fmla="*/ 1451083 w 1451083"/>
                    <a:gd name="connsiteY2-146" fmla="*/ 605367 h 704698"/>
                    <a:gd name="connsiteX3-147" fmla="*/ 410437 w 1451083"/>
                    <a:gd name="connsiteY3-148" fmla="*/ 654050 h 704698"/>
                    <a:gd name="connsiteX4-149" fmla="*/ 457678 w 1451083"/>
                    <a:gd name="connsiteY4-150" fmla="*/ 605367 h 704698"/>
                    <a:gd name="connsiteX5-151" fmla="*/ 0 w 1451083"/>
                    <a:gd name="connsiteY5-152" fmla="*/ 0 h 70469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1451083" h="704698">
                      <a:moveTo>
                        <a:pt x="0" y="0"/>
                      </a:moveTo>
                      <a:lnTo>
                        <a:pt x="1002930" y="0"/>
                      </a:lnTo>
                      <a:lnTo>
                        <a:pt x="1451083" y="605367"/>
                      </a:lnTo>
                      <a:cubicBezTo>
                        <a:pt x="1158130" y="667810"/>
                        <a:pt x="610929" y="765176"/>
                        <a:pt x="410437" y="654050"/>
                      </a:cubicBezTo>
                      <a:cubicBezTo>
                        <a:pt x="413145" y="644526"/>
                        <a:pt x="449355" y="601135"/>
                        <a:pt x="457678" y="60536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1124628" y="343577"/>
                <a:ext cx="1949450" cy="3683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effectLst>
                      <a:outerShdw dist="38100" dir="2700000" algn="tl" rotWithShape="0">
                        <a:prstClr val="black">
                          <a:alpha val="58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    加   标    题</a:t>
                </a:r>
                <a:endParaRPr lang="zh-CN" altLang="en-US" dirty="0">
                  <a:solidFill>
                    <a:schemeClr val="bg1"/>
                  </a:solidFill>
                  <a:effectLst>
                    <a:outerShdw dist="38100" dir="2700000" algn="tl" rotWithShape="0">
                      <a:prstClr val="black">
                        <a:alpha val="58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63" name="组合 22"/>
            <p:cNvGrpSpPr/>
            <p:nvPr/>
          </p:nvGrpSpPr>
          <p:grpSpPr bwMode="auto">
            <a:xfrm>
              <a:off x="479125" y="939318"/>
              <a:ext cx="8185750" cy="3468060"/>
              <a:chOff x="619944" y="1096417"/>
              <a:chExt cx="8185750" cy="3468060"/>
            </a:xfrm>
          </p:grpSpPr>
          <p:pic>
            <p:nvPicPr>
              <p:cNvPr id="25" name="Picture 2" descr="C:\Documents and Settings\Administrator\桌面\0789.jpg"/>
              <p:cNvPicPr>
                <a:picLocks noChangeAspect="1" noChangeArrowheads="1"/>
              </p:cNvPicPr>
              <p:nvPr/>
            </p:nvPicPr>
            <p:blipFill rotWithShape="1">
              <a:blip r:embed="rId10"/>
              <a:srcRect b="15056"/>
              <a:stretch>
                <a:fillRect/>
              </a:stretch>
            </p:blipFill>
            <p:spPr bwMode="auto">
              <a:xfrm>
                <a:off x="620244" y="1096898"/>
                <a:ext cx="5422900" cy="34544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266" name="组合 25"/>
              <p:cNvGrpSpPr/>
              <p:nvPr/>
            </p:nvGrpSpPr>
            <p:grpSpPr bwMode="auto">
              <a:xfrm>
                <a:off x="6164560" y="1096417"/>
                <a:ext cx="2641134" cy="3468060"/>
                <a:chOff x="6012160" y="944017"/>
                <a:chExt cx="2641134" cy="3468060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6011394" y="944498"/>
                  <a:ext cx="2641600" cy="34671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268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6266697" y="1323830"/>
                  <a:ext cx="2132060" cy="27084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锐普，中国专业</a:t>
                  </a:r>
                  <a:r>
                    <a:rPr lang="en-US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领跑者</a:t>
                  </a:r>
                  <a:endParaRPr lang="en-US" altLang="zh-CN" sz="1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 eaLnBrk="1" hangingPunct="1">
                    <a:lnSpc>
                      <a:spcPct val="15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r>
                    <a:rPr lang="zh-CN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年专业</a:t>
                  </a:r>
                  <a:r>
                    <a:rPr lang="en-US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制作经验，</a:t>
                  </a:r>
                  <a:r>
                    <a:rPr lang="en-US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</a:t>
                  </a:r>
                  <a:r>
                    <a:rPr lang="zh-CN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件经典</a:t>
                  </a:r>
                  <a:r>
                    <a:rPr lang="en-US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案例，</a:t>
                  </a:r>
                  <a:r>
                    <a:rPr lang="en-US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100%</a:t>
                  </a:r>
                  <a:r>
                    <a:rPr lang="zh-CN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客户满意率</a:t>
                  </a:r>
                  <a:r>
                    <a:rPr lang="en-US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……</a:t>
                  </a:r>
                  <a:r>
                    <a:rPr lang="zh-CN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锐普以不同于传统的</a:t>
                  </a:r>
                  <a:r>
                    <a:rPr lang="en-US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制作模式，创造全新的</a:t>
                  </a:r>
                  <a:r>
                    <a:rPr lang="en-US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体验。</a:t>
                  </a:r>
                  <a:endParaRPr lang="zh-CN" altLang="zh-CN" sz="1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 eaLnBrk="1" hangingPunct="1">
                    <a:lnSpc>
                      <a:spcPct val="15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这里有中国最大的原创</a:t>
                  </a:r>
                  <a:r>
                    <a:rPr lang="en-US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素材站这里有中国最强的</a:t>
                  </a:r>
                  <a:r>
                    <a:rPr lang="en-US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制作团队，这里有人人都能快速提升的</a:t>
                  </a:r>
                  <a:r>
                    <a:rPr lang="en-US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zh-CN" sz="1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培训清晰、美观、创意、有效、超值保密，我们为数百家客户带来意想不到的价值。</a:t>
                  </a:r>
                  <a:endParaRPr lang="zh-CN" altLang="zh-CN" sz="1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pic>
          <p:nvPicPr>
            <p:cNvPr id="24" name="Picture 11" descr="C:\Documents and Settings\Administrator\桌面\用\商务9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869238" y="4068762"/>
              <a:ext cx="941387" cy="1054100"/>
            </a:xfrm>
            <a:prstGeom prst="rect">
              <a:avLst/>
            </a:prstGeom>
            <a:noFill/>
            <a:effectLst>
              <a:outerShdw blurRad="76200" dist="139700" dir="1980000" sx="61000" sy="61000" rotWithShape="0">
                <a:prstClr val="black">
                  <a:alpha val="27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1450</Words>
  <Application>WPS 演示</Application>
  <PresentationFormat>全屏显示(16:9)</PresentationFormat>
  <Paragraphs>194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M120077D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2012-05-17T09:02:00Z</dcterms:created>
  <dcterms:modified xsi:type="dcterms:W3CDTF">2018-08-28T07:15:32Z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